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81" r:id="rId2"/>
  </p:sldMasterIdLst>
  <p:notesMasterIdLst>
    <p:notesMasterId r:id="rId23"/>
  </p:notesMasterIdLst>
  <p:sldIdLst>
    <p:sldId id="259" r:id="rId3"/>
    <p:sldId id="258" r:id="rId4"/>
    <p:sldId id="331" r:id="rId5"/>
    <p:sldId id="315" r:id="rId6"/>
    <p:sldId id="257" r:id="rId7"/>
    <p:sldId id="262" r:id="rId8"/>
    <p:sldId id="325" r:id="rId9"/>
    <p:sldId id="326" r:id="rId10"/>
    <p:sldId id="265" r:id="rId11"/>
    <p:sldId id="313" r:id="rId12"/>
    <p:sldId id="327" r:id="rId13"/>
    <p:sldId id="328" r:id="rId14"/>
    <p:sldId id="329" r:id="rId15"/>
    <p:sldId id="270" r:id="rId16"/>
    <p:sldId id="268" r:id="rId17"/>
    <p:sldId id="300" r:id="rId18"/>
    <p:sldId id="301" r:id="rId19"/>
    <p:sldId id="330" r:id="rId20"/>
    <p:sldId id="310" r:id="rId21"/>
    <p:sldId id="273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Quicksand" panose="020B0604020202020204" charset="0"/>
      <p:regular r:id="rId28"/>
      <p:bold r:id="rId29"/>
    </p:embeddedFont>
    <p:embeddedFont>
      <p:font typeface="Work Sans" panose="020B0604020202020204" charset="0"/>
      <p:regular r:id="rId30"/>
      <p:bold r:id="rId31"/>
      <p:italic r:id="rId32"/>
      <p:boldItalic r:id="rId33"/>
    </p:embeddedFont>
    <p:embeddedFont>
      <p:font typeface="Ranchers" panose="020B0604020202020204" charset="0"/>
      <p:regular r:id="rId34"/>
    </p:embeddedFont>
    <p:embeddedFont>
      <p:font typeface="DM Sans" panose="020B0604020202020204" charset="0"/>
      <p:regular r:id="rId35"/>
      <p:bold r:id="rId36"/>
      <p:italic r:id="rId37"/>
      <p:boldItalic r:id="rId38"/>
    </p:embeddedFont>
    <p:embeddedFont>
      <p:font typeface="Bebas Neue" panose="020B0604020202020204" charset="0"/>
      <p:regular r:id="rId39"/>
    </p:embeddedFont>
    <p:embeddedFont>
      <p:font typeface="Roboto Condensed Light" panose="020B0604020202020204" charset="0"/>
      <p:regular r:id="rId40"/>
      <p: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DED70E-F254-463E-8477-B94973101EBF}">
  <a:tblStyle styleId="{52DED70E-F254-463E-8477-B94973101E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81215" autoAdjust="0"/>
  </p:normalViewPr>
  <p:slideViewPr>
    <p:cSldViewPr snapToGrid="0">
      <p:cViewPr varScale="1">
        <p:scale>
          <a:sx n="90" d="100"/>
          <a:sy n="90" d="100"/>
        </p:scale>
        <p:origin x="118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0" Type="http://schemas.openxmlformats.org/officeDocument/2006/relationships/slide" Target="slides/slide18.xml"/><Relationship Id="rId41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g2a2025c52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7" name="Google Shape;1657;g2a2025c52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2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79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857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721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g2a0ab5238da_0_4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4" name="Google Shape;2294;g2a0ab5238da_0_4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Google Shape;2275;g2a2025c52aa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6" name="Google Shape;2276;g2a2025c52aa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38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g2a0ab5238da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5" name="Google Shape;1675;g2a0ab5238da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90645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2" name="Google Shape;2772;g2a0ab5238da_0_21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3" name="Google Shape;2773;g2a0ab5238da_0_21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g2a0ab5238da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9" name="Google Shape;1489;g2a0ab5238da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sv-SE"/>
              <a:t>Kho ppt Phan Linh_0916.604.268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9" name="Google Shape;12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4595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g2a0cb90c90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9" name="Google Shape;1459;g2a0cb90c90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8869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g2a0cb90c90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9" name="Google Shape;1459;g2a0cb90c90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g2a0ab5238da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5" name="Google Shape;1775;g2a0ab5238da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HS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chuỗi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hình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g2a0ab5238da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5" name="Google Shape;1775;g2a0ab5238da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5457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236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00742" y="-107129"/>
            <a:ext cx="9541897" cy="5250638"/>
            <a:chOff x="-400742" y="-107129"/>
            <a:chExt cx="9541897" cy="5250638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102185" y="3374214"/>
              <a:ext cx="9243340" cy="1769295"/>
              <a:chOff x="-102185" y="3374214"/>
              <a:chExt cx="9243340" cy="1769295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-2925" y="3374214"/>
                <a:ext cx="9141155" cy="1758942"/>
              </a:xfrm>
              <a:custGeom>
                <a:avLst/>
                <a:gdLst/>
                <a:ahLst/>
                <a:cxnLst/>
                <a:rect l="l" t="t" r="r" b="b"/>
                <a:pathLst>
                  <a:path w="6873049" h="1322513" extrusionOk="0">
                    <a:moveTo>
                      <a:pt x="6452712" y="461358"/>
                    </a:moveTo>
                    <a:cubicBezTo>
                      <a:pt x="6350890" y="447356"/>
                      <a:pt x="6271832" y="369823"/>
                      <a:pt x="6178011" y="328770"/>
                    </a:cubicBezTo>
                    <a:cubicBezTo>
                      <a:pt x="6073902" y="283240"/>
                      <a:pt x="5953411" y="284193"/>
                      <a:pt x="5842350" y="310006"/>
                    </a:cubicBezTo>
                    <a:cubicBezTo>
                      <a:pt x="5731288" y="335818"/>
                      <a:pt x="5630514" y="377347"/>
                      <a:pt x="5527834" y="425925"/>
                    </a:cubicBezTo>
                    <a:cubicBezTo>
                      <a:pt x="5420106" y="344105"/>
                      <a:pt x="5282851" y="300290"/>
                      <a:pt x="5146453" y="304100"/>
                    </a:cubicBezTo>
                    <a:cubicBezTo>
                      <a:pt x="5010055" y="307910"/>
                      <a:pt x="4851654" y="353344"/>
                      <a:pt x="4748880" y="441069"/>
                    </a:cubicBezTo>
                    <a:cubicBezTo>
                      <a:pt x="4629246" y="369156"/>
                      <a:pt x="4473607" y="400207"/>
                      <a:pt x="4343019" y="450880"/>
                    </a:cubicBezTo>
                    <a:cubicBezTo>
                      <a:pt x="4212432" y="501458"/>
                      <a:pt x="4082987" y="570514"/>
                      <a:pt x="3942588" y="568800"/>
                    </a:cubicBezTo>
                    <a:cubicBezTo>
                      <a:pt x="3680079" y="565561"/>
                      <a:pt x="3479959" y="320483"/>
                      <a:pt x="3220498" y="281431"/>
                    </a:cubicBezTo>
                    <a:cubicBezTo>
                      <a:pt x="2946940" y="240187"/>
                      <a:pt x="2694051" y="420686"/>
                      <a:pt x="2418207" y="398016"/>
                    </a:cubicBezTo>
                    <a:cubicBezTo>
                      <a:pt x="2279809" y="225709"/>
                      <a:pt x="2078165" y="102837"/>
                      <a:pt x="1858899" y="57117"/>
                    </a:cubicBezTo>
                    <a:cubicBezTo>
                      <a:pt x="1639634" y="11397"/>
                      <a:pt x="1404176" y="43401"/>
                      <a:pt x="1205865" y="145699"/>
                    </a:cubicBezTo>
                    <a:cubicBezTo>
                      <a:pt x="1108901" y="195706"/>
                      <a:pt x="1006317" y="264476"/>
                      <a:pt x="899636" y="239425"/>
                    </a:cubicBezTo>
                    <a:cubicBezTo>
                      <a:pt x="818007" y="220280"/>
                      <a:pt x="760857" y="151033"/>
                      <a:pt x="694563" y="100646"/>
                    </a:cubicBezTo>
                    <a:cubicBezTo>
                      <a:pt x="593979" y="24256"/>
                      <a:pt x="462058" y="-11559"/>
                      <a:pt x="335566" y="3300"/>
                    </a:cubicBezTo>
                    <a:cubicBezTo>
                      <a:pt x="209074" y="18160"/>
                      <a:pt x="89535" y="83406"/>
                      <a:pt x="10383" y="180942"/>
                    </a:cubicBezTo>
                    <a:cubicBezTo>
                      <a:pt x="6763" y="185418"/>
                      <a:pt x="3429" y="189990"/>
                      <a:pt x="0" y="194562"/>
                    </a:cubicBezTo>
                    <a:lnTo>
                      <a:pt x="0" y="1322513"/>
                    </a:lnTo>
                    <a:lnTo>
                      <a:pt x="6873050" y="1322513"/>
                    </a:lnTo>
                    <a:lnTo>
                      <a:pt x="6873050" y="429068"/>
                    </a:lnTo>
                    <a:cubicBezTo>
                      <a:pt x="6742843" y="371632"/>
                      <a:pt x="6594158" y="480789"/>
                      <a:pt x="6452712" y="461262"/>
                    </a:cubicBez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" name="Google Shape;12;p2"/>
              <p:cNvGrpSpPr/>
              <p:nvPr/>
            </p:nvGrpSpPr>
            <p:grpSpPr>
              <a:xfrm>
                <a:off x="789520" y="4120930"/>
                <a:ext cx="3096819" cy="773811"/>
                <a:chOff x="762295" y="4183480"/>
                <a:chExt cx="3096819" cy="773811"/>
              </a:xfrm>
            </p:grpSpPr>
            <p:grpSp>
              <p:nvGrpSpPr>
                <p:cNvPr id="13" name="Google Shape;13;p2"/>
                <p:cNvGrpSpPr/>
                <p:nvPr/>
              </p:nvGrpSpPr>
              <p:grpSpPr>
                <a:xfrm>
                  <a:off x="762295" y="4183480"/>
                  <a:ext cx="2318034" cy="773811"/>
                  <a:chOff x="762295" y="4190998"/>
                  <a:chExt cx="2318034" cy="773811"/>
                </a:xfrm>
              </p:grpSpPr>
              <p:sp>
                <p:nvSpPr>
                  <p:cNvPr id="14" name="Google Shape;14;p2"/>
                  <p:cNvSpPr/>
                  <p:nvPr/>
                </p:nvSpPr>
                <p:spPr>
                  <a:xfrm>
                    <a:off x="762295" y="4190998"/>
                    <a:ext cx="2318034" cy="773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5055" h="505759" extrusionOk="0">
                        <a:moveTo>
                          <a:pt x="1514915" y="462992"/>
                        </a:moveTo>
                        <a:cubicBezTo>
                          <a:pt x="1515295" y="420130"/>
                          <a:pt x="1515581" y="376696"/>
                          <a:pt x="1506151" y="335262"/>
                        </a:cubicBezTo>
                        <a:cubicBezTo>
                          <a:pt x="1496721" y="293828"/>
                          <a:pt x="1476052" y="254014"/>
                          <a:pt x="1443667" y="233249"/>
                        </a:cubicBezTo>
                        <a:cubicBezTo>
                          <a:pt x="1411282" y="212485"/>
                          <a:pt x="1363657" y="201817"/>
                          <a:pt x="1338797" y="233630"/>
                        </a:cubicBezTo>
                        <a:cubicBezTo>
                          <a:pt x="1317366" y="183433"/>
                          <a:pt x="1268121" y="151144"/>
                          <a:pt x="1219830" y="155430"/>
                        </a:cubicBezTo>
                        <a:cubicBezTo>
                          <a:pt x="1171538" y="159716"/>
                          <a:pt x="1116103" y="176861"/>
                          <a:pt x="1101529" y="230201"/>
                        </a:cubicBezTo>
                        <a:cubicBezTo>
                          <a:pt x="1068573" y="137714"/>
                          <a:pt x="1012089" y="50750"/>
                          <a:pt x="931318" y="14936"/>
                        </a:cubicBezTo>
                        <a:cubicBezTo>
                          <a:pt x="850546" y="-20782"/>
                          <a:pt x="736912" y="7793"/>
                          <a:pt x="699765" y="98185"/>
                        </a:cubicBezTo>
                        <a:cubicBezTo>
                          <a:pt x="644805" y="45607"/>
                          <a:pt x="565938" y="28557"/>
                          <a:pt x="498216" y="54656"/>
                        </a:cubicBezTo>
                        <a:cubicBezTo>
                          <a:pt x="430493" y="80754"/>
                          <a:pt x="379915" y="142381"/>
                          <a:pt x="363246" y="222581"/>
                        </a:cubicBezTo>
                        <a:cubicBezTo>
                          <a:pt x="363437" y="162193"/>
                          <a:pt x="318003" y="109805"/>
                          <a:pt x="266663" y="98470"/>
                        </a:cubicBezTo>
                        <a:cubicBezTo>
                          <a:pt x="215419" y="87136"/>
                          <a:pt x="161793" y="110758"/>
                          <a:pt x="121597" y="149334"/>
                        </a:cubicBezTo>
                        <a:cubicBezTo>
                          <a:pt x="81402" y="187910"/>
                          <a:pt x="52827" y="239917"/>
                          <a:pt x="27776" y="292971"/>
                        </a:cubicBezTo>
                        <a:cubicBezTo>
                          <a:pt x="-6228" y="364790"/>
                          <a:pt x="-16896" y="459754"/>
                          <a:pt x="41683" y="505759"/>
                        </a:cubicBezTo>
                        <a:lnTo>
                          <a:pt x="1514915" y="462897"/>
                        </a:lnTo>
                        <a:close/>
                      </a:path>
                    </a:pathLst>
                  </a:custGeom>
                  <a:solidFill>
                    <a:srgbClr val="43847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" name="Google Shape;15;p2"/>
                  <p:cNvSpPr/>
                  <p:nvPr/>
                </p:nvSpPr>
                <p:spPr>
                  <a:xfrm>
                    <a:off x="1135593" y="4527789"/>
                    <a:ext cx="323089" cy="1953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1169" h="127670" extrusionOk="0">
                        <a:moveTo>
                          <a:pt x="0" y="120756"/>
                        </a:moveTo>
                        <a:cubicBezTo>
                          <a:pt x="2857" y="82561"/>
                          <a:pt x="28861" y="48176"/>
                          <a:pt x="61246" y="39698"/>
                        </a:cubicBezTo>
                        <a:cubicBezTo>
                          <a:pt x="93631" y="31221"/>
                          <a:pt x="129826" y="49223"/>
                          <a:pt x="146685" y="82275"/>
                        </a:cubicBezTo>
                        <a:cubicBezTo>
                          <a:pt x="150781" y="90276"/>
                          <a:pt x="153829" y="99515"/>
                          <a:pt x="152876" y="108660"/>
                        </a:cubicBezTo>
                        <a:cubicBezTo>
                          <a:pt x="151924" y="117899"/>
                          <a:pt x="145732" y="126852"/>
                          <a:pt x="137731" y="127614"/>
                        </a:cubicBezTo>
                        <a:cubicBezTo>
                          <a:pt x="127730" y="128567"/>
                          <a:pt x="120015" y="117327"/>
                          <a:pt x="116491" y="106373"/>
                        </a:cubicBezTo>
                        <a:cubicBezTo>
                          <a:pt x="106966" y="76846"/>
                          <a:pt x="114586" y="40937"/>
                          <a:pt x="134874" y="19887"/>
                        </a:cubicBezTo>
                        <a:cubicBezTo>
                          <a:pt x="155162" y="-1164"/>
                          <a:pt x="186785" y="-6117"/>
                          <a:pt x="211169" y="798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" name="Google Shape;16;p2"/>
                  <p:cNvSpPr/>
                  <p:nvPr/>
                </p:nvSpPr>
                <p:spPr>
                  <a:xfrm>
                    <a:off x="1695405" y="4365934"/>
                    <a:ext cx="385607" cy="2961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031" h="193538" extrusionOk="0">
                        <a:moveTo>
                          <a:pt x="0" y="5611"/>
                        </a:moveTo>
                        <a:cubicBezTo>
                          <a:pt x="29432" y="-7248"/>
                          <a:pt x="65246" y="2563"/>
                          <a:pt x="86678" y="29233"/>
                        </a:cubicBezTo>
                        <a:cubicBezTo>
                          <a:pt x="108109" y="55903"/>
                          <a:pt x="113824" y="98003"/>
                          <a:pt x="100489" y="130960"/>
                        </a:cubicBezTo>
                        <a:cubicBezTo>
                          <a:pt x="126206" y="112957"/>
                          <a:pt x="170783" y="100575"/>
                          <a:pt x="198215" y="114767"/>
                        </a:cubicBezTo>
                        <a:cubicBezTo>
                          <a:pt x="225647" y="128959"/>
                          <a:pt x="246412" y="159344"/>
                          <a:pt x="252031" y="193539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" name="Google Shape;17;p2"/>
                  <p:cNvSpPr/>
                  <p:nvPr/>
                </p:nvSpPr>
                <p:spPr>
                  <a:xfrm>
                    <a:off x="2369276" y="4558455"/>
                    <a:ext cx="299188" cy="205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548" h="134003" extrusionOk="0">
                        <a:moveTo>
                          <a:pt x="0" y="49364"/>
                        </a:moveTo>
                        <a:cubicBezTo>
                          <a:pt x="1429" y="24409"/>
                          <a:pt x="20860" y="3359"/>
                          <a:pt x="42291" y="406"/>
                        </a:cubicBezTo>
                        <a:cubicBezTo>
                          <a:pt x="63818" y="-2547"/>
                          <a:pt x="85630" y="10884"/>
                          <a:pt x="97917" y="31553"/>
                        </a:cubicBezTo>
                        <a:cubicBezTo>
                          <a:pt x="110204" y="52222"/>
                          <a:pt x="113443" y="78892"/>
                          <a:pt x="109442" y="103467"/>
                        </a:cubicBezTo>
                        <a:cubicBezTo>
                          <a:pt x="107252" y="116992"/>
                          <a:pt x="100870" y="132137"/>
                          <a:pt x="89059" y="133851"/>
                        </a:cubicBezTo>
                        <a:cubicBezTo>
                          <a:pt x="80867" y="135089"/>
                          <a:pt x="72866" y="128613"/>
                          <a:pt x="69247" y="120135"/>
                        </a:cubicBezTo>
                        <a:cubicBezTo>
                          <a:pt x="65627" y="111658"/>
                          <a:pt x="65913" y="101371"/>
                          <a:pt x="68199" y="92227"/>
                        </a:cubicBezTo>
                        <a:cubicBezTo>
                          <a:pt x="75438" y="62985"/>
                          <a:pt x="102299" y="43459"/>
                          <a:pt x="128588" y="43840"/>
                        </a:cubicBezTo>
                        <a:cubicBezTo>
                          <a:pt x="154877" y="44221"/>
                          <a:pt x="179546" y="61938"/>
                          <a:pt x="195549" y="86226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" name="Google Shape;18;p2"/>
                <p:cNvGrpSpPr/>
                <p:nvPr/>
              </p:nvGrpSpPr>
              <p:grpSpPr>
                <a:xfrm>
                  <a:off x="2515353" y="4350175"/>
                  <a:ext cx="1343761" cy="607116"/>
                  <a:chOff x="2515353" y="4380926"/>
                  <a:chExt cx="1343761" cy="607116"/>
                </a:xfrm>
              </p:grpSpPr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2515353" y="4380926"/>
                    <a:ext cx="1343761" cy="607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8275" h="396808" extrusionOk="0">
                        <a:moveTo>
                          <a:pt x="874034" y="330612"/>
                        </a:moveTo>
                        <a:cubicBezTo>
                          <a:pt x="886417" y="289464"/>
                          <a:pt x="870891" y="240505"/>
                          <a:pt x="837839" y="216121"/>
                        </a:cubicBezTo>
                        <a:cubicBezTo>
                          <a:pt x="804787" y="191737"/>
                          <a:pt x="756019" y="189546"/>
                          <a:pt x="725159" y="216978"/>
                        </a:cubicBezTo>
                        <a:cubicBezTo>
                          <a:pt x="753067" y="157923"/>
                          <a:pt x="734493" y="78008"/>
                          <a:pt x="684106" y="40099"/>
                        </a:cubicBezTo>
                        <a:cubicBezTo>
                          <a:pt x="633718" y="2190"/>
                          <a:pt x="551613" y="17048"/>
                          <a:pt x="510275" y="66007"/>
                        </a:cubicBezTo>
                        <a:cubicBezTo>
                          <a:pt x="494463" y="18668"/>
                          <a:pt x="442171" y="-6669"/>
                          <a:pt x="396260" y="1523"/>
                        </a:cubicBezTo>
                        <a:cubicBezTo>
                          <a:pt x="350349" y="9714"/>
                          <a:pt x="311678" y="45147"/>
                          <a:pt x="286342" y="87343"/>
                        </a:cubicBezTo>
                        <a:cubicBezTo>
                          <a:pt x="261005" y="129539"/>
                          <a:pt x="245003" y="184212"/>
                          <a:pt x="231287" y="232314"/>
                        </a:cubicBezTo>
                        <a:cubicBezTo>
                          <a:pt x="208998" y="185355"/>
                          <a:pt x="158992" y="155447"/>
                          <a:pt x="110320" y="160114"/>
                        </a:cubicBezTo>
                        <a:cubicBezTo>
                          <a:pt x="61647" y="164686"/>
                          <a:pt x="17260" y="203548"/>
                          <a:pt x="2878" y="254031"/>
                        </a:cubicBezTo>
                        <a:cubicBezTo>
                          <a:pt x="-8076" y="292512"/>
                          <a:pt x="13546" y="342518"/>
                          <a:pt x="45645" y="362997"/>
                        </a:cubicBezTo>
                        <a:cubicBezTo>
                          <a:pt x="77744" y="383380"/>
                          <a:pt x="116225" y="386999"/>
                          <a:pt x="153373" y="390143"/>
                        </a:cubicBezTo>
                        <a:cubicBezTo>
                          <a:pt x="404357" y="411479"/>
                          <a:pt x="626289" y="378903"/>
                          <a:pt x="874034" y="33061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" name="Google Shape;20;p2"/>
                  <p:cNvSpPr/>
                  <p:nvPr/>
                </p:nvSpPr>
                <p:spPr>
                  <a:xfrm>
                    <a:off x="2794051" y="4552497"/>
                    <a:ext cx="570688" cy="3244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2999" h="212042" extrusionOk="0">
                        <a:moveTo>
                          <a:pt x="0" y="212042"/>
                        </a:moveTo>
                        <a:cubicBezTo>
                          <a:pt x="4001" y="166608"/>
                          <a:pt x="41624" y="129270"/>
                          <a:pt x="83344" y="122126"/>
                        </a:cubicBezTo>
                        <a:cubicBezTo>
                          <a:pt x="125064" y="114983"/>
                          <a:pt x="168307" y="134414"/>
                          <a:pt x="198311" y="166513"/>
                        </a:cubicBezTo>
                        <a:cubicBezTo>
                          <a:pt x="183071" y="116697"/>
                          <a:pt x="197644" y="53356"/>
                          <a:pt x="236982" y="22685"/>
                        </a:cubicBezTo>
                        <a:cubicBezTo>
                          <a:pt x="276321" y="-7985"/>
                          <a:pt x="334137" y="-7509"/>
                          <a:pt x="372999" y="2382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3514829" y="4692357"/>
                    <a:ext cx="126058" cy="105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1" h="68774" extrusionOk="0">
                        <a:moveTo>
                          <a:pt x="0" y="1432"/>
                        </a:moveTo>
                        <a:cubicBezTo>
                          <a:pt x="19050" y="-2759"/>
                          <a:pt x="39719" y="2385"/>
                          <a:pt x="55245" y="15053"/>
                        </a:cubicBezTo>
                        <a:cubicBezTo>
                          <a:pt x="70771" y="27722"/>
                          <a:pt x="80963" y="47819"/>
                          <a:pt x="82391" y="68774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2" name="Google Shape;22;p2"/>
              <p:cNvGrpSpPr/>
              <p:nvPr/>
            </p:nvGrpSpPr>
            <p:grpSpPr>
              <a:xfrm>
                <a:off x="-102185" y="4148592"/>
                <a:ext cx="1843078" cy="808698"/>
                <a:chOff x="-25985" y="4224317"/>
                <a:chExt cx="1843078" cy="808698"/>
              </a:xfrm>
            </p:grpSpPr>
            <p:sp>
              <p:nvSpPr>
                <p:cNvPr id="23" name="Google Shape;23;p2"/>
                <p:cNvSpPr/>
                <p:nvPr/>
              </p:nvSpPr>
              <p:spPr>
                <a:xfrm>
                  <a:off x="-25985" y="4224317"/>
                  <a:ext cx="1843078" cy="808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626" h="528561" extrusionOk="0">
                      <a:moveTo>
                        <a:pt x="1204532" y="500642"/>
                      </a:moveTo>
                      <a:cubicBezTo>
                        <a:pt x="1197578" y="430728"/>
                        <a:pt x="1152716" y="368530"/>
                        <a:pt x="1095375" y="349194"/>
                      </a:cubicBezTo>
                      <a:cubicBezTo>
                        <a:pt x="1038035" y="329859"/>
                        <a:pt x="976598" y="365196"/>
                        <a:pt x="938689" y="419965"/>
                      </a:cubicBezTo>
                      <a:cubicBezTo>
                        <a:pt x="906399" y="332907"/>
                        <a:pt x="835438" y="267565"/>
                        <a:pt x="755904" y="251658"/>
                      </a:cubicBezTo>
                      <a:cubicBezTo>
                        <a:pt x="676275" y="235751"/>
                        <a:pt x="587312" y="253182"/>
                        <a:pt x="531400" y="322715"/>
                      </a:cubicBezTo>
                      <a:cubicBezTo>
                        <a:pt x="540353" y="277376"/>
                        <a:pt x="522827" y="226703"/>
                        <a:pt x="489585" y="201842"/>
                      </a:cubicBezTo>
                      <a:cubicBezTo>
                        <a:pt x="456343" y="176982"/>
                        <a:pt x="404146" y="172505"/>
                        <a:pt x="372904" y="201271"/>
                      </a:cubicBezTo>
                      <a:cubicBezTo>
                        <a:pt x="392239" y="139644"/>
                        <a:pt x="365665" y="66683"/>
                        <a:pt x="319373" y="30869"/>
                      </a:cubicBezTo>
                      <a:cubicBezTo>
                        <a:pt x="273082" y="-4945"/>
                        <a:pt x="212027" y="-7422"/>
                        <a:pt x="158877" y="12295"/>
                      </a:cubicBezTo>
                      <a:cubicBezTo>
                        <a:pt x="105728" y="32012"/>
                        <a:pt x="59341" y="71636"/>
                        <a:pt x="17812" y="115546"/>
                      </a:cubicBezTo>
                      <a:lnTo>
                        <a:pt x="0" y="528550"/>
                      </a:lnTo>
                      <a:cubicBezTo>
                        <a:pt x="12954" y="529217"/>
                        <a:pt x="34766" y="499308"/>
                        <a:pt x="47435" y="502451"/>
                      </a:cubicBezTo>
                      <a:lnTo>
                        <a:pt x="1204627" y="5006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308475" y="4415593"/>
                  <a:ext cx="436810" cy="422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497" h="276415" extrusionOk="0">
                      <a:moveTo>
                        <a:pt x="0" y="0"/>
                      </a:moveTo>
                      <a:cubicBezTo>
                        <a:pt x="35433" y="3238"/>
                        <a:pt x="68770" y="26289"/>
                        <a:pt x="86392" y="59627"/>
                      </a:cubicBezTo>
                      <a:cubicBezTo>
                        <a:pt x="104013" y="92964"/>
                        <a:pt x="105537" y="135731"/>
                        <a:pt x="90201" y="170402"/>
                      </a:cubicBezTo>
                      <a:cubicBezTo>
                        <a:pt x="131921" y="154019"/>
                        <a:pt x="177736" y="144875"/>
                        <a:pt x="218694" y="163354"/>
                      </a:cubicBezTo>
                      <a:cubicBezTo>
                        <a:pt x="259651" y="181832"/>
                        <a:pt x="291274" y="228981"/>
                        <a:pt x="284607" y="276415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175186" y="4665667"/>
                  <a:ext cx="327752" cy="256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17" h="167570" extrusionOk="0">
                      <a:moveTo>
                        <a:pt x="0" y="9741"/>
                      </a:moveTo>
                      <a:cubicBezTo>
                        <a:pt x="47435" y="-8452"/>
                        <a:pt x="102679" y="-832"/>
                        <a:pt x="144209" y="29839"/>
                      </a:cubicBezTo>
                      <a:cubicBezTo>
                        <a:pt x="185738" y="60509"/>
                        <a:pt x="212598" y="113278"/>
                        <a:pt x="214217" y="16757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6" name="Google Shape;26;p2"/>
              <p:cNvGrpSpPr/>
              <p:nvPr/>
            </p:nvGrpSpPr>
            <p:grpSpPr>
              <a:xfrm>
                <a:off x="0" y="4804888"/>
                <a:ext cx="9141155" cy="338622"/>
                <a:chOff x="0" y="4804888"/>
                <a:chExt cx="9141155" cy="338622"/>
              </a:xfrm>
            </p:grpSpPr>
            <p:sp>
              <p:nvSpPr>
                <p:cNvPr id="27" name="Google Shape;27;p2"/>
                <p:cNvSpPr/>
                <p:nvPr/>
              </p:nvSpPr>
              <p:spPr>
                <a:xfrm>
                  <a:off x="0" y="4804888"/>
                  <a:ext cx="9141155" cy="338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3049" h="254603" extrusionOk="0">
                      <a:moveTo>
                        <a:pt x="0" y="0"/>
                      </a:moveTo>
                      <a:lnTo>
                        <a:pt x="6873050" y="0"/>
                      </a:lnTo>
                      <a:lnTo>
                        <a:pt x="6873050" y="254603"/>
                      </a:lnTo>
                      <a:lnTo>
                        <a:pt x="0" y="254603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8" name="Google Shape;28;p2"/>
                <p:cNvGrpSpPr/>
                <p:nvPr/>
              </p:nvGrpSpPr>
              <p:grpSpPr>
                <a:xfrm>
                  <a:off x="408983" y="4937484"/>
                  <a:ext cx="8326033" cy="113087"/>
                  <a:chOff x="408983" y="4937484"/>
                  <a:chExt cx="8326033" cy="113087"/>
                </a:xfrm>
              </p:grpSpPr>
              <p:grpSp>
                <p:nvGrpSpPr>
                  <p:cNvPr id="29" name="Google Shape;29;p2"/>
                  <p:cNvGrpSpPr/>
                  <p:nvPr/>
                </p:nvGrpSpPr>
                <p:grpSpPr>
                  <a:xfrm flipH="1">
                    <a:off x="3116092" y="4937484"/>
                    <a:ext cx="204708" cy="113087"/>
                    <a:chOff x="4165490" y="4856571"/>
                    <a:chExt cx="204708" cy="113087"/>
                  </a:xfrm>
                </p:grpSpPr>
                <p:sp>
                  <p:nvSpPr>
                    <p:cNvPr id="30" name="Google Shape;30;p2"/>
                    <p:cNvSpPr/>
                    <p:nvPr/>
                  </p:nvSpPr>
                  <p:spPr>
                    <a:xfrm>
                      <a:off x="4165490" y="4859369"/>
                      <a:ext cx="142672" cy="1102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2672" h="110289" extrusionOk="0">
                          <a:moveTo>
                            <a:pt x="1439" y="2681"/>
                          </a:moveTo>
                          <a:cubicBezTo>
                            <a:pt x="5821" y="2871"/>
                            <a:pt x="10393" y="5062"/>
                            <a:pt x="15822" y="8015"/>
                          </a:cubicBezTo>
                          <a:cubicBezTo>
                            <a:pt x="24490" y="12682"/>
                            <a:pt x="34681" y="19921"/>
                            <a:pt x="45445" y="28779"/>
                          </a:cubicBezTo>
                          <a:cubicBezTo>
                            <a:pt x="57160" y="38400"/>
                            <a:pt x="69448" y="49734"/>
                            <a:pt x="81640" y="60783"/>
                          </a:cubicBezTo>
                          <a:cubicBezTo>
                            <a:pt x="103166" y="80309"/>
                            <a:pt x="124026" y="99169"/>
                            <a:pt x="136408" y="109361"/>
                          </a:cubicBezTo>
                          <a:cubicBezTo>
                            <a:pt x="137837" y="110599"/>
                            <a:pt x="140123" y="110599"/>
                            <a:pt x="141552" y="109361"/>
                          </a:cubicBezTo>
                          <a:cubicBezTo>
                            <a:pt x="142981" y="108218"/>
                            <a:pt x="143076" y="106218"/>
                            <a:pt x="141647" y="104979"/>
                          </a:cubicBezTo>
                          <a:cubicBezTo>
                            <a:pt x="130027" y="94121"/>
                            <a:pt x="111739" y="73451"/>
                            <a:pt x="90688" y="53640"/>
                          </a:cubicBezTo>
                          <a:cubicBezTo>
                            <a:pt x="78496" y="42209"/>
                            <a:pt x="65352" y="31065"/>
                            <a:pt x="52779" y="21921"/>
                          </a:cubicBezTo>
                          <a:cubicBezTo>
                            <a:pt x="40777" y="13158"/>
                            <a:pt x="29252" y="6110"/>
                            <a:pt x="19156" y="2585"/>
                          </a:cubicBezTo>
                          <a:cubicBezTo>
                            <a:pt x="12298" y="204"/>
                            <a:pt x="6202" y="-462"/>
                            <a:pt x="1249" y="300"/>
                          </a:cubicBezTo>
                          <a:cubicBezTo>
                            <a:pt x="487" y="300"/>
                            <a:pt x="-85" y="871"/>
                            <a:pt x="10" y="1538"/>
                          </a:cubicBezTo>
                          <a:cubicBezTo>
                            <a:pt x="10" y="2205"/>
                            <a:pt x="677" y="2681"/>
                            <a:pt x="1439" y="258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" name="Google Shape;31;p2"/>
                    <p:cNvSpPr/>
                    <p:nvPr/>
                  </p:nvSpPr>
                  <p:spPr>
                    <a:xfrm>
                      <a:off x="4264666" y="4856571"/>
                      <a:ext cx="59291" cy="9154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291" h="91546" extrusionOk="0">
                          <a:moveTo>
                            <a:pt x="85" y="1478"/>
                          </a:moveTo>
                          <a:cubicBezTo>
                            <a:pt x="1704" y="10051"/>
                            <a:pt x="3037" y="20338"/>
                            <a:pt x="6562" y="31101"/>
                          </a:cubicBezTo>
                          <a:cubicBezTo>
                            <a:pt x="9800" y="40721"/>
                            <a:pt x="14563" y="50341"/>
                            <a:pt x="19897" y="59105"/>
                          </a:cubicBezTo>
                          <a:cubicBezTo>
                            <a:pt x="29041" y="73964"/>
                            <a:pt x="40661" y="85870"/>
                            <a:pt x="51805" y="90918"/>
                          </a:cubicBezTo>
                          <a:cubicBezTo>
                            <a:pt x="54091" y="92156"/>
                            <a:pt x="57139" y="91490"/>
                            <a:pt x="58568" y="89585"/>
                          </a:cubicBezTo>
                          <a:cubicBezTo>
                            <a:pt x="59997" y="87680"/>
                            <a:pt x="59235" y="85013"/>
                            <a:pt x="56949" y="83870"/>
                          </a:cubicBezTo>
                          <a:cubicBezTo>
                            <a:pt x="52186" y="80917"/>
                            <a:pt x="48281" y="75773"/>
                            <a:pt x="43995" y="69963"/>
                          </a:cubicBezTo>
                          <a:cubicBezTo>
                            <a:pt x="35518" y="58533"/>
                            <a:pt x="28183" y="43007"/>
                            <a:pt x="20182" y="28815"/>
                          </a:cubicBezTo>
                          <a:cubicBezTo>
                            <a:pt x="14277" y="18242"/>
                            <a:pt x="7419" y="8908"/>
                            <a:pt x="2656" y="812"/>
                          </a:cubicBezTo>
                          <a:cubicBezTo>
                            <a:pt x="2466" y="240"/>
                            <a:pt x="1609" y="-141"/>
                            <a:pt x="942" y="50"/>
                          </a:cubicBezTo>
                          <a:cubicBezTo>
                            <a:pt x="275" y="240"/>
                            <a:pt x="-201" y="907"/>
                            <a:pt x="85" y="147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" name="Google Shape;32;p2"/>
                    <p:cNvSpPr/>
                    <p:nvPr/>
                  </p:nvSpPr>
                  <p:spPr>
                    <a:xfrm>
                      <a:off x="4349134" y="4870554"/>
                      <a:ext cx="21064" cy="70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064" h="70120" extrusionOk="0">
                          <a:moveTo>
                            <a:pt x="389" y="4736"/>
                          </a:moveTo>
                          <a:cubicBezTo>
                            <a:pt x="1246" y="7688"/>
                            <a:pt x="961" y="10831"/>
                            <a:pt x="1532" y="14261"/>
                          </a:cubicBezTo>
                          <a:cubicBezTo>
                            <a:pt x="3628" y="26453"/>
                            <a:pt x="5818" y="41026"/>
                            <a:pt x="8200" y="54075"/>
                          </a:cubicBezTo>
                          <a:cubicBezTo>
                            <a:pt x="9057" y="58647"/>
                            <a:pt x="10105" y="63124"/>
                            <a:pt x="11629" y="67124"/>
                          </a:cubicBezTo>
                          <a:cubicBezTo>
                            <a:pt x="12295" y="69315"/>
                            <a:pt x="14962" y="70553"/>
                            <a:pt x="17534" y="69982"/>
                          </a:cubicBezTo>
                          <a:cubicBezTo>
                            <a:pt x="20106" y="69410"/>
                            <a:pt x="21630" y="67124"/>
                            <a:pt x="20868" y="64933"/>
                          </a:cubicBezTo>
                          <a:cubicBezTo>
                            <a:pt x="16486" y="50074"/>
                            <a:pt x="18106" y="30262"/>
                            <a:pt x="14581" y="14451"/>
                          </a:cubicBezTo>
                          <a:cubicBezTo>
                            <a:pt x="14105" y="12165"/>
                            <a:pt x="13724" y="9784"/>
                            <a:pt x="12676" y="7783"/>
                          </a:cubicBezTo>
                          <a:cubicBezTo>
                            <a:pt x="11343" y="5402"/>
                            <a:pt x="9533" y="3783"/>
                            <a:pt x="7533" y="1973"/>
                          </a:cubicBezTo>
                          <a:cubicBezTo>
                            <a:pt x="6580" y="259"/>
                            <a:pt x="4199" y="-503"/>
                            <a:pt x="2294" y="354"/>
                          </a:cubicBezTo>
                          <a:cubicBezTo>
                            <a:pt x="294" y="1116"/>
                            <a:pt x="-563" y="3116"/>
                            <a:pt x="389" y="48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" name="Google Shape;33;p2"/>
                  <p:cNvGrpSpPr/>
                  <p:nvPr/>
                </p:nvGrpSpPr>
                <p:grpSpPr>
                  <a:xfrm>
                    <a:off x="408984" y="4937484"/>
                    <a:ext cx="204708" cy="113087"/>
                    <a:chOff x="4165490" y="4856571"/>
                    <a:chExt cx="204708" cy="113087"/>
                  </a:xfrm>
                </p:grpSpPr>
                <p:sp>
                  <p:nvSpPr>
                    <p:cNvPr id="34" name="Google Shape;34;p2"/>
                    <p:cNvSpPr/>
                    <p:nvPr/>
                  </p:nvSpPr>
                  <p:spPr>
                    <a:xfrm>
                      <a:off x="4165490" y="4859369"/>
                      <a:ext cx="142672" cy="1102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2672" h="110289" extrusionOk="0">
                          <a:moveTo>
                            <a:pt x="1439" y="2681"/>
                          </a:moveTo>
                          <a:cubicBezTo>
                            <a:pt x="5821" y="2871"/>
                            <a:pt x="10393" y="5062"/>
                            <a:pt x="15822" y="8015"/>
                          </a:cubicBezTo>
                          <a:cubicBezTo>
                            <a:pt x="24490" y="12682"/>
                            <a:pt x="34681" y="19921"/>
                            <a:pt x="45445" y="28779"/>
                          </a:cubicBezTo>
                          <a:cubicBezTo>
                            <a:pt x="57160" y="38400"/>
                            <a:pt x="69448" y="49734"/>
                            <a:pt x="81640" y="60783"/>
                          </a:cubicBezTo>
                          <a:cubicBezTo>
                            <a:pt x="103166" y="80309"/>
                            <a:pt x="124026" y="99169"/>
                            <a:pt x="136408" y="109361"/>
                          </a:cubicBezTo>
                          <a:cubicBezTo>
                            <a:pt x="137837" y="110599"/>
                            <a:pt x="140123" y="110599"/>
                            <a:pt x="141552" y="109361"/>
                          </a:cubicBezTo>
                          <a:cubicBezTo>
                            <a:pt x="142981" y="108218"/>
                            <a:pt x="143076" y="106218"/>
                            <a:pt x="141647" y="104979"/>
                          </a:cubicBezTo>
                          <a:cubicBezTo>
                            <a:pt x="130027" y="94121"/>
                            <a:pt x="111739" y="73451"/>
                            <a:pt x="90688" y="53640"/>
                          </a:cubicBezTo>
                          <a:cubicBezTo>
                            <a:pt x="78496" y="42209"/>
                            <a:pt x="65352" y="31065"/>
                            <a:pt x="52779" y="21921"/>
                          </a:cubicBezTo>
                          <a:cubicBezTo>
                            <a:pt x="40777" y="13158"/>
                            <a:pt x="29252" y="6110"/>
                            <a:pt x="19156" y="2585"/>
                          </a:cubicBezTo>
                          <a:cubicBezTo>
                            <a:pt x="12298" y="204"/>
                            <a:pt x="6202" y="-462"/>
                            <a:pt x="1249" y="300"/>
                          </a:cubicBezTo>
                          <a:cubicBezTo>
                            <a:pt x="487" y="300"/>
                            <a:pt x="-85" y="871"/>
                            <a:pt x="10" y="1538"/>
                          </a:cubicBezTo>
                          <a:cubicBezTo>
                            <a:pt x="10" y="2205"/>
                            <a:pt x="677" y="2681"/>
                            <a:pt x="1439" y="258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5" name="Google Shape;35;p2"/>
                    <p:cNvSpPr/>
                    <p:nvPr/>
                  </p:nvSpPr>
                  <p:spPr>
                    <a:xfrm>
                      <a:off x="4264666" y="4856571"/>
                      <a:ext cx="59291" cy="9154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291" h="91546" extrusionOk="0">
                          <a:moveTo>
                            <a:pt x="85" y="1478"/>
                          </a:moveTo>
                          <a:cubicBezTo>
                            <a:pt x="1704" y="10051"/>
                            <a:pt x="3037" y="20338"/>
                            <a:pt x="6562" y="31101"/>
                          </a:cubicBezTo>
                          <a:cubicBezTo>
                            <a:pt x="9800" y="40721"/>
                            <a:pt x="14563" y="50341"/>
                            <a:pt x="19897" y="59105"/>
                          </a:cubicBezTo>
                          <a:cubicBezTo>
                            <a:pt x="29041" y="73964"/>
                            <a:pt x="40661" y="85870"/>
                            <a:pt x="51805" y="90918"/>
                          </a:cubicBezTo>
                          <a:cubicBezTo>
                            <a:pt x="54091" y="92156"/>
                            <a:pt x="57139" y="91490"/>
                            <a:pt x="58568" y="89585"/>
                          </a:cubicBezTo>
                          <a:cubicBezTo>
                            <a:pt x="59997" y="87680"/>
                            <a:pt x="59235" y="85013"/>
                            <a:pt x="56949" y="83870"/>
                          </a:cubicBezTo>
                          <a:cubicBezTo>
                            <a:pt x="52186" y="80917"/>
                            <a:pt x="48281" y="75773"/>
                            <a:pt x="43995" y="69963"/>
                          </a:cubicBezTo>
                          <a:cubicBezTo>
                            <a:pt x="35518" y="58533"/>
                            <a:pt x="28183" y="43007"/>
                            <a:pt x="20182" y="28815"/>
                          </a:cubicBezTo>
                          <a:cubicBezTo>
                            <a:pt x="14277" y="18242"/>
                            <a:pt x="7419" y="8908"/>
                            <a:pt x="2656" y="812"/>
                          </a:cubicBezTo>
                          <a:cubicBezTo>
                            <a:pt x="2466" y="240"/>
                            <a:pt x="1609" y="-141"/>
                            <a:pt x="942" y="50"/>
                          </a:cubicBezTo>
                          <a:cubicBezTo>
                            <a:pt x="275" y="240"/>
                            <a:pt x="-201" y="907"/>
                            <a:pt x="85" y="147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6" name="Google Shape;36;p2"/>
                    <p:cNvSpPr/>
                    <p:nvPr/>
                  </p:nvSpPr>
                  <p:spPr>
                    <a:xfrm>
                      <a:off x="4349134" y="4870554"/>
                      <a:ext cx="21064" cy="70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064" h="70120" extrusionOk="0">
                          <a:moveTo>
                            <a:pt x="389" y="4736"/>
                          </a:moveTo>
                          <a:cubicBezTo>
                            <a:pt x="1246" y="7688"/>
                            <a:pt x="961" y="10831"/>
                            <a:pt x="1532" y="14261"/>
                          </a:cubicBezTo>
                          <a:cubicBezTo>
                            <a:pt x="3628" y="26453"/>
                            <a:pt x="5818" y="41026"/>
                            <a:pt x="8200" y="54075"/>
                          </a:cubicBezTo>
                          <a:cubicBezTo>
                            <a:pt x="9057" y="58647"/>
                            <a:pt x="10105" y="63124"/>
                            <a:pt x="11629" y="67124"/>
                          </a:cubicBezTo>
                          <a:cubicBezTo>
                            <a:pt x="12295" y="69315"/>
                            <a:pt x="14962" y="70553"/>
                            <a:pt x="17534" y="69982"/>
                          </a:cubicBezTo>
                          <a:cubicBezTo>
                            <a:pt x="20106" y="69410"/>
                            <a:pt x="21630" y="67124"/>
                            <a:pt x="20868" y="64933"/>
                          </a:cubicBezTo>
                          <a:cubicBezTo>
                            <a:pt x="16486" y="50074"/>
                            <a:pt x="18106" y="30262"/>
                            <a:pt x="14581" y="14451"/>
                          </a:cubicBezTo>
                          <a:cubicBezTo>
                            <a:pt x="14105" y="12165"/>
                            <a:pt x="13724" y="9784"/>
                            <a:pt x="12676" y="7783"/>
                          </a:cubicBezTo>
                          <a:cubicBezTo>
                            <a:pt x="11343" y="5402"/>
                            <a:pt x="9533" y="3783"/>
                            <a:pt x="7533" y="1973"/>
                          </a:cubicBezTo>
                          <a:cubicBezTo>
                            <a:pt x="6580" y="259"/>
                            <a:pt x="4199" y="-503"/>
                            <a:pt x="2294" y="354"/>
                          </a:cubicBezTo>
                          <a:cubicBezTo>
                            <a:pt x="294" y="1116"/>
                            <a:pt x="-563" y="3116"/>
                            <a:pt x="389" y="48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7" name="Google Shape;37;p2"/>
                  <p:cNvGrpSpPr/>
                  <p:nvPr/>
                </p:nvGrpSpPr>
                <p:grpSpPr>
                  <a:xfrm>
                    <a:off x="8530309" y="4937484"/>
                    <a:ext cx="204708" cy="113087"/>
                    <a:chOff x="4165490" y="4856571"/>
                    <a:chExt cx="204708" cy="113087"/>
                  </a:xfrm>
                </p:grpSpPr>
                <p:sp>
                  <p:nvSpPr>
                    <p:cNvPr id="38" name="Google Shape;38;p2"/>
                    <p:cNvSpPr/>
                    <p:nvPr/>
                  </p:nvSpPr>
                  <p:spPr>
                    <a:xfrm>
                      <a:off x="4165490" y="4859369"/>
                      <a:ext cx="142672" cy="1102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2672" h="110289" extrusionOk="0">
                          <a:moveTo>
                            <a:pt x="1439" y="2681"/>
                          </a:moveTo>
                          <a:cubicBezTo>
                            <a:pt x="5821" y="2871"/>
                            <a:pt x="10393" y="5062"/>
                            <a:pt x="15822" y="8015"/>
                          </a:cubicBezTo>
                          <a:cubicBezTo>
                            <a:pt x="24490" y="12682"/>
                            <a:pt x="34681" y="19921"/>
                            <a:pt x="45445" y="28779"/>
                          </a:cubicBezTo>
                          <a:cubicBezTo>
                            <a:pt x="57160" y="38400"/>
                            <a:pt x="69448" y="49734"/>
                            <a:pt x="81640" y="60783"/>
                          </a:cubicBezTo>
                          <a:cubicBezTo>
                            <a:pt x="103166" y="80309"/>
                            <a:pt x="124026" y="99169"/>
                            <a:pt x="136408" y="109361"/>
                          </a:cubicBezTo>
                          <a:cubicBezTo>
                            <a:pt x="137837" y="110599"/>
                            <a:pt x="140123" y="110599"/>
                            <a:pt x="141552" y="109361"/>
                          </a:cubicBezTo>
                          <a:cubicBezTo>
                            <a:pt x="142981" y="108218"/>
                            <a:pt x="143076" y="106218"/>
                            <a:pt x="141647" y="104979"/>
                          </a:cubicBezTo>
                          <a:cubicBezTo>
                            <a:pt x="130027" y="94121"/>
                            <a:pt x="111739" y="73451"/>
                            <a:pt x="90688" y="53640"/>
                          </a:cubicBezTo>
                          <a:cubicBezTo>
                            <a:pt x="78496" y="42209"/>
                            <a:pt x="65352" y="31065"/>
                            <a:pt x="52779" y="21921"/>
                          </a:cubicBezTo>
                          <a:cubicBezTo>
                            <a:pt x="40777" y="13158"/>
                            <a:pt x="29252" y="6110"/>
                            <a:pt x="19156" y="2585"/>
                          </a:cubicBezTo>
                          <a:cubicBezTo>
                            <a:pt x="12298" y="204"/>
                            <a:pt x="6202" y="-462"/>
                            <a:pt x="1249" y="300"/>
                          </a:cubicBezTo>
                          <a:cubicBezTo>
                            <a:pt x="487" y="300"/>
                            <a:pt x="-85" y="871"/>
                            <a:pt x="10" y="1538"/>
                          </a:cubicBezTo>
                          <a:cubicBezTo>
                            <a:pt x="10" y="2205"/>
                            <a:pt x="677" y="2681"/>
                            <a:pt x="1439" y="258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9" name="Google Shape;39;p2"/>
                    <p:cNvSpPr/>
                    <p:nvPr/>
                  </p:nvSpPr>
                  <p:spPr>
                    <a:xfrm>
                      <a:off x="4264666" y="4856571"/>
                      <a:ext cx="59291" cy="9154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291" h="91546" extrusionOk="0">
                          <a:moveTo>
                            <a:pt x="85" y="1478"/>
                          </a:moveTo>
                          <a:cubicBezTo>
                            <a:pt x="1704" y="10051"/>
                            <a:pt x="3037" y="20338"/>
                            <a:pt x="6562" y="31101"/>
                          </a:cubicBezTo>
                          <a:cubicBezTo>
                            <a:pt x="9800" y="40721"/>
                            <a:pt x="14563" y="50341"/>
                            <a:pt x="19897" y="59105"/>
                          </a:cubicBezTo>
                          <a:cubicBezTo>
                            <a:pt x="29041" y="73964"/>
                            <a:pt x="40661" y="85870"/>
                            <a:pt x="51805" y="90918"/>
                          </a:cubicBezTo>
                          <a:cubicBezTo>
                            <a:pt x="54091" y="92156"/>
                            <a:pt x="57139" y="91490"/>
                            <a:pt x="58568" y="89585"/>
                          </a:cubicBezTo>
                          <a:cubicBezTo>
                            <a:pt x="59997" y="87680"/>
                            <a:pt x="59235" y="85013"/>
                            <a:pt x="56949" y="83870"/>
                          </a:cubicBezTo>
                          <a:cubicBezTo>
                            <a:pt x="52186" y="80917"/>
                            <a:pt x="48281" y="75773"/>
                            <a:pt x="43995" y="69963"/>
                          </a:cubicBezTo>
                          <a:cubicBezTo>
                            <a:pt x="35518" y="58533"/>
                            <a:pt x="28183" y="43007"/>
                            <a:pt x="20182" y="28815"/>
                          </a:cubicBezTo>
                          <a:cubicBezTo>
                            <a:pt x="14277" y="18242"/>
                            <a:pt x="7419" y="8908"/>
                            <a:pt x="2656" y="812"/>
                          </a:cubicBezTo>
                          <a:cubicBezTo>
                            <a:pt x="2466" y="240"/>
                            <a:pt x="1609" y="-141"/>
                            <a:pt x="942" y="50"/>
                          </a:cubicBezTo>
                          <a:cubicBezTo>
                            <a:pt x="275" y="240"/>
                            <a:pt x="-201" y="907"/>
                            <a:pt x="85" y="147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" name="Google Shape;40;p2"/>
                    <p:cNvSpPr/>
                    <p:nvPr/>
                  </p:nvSpPr>
                  <p:spPr>
                    <a:xfrm>
                      <a:off x="4349134" y="4870554"/>
                      <a:ext cx="21064" cy="70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064" h="70120" extrusionOk="0">
                          <a:moveTo>
                            <a:pt x="389" y="4736"/>
                          </a:moveTo>
                          <a:cubicBezTo>
                            <a:pt x="1246" y="7688"/>
                            <a:pt x="961" y="10831"/>
                            <a:pt x="1532" y="14261"/>
                          </a:cubicBezTo>
                          <a:cubicBezTo>
                            <a:pt x="3628" y="26453"/>
                            <a:pt x="5818" y="41026"/>
                            <a:pt x="8200" y="54075"/>
                          </a:cubicBezTo>
                          <a:cubicBezTo>
                            <a:pt x="9057" y="58647"/>
                            <a:pt x="10105" y="63124"/>
                            <a:pt x="11629" y="67124"/>
                          </a:cubicBezTo>
                          <a:cubicBezTo>
                            <a:pt x="12295" y="69315"/>
                            <a:pt x="14962" y="70553"/>
                            <a:pt x="17534" y="69982"/>
                          </a:cubicBezTo>
                          <a:cubicBezTo>
                            <a:pt x="20106" y="69410"/>
                            <a:pt x="21630" y="67124"/>
                            <a:pt x="20868" y="64933"/>
                          </a:cubicBezTo>
                          <a:cubicBezTo>
                            <a:pt x="16486" y="50074"/>
                            <a:pt x="18106" y="30262"/>
                            <a:pt x="14581" y="14451"/>
                          </a:cubicBezTo>
                          <a:cubicBezTo>
                            <a:pt x="14105" y="12165"/>
                            <a:pt x="13724" y="9784"/>
                            <a:pt x="12676" y="7783"/>
                          </a:cubicBezTo>
                          <a:cubicBezTo>
                            <a:pt x="11343" y="5402"/>
                            <a:pt x="9533" y="3783"/>
                            <a:pt x="7533" y="1973"/>
                          </a:cubicBezTo>
                          <a:cubicBezTo>
                            <a:pt x="6580" y="259"/>
                            <a:pt x="4199" y="-503"/>
                            <a:pt x="2294" y="354"/>
                          </a:cubicBezTo>
                          <a:cubicBezTo>
                            <a:pt x="294" y="1116"/>
                            <a:pt x="-563" y="3116"/>
                            <a:pt x="389" y="48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1" name="Google Shape;41;p2"/>
                  <p:cNvGrpSpPr/>
                  <p:nvPr/>
                </p:nvGrpSpPr>
                <p:grpSpPr>
                  <a:xfrm>
                    <a:off x="5823200" y="4937484"/>
                    <a:ext cx="204708" cy="113087"/>
                    <a:chOff x="4165490" y="4856571"/>
                    <a:chExt cx="204708" cy="113087"/>
                  </a:xfrm>
                </p:grpSpPr>
                <p:sp>
                  <p:nvSpPr>
                    <p:cNvPr id="42" name="Google Shape;42;p2"/>
                    <p:cNvSpPr/>
                    <p:nvPr/>
                  </p:nvSpPr>
                  <p:spPr>
                    <a:xfrm>
                      <a:off x="4165490" y="4859369"/>
                      <a:ext cx="142672" cy="1102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2672" h="110289" extrusionOk="0">
                          <a:moveTo>
                            <a:pt x="1439" y="2681"/>
                          </a:moveTo>
                          <a:cubicBezTo>
                            <a:pt x="5821" y="2871"/>
                            <a:pt x="10393" y="5062"/>
                            <a:pt x="15822" y="8015"/>
                          </a:cubicBezTo>
                          <a:cubicBezTo>
                            <a:pt x="24490" y="12682"/>
                            <a:pt x="34681" y="19921"/>
                            <a:pt x="45445" y="28779"/>
                          </a:cubicBezTo>
                          <a:cubicBezTo>
                            <a:pt x="57160" y="38400"/>
                            <a:pt x="69448" y="49734"/>
                            <a:pt x="81640" y="60783"/>
                          </a:cubicBezTo>
                          <a:cubicBezTo>
                            <a:pt x="103166" y="80309"/>
                            <a:pt x="124026" y="99169"/>
                            <a:pt x="136408" y="109361"/>
                          </a:cubicBezTo>
                          <a:cubicBezTo>
                            <a:pt x="137837" y="110599"/>
                            <a:pt x="140123" y="110599"/>
                            <a:pt x="141552" y="109361"/>
                          </a:cubicBezTo>
                          <a:cubicBezTo>
                            <a:pt x="142981" y="108218"/>
                            <a:pt x="143076" y="106218"/>
                            <a:pt x="141647" y="104979"/>
                          </a:cubicBezTo>
                          <a:cubicBezTo>
                            <a:pt x="130027" y="94121"/>
                            <a:pt x="111739" y="73451"/>
                            <a:pt x="90688" y="53640"/>
                          </a:cubicBezTo>
                          <a:cubicBezTo>
                            <a:pt x="78496" y="42209"/>
                            <a:pt x="65352" y="31065"/>
                            <a:pt x="52779" y="21921"/>
                          </a:cubicBezTo>
                          <a:cubicBezTo>
                            <a:pt x="40777" y="13158"/>
                            <a:pt x="29252" y="6110"/>
                            <a:pt x="19156" y="2585"/>
                          </a:cubicBezTo>
                          <a:cubicBezTo>
                            <a:pt x="12298" y="204"/>
                            <a:pt x="6202" y="-462"/>
                            <a:pt x="1249" y="300"/>
                          </a:cubicBezTo>
                          <a:cubicBezTo>
                            <a:pt x="487" y="300"/>
                            <a:pt x="-85" y="871"/>
                            <a:pt x="10" y="1538"/>
                          </a:cubicBezTo>
                          <a:cubicBezTo>
                            <a:pt x="10" y="2205"/>
                            <a:pt x="677" y="2681"/>
                            <a:pt x="1439" y="258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" name="Google Shape;43;p2"/>
                    <p:cNvSpPr/>
                    <p:nvPr/>
                  </p:nvSpPr>
                  <p:spPr>
                    <a:xfrm>
                      <a:off x="4264666" y="4856571"/>
                      <a:ext cx="59291" cy="9154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291" h="91546" extrusionOk="0">
                          <a:moveTo>
                            <a:pt x="85" y="1478"/>
                          </a:moveTo>
                          <a:cubicBezTo>
                            <a:pt x="1704" y="10051"/>
                            <a:pt x="3037" y="20338"/>
                            <a:pt x="6562" y="31101"/>
                          </a:cubicBezTo>
                          <a:cubicBezTo>
                            <a:pt x="9800" y="40721"/>
                            <a:pt x="14563" y="50341"/>
                            <a:pt x="19897" y="59105"/>
                          </a:cubicBezTo>
                          <a:cubicBezTo>
                            <a:pt x="29041" y="73964"/>
                            <a:pt x="40661" y="85870"/>
                            <a:pt x="51805" y="90918"/>
                          </a:cubicBezTo>
                          <a:cubicBezTo>
                            <a:pt x="54091" y="92156"/>
                            <a:pt x="57139" y="91490"/>
                            <a:pt x="58568" y="89585"/>
                          </a:cubicBezTo>
                          <a:cubicBezTo>
                            <a:pt x="59997" y="87680"/>
                            <a:pt x="59235" y="85013"/>
                            <a:pt x="56949" y="83870"/>
                          </a:cubicBezTo>
                          <a:cubicBezTo>
                            <a:pt x="52186" y="80917"/>
                            <a:pt x="48281" y="75773"/>
                            <a:pt x="43995" y="69963"/>
                          </a:cubicBezTo>
                          <a:cubicBezTo>
                            <a:pt x="35518" y="58533"/>
                            <a:pt x="28183" y="43007"/>
                            <a:pt x="20182" y="28815"/>
                          </a:cubicBezTo>
                          <a:cubicBezTo>
                            <a:pt x="14277" y="18242"/>
                            <a:pt x="7419" y="8908"/>
                            <a:pt x="2656" y="812"/>
                          </a:cubicBezTo>
                          <a:cubicBezTo>
                            <a:pt x="2466" y="240"/>
                            <a:pt x="1609" y="-141"/>
                            <a:pt x="942" y="50"/>
                          </a:cubicBezTo>
                          <a:cubicBezTo>
                            <a:pt x="275" y="240"/>
                            <a:pt x="-201" y="907"/>
                            <a:pt x="85" y="147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" name="Google Shape;44;p2"/>
                    <p:cNvSpPr/>
                    <p:nvPr/>
                  </p:nvSpPr>
                  <p:spPr>
                    <a:xfrm>
                      <a:off x="4349134" y="4870554"/>
                      <a:ext cx="21064" cy="70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064" h="70120" extrusionOk="0">
                          <a:moveTo>
                            <a:pt x="389" y="4736"/>
                          </a:moveTo>
                          <a:cubicBezTo>
                            <a:pt x="1246" y="7688"/>
                            <a:pt x="961" y="10831"/>
                            <a:pt x="1532" y="14261"/>
                          </a:cubicBezTo>
                          <a:cubicBezTo>
                            <a:pt x="3628" y="26453"/>
                            <a:pt x="5818" y="41026"/>
                            <a:pt x="8200" y="54075"/>
                          </a:cubicBezTo>
                          <a:cubicBezTo>
                            <a:pt x="9057" y="58647"/>
                            <a:pt x="10105" y="63124"/>
                            <a:pt x="11629" y="67124"/>
                          </a:cubicBezTo>
                          <a:cubicBezTo>
                            <a:pt x="12295" y="69315"/>
                            <a:pt x="14962" y="70553"/>
                            <a:pt x="17534" y="69982"/>
                          </a:cubicBezTo>
                          <a:cubicBezTo>
                            <a:pt x="20106" y="69410"/>
                            <a:pt x="21630" y="67124"/>
                            <a:pt x="20868" y="64933"/>
                          </a:cubicBezTo>
                          <a:cubicBezTo>
                            <a:pt x="16486" y="50074"/>
                            <a:pt x="18106" y="30262"/>
                            <a:pt x="14581" y="14451"/>
                          </a:cubicBezTo>
                          <a:cubicBezTo>
                            <a:pt x="14105" y="12165"/>
                            <a:pt x="13724" y="9784"/>
                            <a:pt x="12676" y="7783"/>
                          </a:cubicBezTo>
                          <a:cubicBezTo>
                            <a:pt x="11343" y="5402"/>
                            <a:pt x="9533" y="3783"/>
                            <a:pt x="7533" y="1973"/>
                          </a:cubicBezTo>
                          <a:cubicBezTo>
                            <a:pt x="6580" y="259"/>
                            <a:pt x="4199" y="-503"/>
                            <a:pt x="2294" y="354"/>
                          </a:cubicBezTo>
                          <a:cubicBezTo>
                            <a:pt x="294" y="1116"/>
                            <a:pt x="-563" y="3116"/>
                            <a:pt x="389" y="48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</p:grpSp>
        <p:sp>
          <p:nvSpPr>
            <p:cNvPr id="45" name="Google Shape;45;p2"/>
            <p:cNvSpPr/>
            <p:nvPr/>
          </p:nvSpPr>
          <p:spPr>
            <a:xfrm>
              <a:off x="-400742" y="-107129"/>
              <a:ext cx="1015397" cy="1015397"/>
            </a:xfrm>
            <a:custGeom>
              <a:avLst/>
              <a:gdLst/>
              <a:ahLst/>
              <a:cxnLst/>
              <a:rect l="l" t="t" r="r" b="b"/>
              <a:pathLst>
                <a:path w="544449" h="544449" extrusionOk="0">
                  <a:moveTo>
                    <a:pt x="544449" y="272225"/>
                  </a:moveTo>
                  <a:cubicBezTo>
                    <a:pt x="544449" y="422570"/>
                    <a:pt x="422570" y="544449"/>
                    <a:pt x="272225" y="544449"/>
                  </a:cubicBezTo>
                  <a:cubicBezTo>
                    <a:pt x="121879" y="544449"/>
                    <a:pt x="0" y="422570"/>
                    <a:pt x="0" y="272225"/>
                  </a:cubicBezTo>
                  <a:cubicBezTo>
                    <a:pt x="0" y="121879"/>
                    <a:pt x="121879" y="0"/>
                    <a:pt x="272225" y="0"/>
                  </a:cubicBezTo>
                  <a:cubicBezTo>
                    <a:pt x="422570" y="0"/>
                    <a:pt x="544449" y="121879"/>
                    <a:pt x="544449" y="2722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" name="Google Shape;46;p2"/>
            <p:cNvGrpSpPr/>
            <p:nvPr/>
          </p:nvGrpSpPr>
          <p:grpSpPr>
            <a:xfrm>
              <a:off x="177600" y="1578623"/>
              <a:ext cx="461424" cy="1457261"/>
              <a:chOff x="177600" y="1578623"/>
              <a:chExt cx="461424" cy="1457261"/>
            </a:xfrm>
          </p:grpSpPr>
          <p:grpSp>
            <p:nvGrpSpPr>
              <p:cNvPr id="47" name="Google Shape;47;p2"/>
              <p:cNvGrpSpPr/>
              <p:nvPr/>
            </p:nvGrpSpPr>
            <p:grpSpPr>
              <a:xfrm>
                <a:off x="177727" y="1578623"/>
                <a:ext cx="461179" cy="461210"/>
                <a:chOff x="2957865" y="5957044"/>
                <a:chExt cx="794178" cy="794231"/>
              </a:xfrm>
            </p:grpSpPr>
            <p:sp>
              <p:nvSpPr>
                <p:cNvPr id="48" name="Google Shape;48;p2"/>
                <p:cNvSpPr/>
                <p:nvPr/>
              </p:nvSpPr>
              <p:spPr>
                <a:xfrm>
                  <a:off x="2957865" y="5957044"/>
                  <a:ext cx="794178" cy="794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178" h="794231" extrusionOk="0">
                      <a:moveTo>
                        <a:pt x="201182" y="424150"/>
                      </a:moveTo>
                      <a:cubicBezTo>
                        <a:pt x="80015" y="392411"/>
                        <a:pt x="-9786" y="333851"/>
                        <a:pt x="856" y="293462"/>
                      </a:cubicBezTo>
                      <a:cubicBezTo>
                        <a:pt x="11498" y="253073"/>
                        <a:pt x="118475" y="245792"/>
                        <a:pt x="239642" y="277593"/>
                      </a:cubicBezTo>
                      <a:cubicBezTo>
                        <a:pt x="176413" y="169557"/>
                        <a:pt x="154321" y="64696"/>
                        <a:pt x="190353" y="43661"/>
                      </a:cubicBezTo>
                      <a:cubicBezTo>
                        <a:pt x="226386" y="22627"/>
                        <a:pt x="307039" y="93136"/>
                        <a:pt x="370205" y="201420"/>
                      </a:cubicBezTo>
                      <a:cubicBezTo>
                        <a:pt x="401943" y="80192"/>
                        <a:pt x="460566" y="-9734"/>
                        <a:pt x="501017" y="846"/>
                      </a:cubicBezTo>
                      <a:cubicBezTo>
                        <a:pt x="541406" y="11425"/>
                        <a:pt x="548438" y="118527"/>
                        <a:pt x="516638" y="239756"/>
                      </a:cubicBezTo>
                      <a:cubicBezTo>
                        <a:pt x="624797" y="176341"/>
                        <a:pt x="729659" y="154435"/>
                        <a:pt x="750756" y="190467"/>
                      </a:cubicBezTo>
                      <a:cubicBezTo>
                        <a:pt x="771852" y="226500"/>
                        <a:pt x="701156" y="307029"/>
                        <a:pt x="593059" y="370132"/>
                      </a:cubicBezTo>
                      <a:cubicBezTo>
                        <a:pt x="714225" y="401871"/>
                        <a:pt x="803964" y="460680"/>
                        <a:pt x="793322" y="501069"/>
                      </a:cubicBezTo>
                      <a:cubicBezTo>
                        <a:pt x="782743" y="541458"/>
                        <a:pt x="675765" y="548428"/>
                        <a:pt x="554599" y="516689"/>
                      </a:cubicBezTo>
                      <a:cubicBezTo>
                        <a:pt x="617827" y="624724"/>
                        <a:pt x="639920" y="729586"/>
                        <a:pt x="603825" y="750869"/>
                      </a:cubicBezTo>
                      <a:cubicBezTo>
                        <a:pt x="567792" y="771904"/>
                        <a:pt x="487201" y="701084"/>
                        <a:pt x="423974" y="593111"/>
                      </a:cubicBezTo>
                      <a:cubicBezTo>
                        <a:pt x="392235" y="714339"/>
                        <a:pt x="333674" y="804016"/>
                        <a:pt x="293223" y="793374"/>
                      </a:cubicBezTo>
                      <a:cubicBezTo>
                        <a:pt x="252772" y="782732"/>
                        <a:pt x="245740" y="675942"/>
                        <a:pt x="277541" y="554713"/>
                      </a:cubicBezTo>
                      <a:cubicBezTo>
                        <a:pt x="169443" y="617817"/>
                        <a:pt x="64520" y="640034"/>
                        <a:pt x="43423" y="604001"/>
                      </a:cubicBezTo>
                      <a:cubicBezTo>
                        <a:pt x="22388" y="567720"/>
                        <a:pt x="93022" y="487191"/>
                        <a:pt x="201120" y="42402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>
                  <a:off x="3072388" y="6281953"/>
                  <a:ext cx="276661" cy="71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661" h="71547" extrusionOk="0">
                      <a:moveTo>
                        <a:pt x="1027" y="3030"/>
                      </a:moveTo>
                      <a:cubicBezTo>
                        <a:pt x="45337" y="17779"/>
                        <a:pt x="91015" y="30910"/>
                        <a:pt x="137129" y="42050"/>
                      </a:cubicBezTo>
                      <a:cubicBezTo>
                        <a:pt x="183306" y="53252"/>
                        <a:pt x="229855" y="62524"/>
                        <a:pt x="275596" y="71548"/>
                      </a:cubicBezTo>
                      <a:cubicBezTo>
                        <a:pt x="276094" y="71486"/>
                        <a:pt x="276529" y="71361"/>
                        <a:pt x="276654" y="70677"/>
                      </a:cubicBezTo>
                      <a:cubicBezTo>
                        <a:pt x="276716" y="70241"/>
                        <a:pt x="276405" y="69930"/>
                        <a:pt x="275970" y="69805"/>
                      </a:cubicBezTo>
                      <a:cubicBezTo>
                        <a:pt x="221392" y="57981"/>
                        <a:pt x="165881" y="44788"/>
                        <a:pt x="110867" y="30599"/>
                      </a:cubicBezTo>
                      <a:cubicBezTo>
                        <a:pt x="74088" y="21202"/>
                        <a:pt x="37558" y="11369"/>
                        <a:pt x="2023" y="43"/>
                      </a:cubicBezTo>
                      <a:cubicBezTo>
                        <a:pt x="1214" y="-144"/>
                        <a:pt x="342" y="292"/>
                        <a:pt x="94" y="1101"/>
                      </a:cubicBezTo>
                      <a:cubicBezTo>
                        <a:pt x="-217" y="1910"/>
                        <a:pt x="280" y="2719"/>
                        <a:pt x="1090" y="29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3123242" y="6364696"/>
                  <a:ext cx="218816" cy="119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16" h="119938" extrusionOk="0">
                      <a:moveTo>
                        <a:pt x="2137" y="119679"/>
                      </a:moveTo>
                      <a:cubicBezTo>
                        <a:pt x="32444" y="103748"/>
                        <a:pt x="62627" y="87069"/>
                        <a:pt x="92561" y="69893"/>
                      </a:cubicBezTo>
                      <a:cubicBezTo>
                        <a:pt x="112475" y="58443"/>
                        <a:pt x="132203" y="46681"/>
                        <a:pt x="152242" y="35728"/>
                      </a:cubicBezTo>
                      <a:cubicBezTo>
                        <a:pt x="173774" y="24028"/>
                        <a:pt x="195618" y="12577"/>
                        <a:pt x="217959" y="2682"/>
                      </a:cubicBezTo>
                      <a:cubicBezTo>
                        <a:pt x="218643" y="2434"/>
                        <a:pt x="219017" y="1625"/>
                        <a:pt x="218706" y="816"/>
                      </a:cubicBezTo>
                      <a:cubicBezTo>
                        <a:pt x="218395" y="69"/>
                        <a:pt x="217585" y="-180"/>
                        <a:pt x="216839" y="131"/>
                      </a:cubicBezTo>
                      <a:cubicBezTo>
                        <a:pt x="186532" y="12702"/>
                        <a:pt x="156971" y="27078"/>
                        <a:pt x="128095" y="42947"/>
                      </a:cubicBezTo>
                      <a:cubicBezTo>
                        <a:pt x="85031" y="66595"/>
                        <a:pt x="43397" y="93355"/>
                        <a:pt x="706" y="117314"/>
                      </a:cubicBezTo>
                      <a:cubicBezTo>
                        <a:pt x="22" y="117563"/>
                        <a:pt x="-165" y="118435"/>
                        <a:pt x="146" y="119181"/>
                      </a:cubicBezTo>
                      <a:cubicBezTo>
                        <a:pt x="457" y="119928"/>
                        <a:pt x="1390" y="120177"/>
                        <a:pt x="2075" y="1196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51;p2"/>
                <p:cNvSpPr/>
                <p:nvPr/>
              </p:nvSpPr>
              <p:spPr>
                <a:xfrm>
                  <a:off x="3283223" y="6359074"/>
                  <a:ext cx="53008" cy="248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08" h="248187" extrusionOk="0">
                      <a:moveTo>
                        <a:pt x="2778" y="247214"/>
                      </a:moveTo>
                      <a:lnTo>
                        <a:pt x="25928" y="118456"/>
                      </a:lnTo>
                      <a:lnTo>
                        <a:pt x="52999" y="1086"/>
                      </a:lnTo>
                      <a:cubicBezTo>
                        <a:pt x="53061" y="650"/>
                        <a:pt x="52813" y="152"/>
                        <a:pt x="52377" y="28"/>
                      </a:cubicBezTo>
                      <a:cubicBezTo>
                        <a:pt x="51941" y="-97"/>
                        <a:pt x="51506" y="214"/>
                        <a:pt x="51381" y="650"/>
                      </a:cubicBezTo>
                      <a:lnTo>
                        <a:pt x="21883" y="117398"/>
                      </a:lnTo>
                      <a:cubicBezTo>
                        <a:pt x="18958" y="130404"/>
                        <a:pt x="16344" y="143224"/>
                        <a:pt x="14291" y="156231"/>
                      </a:cubicBezTo>
                      <a:cubicBezTo>
                        <a:pt x="9374" y="186289"/>
                        <a:pt x="6014" y="216721"/>
                        <a:pt x="39" y="246530"/>
                      </a:cubicBezTo>
                      <a:cubicBezTo>
                        <a:pt x="-147" y="247401"/>
                        <a:pt x="350" y="248210"/>
                        <a:pt x="1097" y="248148"/>
                      </a:cubicBezTo>
                      <a:cubicBezTo>
                        <a:pt x="1844" y="248335"/>
                        <a:pt x="2591" y="247837"/>
                        <a:pt x="2715" y="24721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" name="Google Shape;52;p2"/>
                <p:cNvSpPr/>
                <p:nvPr/>
              </p:nvSpPr>
              <p:spPr>
                <a:xfrm>
                  <a:off x="3388200" y="6395788"/>
                  <a:ext cx="85800" cy="193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00" h="193829" extrusionOk="0">
                      <a:moveTo>
                        <a:pt x="85679" y="191831"/>
                      </a:moveTo>
                      <a:cubicBezTo>
                        <a:pt x="85493" y="190213"/>
                        <a:pt x="85493" y="188844"/>
                        <a:pt x="85057" y="187599"/>
                      </a:cubicBezTo>
                      <a:cubicBezTo>
                        <a:pt x="81696" y="175464"/>
                        <a:pt x="75287" y="164511"/>
                        <a:pt x="70246" y="153060"/>
                      </a:cubicBezTo>
                      <a:cubicBezTo>
                        <a:pt x="48091" y="102154"/>
                        <a:pt x="25937" y="51248"/>
                        <a:pt x="2911" y="840"/>
                      </a:cubicBezTo>
                      <a:cubicBezTo>
                        <a:pt x="2599" y="93"/>
                        <a:pt x="1666" y="-156"/>
                        <a:pt x="919" y="93"/>
                      </a:cubicBezTo>
                      <a:cubicBezTo>
                        <a:pt x="172" y="342"/>
                        <a:pt x="-201" y="1400"/>
                        <a:pt x="110" y="2147"/>
                      </a:cubicBezTo>
                      <a:cubicBezTo>
                        <a:pt x="22265" y="53053"/>
                        <a:pt x="42677" y="104581"/>
                        <a:pt x="64894" y="155550"/>
                      </a:cubicBezTo>
                      <a:cubicBezTo>
                        <a:pt x="69873" y="167000"/>
                        <a:pt x="73669" y="179011"/>
                        <a:pt x="80390" y="189591"/>
                      </a:cubicBezTo>
                      <a:cubicBezTo>
                        <a:pt x="81199" y="190898"/>
                        <a:pt x="82194" y="191893"/>
                        <a:pt x="83128" y="193013"/>
                      </a:cubicBezTo>
                      <a:cubicBezTo>
                        <a:pt x="83439" y="193760"/>
                        <a:pt x="84248" y="194009"/>
                        <a:pt x="84995" y="193698"/>
                      </a:cubicBezTo>
                      <a:cubicBezTo>
                        <a:pt x="85679" y="193449"/>
                        <a:pt x="85991" y="192640"/>
                        <a:pt x="85679" y="1918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53;p2"/>
                <p:cNvSpPr/>
                <p:nvPr/>
              </p:nvSpPr>
              <p:spPr>
                <a:xfrm>
                  <a:off x="3392075" y="6350855"/>
                  <a:ext cx="200358" cy="69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358" h="69626" extrusionOk="0">
                      <a:moveTo>
                        <a:pt x="1401" y="4699"/>
                      </a:moveTo>
                      <a:cubicBezTo>
                        <a:pt x="20320" y="13038"/>
                        <a:pt x="39736" y="20382"/>
                        <a:pt x="59650" y="26729"/>
                      </a:cubicBezTo>
                      <a:cubicBezTo>
                        <a:pt x="105391" y="41852"/>
                        <a:pt x="152937" y="53427"/>
                        <a:pt x="197931" y="69483"/>
                      </a:cubicBezTo>
                      <a:cubicBezTo>
                        <a:pt x="198864" y="69919"/>
                        <a:pt x="199922" y="69296"/>
                        <a:pt x="200233" y="68487"/>
                      </a:cubicBezTo>
                      <a:cubicBezTo>
                        <a:pt x="200607" y="67429"/>
                        <a:pt x="200109" y="66434"/>
                        <a:pt x="199175" y="66185"/>
                      </a:cubicBezTo>
                      <a:cubicBezTo>
                        <a:pt x="154306" y="49693"/>
                        <a:pt x="106760" y="37931"/>
                        <a:pt x="61020" y="22560"/>
                      </a:cubicBezTo>
                      <a:cubicBezTo>
                        <a:pt x="41354" y="16025"/>
                        <a:pt x="22062" y="8744"/>
                        <a:pt x="3393" y="219"/>
                      </a:cubicBezTo>
                      <a:cubicBezTo>
                        <a:pt x="2210" y="-342"/>
                        <a:pt x="778" y="219"/>
                        <a:pt x="219" y="1401"/>
                      </a:cubicBezTo>
                      <a:cubicBezTo>
                        <a:pt x="-342" y="2583"/>
                        <a:pt x="219" y="4077"/>
                        <a:pt x="1401" y="463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" name="Google Shape;54;p2"/>
                <p:cNvSpPr/>
                <p:nvPr/>
              </p:nvSpPr>
              <p:spPr>
                <a:xfrm>
                  <a:off x="3388573" y="6243342"/>
                  <a:ext cx="172533" cy="83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533" h="83223" extrusionOk="0">
                      <a:moveTo>
                        <a:pt x="2040" y="83026"/>
                      </a:moveTo>
                      <a:cubicBezTo>
                        <a:pt x="29485" y="67468"/>
                        <a:pt x="57116" y="52843"/>
                        <a:pt x="85183" y="39463"/>
                      </a:cubicBezTo>
                      <a:cubicBezTo>
                        <a:pt x="113249" y="26083"/>
                        <a:pt x="141939" y="13761"/>
                        <a:pt x="171561" y="2809"/>
                      </a:cubicBezTo>
                      <a:cubicBezTo>
                        <a:pt x="172308" y="2560"/>
                        <a:pt x="172744" y="1751"/>
                        <a:pt x="172432" y="1004"/>
                      </a:cubicBezTo>
                      <a:cubicBezTo>
                        <a:pt x="172121" y="257"/>
                        <a:pt x="171312" y="-179"/>
                        <a:pt x="170503" y="70"/>
                      </a:cubicBezTo>
                      <a:cubicBezTo>
                        <a:pt x="140818" y="11023"/>
                        <a:pt x="112129" y="23345"/>
                        <a:pt x="83938" y="36912"/>
                      </a:cubicBezTo>
                      <a:cubicBezTo>
                        <a:pt x="55747" y="50479"/>
                        <a:pt x="28178" y="65103"/>
                        <a:pt x="734" y="80474"/>
                      </a:cubicBezTo>
                      <a:cubicBezTo>
                        <a:pt x="49" y="80972"/>
                        <a:pt x="-200" y="81781"/>
                        <a:pt x="173" y="82590"/>
                      </a:cubicBezTo>
                      <a:cubicBezTo>
                        <a:pt x="609" y="83150"/>
                        <a:pt x="1418" y="83399"/>
                        <a:pt x="2103" y="8308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" name="Google Shape;55;p2"/>
                <p:cNvSpPr/>
                <p:nvPr/>
              </p:nvSpPr>
              <p:spPr>
                <a:xfrm>
                  <a:off x="3368133" y="6109259"/>
                  <a:ext cx="70134" cy="209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34" h="209866" extrusionOk="0">
                      <a:moveTo>
                        <a:pt x="2939" y="208645"/>
                      </a:moveTo>
                      <a:cubicBezTo>
                        <a:pt x="3935" y="205969"/>
                        <a:pt x="5179" y="203356"/>
                        <a:pt x="6050" y="200431"/>
                      </a:cubicBezTo>
                      <a:cubicBezTo>
                        <a:pt x="13518" y="175787"/>
                        <a:pt x="19244" y="150209"/>
                        <a:pt x="27583" y="125565"/>
                      </a:cubicBezTo>
                      <a:cubicBezTo>
                        <a:pt x="41523" y="84119"/>
                        <a:pt x="57454" y="43232"/>
                        <a:pt x="70087" y="1847"/>
                      </a:cubicBezTo>
                      <a:cubicBezTo>
                        <a:pt x="70274" y="1225"/>
                        <a:pt x="69901" y="416"/>
                        <a:pt x="69154" y="43"/>
                      </a:cubicBezTo>
                      <a:cubicBezTo>
                        <a:pt x="68345" y="-144"/>
                        <a:pt x="67598" y="292"/>
                        <a:pt x="67287" y="1163"/>
                      </a:cubicBezTo>
                      <a:cubicBezTo>
                        <a:pt x="51729" y="48957"/>
                        <a:pt x="31192" y="96067"/>
                        <a:pt x="15510" y="144546"/>
                      </a:cubicBezTo>
                      <a:cubicBezTo>
                        <a:pt x="9473" y="163278"/>
                        <a:pt x="2254" y="182072"/>
                        <a:pt x="138" y="201426"/>
                      </a:cubicBezTo>
                      <a:cubicBezTo>
                        <a:pt x="-173" y="203853"/>
                        <a:pt x="138" y="205907"/>
                        <a:pt x="138" y="208210"/>
                      </a:cubicBezTo>
                      <a:cubicBezTo>
                        <a:pt x="-48" y="209081"/>
                        <a:pt x="512" y="209641"/>
                        <a:pt x="1259" y="209828"/>
                      </a:cubicBezTo>
                      <a:cubicBezTo>
                        <a:pt x="2005" y="210014"/>
                        <a:pt x="2752" y="209517"/>
                        <a:pt x="2939" y="20870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56;p2"/>
                <p:cNvSpPr/>
                <p:nvPr/>
              </p:nvSpPr>
              <p:spPr>
                <a:xfrm>
                  <a:off x="3178308" y="6082079"/>
                  <a:ext cx="155149" cy="227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49" h="227956" extrusionOk="0">
                      <a:moveTo>
                        <a:pt x="154865" y="225868"/>
                      </a:moveTo>
                      <a:lnTo>
                        <a:pt x="2084" y="525"/>
                      </a:lnTo>
                      <a:cubicBezTo>
                        <a:pt x="1711" y="-35"/>
                        <a:pt x="1026" y="-222"/>
                        <a:pt x="466" y="338"/>
                      </a:cubicBezTo>
                      <a:cubicBezTo>
                        <a:pt x="-32" y="649"/>
                        <a:pt x="-156" y="1334"/>
                        <a:pt x="217" y="1832"/>
                      </a:cubicBezTo>
                      <a:cubicBezTo>
                        <a:pt x="36250" y="54107"/>
                        <a:pt x="69606" y="108187"/>
                        <a:pt x="105265" y="160773"/>
                      </a:cubicBezTo>
                      <a:cubicBezTo>
                        <a:pt x="120575" y="183239"/>
                        <a:pt x="136506" y="205456"/>
                        <a:pt x="152624" y="227486"/>
                      </a:cubicBezTo>
                      <a:cubicBezTo>
                        <a:pt x="153060" y="228046"/>
                        <a:pt x="153993" y="228046"/>
                        <a:pt x="154553" y="227797"/>
                      </a:cubicBezTo>
                      <a:cubicBezTo>
                        <a:pt x="155176" y="227299"/>
                        <a:pt x="155363" y="226428"/>
                        <a:pt x="154865" y="2258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" name="Google Shape;57;p2"/>
                <p:cNvSpPr/>
                <p:nvPr/>
              </p:nvSpPr>
              <p:spPr>
                <a:xfrm rot="-77336">
                  <a:off x="3257174" y="6256591"/>
                  <a:ext cx="195582" cy="195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533" h="195533" extrusionOk="0">
                      <a:moveTo>
                        <a:pt x="195534" y="97767"/>
                      </a:moveTo>
                      <a:cubicBezTo>
                        <a:pt x="195534" y="151762"/>
                        <a:pt x="151762" y="195534"/>
                        <a:pt x="97767" y="195534"/>
                      </a:cubicBezTo>
                      <a:cubicBezTo>
                        <a:pt x="43772" y="195534"/>
                        <a:pt x="0" y="151762"/>
                        <a:pt x="0" y="97767"/>
                      </a:cubicBezTo>
                      <a:cubicBezTo>
                        <a:pt x="0" y="43772"/>
                        <a:pt x="43772" y="0"/>
                        <a:pt x="97767" y="0"/>
                      </a:cubicBezTo>
                      <a:cubicBezTo>
                        <a:pt x="151762" y="0"/>
                        <a:pt x="195534" y="43772"/>
                        <a:pt x="195534" y="9776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8" name="Google Shape;58;p2"/>
              <p:cNvGrpSpPr/>
              <p:nvPr/>
            </p:nvGrpSpPr>
            <p:grpSpPr>
              <a:xfrm>
                <a:off x="177600" y="2303162"/>
                <a:ext cx="461424" cy="732722"/>
                <a:chOff x="177600" y="2303162"/>
                <a:chExt cx="461424" cy="732722"/>
              </a:xfrm>
            </p:grpSpPr>
            <p:grpSp>
              <p:nvGrpSpPr>
                <p:cNvPr id="59" name="Google Shape;59;p2"/>
                <p:cNvGrpSpPr/>
                <p:nvPr/>
              </p:nvGrpSpPr>
              <p:grpSpPr>
                <a:xfrm>
                  <a:off x="423441" y="2517507"/>
                  <a:ext cx="215583" cy="229700"/>
                  <a:chOff x="423441" y="2517507"/>
                  <a:chExt cx="215583" cy="229700"/>
                </a:xfrm>
              </p:grpSpPr>
              <p:sp>
                <p:nvSpPr>
                  <p:cNvPr id="60" name="Google Shape;60;p2"/>
                  <p:cNvSpPr/>
                  <p:nvPr/>
                </p:nvSpPr>
                <p:spPr>
                  <a:xfrm>
                    <a:off x="439395" y="2545793"/>
                    <a:ext cx="174767" cy="1852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3218" h="215386" extrusionOk="0">
                        <a:moveTo>
                          <a:pt x="203072" y="0"/>
                        </a:moveTo>
                        <a:cubicBezTo>
                          <a:pt x="203072" y="0"/>
                          <a:pt x="-34594" y="27382"/>
                          <a:pt x="4302" y="215386"/>
                        </a:cubicBezTo>
                        <a:cubicBezTo>
                          <a:pt x="4302" y="215386"/>
                          <a:pt x="209482" y="188004"/>
                          <a:pt x="20307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" name="Google Shape;61;p2"/>
                  <p:cNvSpPr/>
                  <p:nvPr/>
                </p:nvSpPr>
                <p:spPr>
                  <a:xfrm>
                    <a:off x="423441" y="2517507"/>
                    <a:ext cx="215583" cy="229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0678" h="267093" extrusionOk="0">
                        <a:moveTo>
                          <a:pt x="762" y="267078"/>
                        </a:moveTo>
                        <a:cubicBezTo>
                          <a:pt x="1634" y="266953"/>
                          <a:pt x="2069" y="267078"/>
                          <a:pt x="2878" y="266766"/>
                        </a:cubicBezTo>
                        <a:cubicBezTo>
                          <a:pt x="5056" y="265833"/>
                          <a:pt x="6550" y="263966"/>
                          <a:pt x="8355" y="262410"/>
                        </a:cubicBezTo>
                        <a:cubicBezTo>
                          <a:pt x="17254" y="254880"/>
                          <a:pt x="25531" y="246790"/>
                          <a:pt x="33745" y="238637"/>
                        </a:cubicBezTo>
                        <a:cubicBezTo>
                          <a:pt x="57767" y="214740"/>
                          <a:pt x="79922" y="189474"/>
                          <a:pt x="103072" y="164954"/>
                        </a:cubicBezTo>
                        <a:cubicBezTo>
                          <a:pt x="133068" y="132905"/>
                          <a:pt x="164309" y="101602"/>
                          <a:pt x="193807" y="69117"/>
                        </a:cubicBezTo>
                        <a:cubicBezTo>
                          <a:pt x="213721" y="47211"/>
                          <a:pt x="232640" y="24745"/>
                          <a:pt x="250438" y="1657"/>
                        </a:cubicBezTo>
                        <a:cubicBezTo>
                          <a:pt x="250812" y="1221"/>
                          <a:pt x="250749" y="599"/>
                          <a:pt x="250252" y="225"/>
                        </a:cubicBezTo>
                        <a:cubicBezTo>
                          <a:pt x="249816" y="-148"/>
                          <a:pt x="249194" y="-23"/>
                          <a:pt x="248820" y="350"/>
                        </a:cubicBezTo>
                        <a:cubicBezTo>
                          <a:pt x="234880" y="17153"/>
                          <a:pt x="220131" y="33395"/>
                          <a:pt x="205071" y="49638"/>
                        </a:cubicBezTo>
                        <a:cubicBezTo>
                          <a:pt x="170408" y="87040"/>
                          <a:pt x="133940" y="123632"/>
                          <a:pt x="98592" y="160723"/>
                        </a:cubicBezTo>
                        <a:cubicBezTo>
                          <a:pt x="77744" y="182753"/>
                          <a:pt x="57269" y="204970"/>
                          <a:pt x="36297" y="227000"/>
                        </a:cubicBezTo>
                        <a:cubicBezTo>
                          <a:pt x="27398" y="236397"/>
                          <a:pt x="18374" y="245607"/>
                          <a:pt x="9288" y="255005"/>
                        </a:cubicBezTo>
                        <a:cubicBezTo>
                          <a:pt x="6301" y="258116"/>
                          <a:pt x="2256" y="260543"/>
                          <a:pt x="389" y="264464"/>
                        </a:cubicBezTo>
                        <a:cubicBezTo>
                          <a:pt x="16" y="265211"/>
                          <a:pt x="264" y="265522"/>
                          <a:pt x="140" y="266331"/>
                        </a:cubicBezTo>
                        <a:cubicBezTo>
                          <a:pt x="-47" y="266517"/>
                          <a:pt x="-47" y="266766"/>
                          <a:pt x="140" y="266953"/>
                        </a:cubicBezTo>
                        <a:cubicBezTo>
                          <a:pt x="327" y="267140"/>
                          <a:pt x="576" y="267140"/>
                          <a:pt x="762" y="26695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2" name="Google Shape;62;p2"/>
                <p:cNvGrpSpPr/>
                <p:nvPr/>
              </p:nvGrpSpPr>
              <p:grpSpPr>
                <a:xfrm>
                  <a:off x="177600" y="2303162"/>
                  <a:ext cx="326056" cy="122381"/>
                  <a:chOff x="177600" y="2303162"/>
                  <a:chExt cx="326056" cy="122381"/>
                </a:xfrm>
              </p:grpSpPr>
              <p:sp>
                <p:nvSpPr>
                  <p:cNvPr id="63" name="Google Shape;63;p2"/>
                  <p:cNvSpPr/>
                  <p:nvPr/>
                </p:nvSpPr>
                <p:spPr>
                  <a:xfrm>
                    <a:off x="275582" y="2303162"/>
                    <a:ext cx="228074" cy="1223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4174" h="179313" extrusionOk="0">
                        <a:moveTo>
                          <a:pt x="0" y="73082"/>
                        </a:moveTo>
                        <a:cubicBezTo>
                          <a:pt x="0" y="73082"/>
                          <a:pt x="85320" y="12406"/>
                          <a:pt x="170454" y="1951"/>
                        </a:cubicBezTo>
                        <a:cubicBezTo>
                          <a:pt x="228081" y="-5144"/>
                          <a:pt x="324106" y="3880"/>
                          <a:pt x="333503" y="83973"/>
                        </a:cubicBezTo>
                        <a:cubicBezTo>
                          <a:pt x="346323" y="193066"/>
                          <a:pt x="173379" y="232024"/>
                          <a:pt x="0" y="7308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64;p2"/>
                  <p:cNvSpPr/>
                  <p:nvPr/>
                </p:nvSpPr>
                <p:spPr>
                  <a:xfrm>
                    <a:off x="177600" y="2341319"/>
                    <a:ext cx="246113" cy="261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605" h="38331" extrusionOk="0">
                        <a:moveTo>
                          <a:pt x="587" y="20101"/>
                        </a:moveTo>
                        <a:cubicBezTo>
                          <a:pt x="3139" y="21968"/>
                          <a:pt x="4632" y="23710"/>
                          <a:pt x="7557" y="24955"/>
                        </a:cubicBezTo>
                        <a:cubicBezTo>
                          <a:pt x="13220" y="27257"/>
                          <a:pt x="19506" y="26946"/>
                          <a:pt x="25418" y="27631"/>
                        </a:cubicBezTo>
                        <a:cubicBezTo>
                          <a:pt x="107751" y="36654"/>
                          <a:pt x="172286" y="8214"/>
                          <a:pt x="252192" y="13068"/>
                        </a:cubicBezTo>
                        <a:cubicBezTo>
                          <a:pt x="283371" y="15060"/>
                          <a:pt x="317101" y="21470"/>
                          <a:pt x="355436" y="37961"/>
                        </a:cubicBezTo>
                        <a:cubicBezTo>
                          <a:pt x="357303" y="38895"/>
                          <a:pt x="359419" y="37961"/>
                          <a:pt x="360290" y="36281"/>
                        </a:cubicBezTo>
                        <a:cubicBezTo>
                          <a:pt x="361099" y="34414"/>
                          <a:pt x="360290" y="32298"/>
                          <a:pt x="358548" y="31489"/>
                        </a:cubicBezTo>
                        <a:cubicBezTo>
                          <a:pt x="319715" y="12446"/>
                          <a:pt x="285300" y="3422"/>
                          <a:pt x="253126" y="871"/>
                        </a:cubicBezTo>
                        <a:cubicBezTo>
                          <a:pt x="173220" y="-5477"/>
                          <a:pt x="108996" y="25204"/>
                          <a:pt x="26414" y="17985"/>
                        </a:cubicBezTo>
                        <a:cubicBezTo>
                          <a:pt x="20750" y="17487"/>
                          <a:pt x="15025" y="15682"/>
                          <a:pt x="9113" y="16056"/>
                        </a:cubicBezTo>
                        <a:cubicBezTo>
                          <a:pt x="6126" y="16304"/>
                          <a:pt x="4135" y="17549"/>
                          <a:pt x="1085" y="18234"/>
                        </a:cubicBezTo>
                        <a:cubicBezTo>
                          <a:pt x="525" y="18109"/>
                          <a:pt x="90" y="18545"/>
                          <a:pt x="27" y="19043"/>
                        </a:cubicBezTo>
                        <a:cubicBezTo>
                          <a:pt x="-97" y="19540"/>
                          <a:pt x="214" y="19976"/>
                          <a:pt x="774" y="2010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5" name="Google Shape;65;p2"/>
                <p:cNvGrpSpPr/>
                <p:nvPr/>
              </p:nvGrpSpPr>
              <p:grpSpPr>
                <a:xfrm>
                  <a:off x="258393" y="2710176"/>
                  <a:ext cx="218640" cy="325708"/>
                  <a:chOff x="258393" y="2710176"/>
                  <a:chExt cx="218640" cy="325708"/>
                </a:xfrm>
              </p:grpSpPr>
              <p:sp>
                <p:nvSpPr>
                  <p:cNvPr id="66" name="Google Shape;66;p2"/>
                  <p:cNvSpPr/>
                  <p:nvPr/>
                </p:nvSpPr>
                <p:spPr>
                  <a:xfrm rot="3637164">
                    <a:off x="253622" y="2845213"/>
                    <a:ext cx="228182" cy="1224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4174" h="179313" extrusionOk="0">
                        <a:moveTo>
                          <a:pt x="0" y="73082"/>
                        </a:moveTo>
                        <a:cubicBezTo>
                          <a:pt x="0" y="73082"/>
                          <a:pt x="85320" y="12406"/>
                          <a:pt x="170454" y="1951"/>
                        </a:cubicBezTo>
                        <a:cubicBezTo>
                          <a:pt x="228081" y="-5144"/>
                          <a:pt x="324106" y="3880"/>
                          <a:pt x="333503" y="83973"/>
                        </a:cubicBezTo>
                        <a:cubicBezTo>
                          <a:pt x="346323" y="193066"/>
                          <a:pt x="173379" y="232024"/>
                          <a:pt x="0" y="73082"/>
                        </a:cubicBezTo>
                        <a:close/>
                      </a:path>
                    </a:pathLst>
                  </a:custGeom>
                  <a:solidFill>
                    <a:srgbClr val="43847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" name="Google Shape;67;p2"/>
                  <p:cNvSpPr/>
                  <p:nvPr/>
                </p:nvSpPr>
                <p:spPr>
                  <a:xfrm rot="3637164">
                    <a:off x="209766" y="2810790"/>
                    <a:ext cx="246230" cy="261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605" h="38331" extrusionOk="0">
                        <a:moveTo>
                          <a:pt x="587" y="20101"/>
                        </a:moveTo>
                        <a:cubicBezTo>
                          <a:pt x="3139" y="21968"/>
                          <a:pt x="4632" y="23710"/>
                          <a:pt x="7557" y="24955"/>
                        </a:cubicBezTo>
                        <a:cubicBezTo>
                          <a:pt x="13220" y="27257"/>
                          <a:pt x="19506" y="26946"/>
                          <a:pt x="25418" y="27631"/>
                        </a:cubicBezTo>
                        <a:cubicBezTo>
                          <a:pt x="107751" y="36654"/>
                          <a:pt x="172286" y="8214"/>
                          <a:pt x="252192" y="13068"/>
                        </a:cubicBezTo>
                        <a:cubicBezTo>
                          <a:pt x="283371" y="15060"/>
                          <a:pt x="317101" y="21470"/>
                          <a:pt x="355436" y="37961"/>
                        </a:cubicBezTo>
                        <a:cubicBezTo>
                          <a:pt x="357303" y="38895"/>
                          <a:pt x="359419" y="37961"/>
                          <a:pt x="360290" y="36281"/>
                        </a:cubicBezTo>
                        <a:cubicBezTo>
                          <a:pt x="361099" y="34414"/>
                          <a:pt x="360290" y="32298"/>
                          <a:pt x="358548" y="31489"/>
                        </a:cubicBezTo>
                        <a:cubicBezTo>
                          <a:pt x="319715" y="12446"/>
                          <a:pt x="285300" y="3422"/>
                          <a:pt x="253126" y="871"/>
                        </a:cubicBezTo>
                        <a:cubicBezTo>
                          <a:pt x="173220" y="-5477"/>
                          <a:pt x="108996" y="25204"/>
                          <a:pt x="26414" y="17985"/>
                        </a:cubicBezTo>
                        <a:cubicBezTo>
                          <a:pt x="20750" y="17487"/>
                          <a:pt x="15025" y="15682"/>
                          <a:pt x="9113" y="16056"/>
                        </a:cubicBezTo>
                        <a:cubicBezTo>
                          <a:pt x="6126" y="16304"/>
                          <a:pt x="4135" y="17549"/>
                          <a:pt x="1085" y="18234"/>
                        </a:cubicBezTo>
                        <a:cubicBezTo>
                          <a:pt x="525" y="18109"/>
                          <a:pt x="90" y="18545"/>
                          <a:pt x="27" y="19043"/>
                        </a:cubicBezTo>
                        <a:cubicBezTo>
                          <a:pt x="-97" y="19540"/>
                          <a:pt x="214" y="19976"/>
                          <a:pt x="774" y="2010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sp>
        <p:nvSpPr>
          <p:cNvPr id="68" name="Google Shape;68;p2"/>
          <p:cNvSpPr txBox="1">
            <a:spLocks noGrp="1"/>
          </p:cNvSpPr>
          <p:nvPr>
            <p:ph type="ctrTitle"/>
          </p:nvPr>
        </p:nvSpPr>
        <p:spPr>
          <a:xfrm>
            <a:off x="1766400" y="643775"/>
            <a:ext cx="5611200" cy="22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_1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Google Shape;540;p15"/>
          <p:cNvGrpSpPr/>
          <p:nvPr/>
        </p:nvGrpSpPr>
        <p:grpSpPr>
          <a:xfrm>
            <a:off x="-102185" y="-172210"/>
            <a:ext cx="9243340" cy="5315719"/>
            <a:chOff x="-102185" y="-172209"/>
            <a:chExt cx="9243340" cy="5315719"/>
          </a:xfrm>
        </p:grpSpPr>
        <p:sp>
          <p:nvSpPr>
            <p:cNvPr id="541" name="Google Shape;541;p15"/>
            <p:cNvSpPr/>
            <p:nvPr/>
          </p:nvSpPr>
          <p:spPr>
            <a:xfrm flipH="1">
              <a:off x="-22376" y="4323375"/>
              <a:ext cx="9141155" cy="810039"/>
            </a:xfrm>
            <a:custGeom>
              <a:avLst/>
              <a:gdLst/>
              <a:ahLst/>
              <a:cxnLst/>
              <a:rect l="l" t="t" r="r" b="b"/>
              <a:pathLst>
                <a:path w="6873049" h="1322513" extrusionOk="0">
                  <a:moveTo>
                    <a:pt x="6452712" y="461358"/>
                  </a:moveTo>
                  <a:cubicBezTo>
                    <a:pt x="6350890" y="447356"/>
                    <a:pt x="6271832" y="369823"/>
                    <a:pt x="6178011" y="328770"/>
                  </a:cubicBezTo>
                  <a:cubicBezTo>
                    <a:pt x="6073902" y="283240"/>
                    <a:pt x="5953411" y="284193"/>
                    <a:pt x="5842350" y="310006"/>
                  </a:cubicBezTo>
                  <a:cubicBezTo>
                    <a:pt x="5731288" y="335818"/>
                    <a:pt x="5630514" y="377347"/>
                    <a:pt x="5527834" y="425925"/>
                  </a:cubicBezTo>
                  <a:cubicBezTo>
                    <a:pt x="5420106" y="344105"/>
                    <a:pt x="5282851" y="300290"/>
                    <a:pt x="5146453" y="304100"/>
                  </a:cubicBezTo>
                  <a:cubicBezTo>
                    <a:pt x="5010055" y="307910"/>
                    <a:pt x="4851654" y="353344"/>
                    <a:pt x="4748880" y="441069"/>
                  </a:cubicBezTo>
                  <a:cubicBezTo>
                    <a:pt x="4629246" y="369156"/>
                    <a:pt x="4473607" y="400207"/>
                    <a:pt x="4343019" y="450880"/>
                  </a:cubicBezTo>
                  <a:cubicBezTo>
                    <a:pt x="4212432" y="501458"/>
                    <a:pt x="4082987" y="570514"/>
                    <a:pt x="3942588" y="568800"/>
                  </a:cubicBezTo>
                  <a:cubicBezTo>
                    <a:pt x="3680079" y="565561"/>
                    <a:pt x="3479959" y="320483"/>
                    <a:pt x="3220498" y="281431"/>
                  </a:cubicBezTo>
                  <a:cubicBezTo>
                    <a:pt x="2946940" y="240187"/>
                    <a:pt x="2694051" y="420686"/>
                    <a:pt x="2418207" y="398016"/>
                  </a:cubicBezTo>
                  <a:cubicBezTo>
                    <a:pt x="2279809" y="225709"/>
                    <a:pt x="2078165" y="102837"/>
                    <a:pt x="1858899" y="57117"/>
                  </a:cubicBezTo>
                  <a:cubicBezTo>
                    <a:pt x="1639634" y="11397"/>
                    <a:pt x="1404176" y="43401"/>
                    <a:pt x="1205865" y="145699"/>
                  </a:cubicBezTo>
                  <a:cubicBezTo>
                    <a:pt x="1108901" y="195706"/>
                    <a:pt x="1006317" y="264476"/>
                    <a:pt x="899636" y="239425"/>
                  </a:cubicBezTo>
                  <a:cubicBezTo>
                    <a:pt x="818007" y="220280"/>
                    <a:pt x="760857" y="151033"/>
                    <a:pt x="694563" y="100646"/>
                  </a:cubicBezTo>
                  <a:cubicBezTo>
                    <a:pt x="593979" y="24256"/>
                    <a:pt x="462058" y="-11559"/>
                    <a:pt x="335566" y="3300"/>
                  </a:cubicBezTo>
                  <a:cubicBezTo>
                    <a:pt x="209074" y="18160"/>
                    <a:pt x="89535" y="83406"/>
                    <a:pt x="10383" y="180942"/>
                  </a:cubicBezTo>
                  <a:cubicBezTo>
                    <a:pt x="6763" y="185418"/>
                    <a:pt x="3429" y="189990"/>
                    <a:pt x="0" y="194562"/>
                  </a:cubicBezTo>
                  <a:lnTo>
                    <a:pt x="0" y="1322513"/>
                  </a:lnTo>
                  <a:lnTo>
                    <a:pt x="6873050" y="1322513"/>
                  </a:lnTo>
                  <a:lnTo>
                    <a:pt x="6873050" y="429068"/>
                  </a:lnTo>
                  <a:cubicBezTo>
                    <a:pt x="6742843" y="371632"/>
                    <a:pt x="6594158" y="480789"/>
                    <a:pt x="6452712" y="461262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42" name="Google Shape;542;p15"/>
            <p:cNvGrpSpPr/>
            <p:nvPr/>
          </p:nvGrpSpPr>
          <p:grpSpPr>
            <a:xfrm>
              <a:off x="-102185" y="4148592"/>
              <a:ext cx="1843078" cy="808698"/>
              <a:chOff x="-25985" y="4224317"/>
              <a:chExt cx="1843078" cy="808698"/>
            </a:xfrm>
          </p:grpSpPr>
          <p:sp>
            <p:nvSpPr>
              <p:cNvPr id="543" name="Google Shape;543;p15"/>
              <p:cNvSpPr/>
              <p:nvPr/>
            </p:nvSpPr>
            <p:spPr>
              <a:xfrm>
                <a:off x="-25985" y="4224317"/>
                <a:ext cx="1843078" cy="808698"/>
              </a:xfrm>
              <a:custGeom>
                <a:avLst/>
                <a:gdLst/>
                <a:ahLst/>
                <a:cxnLst/>
                <a:rect l="l" t="t" r="r" b="b"/>
                <a:pathLst>
                  <a:path w="1204626" h="528561" extrusionOk="0">
                    <a:moveTo>
                      <a:pt x="1204532" y="500642"/>
                    </a:moveTo>
                    <a:cubicBezTo>
                      <a:pt x="1197578" y="430728"/>
                      <a:pt x="1152716" y="368530"/>
                      <a:pt x="1095375" y="349194"/>
                    </a:cubicBezTo>
                    <a:cubicBezTo>
                      <a:pt x="1038035" y="329859"/>
                      <a:pt x="976598" y="365196"/>
                      <a:pt x="938689" y="419965"/>
                    </a:cubicBezTo>
                    <a:cubicBezTo>
                      <a:pt x="906399" y="332907"/>
                      <a:pt x="835438" y="267565"/>
                      <a:pt x="755904" y="251658"/>
                    </a:cubicBezTo>
                    <a:cubicBezTo>
                      <a:pt x="676275" y="235751"/>
                      <a:pt x="587312" y="253182"/>
                      <a:pt x="531400" y="322715"/>
                    </a:cubicBezTo>
                    <a:cubicBezTo>
                      <a:pt x="540353" y="277376"/>
                      <a:pt x="522827" y="226703"/>
                      <a:pt x="489585" y="201842"/>
                    </a:cubicBezTo>
                    <a:cubicBezTo>
                      <a:pt x="456343" y="176982"/>
                      <a:pt x="404146" y="172505"/>
                      <a:pt x="372904" y="201271"/>
                    </a:cubicBezTo>
                    <a:cubicBezTo>
                      <a:pt x="392239" y="139644"/>
                      <a:pt x="365665" y="66683"/>
                      <a:pt x="319373" y="30869"/>
                    </a:cubicBezTo>
                    <a:cubicBezTo>
                      <a:pt x="273082" y="-4945"/>
                      <a:pt x="212027" y="-7422"/>
                      <a:pt x="158877" y="12295"/>
                    </a:cubicBezTo>
                    <a:cubicBezTo>
                      <a:pt x="105728" y="32012"/>
                      <a:pt x="59341" y="71636"/>
                      <a:pt x="17812" y="115546"/>
                    </a:cubicBezTo>
                    <a:lnTo>
                      <a:pt x="0" y="528550"/>
                    </a:lnTo>
                    <a:cubicBezTo>
                      <a:pt x="12954" y="529217"/>
                      <a:pt x="34766" y="499308"/>
                      <a:pt x="47435" y="502451"/>
                    </a:cubicBezTo>
                    <a:lnTo>
                      <a:pt x="1204627" y="5006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15"/>
              <p:cNvSpPr/>
              <p:nvPr/>
            </p:nvSpPr>
            <p:spPr>
              <a:xfrm>
                <a:off x="308475" y="4415593"/>
                <a:ext cx="436810" cy="422915"/>
              </a:xfrm>
              <a:custGeom>
                <a:avLst/>
                <a:gdLst/>
                <a:ahLst/>
                <a:cxnLst/>
                <a:rect l="l" t="t" r="r" b="b"/>
                <a:pathLst>
                  <a:path w="285497" h="276415" extrusionOk="0">
                    <a:moveTo>
                      <a:pt x="0" y="0"/>
                    </a:moveTo>
                    <a:cubicBezTo>
                      <a:pt x="35433" y="3238"/>
                      <a:pt x="68770" y="26289"/>
                      <a:pt x="86392" y="59627"/>
                    </a:cubicBezTo>
                    <a:cubicBezTo>
                      <a:pt x="104013" y="92964"/>
                      <a:pt x="105537" y="135731"/>
                      <a:pt x="90201" y="170402"/>
                    </a:cubicBezTo>
                    <a:cubicBezTo>
                      <a:pt x="131921" y="154019"/>
                      <a:pt x="177736" y="144875"/>
                      <a:pt x="218694" y="163354"/>
                    </a:cubicBezTo>
                    <a:cubicBezTo>
                      <a:pt x="259651" y="181832"/>
                      <a:pt x="291274" y="228981"/>
                      <a:pt x="284607" y="27641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15"/>
              <p:cNvSpPr/>
              <p:nvPr/>
            </p:nvSpPr>
            <p:spPr>
              <a:xfrm>
                <a:off x="175186" y="4665667"/>
                <a:ext cx="327752" cy="256382"/>
              </a:xfrm>
              <a:custGeom>
                <a:avLst/>
                <a:gdLst/>
                <a:ahLst/>
                <a:cxnLst/>
                <a:rect l="l" t="t" r="r" b="b"/>
                <a:pathLst>
                  <a:path w="214217" h="167570" extrusionOk="0">
                    <a:moveTo>
                      <a:pt x="0" y="9741"/>
                    </a:moveTo>
                    <a:cubicBezTo>
                      <a:pt x="47435" y="-8452"/>
                      <a:pt x="102679" y="-832"/>
                      <a:pt x="144209" y="29839"/>
                    </a:cubicBezTo>
                    <a:cubicBezTo>
                      <a:pt x="185738" y="60509"/>
                      <a:pt x="212598" y="113278"/>
                      <a:pt x="214217" y="16757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46" name="Google Shape;546;p15"/>
            <p:cNvSpPr/>
            <p:nvPr/>
          </p:nvSpPr>
          <p:spPr>
            <a:xfrm>
              <a:off x="0" y="4804888"/>
              <a:ext cx="9141155" cy="338622"/>
            </a:xfrm>
            <a:custGeom>
              <a:avLst/>
              <a:gdLst/>
              <a:ahLst/>
              <a:cxnLst/>
              <a:rect l="l" t="t" r="r" b="b"/>
              <a:pathLst>
                <a:path w="6873049" h="254603" extrusionOk="0">
                  <a:moveTo>
                    <a:pt x="0" y="0"/>
                  </a:moveTo>
                  <a:lnTo>
                    <a:pt x="6873050" y="0"/>
                  </a:lnTo>
                  <a:lnTo>
                    <a:pt x="6873050" y="254603"/>
                  </a:lnTo>
                  <a:lnTo>
                    <a:pt x="0" y="25460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47" name="Google Shape;547;p15"/>
            <p:cNvGrpSpPr/>
            <p:nvPr/>
          </p:nvGrpSpPr>
          <p:grpSpPr>
            <a:xfrm>
              <a:off x="408983" y="4937484"/>
              <a:ext cx="8326033" cy="113087"/>
              <a:chOff x="408983" y="4937484"/>
              <a:chExt cx="8326033" cy="113087"/>
            </a:xfrm>
          </p:grpSpPr>
          <p:grpSp>
            <p:nvGrpSpPr>
              <p:cNvPr id="548" name="Google Shape;548;p15"/>
              <p:cNvGrpSpPr/>
              <p:nvPr/>
            </p:nvGrpSpPr>
            <p:grpSpPr>
              <a:xfrm flipH="1">
                <a:off x="3116092" y="4937484"/>
                <a:ext cx="204708" cy="113087"/>
                <a:chOff x="4165490" y="4856571"/>
                <a:chExt cx="204708" cy="113087"/>
              </a:xfrm>
            </p:grpSpPr>
            <p:sp>
              <p:nvSpPr>
                <p:cNvPr id="549" name="Google Shape;549;p15"/>
                <p:cNvSpPr/>
                <p:nvPr/>
              </p:nvSpPr>
              <p:spPr>
                <a:xfrm>
                  <a:off x="4165490" y="4859369"/>
                  <a:ext cx="142672" cy="11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72" h="110289" extrusionOk="0">
                      <a:moveTo>
                        <a:pt x="1439" y="2681"/>
                      </a:moveTo>
                      <a:cubicBezTo>
                        <a:pt x="5821" y="2871"/>
                        <a:pt x="10393" y="5062"/>
                        <a:pt x="15822" y="8015"/>
                      </a:cubicBezTo>
                      <a:cubicBezTo>
                        <a:pt x="24490" y="12682"/>
                        <a:pt x="34681" y="19921"/>
                        <a:pt x="45445" y="28779"/>
                      </a:cubicBezTo>
                      <a:cubicBezTo>
                        <a:pt x="57160" y="38400"/>
                        <a:pt x="69448" y="49734"/>
                        <a:pt x="81640" y="60783"/>
                      </a:cubicBezTo>
                      <a:cubicBezTo>
                        <a:pt x="103166" y="80309"/>
                        <a:pt x="124026" y="99169"/>
                        <a:pt x="136408" y="109361"/>
                      </a:cubicBezTo>
                      <a:cubicBezTo>
                        <a:pt x="137837" y="110599"/>
                        <a:pt x="140123" y="110599"/>
                        <a:pt x="141552" y="109361"/>
                      </a:cubicBezTo>
                      <a:cubicBezTo>
                        <a:pt x="142981" y="108218"/>
                        <a:pt x="143076" y="106218"/>
                        <a:pt x="141647" y="104979"/>
                      </a:cubicBezTo>
                      <a:cubicBezTo>
                        <a:pt x="130027" y="94121"/>
                        <a:pt x="111739" y="73451"/>
                        <a:pt x="90688" y="53640"/>
                      </a:cubicBezTo>
                      <a:cubicBezTo>
                        <a:pt x="78496" y="42209"/>
                        <a:pt x="65352" y="31065"/>
                        <a:pt x="52779" y="21921"/>
                      </a:cubicBezTo>
                      <a:cubicBezTo>
                        <a:pt x="40777" y="13158"/>
                        <a:pt x="29252" y="6110"/>
                        <a:pt x="19156" y="2585"/>
                      </a:cubicBezTo>
                      <a:cubicBezTo>
                        <a:pt x="12298" y="204"/>
                        <a:pt x="6202" y="-462"/>
                        <a:pt x="1249" y="300"/>
                      </a:cubicBezTo>
                      <a:cubicBezTo>
                        <a:pt x="487" y="300"/>
                        <a:pt x="-85" y="871"/>
                        <a:pt x="10" y="1538"/>
                      </a:cubicBezTo>
                      <a:cubicBezTo>
                        <a:pt x="10" y="2205"/>
                        <a:pt x="677" y="2681"/>
                        <a:pt x="1439" y="25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0" name="Google Shape;550;p15"/>
                <p:cNvSpPr/>
                <p:nvPr/>
              </p:nvSpPr>
              <p:spPr>
                <a:xfrm>
                  <a:off x="4264666" y="4856571"/>
                  <a:ext cx="59291" cy="91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91" h="91546" extrusionOk="0">
                      <a:moveTo>
                        <a:pt x="85" y="1478"/>
                      </a:moveTo>
                      <a:cubicBezTo>
                        <a:pt x="1704" y="10051"/>
                        <a:pt x="3037" y="20338"/>
                        <a:pt x="6562" y="31101"/>
                      </a:cubicBezTo>
                      <a:cubicBezTo>
                        <a:pt x="9800" y="40721"/>
                        <a:pt x="14563" y="50341"/>
                        <a:pt x="19897" y="59105"/>
                      </a:cubicBezTo>
                      <a:cubicBezTo>
                        <a:pt x="29041" y="73964"/>
                        <a:pt x="40661" y="85870"/>
                        <a:pt x="51805" y="90918"/>
                      </a:cubicBezTo>
                      <a:cubicBezTo>
                        <a:pt x="54091" y="92156"/>
                        <a:pt x="57139" y="91490"/>
                        <a:pt x="58568" y="89585"/>
                      </a:cubicBezTo>
                      <a:cubicBezTo>
                        <a:pt x="59997" y="87680"/>
                        <a:pt x="59235" y="85013"/>
                        <a:pt x="56949" y="83870"/>
                      </a:cubicBezTo>
                      <a:cubicBezTo>
                        <a:pt x="52186" y="80917"/>
                        <a:pt x="48281" y="75773"/>
                        <a:pt x="43995" y="69963"/>
                      </a:cubicBezTo>
                      <a:cubicBezTo>
                        <a:pt x="35518" y="58533"/>
                        <a:pt x="28183" y="43007"/>
                        <a:pt x="20182" y="28815"/>
                      </a:cubicBezTo>
                      <a:cubicBezTo>
                        <a:pt x="14277" y="18242"/>
                        <a:pt x="7419" y="8908"/>
                        <a:pt x="2656" y="812"/>
                      </a:cubicBezTo>
                      <a:cubicBezTo>
                        <a:pt x="2466" y="240"/>
                        <a:pt x="1609" y="-141"/>
                        <a:pt x="942" y="50"/>
                      </a:cubicBezTo>
                      <a:cubicBezTo>
                        <a:pt x="275" y="240"/>
                        <a:pt x="-201" y="907"/>
                        <a:pt x="85" y="14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1" name="Google Shape;551;p15"/>
                <p:cNvSpPr/>
                <p:nvPr/>
              </p:nvSpPr>
              <p:spPr>
                <a:xfrm>
                  <a:off x="4349134" y="4870554"/>
                  <a:ext cx="21064" cy="7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4" h="70120" extrusionOk="0">
                      <a:moveTo>
                        <a:pt x="389" y="4736"/>
                      </a:moveTo>
                      <a:cubicBezTo>
                        <a:pt x="1246" y="7688"/>
                        <a:pt x="961" y="10831"/>
                        <a:pt x="1532" y="14261"/>
                      </a:cubicBezTo>
                      <a:cubicBezTo>
                        <a:pt x="3628" y="26453"/>
                        <a:pt x="5818" y="41026"/>
                        <a:pt x="8200" y="54075"/>
                      </a:cubicBezTo>
                      <a:cubicBezTo>
                        <a:pt x="9057" y="58647"/>
                        <a:pt x="10105" y="63124"/>
                        <a:pt x="11629" y="67124"/>
                      </a:cubicBezTo>
                      <a:cubicBezTo>
                        <a:pt x="12295" y="69315"/>
                        <a:pt x="14962" y="70553"/>
                        <a:pt x="17534" y="69982"/>
                      </a:cubicBezTo>
                      <a:cubicBezTo>
                        <a:pt x="20106" y="69410"/>
                        <a:pt x="21630" y="67124"/>
                        <a:pt x="20868" y="64933"/>
                      </a:cubicBezTo>
                      <a:cubicBezTo>
                        <a:pt x="16486" y="50074"/>
                        <a:pt x="18106" y="30262"/>
                        <a:pt x="14581" y="14451"/>
                      </a:cubicBezTo>
                      <a:cubicBezTo>
                        <a:pt x="14105" y="12165"/>
                        <a:pt x="13724" y="9784"/>
                        <a:pt x="12676" y="7783"/>
                      </a:cubicBezTo>
                      <a:cubicBezTo>
                        <a:pt x="11343" y="5402"/>
                        <a:pt x="9533" y="3783"/>
                        <a:pt x="7533" y="1973"/>
                      </a:cubicBezTo>
                      <a:cubicBezTo>
                        <a:pt x="6580" y="259"/>
                        <a:pt x="4199" y="-503"/>
                        <a:pt x="2294" y="354"/>
                      </a:cubicBezTo>
                      <a:cubicBezTo>
                        <a:pt x="294" y="1116"/>
                        <a:pt x="-563" y="3116"/>
                        <a:pt x="389" y="48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52" name="Google Shape;552;p15"/>
              <p:cNvGrpSpPr/>
              <p:nvPr/>
            </p:nvGrpSpPr>
            <p:grpSpPr>
              <a:xfrm>
                <a:off x="408984" y="4937484"/>
                <a:ext cx="204708" cy="113087"/>
                <a:chOff x="4165490" y="4856571"/>
                <a:chExt cx="204708" cy="113087"/>
              </a:xfrm>
            </p:grpSpPr>
            <p:sp>
              <p:nvSpPr>
                <p:cNvPr id="553" name="Google Shape;553;p15"/>
                <p:cNvSpPr/>
                <p:nvPr/>
              </p:nvSpPr>
              <p:spPr>
                <a:xfrm>
                  <a:off x="4165490" y="4859369"/>
                  <a:ext cx="142672" cy="11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72" h="110289" extrusionOk="0">
                      <a:moveTo>
                        <a:pt x="1439" y="2681"/>
                      </a:moveTo>
                      <a:cubicBezTo>
                        <a:pt x="5821" y="2871"/>
                        <a:pt x="10393" y="5062"/>
                        <a:pt x="15822" y="8015"/>
                      </a:cubicBezTo>
                      <a:cubicBezTo>
                        <a:pt x="24490" y="12682"/>
                        <a:pt x="34681" y="19921"/>
                        <a:pt x="45445" y="28779"/>
                      </a:cubicBezTo>
                      <a:cubicBezTo>
                        <a:pt x="57160" y="38400"/>
                        <a:pt x="69448" y="49734"/>
                        <a:pt x="81640" y="60783"/>
                      </a:cubicBezTo>
                      <a:cubicBezTo>
                        <a:pt x="103166" y="80309"/>
                        <a:pt x="124026" y="99169"/>
                        <a:pt x="136408" y="109361"/>
                      </a:cubicBezTo>
                      <a:cubicBezTo>
                        <a:pt x="137837" y="110599"/>
                        <a:pt x="140123" y="110599"/>
                        <a:pt x="141552" y="109361"/>
                      </a:cubicBezTo>
                      <a:cubicBezTo>
                        <a:pt x="142981" y="108218"/>
                        <a:pt x="143076" y="106218"/>
                        <a:pt x="141647" y="104979"/>
                      </a:cubicBezTo>
                      <a:cubicBezTo>
                        <a:pt x="130027" y="94121"/>
                        <a:pt x="111739" y="73451"/>
                        <a:pt x="90688" y="53640"/>
                      </a:cubicBezTo>
                      <a:cubicBezTo>
                        <a:pt x="78496" y="42209"/>
                        <a:pt x="65352" y="31065"/>
                        <a:pt x="52779" y="21921"/>
                      </a:cubicBezTo>
                      <a:cubicBezTo>
                        <a:pt x="40777" y="13158"/>
                        <a:pt x="29252" y="6110"/>
                        <a:pt x="19156" y="2585"/>
                      </a:cubicBezTo>
                      <a:cubicBezTo>
                        <a:pt x="12298" y="204"/>
                        <a:pt x="6202" y="-462"/>
                        <a:pt x="1249" y="300"/>
                      </a:cubicBezTo>
                      <a:cubicBezTo>
                        <a:pt x="487" y="300"/>
                        <a:pt x="-85" y="871"/>
                        <a:pt x="10" y="1538"/>
                      </a:cubicBezTo>
                      <a:cubicBezTo>
                        <a:pt x="10" y="2205"/>
                        <a:pt x="677" y="2681"/>
                        <a:pt x="1439" y="25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4" name="Google Shape;554;p15"/>
                <p:cNvSpPr/>
                <p:nvPr/>
              </p:nvSpPr>
              <p:spPr>
                <a:xfrm>
                  <a:off x="4264666" y="4856571"/>
                  <a:ext cx="59291" cy="91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91" h="91546" extrusionOk="0">
                      <a:moveTo>
                        <a:pt x="85" y="1478"/>
                      </a:moveTo>
                      <a:cubicBezTo>
                        <a:pt x="1704" y="10051"/>
                        <a:pt x="3037" y="20338"/>
                        <a:pt x="6562" y="31101"/>
                      </a:cubicBezTo>
                      <a:cubicBezTo>
                        <a:pt x="9800" y="40721"/>
                        <a:pt x="14563" y="50341"/>
                        <a:pt x="19897" y="59105"/>
                      </a:cubicBezTo>
                      <a:cubicBezTo>
                        <a:pt x="29041" y="73964"/>
                        <a:pt x="40661" y="85870"/>
                        <a:pt x="51805" y="90918"/>
                      </a:cubicBezTo>
                      <a:cubicBezTo>
                        <a:pt x="54091" y="92156"/>
                        <a:pt x="57139" y="91490"/>
                        <a:pt x="58568" y="89585"/>
                      </a:cubicBezTo>
                      <a:cubicBezTo>
                        <a:pt x="59997" y="87680"/>
                        <a:pt x="59235" y="85013"/>
                        <a:pt x="56949" y="83870"/>
                      </a:cubicBezTo>
                      <a:cubicBezTo>
                        <a:pt x="52186" y="80917"/>
                        <a:pt x="48281" y="75773"/>
                        <a:pt x="43995" y="69963"/>
                      </a:cubicBezTo>
                      <a:cubicBezTo>
                        <a:pt x="35518" y="58533"/>
                        <a:pt x="28183" y="43007"/>
                        <a:pt x="20182" y="28815"/>
                      </a:cubicBezTo>
                      <a:cubicBezTo>
                        <a:pt x="14277" y="18242"/>
                        <a:pt x="7419" y="8908"/>
                        <a:pt x="2656" y="812"/>
                      </a:cubicBezTo>
                      <a:cubicBezTo>
                        <a:pt x="2466" y="240"/>
                        <a:pt x="1609" y="-141"/>
                        <a:pt x="942" y="50"/>
                      </a:cubicBezTo>
                      <a:cubicBezTo>
                        <a:pt x="275" y="240"/>
                        <a:pt x="-201" y="907"/>
                        <a:pt x="85" y="14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5" name="Google Shape;555;p15"/>
                <p:cNvSpPr/>
                <p:nvPr/>
              </p:nvSpPr>
              <p:spPr>
                <a:xfrm>
                  <a:off x="4349134" y="4870554"/>
                  <a:ext cx="21064" cy="7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4" h="70120" extrusionOk="0">
                      <a:moveTo>
                        <a:pt x="389" y="4736"/>
                      </a:moveTo>
                      <a:cubicBezTo>
                        <a:pt x="1246" y="7688"/>
                        <a:pt x="961" y="10831"/>
                        <a:pt x="1532" y="14261"/>
                      </a:cubicBezTo>
                      <a:cubicBezTo>
                        <a:pt x="3628" y="26453"/>
                        <a:pt x="5818" y="41026"/>
                        <a:pt x="8200" y="54075"/>
                      </a:cubicBezTo>
                      <a:cubicBezTo>
                        <a:pt x="9057" y="58647"/>
                        <a:pt x="10105" y="63124"/>
                        <a:pt x="11629" y="67124"/>
                      </a:cubicBezTo>
                      <a:cubicBezTo>
                        <a:pt x="12295" y="69315"/>
                        <a:pt x="14962" y="70553"/>
                        <a:pt x="17534" y="69982"/>
                      </a:cubicBezTo>
                      <a:cubicBezTo>
                        <a:pt x="20106" y="69410"/>
                        <a:pt x="21630" y="67124"/>
                        <a:pt x="20868" y="64933"/>
                      </a:cubicBezTo>
                      <a:cubicBezTo>
                        <a:pt x="16486" y="50074"/>
                        <a:pt x="18106" y="30262"/>
                        <a:pt x="14581" y="14451"/>
                      </a:cubicBezTo>
                      <a:cubicBezTo>
                        <a:pt x="14105" y="12165"/>
                        <a:pt x="13724" y="9784"/>
                        <a:pt x="12676" y="7783"/>
                      </a:cubicBezTo>
                      <a:cubicBezTo>
                        <a:pt x="11343" y="5402"/>
                        <a:pt x="9533" y="3783"/>
                        <a:pt x="7533" y="1973"/>
                      </a:cubicBezTo>
                      <a:cubicBezTo>
                        <a:pt x="6580" y="259"/>
                        <a:pt x="4199" y="-503"/>
                        <a:pt x="2294" y="354"/>
                      </a:cubicBezTo>
                      <a:cubicBezTo>
                        <a:pt x="294" y="1116"/>
                        <a:pt x="-563" y="3116"/>
                        <a:pt x="389" y="48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56" name="Google Shape;556;p15"/>
              <p:cNvGrpSpPr/>
              <p:nvPr/>
            </p:nvGrpSpPr>
            <p:grpSpPr>
              <a:xfrm>
                <a:off x="8530309" y="4937484"/>
                <a:ext cx="204708" cy="113087"/>
                <a:chOff x="4165490" y="4856571"/>
                <a:chExt cx="204708" cy="113087"/>
              </a:xfrm>
            </p:grpSpPr>
            <p:sp>
              <p:nvSpPr>
                <p:cNvPr id="557" name="Google Shape;557;p15"/>
                <p:cNvSpPr/>
                <p:nvPr/>
              </p:nvSpPr>
              <p:spPr>
                <a:xfrm>
                  <a:off x="4165490" y="4859369"/>
                  <a:ext cx="142672" cy="11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72" h="110289" extrusionOk="0">
                      <a:moveTo>
                        <a:pt x="1439" y="2681"/>
                      </a:moveTo>
                      <a:cubicBezTo>
                        <a:pt x="5821" y="2871"/>
                        <a:pt x="10393" y="5062"/>
                        <a:pt x="15822" y="8015"/>
                      </a:cubicBezTo>
                      <a:cubicBezTo>
                        <a:pt x="24490" y="12682"/>
                        <a:pt x="34681" y="19921"/>
                        <a:pt x="45445" y="28779"/>
                      </a:cubicBezTo>
                      <a:cubicBezTo>
                        <a:pt x="57160" y="38400"/>
                        <a:pt x="69448" y="49734"/>
                        <a:pt x="81640" y="60783"/>
                      </a:cubicBezTo>
                      <a:cubicBezTo>
                        <a:pt x="103166" y="80309"/>
                        <a:pt x="124026" y="99169"/>
                        <a:pt x="136408" y="109361"/>
                      </a:cubicBezTo>
                      <a:cubicBezTo>
                        <a:pt x="137837" y="110599"/>
                        <a:pt x="140123" y="110599"/>
                        <a:pt x="141552" y="109361"/>
                      </a:cubicBezTo>
                      <a:cubicBezTo>
                        <a:pt x="142981" y="108218"/>
                        <a:pt x="143076" y="106218"/>
                        <a:pt x="141647" y="104979"/>
                      </a:cubicBezTo>
                      <a:cubicBezTo>
                        <a:pt x="130027" y="94121"/>
                        <a:pt x="111739" y="73451"/>
                        <a:pt x="90688" y="53640"/>
                      </a:cubicBezTo>
                      <a:cubicBezTo>
                        <a:pt x="78496" y="42209"/>
                        <a:pt x="65352" y="31065"/>
                        <a:pt x="52779" y="21921"/>
                      </a:cubicBezTo>
                      <a:cubicBezTo>
                        <a:pt x="40777" y="13158"/>
                        <a:pt x="29252" y="6110"/>
                        <a:pt x="19156" y="2585"/>
                      </a:cubicBezTo>
                      <a:cubicBezTo>
                        <a:pt x="12298" y="204"/>
                        <a:pt x="6202" y="-462"/>
                        <a:pt x="1249" y="300"/>
                      </a:cubicBezTo>
                      <a:cubicBezTo>
                        <a:pt x="487" y="300"/>
                        <a:pt x="-85" y="871"/>
                        <a:pt x="10" y="1538"/>
                      </a:cubicBezTo>
                      <a:cubicBezTo>
                        <a:pt x="10" y="2205"/>
                        <a:pt x="677" y="2681"/>
                        <a:pt x="1439" y="25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8" name="Google Shape;558;p15"/>
                <p:cNvSpPr/>
                <p:nvPr/>
              </p:nvSpPr>
              <p:spPr>
                <a:xfrm>
                  <a:off x="4264666" y="4856571"/>
                  <a:ext cx="59291" cy="91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91" h="91546" extrusionOk="0">
                      <a:moveTo>
                        <a:pt x="85" y="1478"/>
                      </a:moveTo>
                      <a:cubicBezTo>
                        <a:pt x="1704" y="10051"/>
                        <a:pt x="3037" y="20338"/>
                        <a:pt x="6562" y="31101"/>
                      </a:cubicBezTo>
                      <a:cubicBezTo>
                        <a:pt x="9800" y="40721"/>
                        <a:pt x="14563" y="50341"/>
                        <a:pt x="19897" y="59105"/>
                      </a:cubicBezTo>
                      <a:cubicBezTo>
                        <a:pt x="29041" y="73964"/>
                        <a:pt x="40661" y="85870"/>
                        <a:pt x="51805" y="90918"/>
                      </a:cubicBezTo>
                      <a:cubicBezTo>
                        <a:pt x="54091" y="92156"/>
                        <a:pt x="57139" y="91490"/>
                        <a:pt x="58568" y="89585"/>
                      </a:cubicBezTo>
                      <a:cubicBezTo>
                        <a:pt x="59997" y="87680"/>
                        <a:pt x="59235" y="85013"/>
                        <a:pt x="56949" y="83870"/>
                      </a:cubicBezTo>
                      <a:cubicBezTo>
                        <a:pt x="52186" y="80917"/>
                        <a:pt x="48281" y="75773"/>
                        <a:pt x="43995" y="69963"/>
                      </a:cubicBezTo>
                      <a:cubicBezTo>
                        <a:pt x="35518" y="58533"/>
                        <a:pt x="28183" y="43007"/>
                        <a:pt x="20182" y="28815"/>
                      </a:cubicBezTo>
                      <a:cubicBezTo>
                        <a:pt x="14277" y="18242"/>
                        <a:pt x="7419" y="8908"/>
                        <a:pt x="2656" y="812"/>
                      </a:cubicBezTo>
                      <a:cubicBezTo>
                        <a:pt x="2466" y="240"/>
                        <a:pt x="1609" y="-141"/>
                        <a:pt x="942" y="50"/>
                      </a:cubicBezTo>
                      <a:cubicBezTo>
                        <a:pt x="275" y="240"/>
                        <a:pt x="-201" y="907"/>
                        <a:pt x="85" y="14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9" name="Google Shape;559;p15"/>
                <p:cNvSpPr/>
                <p:nvPr/>
              </p:nvSpPr>
              <p:spPr>
                <a:xfrm>
                  <a:off x="4349134" y="4870554"/>
                  <a:ext cx="21064" cy="7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4" h="70120" extrusionOk="0">
                      <a:moveTo>
                        <a:pt x="389" y="4736"/>
                      </a:moveTo>
                      <a:cubicBezTo>
                        <a:pt x="1246" y="7688"/>
                        <a:pt x="961" y="10831"/>
                        <a:pt x="1532" y="14261"/>
                      </a:cubicBezTo>
                      <a:cubicBezTo>
                        <a:pt x="3628" y="26453"/>
                        <a:pt x="5818" y="41026"/>
                        <a:pt x="8200" y="54075"/>
                      </a:cubicBezTo>
                      <a:cubicBezTo>
                        <a:pt x="9057" y="58647"/>
                        <a:pt x="10105" y="63124"/>
                        <a:pt x="11629" y="67124"/>
                      </a:cubicBezTo>
                      <a:cubicBezTo>
                        <a:pt x="12295" y="69315"/>
                        <a:pt x="14962" y="70553"/>
                        <a:pt x="17534" y="69982"/>
                      </a:cubicBezTo>
                      <a:cubicBezTo>
                        <a:pt x="20106" y="69410"/>
                        <a:pt x="21630" y="67124"/>
                        <a:pt x="20868" y="64933"/>
                      </a:cubicBezTo>
                      <a:cubicBezTo>
                        <a:pt x="16486" y="50074"/>
                        <a:pt x="18106" y="30262"/>
                        <a:pt x="14581" y="14451"/>
                      </a:cubicBezTo>
                      <a:cubicBezTo>
                        <a:pt x="14105" y="12165"/>
                        <a:pt x="13724" y="9784"/>
                        <a:pt x="12676" y="7783"/>
                      </a:cubicBezTo>
                      <a:cubicBezTo>
                        <a:pt x="11343" y="5402"/>
                        <a:pt x="9533" y="3783"/>
                        <a:pt x="7533" y="1973"/>
                      </a:cubicBezTo>
                      <a:cubicBezTo>
                        <a:pt x="6580" y="259"/>
                        <a:pt x="4199" y="-503"/>
                        <a:pt x="2294" y="354"/>
                      </a:cubicBezTo>
                      <a:cubicBezTo>
                        <a:pt x="294" y="1116"/>
                        <a:pt x="-563" y="3116"/>
                        <a:pt x="389" y="48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60" name="Google Shape;560;p15"/>
              <p:cNvGrpSpPr/>
              <p:nvPr/>
            </p:nvGrpSpPr>
            <p:grpSpPr>
              <a:xfrm>
                <a:off x="5823200" y="4937484"/>
                <a:ext cx="204708" cy="113087"/>
                <a:chOff x="4165490" y="4856571"/>
                <a:chExt cx="204708" cy="113087"/>
              </a:xfrm>
            </p:grpSpPr>
            <p:sp>
              <p:nvSpPr>
                <p:cNvPr id="561" name="Google Shape;561;p15"/>
                <p:cNvSpPr/>
                <p:nvPr/>
              </p:nvSpPr>
              <p:spPr>
                <a:xfrm>
                  <a:off x="4165490" y="4859369"/>
                  <a:ext cx="142672" cy="11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72" h="110289" extrusionOk="0">
                      <a:moveTo>
                        <a:pt x="1439" y="2681"/>
                      </a:moveTo>
                      <a:cubicBezTo>
                        <a:pt x="5821" y="2871"/>
                        <a:pt x="10393" y="5062"/>
                        <a:pt x="15822" y="8015"/>
                      </a:cubicBezTo>
                      <a:cubicBezTo>
                        <a:pt x="24490" y="12682"/>
                        <a:pt x="34681" y="19921"/>
                        <a:pt x="45445" y="28779"/>
                      </a:cubicBezTo>
                      <a:cubicBezTo>
                        <a:pt x="57160" y="38400"/>
                        <a:pt x="69448" y="49734"/>
                        <a:pt x="81640" y="60783"/>
                      </a:cubicBezTo>
                      <a:cubicBezTo>
                        <a:pt x="103166" y="80309"/>
                        <a:pt x="124026" y="99169"/>
                        <a:pt x="136408" y="109361"/>
                      </a:cubicBezTo>
                      <a:cubicBezTo>
                        <a:pt x="137837" y="110599"/>
                        <a:pt x="140123" y="110599"/>
                        <a:pt x="141552" y="109361"/>
                      </a:cubicBezTo>
                      <a:cubicBezTo>
                        <a:pt x="142981" y="108218"/>
                        <a:pt x="143076" y="106218"/>
                        <a:pt x="141647" y="104979"/>
                      </a:cubicBezTo>
                      <a:cubicBezTo>
                        <a:pt x="130027" y="94121"/>
                        <a:pt x="111739" y="73451"/>
                        <a:pt x="90688" y="53640"/>
                      </a:cubicBezTo>
                      <a:cubicBezTo>
                        <a:pt x="78496" y="42209"/>
                        <a:pt x="65352" y="31065"/>
                        <a:pt x="52779" y="21921"/>
                      </a:cubicBezTo>
                      <a:cubicBezTo>
                        <a:pt x="40777" y="13158"/>
                        <a:pt x="29252" y="6110"/>
                        <a:pt x="19156" y="2585"/>
                      </a:cubicBezTo>
                      <a:cubicBezTo>
                        <a:pt x="12298" y="204"/>
                        <a:pt x="6202" y="-462"/>
                        <a:pt x="1249" y="300"/>
                      </a:cubicBezTo>
                      <a:cubicBezTo>
                        <a:pt x="487" y="300"/>
                        <a:pt x="-85" y="871"/>
                        <a:pt x="10" y="1538"/>
                      </a:cubicBezTo>
                      <a:cubicBezTo>
                        <a:pt x="10" y="2205"/>
                        <a:pt x="677" y="2681"/>
                        <a:pt x="1439" y="25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2" name="Google Shape;562;p15"/>
                <p:cNvSpPr/>
                <p:nvPr/>
              </p:nvSpPr>
              <p:spPr>
                <a:xfrm>
                  <a:off x="4264666" y="4856571"/>
                  <a:ext cx="59291" cy="91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91" h="91546" extrusionOk="0">
                      <a:moveTo>
                        <a:pt x="85" y="1478"/>
                      </a:moveTo>
                      <a:cubicBezTo>
                        <a:pt x="1704" y="10051"/>
                        <a:pt x="3037" y="20338"/>
                        <a:pt x="6562" y="31101"/>
                      </a:cubicBezTo>
                      <a:cubicBezTo>
                        <a:pt x="9800" y="40721"/>
                        <a:pt x="14563" y="50341"/>
                        <a:pt x="19897" y="59105"/>
                      </a:cubicBezTo>
                      <a:cubicBezTo>
                        <a:pt x="29041" y="73964"/>
                        <a:pt x="40661" y="85870"/>
                        <a:pt x="51805" y="90918"/>
                      </a:cubicBezTo>
                      <a:cubicBezTo>
                        <a:pt x="54091" y="92156"/>
                        <a:pt x="57139" y="91490"/>
                        <a:pt x="58568" y="89585"/>
                      </a:cubicBezTo>
                      <a:cubicBezTo>
                        <a:pt x="59997" y="87680"/>
                        <a:pt x="59235" y="85013"/>
                        <a:pt x="56949" y="83870"/>
                      </a:cubicBezTo>
                      <a:cubicBezTo>
                        <a:pt x="52186" y="80917"/>
                        <a:pt x="48281" y="75773"/>
                        <a:pt x="43995" y="69963"/>
                      </a:cubicBezTo>
                      <a:cubicBezTo>
                        <a:pt x="35518" y="58533"/>
                        <a:pt x="28183" y="43007"/>
                        <a:pt x="20182" y="28815"/>
                      </a:cubicBezTo>
                      <a:cubicBezTo>
                        <a:pt x="14277" y="18242"/>
                        <a:pt x="7419" y="8908"/>
                        <a:pt x="2656" y="812"/>
                      </a:cubicBezTo>
                      <a:cubicBezTo>
                        <a:pt x="2466" y="240"/>
                        <a:pt x="1609" y="-141"/>
                        <a:pt x="942" y="50"/>
                      </a:cubicBezTo>
                      <a:cubicBezTo>
                        <a:pt x="275" y="240"/>
                        <a:pt x="-201" y="907"/>
                        <a:pt x="85" y="14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3" name="Google Shape;563;p15"/>
                <p:cNvSpPr/>
                <p:nvPr/>
              </p:nvSpPr>
              <p:spPr>
                <a:xfrm>
                  <a:off x="4349134" y="4870554"/>
                  <a:ext cx="21064" cy="7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4" h="70120" extrusionOk="0">
                      <a:moveTo>
                        <a:pt x="389" y="4736"/>
                      </a:moveTo>
                      <a:cubicBezTo>
                        <a:pt x="1246" y="7688"/>
                        <a:pt x="961" y="10831"/>
                        <a:pt x="1532" y="14261"/>
                      </a:cubicBezTo>
                      <a:cubicBezTo>
                        <a:pt x="3628" y="26453"/>
                        <a:pt x="5818" y="41026"/>
                        <a:pt x="8200" y="54075"/>
                      </a:cubicBezTo>
                      <a:cubicBezTo>
                        <a:pt x="9057" y="58647"/>
                        <a:pt x="10105" y="63124"/>
                        <a:pt x="11629" y="67124"/>
                      </a:cubicBezTo>
                      <a:cubicBezTo>
                        <a:pt x="12295" y="69315"/>
                        <a:pt x="14962" y="70553"/>
                        <a:pt x="17534" y="69982"/>
                      </a:cubicBezTo>
                      <a:cubicBezTo>
                        <a:pt x="20106" y="69410"/>
                        <a:pt x="21630" y="67124"/>
                        <a:pt x="20868" y="64933"/>
                      </a:cubicBezTo>
                      <a:cubicBezTo>
                        <a:pt x="16486" y="50074"/>
                        <a:pt x="18106" y="30262"/>
                        <a:pt x="14581" y="14451"/>
                      </a:cubicBezTo>
                      <a:cubicBezTo>
                        <a:pt x="14105" y="12165"/>
                        <a:pt x="13724" y="9784"/>
                        <a:pt x="12676" y="7783"/>
                      </a:cubicBezTo>
                      <a:cubicBezTo>
                        <a:pt x="11343" y="5402"/>
                        <a:pt x="9533" y="3783"/>
                        <a:pt x="7533" y="1973"/>
                      </a:cubicBezTo>
                      <a:cubicBezTo>
                        <a:pt x="6580" y="259"/>
                        <a:pt x="4199" y="-503"/>
                        <a:pt x="2294" y="354"/>
                      </a:cubicBezTo>
                      <a:cubicBezTo>
                        <a:pt x="294" y="1116"/>
                        <a:pt x="-563" y="3116"/>
                        <a:pt x="389" y="48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64" name="Google Shape;564;p15"/>
            <p:cNvSpPr/>
            <p:nvPr/>
          </p:nvSpPr>
          <p:spPr>
            <a:xfrm>
              <a:off x="362535" y="-172210"/>
              <a:ext cx="705128" cy="382277"/>
            </a:xfrm>
            <a:custGeom>
              <a:avLst/>
              <a:gdLst/>
              <a:ahLst/>
              <a:cxnLst/>
              <a:rect l="l" t="t" r="r" b="b"/>
              <a:pathLst>
                <a:path w="705128" h="382277" extrusionOk="0">
                  <a:moveTo>
                    <a:pt x="694882" y="248052"/>
                  </a:moveTo>
                  <a:cubicBezTo>
                    <a:pt x="673451" y="302821"/>
                    <a:pt x="607157" y="342254"/>
                    <a:pt x="528100" y="355208"/>
                  </a:cubicBezTo>
                  <a:cubicBezTo>
                    <a:pt x="520956" y="356351"/>
                    <a:pt x="513621" y="357304"/>
                    <a:pt x="506192" y="358066"/>
                  </a:cubicBezTo>
                  <a:cubicBezTo>
                    <a:pt x="415228" y="389212"/>
                    <a:pt x="310834" y="389212"/>
                    <a:pt x="221299" y="364352"/>
                  </a:cubicBezTo>
                  <a:cubicBezTo>
                    <a:pt x="213679" y="363876"/>
                    <a:pt x="206059" y="363114"/>
                    <a:pt x="198534" y="362161"/>
                  </a:cubicBezTo>
                  <a:cubicBezTo>
                    <a:pt x="115667" y="351970"/>
                    <a:pt x="41658" y="316727"/>
                    <a:pt x="11940" y="261482"/>
                  </a:cubicBezTo>
                  <a:cubicBezTo>
                    <a:pt x="-27113" y="188521"/>
                    <a:pt x="33943" y="115559"/>
                    <a:pt x="132431" y="83460"/>
                  </a:cubicBezTo>
                  <a:cubicBezTo>
                    <a:pt x="139003" y="81364"/>
                    <a:pt x="145575" y="79364"/>
                    <a:pt x="150909" y="76983"/>
                  </a:cubicBezTo>
                  <a:cubicBezTo>
                    <a:pt x="188342" y="36692"/>
                    <a:pt x="253208" y="8308"/>
                    <a:pt x="321597" y="1164"/>
                  </a:cubicBezTo>
                  <a:cubicBezTo>
                    <a:pt x="422467" y="-8266"/>
                    <a:pt x="494476" y="41359"/>
                    <a:pt x="551721" y="86413"/>
                  </a:cubicBezTo>
                  <a:cubicBezTo>
                    <a:pt x="558008" y="88603"/>
                    <a:pt x="564866" y="90699"/>
                    <a:pt x="571724" y="92794"/>
                  </a:cubicBezTo>
                  <a:cubicBezTo>
                    <a:pt x="653829" y="118893"/>
                    <a:pt x="724505" y="168232"/>
                    <a:pt x="700311" y="233574"/>
                  </a:cubicBezTo>
                  <a:cubicBezTo>
                    <a:pt x="698883" y="238432"/>
                    <a:pt x="697073" y="243289"/>
                    <a:pt x="694882" y="2481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5" name="Google Shape;565;p15"/>
            <p:cNvGrpSpPr/>
            <p:nvPr/>
          </p:nvGrpSpPr>
          <p:grpSpPr>
            <a:xfrm>
              <a:off x="8587500" y="2130623"/>
              <a:ext cx="461424" cy="1457261"/>
              <a:chOff x="177600" y="1578623"/>
              <a:chExt cx="461424" cy="1457261"/>
            </a:xfrm>
          </p:grpSpPr>
          <p:grpSp>
            <p:nvGrpSpPr>
              <p:cNvPr id="566" name="Google Shape;566;p15"/>
              <p:cNvGrpSpPr/>
              <p:nvPr/>
            </p:nvGrpSpPr>
            <p:grpSpPr>
              <a:xfrm>
                <a:off x="177727" y="1578623"/>
                <a:ext cx="461179" cy="461210"/>
                <a:chOff x="2957865" y="5957044"/>
                <a:chExt cx="794178" cy="794231"/>
              </a:xfrm>
            </p:grpSpPr>
            <p:sp>
              <p:nvSpPr>
                <p:cNvPr id="567" name="Google Shape;567;p15"/>
                <p:cNvSpPr/>
                <p:nvPr/>
              </p:nvSpPr>
              <p:spPr>
                <a:xfrm>
                  <a:off x="2957865" y="5957044"/>
                  <a:ext cx="794178" cy="794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178" h="794231" extrusionOk="0">
                      <a:moveTo>
                        <a:pt x="201182" y="424150"/>
                      </a:moveTo>
                      <a:cubicBezTo>
                        <a:pt x="80015" y="392411"/>
                        <a:pt x="-9786" y="333851"/>
                        <a:pt x="856" y="293462"/>
                      </a:cubicBezTo>
                      <a:cubicBezTo>
                        <a:pt x="11498" y="253073"/>
                        <a:pt x="118475" y="245792"/>
                        <a:pt x="239642" y="277593"/>
                      </a:cubicBezTo>
                      <a:cubicBezTo>
                        <a:pt x="176413" y="169557"/>
                        <a:pt x="154321" y="64696"/>
                        <a:pt x="190353" y="43661"/>
                      </a:cubicBezTo>
                      <a:cubicBezTo>
                        <a:pt x="226386" y="22627"/>
                        <a:pt x="307039" y="93136"/>
                        <a:pt x="370205" y="201420"/>
                      </a:cubicBezTo>
                      <a:cubicBezTo>
                        <a:pt x="401943" y="80192"/>
                        <a:pt x="460566" y="-9734"/>
                        <a:pt x="501017" y="846"/>
                      </a:cubicBezTo>
                      <a:cubicBezTo>
                        <a:pt x="541406" y="11425"/>
                        <a:pt x="548438" y="118527"/>
                        <a:pt x="516638" y="239756"/>
                      </a:cubicBezTo>
                      <a:cubicBezTo>
                        <a:pt x="624797" y="176341"/>
                        <a:pt x="729659" y="154435"/>
                        <a:pt x="750756" y="190467"/>
                      </a:cubicBezTo>
                      <a:cubicBezTo>
                        <a:pt x="771852" y="226500"/>
                        <a:pt x="701156" y="307029"/>
                        <a:pt x="593059" y="370132"/>
                      </a:cubicBezTo>
                      <a:cubicBezTo>
                        <a:pt x="714225" y="401871"/>
                        <a:pt x="803964" y="460680"/>
                        <a:pt x="793322" y="501069"/>
                      </a:cubicBezTo>
                      <a:cubicBezTo>
                        <a:pt x="782743" y="541458"/>
                        <a:pt x="675765" y="548428"/>
                        <a:pt x="554599" y="516689"/>
                      </a:cubicBezTo>
                      <a:cubicBezTo>
                        <a:pt x="617827" y="624724"/>
                        <a:pt x="639920" y="729586"/>
                        <a:pt x="603825" y="750869"/>
                      </a:cubicBezTo>
                      <a:cubicBezTo>
                        <a:pt x="567792" y="771904"/>
                        <a:pt x="487201" y="701084"/>
                        <a:pt x="423974" y="593111"/>
                      </a:cubicBezTo>
                      <a:cubicBezTo>
                        <a:pt x="392235" y="714339"/>
                        <a:pt x="333674" y="804016"/>
                        <a:pt x="293223" y="793374"/>
                      </a:cubicBezTo>
                      <a:cubicBezTo>
                        <a:pt x="252772" y="782732"/>
                        <a:pt x="245740" y="675942"/>
                        <a:pt x="277541" y="554713"/>
                      </a:cubicBezTo>
                      <a:cubicBezTo>
                        <a:pt x="169443" y="617817"/>
                        <a:pt x="64520" y="640034"/>
                        <a:pt x="43423" y="604001"/>
                      </a:cubicBezTo>
                      <a:cubicBezTo>
                        <a:pt x="22388" y="567720"/>
                        <a:pt x="93022" y="487191"/>
                        <a:pt x="201120" y="42402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8" name="Google Shape;568;p15"/>
                <p:cNvSpPr/>
                <p:nvPr/>
              </p:nvSpPr>
              <p:spPr>
                <a:xfrm>
                  <a:off x="3072388" y="6281953"/>
                  <a:ext cx="276661" cy="71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661" h="71547" extrusionOk="0">
                      <a:moveTo>
                        <a:pt x="1027" y="3030"/>
                      </a:moveTo>
                      <a:cubicBezTo>
                        <a:pt x="45337" y="17779"/>
                        <a:pt x="91015" y="30910"/>
                        <a:pt x="137129" y="42050"/>
                      </a:cubicBezTo>
                      <a:cubicBezTo>
                        <a:pt x="183306" y="53252"/>
                        <a:pt x="229855" y="62524"/>
                        <a:pt x="275596" y="71548"/>
                      </a:cubicBezTo>
                      <a:cubicBezTo>
                        <a:pt x="276094" y="71486"/>
                        <a:pt x="276529" y="71361"/>
                        <a:pt x="276654" y="70677"/>
                      </a:cubicBezTo>
                      <a:cubicBezTo>
                        <a:pt x="276716" y="70241"/>
                        <a:pt x="276405" y="69930"/>
                        <a:pt x="275970" y="69805"/>
                      </a:cubicBezTo>
                      <a:cubicBezTo>
                        <a:pt x="221392" y="57981"/>
                        <a:pt x="165881" y="44788"/>
                        <a:pt x="110867" y="30599"/>
                      </a:cubicBezTo>
                      <a:cubicBezTo>
                        <a:pt x="74088" y="21202"/>
                        <a:pt x="37558" y="11369"/>
                        <a:pt x="2023" y="43"/>
                      </a:cubicBezTo>
                      <a:cubicBezTo>
                        <a:pt x="1214" y="-144"/>
                        <a:pt x="342" y="292"/>
                        <a:pt x="94" y="1101"/>
                      </a:cubicBezTo>
                      <a:cubicBezTo>
                        <a:pt x="-217" y="1910"/>
                        <a:pt x="280" y="2719"/>
                        <a:pt x="1090" y="29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9" name="Google Shape;569;p15"/>
                <p:cNvSpPr/>
                <p:nvPr/>
              </p:nvSpPr>
              <p:spPr>
                <a:xfrm>
                  <a:off x="3123242" y="6364696"/>
                  <a:ext cx="218816" cy="119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16" h="119938" extrusionOk="0">
                      <a:moveTo>
                        <a:pt x="2137" y="119679"/>
                      </a:moveTo>
                      <a:cubicBezTo>
                        <a:pt x="32444" y="103748"/>
                        <a:pt x="62627" y="87069"/>
                        <a:pt x="92561" y="69893"/>
                      </a:cubicBezTo>
                      <a:cubicBezTo>
                        <a:pt x="112475" y="58443"/>
                        <a:pt x="132203" y="46681"/>
                        <a:pt x="152242" y="35728"/>
                      </a:cubicBezTo>
                      <a:cubicBezTo>
                        <a:pt x="173774" y="24028"/>
                        <a:pt x="195618" y="12577"/>
                        <a:pt x="217959" y="2682"/>
                      </a:cubicBezTo>
                      <a:cubicBezTo>
                        <a:pt x="218643" y="2434"/>
                        <a:pt x="219017" y="1625"/>
                        <a:pt x="218706" y="816"/>
                      </a:cubicBezTo>
                      <a:cubicBezTo>
                        <a:pt x="218395" y="69"/>
                        <a:pt x="217585" y="-180"/>
                        <a:pt x="216839" y="131"/>
                      </a:cubicBezTo>
                      <a:cubicBezTo>
                        <a:pt x="186532" y="12702"/>
                        <a:pt x="156971" y="27078"/>
                        <a:pt x="128095" y="42947"/>
                      </a:cubicBezTo>
                      <a:cubicBezTo>
                        <a:pt x="85031" y="66595"/>
                        <a:pt x="43397" y="93355"/>
                        <a:pt x="706" y="117314"/>
                      </a:cubicBezTo>
                      <a:cubicBezTo>
                        <a:pt x="22" y="117563"/>
                        <a:pt x="-165" y="118435"/>
                        <a:pt x="146" y="119181"/>
                      </a:cubicBezTo>
                      <a:cubicBezTo>
                        <a:pt x="457" y="119928"/>
                        <a:pt x="1390" y="120177"/>
                        <a:pt x="2075" y="1196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0" name="Google Shape;570;p15"/>
                <p:cNvSpPr/>
                <p:nvPr/>
              </p:nvSpPr>
              <p:spPr>
                <a:xfrm>
                  <a:off x="3283223" y="6359074"/>
                  <a:ext cx="53008" cy="248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08" h="248187" extrusionOk="0">
                      <a:moveTo>
                        <a:pt x="2778" y="247214"/>
                      </a:moveTo>
                      <a:lnTo>
                        <a:pt x="25928" y="118456"/>
                      </a:lnTo>
                      <a:lnTo>
                        <a:pt x="52999" y="1086"/>
                      </a:lnTo>
                      <a:cubicBezTo>
                        <a:pt x="53061" y="650"/>
                        <a:pt x="52813" y="152"/>
                        <a:pt x="52377" y="28"/>
                      </a:cubicBezTo>
                      <a:cubicBezTo>
                        <a:pt x="51941" y="-97"/>
                        <a:pt x="51506" y="214"/>
                        <a:pt x="51381" y="650"/>
                      </a:cubicBezTo>
                      <a:lnTo>
                        <a:pt x="21883" y="117398"/>
                      </a:lnTo>
                      <a:cubicBezTo>
                        <a:pt x="18958" y="130404"/>
                        <a:pt x="16344" y="143224"/>
                        <a:pt x="14291" y="156231"/>
                      </a:cubicBezTo>
                      <a:cubicBezTo>
                        <a:pt x="9374" y="186289"/>
                        <a:pt x="6014" y="216721"/>
                        <a:pt x="39" y="246530"/>
                      </a:cubicBezTo>
                      <a:cubicBezTo>
                        <a:pt x="-147" y="247401"/>
                        <a:pt x="350" y="248210"/>
                        <a:pt x="1097" y="248148"/>
                      </a:cubicBezTo>
                      <a:cubicBezTo>
                        <a:pt x="1844" y="248335"/>
                        <a:pt x="2591" y="247837"/>
                        <a:pt x="2715" y="24721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1" name="Google Shape;571;p15"/>
                <p:cNvSpPr/>
                <p:nvPr/>
              </p:nvSpPr>
              <p:spPr>
                <a:xfrm>
                  <a:off x="3388200" y="6395788"/>
                  <a:ext cx="85800" cy="193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00" h="193829" extrusionOk="0">
                      <a:moveTo>
                        <a:pt x="85679" y="191831"/>
                      </a:moveTo>
                      <a:cubicBezTo>
                        <a:pt x="85493" y="190213"/>
                        <a:pt x="85493" y="188844"/>
                        <a:pt x="85057" y="187599"/>
                      </a:cubicBezTo>
                      <a:cubicBezTo>
                        <a:pt x="81696" y="175464"/>
                        <a:pt x="75287" y="164511"/>
                        <a:pt x="70246" y="153060"/>
                      </a:cubicBezTo>
                      <a:cubicBezTo>
                        <a:pt x="48091" y="102154"/>
                        <a:pt x="25937" y="51248"/>
                        <a:pt x="2911" y="840"/>
                      </a:cubicBezTo>
                      <a:cubicBezTo>
                        <a:pt x="2599" y="93"/>
                        <a:pt x="1666" y="-156"/>
                        <a:pt x="919" y="93"/>
                      </a:cubicBezTo>
                      <a:cubicBezTo>
                        <a:pt x="172" y="342"/>
                        <a:pt x="-201" y="1400"/>
                        <a:pt x="110" y="2147"/>
                      </a:cubicBezTo>
                      <a:cubicBezTo>
                        <a:pt x="22265" y="53053"/>
                        <a:pt x="42677" y="104581"/>
                        <a:pt x="64894" y="155550"/>
                      </a:cubicBezTo>
                      <a:cubicBezTo>
                        <a:pt x="69873" y="167000"/>
                        <a:pt x="73669" y="179011"/>
                        <a:pt x="80390" y="189591"/>
                      </a:cubicBezTo>
                      <a:cubicBezTo>
                        <a:pt x="81199" y="190898"/>
                        <a:pt x="82194" y="191893"/>
                        <a:pt x="83128" y="193013"/>
                      </a:cubicBezTo>
                      <a:cubicBezTo>
                        <a:pt x="83439" y="193760"/>
                        <a:pt x="84248" y="194009"/>
                        <a:pt x="84995" y="193698"/>
                      </a:cubicBezTo>
                      <a:cubicBezTo>
                        <a:pt x="85679" y="193449"/>
                        <a:pt x="85991" y="192640"/>
                        <a:pt x="85679" y="1918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2" name="Google Shape;572;p15"/>
                <p:cNvSpPr/>
                <p:nvPr/>
              </p:nvSpPr>
              <p:spPr>
                <a:xfrm>
                  <a:off x="3392075" y="6350855"/>
                  <a:ext cx="200358" cy="69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358" h="69626" extrusionOk="0">
                      <a:moveTo>
                        <a:pt x="1401" y="4699"/>
                      </a:moveTo>
                      <a:cubicBezTo>
                        <a:pt x="20320" y="13038"/>
                        <a:pt x="39736" y="20382"/>
                        <a:pt x="59650" y="26729"/>
                      </a:cubicBezTo>
                      <a:cubicBezTo>
                        <a:pt x="105391" y="41852"/>
                        <a:pt x="152937" y="53427"/>
                        <a:pt x="197931" y="69483"/>
                      </a:cubicBezTo>
                      <a:cubicBezTo>
                        <a:pt x="198864" y="69919"/>
                        <a:pt x="199922" y="69296"/>
                        <a:pt x="200233" y="68487"/>
                      </a:cubicBezTo>
                      <a:cubicBezTo>
                        <a:pt x="200607" y="67429"/>
                        <a:pt x="200109" y="66434"/>
                        <a:pt x="199175" y="66185"/>
                      </a:cubicBezTo>
                      <a:cubicBezTo>
                        <a:pt x="154306" y="49693"/>
                        <a:pt x="106760" y="37931"/>
                        <a:pt x="61020" y="22560"/>
                      </a:cubicBezTo>
                      <a:cubicBezTo>
                        <a:pt x="41354" y="16025"/>
                        <a:pt x="22062" y="8744"/>
                        <a:pt x="3393" y="219"/>
                      </a:cubicBezTo>
                      <a:cubicBezTo>
                        <a:pt x="2210" y="-342"/>
                        <a:pt x="778" y="219"/>
                        <a:pt x="219" y="1401"/>
                      </a:cubicBezTo>
                      <a:cubicBezTo>
                        <a:pt x="-342" y="2583"/>
                        <a:pt x="219" y="4077"/>
                        <a:pt x="1401" y="463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3" name="Google Shape;573;p15"/>
                <p:cNvSpPr/>
                <p:nvPr/>
              </p:nvSpPr>
              <p:spPr>
                <a:xfrm>
                  <a:off x="3388573" y="6243342"/>
                  <a:ext cx="172533" cy="83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533" h="83223" extrusionOk="0">
                      <a:moveTo>
                        <a:pt x="2040" y="83026"/>
                      </a:moveTo>
                      <a:cubicBezTo>
                        <a:pt x="29485" y="67468"/>
                        <a:pt x="57116" y="52843"/>
                        <a:pt x="85183" y="39463"/>
                      </a:cubicBezTo>
                      <a:cubicBezTo>
                        <a:pt x="113249" y="26083"/>
                        <a:pt x="141939" y="13761"/>
                        <a:pt x="171561" y="2809"/>
                      </a:cubicBezTo>
                      <a:cubicBezTo>
                        <a:pt x="172308" y="2560"/>
                        <a:pt x="172744" y="1751"/>
                        <a:pt x="172432" y="1004"/>
                      </a:cubicBezTo>
                      <a:cubicBezTo>
                        <a:pt x="172121" y="257"/>
                        <a:pt x="171312" y="-179"/>
                        <a:pt x="170503" y="70"/>
                      </a:cubicBezTo>
                      <a:cubicBezTo>
                        <a:pt x="140818" y="11023"/>
                        <a:pt x="112129" y="23345"/>
                        <a:pt x="83938" y="36912"/>
                      </a:cubicBezTo>
                      <a:cubicBezTo>
                        <a:pt x="55747" y="50479"/>
                        <a:pt x="28178" y="65103"/>
                        <a:pt x="734" y="80474"/>
                      </a:cubicBezTo>
                      <a:cubicBezTo>
                        <a:pt x="49" y="80972"/>
                        <a:pt x="-200" y="81781"/>
                        <a:pt x="173" y="82590"/>
                      </a:cubicBezTo>
                      <a:cubicBezTo>
                        <a:pt x="609" y="83150"/>
                        <a:pt x="1418" y="83399"/>
                        <a:pt x="2103" y="8308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4" name="Google Shape;574;p15"/>
                <p:cNvSpPr/>
                <p:nvPr/>
              </p:nvSpPr>
              <p:spPr>
                <a:xfrm>
                  <a:off x="3368133" y="6109259"/>
                  <a:ext cx="70134" cy="209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34" h="209866" extrusionOk="0">
                      <a:moveTo>
                        <a:pt x="2939" y="208645"/>
                      </a:moveTo>
                      <a:cubicBezTo>
                        <a:pt x="3935" y="205969"/>
                        <a:pt x="5179" y="203356"/>
                        <a:pt x="6050" y="200431"/>
                      </a:cubicBezTo>
                      <a:cubicBezTo>
                        <a:pt x="13518" y="175787"/>
                        <a:pt x="19244" y="150209"/>
                        <a:pt x="27583" y="125565"/>
                      </a:cubicBezTo>
                      <a:cubicBezTo>
                        <a:pt x="41523" y="84119"/>
                        <a:pt x="57454" y="43232"/>
                        <a:pt x="70087" y="1847"/>
                      </a:cubicBezTo>
                      <a:cubicBezTo>
                        <a:pt x="70274" y="1225"/>
                        <a:pt x="69901" y="416"/>
                        <a:pt x="69154" y="43"/>
                      </a:cubicBezTo>
                      <a:cubicBezTo>
                        <a:pt x="68345" y="-144"/>
                        <a:pt x="67598" y="292"/>
                        <a:pt x="67287" y="1163"/>
                      </a:cubicBezTo>
                      <a:cubicBezTo>
                        <a:pt x="51729" y="48957"/>
                        <a:pt x="31192" y="96067"/>
                        <a:pt x="15510" y="144546"/>
                      </a:cubicBezTo>
                      <a:cubicBezTo>
                        <a:pt x="9473" y="163278"/>
                        <a:pt x="2254" y="182072"/>
                        <a:pt x="138" y="201426"/>
                      </a:cubicBezTo>
                      <a:cubicBezTo>
                        <a:pt x="-173" y="203853"/>
                        <a:pt x="138" y="205907"/>
                        <a:pt x="138" y="208210"/>
                      </a:cubicBezTo>
                      <a:cubicBezTo>
                        <a:pt x="-48" y="209081"/>
                        <a:pt x="512" y="209641"/>
                        <a:pt x="1259" y="209828"/>
                      </a:cubicBezTo>
                      <a:cubicBezTo>
                        <a:pt x="2005" y="210014"/>
                        <a:pt x="2752" y="209517"/>
                        <a:pt x="2939" y="20870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5" name="Google Shape;575;p15"/>
                <p:cNvSpPr/>
                <p:nvPr/>
              </p:nvSpPr>
              <p:spPr>
                <a:xfrm>
                  <a:off x="3178308" y="6082079"/>
                  <a:ext cx="155149" cy="227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49" h="227956" extrusionOk="0">
                      <a:moveTo>
                        <a:pt x="154865" y="225868"/>
                      </a:moveTo>
                      <a:lnTo>
                        <a:pt x="2084" y="525"/>
                      </a:lnTo>
                      <a:cubicBezTo>
                        <a:pt x="1711" y="-35"/>
                        <a:pt x="1026" y="-222"/>
                        <a:pt x="466" y="338"/>
                      </a:cubicBezTo>
                      <a:cubicBezTo>
                        <a:pt x="-32" y="649"/>
                        <a:pt x="-156" y="1334"/>
                        <a:pt x="217" y="1832"/>
                      </a:cubicBezTo>
                      <a:cubicBezTo>
                        <a:pt x="36250" y="54107"/>
                        <a:pt x="69606" y="108187"/>
                        <a:pt x="105265" y="160773"/>
                      </a:cubicBezTo>
                      <a:cubicBezTo>
                        <a:pt x="120575" y="183239"/>
                        <a:pt x="136506" y="205456"/>
                        <a:pt x="152624" y="227486"/>
                      </a:cubicBezTo>
                      <a:cubicBezTo>
                        <a:pt x="153060" y="228046"/>
                        <a:pt x="153993" y="228046"/>
                        <a:pt x="154553" y="227797"/>
                      </a:cubicBezTo>
                      <a:cubicBezTo>
                        <a:pt x="155176" y="227299"/>
                        <a:pt x="155363" y="226428"/>
                        <a:pt x="154865" y="2258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6" name="Google Shape;576;p15"/>
                <p:cNvSpPr/>
                <p:nvPr/>
              </p:nvSpPr>
              <p:spPr>
                <a:xfrm rot="-77336">
                  <a:off x="3257174" y="6256591"/>
                  <a:ext cx="195582" cy="195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533" h="195533" extrusionOk="0">
                      <a:moveTo>
                        <a:pt x="195534" y="97767"/>
                      </a:moveTo>
                      <a:cubicBezTo>
                        <a:pt x="195534" y="151762"/>
                        <a:pt x="151762" y="195534"/>
                        <a:pt x="97767" y="195534"/>
                      </a:cubicBezTo>
                      <a:cubicBezTo>
                        <a:pt x="43772" y="195534"/>
                        <a:pt x="0" y="151762"/>
                        <a:pt x="0" y="97767"/>
                      </a:cubicBezTo>
                      <a:cubicBezTo>
                        <a:pt x="0" y="43772"/>
                        <a:pt x="43772" y="0"/>
                        <a:pt x="97767" y="0"/>
                      </a:cubicBezTo>
                      <a:cubicBezTo>
                        <a:pt x="151762" y="0"/>
                        <a:pt x="195534" y="43772"/>
                        <a:pt x="195534" y="9776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77" name="Google Shape;577;p15"/>
              <p:cNvGrpSpPr/>
              <p:nvPr/>
            </p:nvGrpSpPr>
            <p:grpSpPr>
              <a:xfrm>
                <a:off x="177600" y="2303162"/>
                <a:ext cx="461424" cy="732722"/>
                <a:chOff x="177600" y="2303162"/>
                <a:chExt cx="461424" cy="732722"/>
              </a:xfrm>
            </p:grpSpPr>
            <p:grpSp>
              <p:nvGrpSpPr>
                <p:cNvPr id="578" name="Google Shape;578;p15"/>
                <p:cNvGrpSpPr/>
                <p:nvPr/>
              </p:nvGrpSpPr>
              <p:grpSpPr>
                <a:xfrm>
                  <a:off x="423441" y="2517507"/>
                  <a:ext cx="215583" cy="229700"/>
                  <a:chOff x="423441" y="2517507"/>
                  <a:chExt cx="215583" cy="229700"/>
                </a:xfrm>
              </p:grpSpPr>
              <p:sp>
                <p:nvSpPr>
                  <p:cNvPr id="579" name="Google Shape;579;p15"/>
                  <p:cNvSpPr/>
                  <p:nvPr/>
                </p:nvSpPr>
                <p:spPr>
                  <a:xfrm>
                    <a:off x="439395" y="2545793"/>
                    <a:ext cx="174767" cy="1852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3218" h="215386" extrusionOk="0">
                        <a:moveTo>
                          <a:pt x="203072" y="0"/>
                        </a:moveTo>
                        <a:cubicBezTo>
                          <a:pt x="203072" y="0"/>
                          <a:pt x="-34594" y="27382"/>
                          <a:pt x="4302" y="215386"/>
                        </a:cubicBezTo>
                        <a:cubicBezTo>
                          <a:pt x="4302" y="215386"/>
                          <a:pt x="209482" y="188004"/>
                          <a:pt x="20307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0" name="Google Shape;580;p15"/>
                  <p:cNvSpPr/>
                  <p:nvPr/>
                </p:nvSpPr>
                <p:spPr>
                  <a:xfrm>
                    <a:off x="423441" y="2517507"/>
                    <a:ext cx="215583" cy="229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0678" h="267093" extrusionOk="0">
                        <a:moveTo>
                          <a:pt x="762" y="267078"/>
                        </a:moveTo>
                        <a:cubicBezTo>
                          <a:pt x="1634" y="266953"/>
                          <a:pt x="2069" y="267078"/>
                          <a:pt x="2878" y="266766"/>
                        </a:cubicBezTo>
                        <a:cubicBezTo>
                          <a:pt x="5056" y="265833"/>
                          <a:pt x="6550" y="263966"/>
                          <a:pt x="8355" y="262410"/>
                        </a:cubicBezTo>
                        <a:cubicBezTo>
                          <a:pt x="17254" y="254880"/>
                          <a:pt x="25531" y="246790"/>
                          <a:pt x="33745" y="238637"/>
                        </a:cubicBezTo>
                        <a:cubicBezTo>
                          <a:pt x="57767" y="214740"/>
                          <a:pt x="79922" y="189474"/>
                          <a:pt x="103072" y="164954"/>
                        </a:cubicBezTo>
                        <a:cubicBezTo>
                          <a:pt x="133068" y="132905"/>
                          <a:pt x="164309" y="101602"/>
                          <a:pt x="193807" y="69117"/>
                        </a:cubicBezTo>
                        <a:cubicBezTo>
                          <a:pt x="213721" y="47211"/>
                          <a:pt x="232640" y="24745"/>
                          <a:pt x="250438" y="1657"/>
                        </a:cubicBezTo>
                        <a:cubicBezTo>
                          <a:pt x="250812" y="1221"/>
                          <a:pt x="250749" y="599"/>
                          <a:pt x="250252" y="225"/>
                        </a:cubicBezTo>
                        <a:cubicBezTo>
                          <a:pt x="249816" y="-148"/>
                          <a:pt x="249194" y="-23"/>
                          <a:pt x="248820" y="350"/>
                        </a:cubicBezTo>
                        <a:cubicBezTo>
                          <a:pt x="234880" y="17153"/>
                          <a:pt x="220131" y="33395"/>
                          <a:pt x="205071" y="49638"/>
                        </a:cubicBezTo>
                        <a:cubicBezTo>
                          <a:pt x="170408" y="87040"/>
                          <a:pt x="133940" y="123632"/>
                          <a:pt x="98592" y="160723"/>
                        </a:cubicBezTo>
                        <a:cubicBezTo>
                          <a:pt x="77744" y="182753"/>
                          <a:pt x="57269" y="204970"/>
                          <a:pt x="36297" y="227000"/>
                        </a:cubicBezTo>
                        <a:cubicBezTo>
                          <a:pt x="27398" y="236397"/>
                          <a:pt x="18374" y="245607"/>
                          <a:pt x="9288" y="255005"/>
                        </a:cubicBezTo>
                        <a:cubicBezTo>
                          <a:pt x="6301" y="258116"/>
                          <a:pt x="2256" y="260543"/>
                          <a:pt x="389" y="264464"/>
                        </a:cubicBezTo>
                        <a:cubicBezTo>
                          <a:pt x="16" y="265211"/>
                          <a:pt x="264" y="265522"/>
                          <a:pt x="140" y="266331"/>
                        </a:cubicBezTo>
                        <a:cubicBezTo>
                          <a:pt x="-47" y="266517"/>
                          <a:pt x="-47" y="266766"/>
                          <a:pt x="140" y="266953"/>
                        </a:cubicBezTo>
                        <a:cubicBezTo>
                          <a:pt x="327" y="267140"/>
                          <a:pt x="576" y="267140"/>
                          <a:pt x="762" y="26695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81" name="Google Shape;581;p15"/>
                <p:cNvGrpSpPr/>
                <p:nvPr/>
              </p:nvGrpSpPr>
              <p:grpSpPr>
                <a:xfrm>
                  <a:off x="177600" y="2303162"/>
                  <a:ext cx="326056" cy="122381"/>
                  <a:chOff x="177600" y="2303162"/>
                  <a:chExt cx="326056" cy="122381"/>
                </a:xfrm>
              </p:grpSpPr>
              <p:sp>
                <p:nvSpPr>
                  <p:cNvPr id="582" name="Google Shape;582;p15"/>
                  <p:cNvSpPr/>
                  <p:nvPr/>
                </p:nvSpPr>
                <p:spPr>
                  <a:xfrm>
                    <a:off x="275582" y="2303162"/>
                    <a:ext cx="228074" cy="1223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4174" h="179313" extrusionOk="0">
                        <a:moveTo>
                          <a:pt x="0" y="73082"/>
                        </a:moveTo>
                        <a:cubicBezTo>
                          <a:pt x="0" y="73082"/>
                          <a:pt x="85320" y="12406"/>
                          <a:pt x="170454" y="1951"/>
                        </a:cubicBezTo>
                        <a:cubicBezTo>
                          <a:pt x="228081" y="-5144"/>
                          <a:pt x="324106" y="3880"/>
                          <a:pt x="333503" y="83973"/>
                        </a:cubicBezTo>
                        <a:cubicBezTo>
                          <a:pt x="346323" y="193066"/>
                          <a:pt x="173379" y="232024"/>
                          <a:pt x="0" y="7308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3" name="Google Shape;583;p15"/>
                  <p:cNvSpPr/>
                  <p:nvPr/>
                </p:nvSpPr>
                <p:spPr>
                  <a:xfrm>
                    <a:off x="177600" y="2341319"/>
                    <a:ext cx="246113" cy="261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605" h="38331" extrusionOk="0">
                        <a:moveTo>
                          <a:pt x="587" y="20101"/>
                        </a:moveTo>
                        <a:cubicBezTo>
                          <a:pt x="3139" y="21968"/>
                          <a:pt x="4632" y="23710"/>
                          <a:pt x="7557" y="24955"/>
                        </a:cubicBezTo>
                        <a:cubicBezTo>
                          <a:pt x="13220" y="27257"/>
                          <a:pt x="19506" y="26946"/>
                          <a:pt x="25418" y="27631"/>
                        </a:cubicBezTo>
                        <a:cubicBezTo>
                          <a:pt x="107751" y="36654"/>
                          <a:pt x="172286" y="8214"/>
                          <a:pt x="252192" y="13068"/>
                        </a:cubicBezTo>
                        <a:cubicBezTo>
                          <a:pt x="283371" y="15060"/>
                          <a:pt x="317101" y="21470"/>
                          <a:pt x="355436" y="37961"/>
                        </a:cubicBezTo>
                        <a:cubicBezTo>
                          <a:pt x="357303" y="38895"/>
                          <a:pt x="359419" y="37961"/>
                          <a:pt x="360290" y="36281"/>
                        </a:cubicBezTo>
                        <a:cubicBezTo>
                          <a:pt x="361099" y="34414"/>
                          <a:pt x="360290" y="32298"/>
                          <a:pt x="358548" y="31489"/>
                        </a:cubicBezTo>
                        <a:cubicBezTo>
                          <a:pt x="319715" y="12446"/>
                          <a:pt x="285300" y="3422"/>
                          <a:pt x="253126" y="871"/>
                        </a:cubicBezTo>
                        <a:cubicBezTo>
                          <a:pt x="173220" y="-5477"/>
                          <a:pt x="108996" y="25204"/>
                          <a:pt x="26414" y="17985"/>
                        </a:cubicBezTo>
                        <a:cubicBezTo>
                          <a:pt x="20750" y="17487"/>
                          <a:pt x="15025" y="15682"/>
                          <a:pt x="9113" y="16056"/>
                        </a:cubicBezTo>
                        <a:cubicBezTo>
                          <a:pt x="6126" y="16304"/>
                          <a:pt x="4135" y="17549"/>
                          <a:pt x="1085" y="18234"/>
                        </a:cubicBezTo>
                        <a:cubicBezTo>
                          <a:pt x="525" y="18109"/>
                          <a:pt x="90" y="18545"/>
                          <a:pt x="27" y="19043"/>
                        </a:cubicBezTo>
                        <a:cubicBezTo>
                          <a:pt x="-97" y="19540"/>
                          <a:pt x="214" y="19976"/>
                          <a:pt x="774" y="2010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84" name="Google Shape;584;p15"/>
                <p:cNvGrpSpPr/>
                <p:nvPr/>
              </p:nvGrpSpPr>
              <p:grpSpPr>
                <a:xfrm>
                  <a:off x="258393" y="2710176"/>
                  <a:ext cx="218640" cy="325708"/>
                  <a:chOff x="258393" y="2710176"/>
                  <a:chExt cx="218640" cy="325708"/>
                </a:xfrm>
              </p:grpSpPr>
              <p:sp>
                <p:nvSpPr>
                  <p:cNvPr id="585" name="Google Shape;585;p15"/>
                  <p:cNvSpPr/>
                  <p:nvPr/>
                </p:nvSpPr>
                <p:spPr>
                  <a:xfrm rot="3637164">
                    <a:off x="253622" y="2845213"/>
                    <a:ext cx="228182" cy="1224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4174" h="179313" extrusionOk="0">
                        <a:moveTo>
                          <a:pt x="0" y="73082"/>
                        </a:moveTo>
                        <a:cubicBezTo>
                          <a:pt x="0" y="73082"/>
                          <a:pt x="85320" y="12406"/>
                          <a:pt x="170454" y="1951"/>
                        </a:cubicBezTo>
                        <a:cubicBezTo>
                          <a:pt x="228081" y="-5144"/>
                          <a:pt x="324106" y="3880"/>
                          <a:pt x="333503" y="83973"/>
                        </a:cubicBezTo>
                        <a:cubicBezTo>
                          <a:pt x="346323" y="193066"/>
                          <a:pt x="173379" y="232024"/>
                          <a:pt x="0" y="73082"/>
                        </a:cubicBezTo>
                        <a:close/>
                      </a:path>
                    </a:pathLst>
                  </a:custGeom>
                  <a:solidFill>
                    <a:srgbClr val="43847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6" name="Google Shape;586;p15"/>
                  <p:cNvSpPr/>
                  <p:nvPr/>
                </p:nvSpPr>
                <p:spPr>
                  <a:xfrm rot="3637164">
                    <a:off x="209766" y="2810790"/>
                    <a:ext cx="246230" cy="261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605" h="38331" extrusionOk="0">
                        <a:moveTo>
                          <a:pt x="587" y="20101"/>
                        </a:moveTo>
                        <a:cubicBezTo>
                          <a:pt x="3139" y="21968"/>
                          <a:pt x="4632" y="23710"/>
                          <a:pt x="7557" y="24955"/>
                        </a:cubicBezTo>
                        <a:cubicBezTo>
                          <a:pt x="13220" y="27257"/>
                          <a:pt x="19506" y="26946"/>
                          <a:pt x="25418" y="27631"/>
                        </a:cubicBezTo>
                        <a:cubicBezTo>
                          <a:pt x="107751" y="36654"/>
                          <a:pt x="172286" y="8214"/>
                          <a:pt x="252192" y="13068"/>
                        </a:cubicBezTo>
                        <a:cubicBezTo>
                          <a:pt x="283371" y="15060"/>
                          <a:pt x="317101" y="21470"/>
                          <a:pt x="355436" y="37961"/>
                        </a:cubicBezTo>
                        <a:cubicBezTo>
                          <a:pt x="357303" y="38895"/>
                          <a:pt x="359419" y="37961"/>
                          <a:pt x="360290" y="36281"/>
                        </a:cubicBezTo>
                        <a:cubicBezTo>
                          <a:pt x="361099" y="34414"/>
                          <a:pt x="360290" y="32298"/>
                          <a:pt x="358548" y="31489"/>
                        </a:cubicBezTo>
                        <a:cubicBezTo>
                          <a:pt x="319715" y="12446"/>
                          <a:pt x="285300" y="3422"/>
                          <a:pt x="253126" y="871"/>
                        </a:cubicBezTo>
                        <a:cubicBezTo>
                          <a:pt x="173220" y="-5477"/>
                          <a:pt x="108996" y="25204"/>
                          <a:pt x="26414" y="17985"/>
                        </a:cubicBezTo>
                        <a:cubicBezTo>
                          <a:pt x="20750" y="17487"/>
                          <a:pt x="15025" y="15682"/>
                          <a:pt x="9113" y="16056"/>
                        </a:cubicBezTo>
                        <a:cubicBezTo>
                          <a:pt x="6126" y="16304"/>
                          <a:pt x="4135" y="17549"/>
                          <a:pt x="1085" y="18234"/>
                        </a:cubicBezTo>
                        <a:cubicBezTo>
                          <a:pt x="525" y="18109"/>
                          <a:pt x="90" y="18545"/>
                          <a:pt x="27" y="19043"/>
                        </a:cubicBezTo>
                        <a:cubicBezTo>
                          <a:pt x="-97" y="19540"/>
                          <a:pt x="214" y="19976"/>
                          <a:pt x="774" y="2010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sp>
        <p:nvSpPr>
          <p:cNvPr id="587" name="Google Shape;587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8800" cy="5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Google Shape;589;p16"/>
          <p:cNvGrpSpPr/>
          <p:nvPr/>
        </p:nvGrpSpPr>
        <p:grpSpPr>
          <a:xfrm>
            <a:off x="-385115" y="1017737"/>
            <a:ext cx="10089244" cy="4125772"/>
            <a:chOff x="-385115" y="1017737"/>
            <a:chExt cx="10089244" cy="4125772"/>
          </a:xfrm>
        </p:grpSpPr>
        <p:sp>
          <p:nvSpPr>
            <p:cNvPr id="590" name="Google Shape;590;p16"/>
            <p:cNvSpPr/>
            <p:nvPr/>
          </p:nvSpPr>
          <p:spPr>
            <a:xfrm>
              <a:off x="-2925" y="3374214"/>
              <a:ext cx="9141155" cy="1758942"/>
            </a:xfrm>
            <a:custGeom>
              <a:avLst/>
              <a:gdLst/>
              <a:ahLst/>
              <a:cxnLst/>
              <a:rect l="l" t="t" r="r" b="b"/>
              <a:pathLst>
                <a:path w="6873049" h="1322513" extrusionOk="0">
                  <a:moveTo>
                    <a:pt x="6452712" y="461358"/>
                  </a:moveTo>
                  <a:cubicBezTo>
                    <a:pt x="6350890" y="447356"/>
                    <a:pt x="6271832" y="369823"/>
                    <a:pt x="6178011" y="328770"/>
                  </a:cubicBezTo>
                  <a:cubicBezTo>
                    <a:pt x="6073902" y="283240"/>
                    <a:pt x="5953411" y="284193"/>
                    <a:pt x="5842350" y="310006"/>
                  </a:cubicBezTo>
                  <a:cubicBezTo>
                    <a:pt x="5731288" y="335818"/>
                    <a:pt x="5630514" y="377347"/>
                    <a:pt x="5527834" y="425925"/>
                  </a:cubicBezTo>
                  <a:cubicBezTo>
                    <a:pt x="5420106" y="344105"/>
                    <a:pt x="5282851" y="300290"/>
                    <a:pt x="5146453" y="304100"/>
                  </a:cubicBezTo>
                  <a:cubicBezTo>
                    <a:pt x="5010055" y="307910"/>
                    <a:pt x="4851654" y="353344"/>
                    <a:pt x="4748880" y="441069"/>
                  </a:cubicBezTo>
                  <a:cubicBezTo>
                    <a:pt x="4629246" y="369156"/>
                    <a:pt x="4473607" y="400207"/>
                    <a:pt x="4343019" y="450880"/>
                  </a:cubicBezTo>
                  <a:cubicBezTo>
                    <a:pt x="4212432" y="501458"/>
                    <a:pt x="4082987" y="570514"/>
                    <a:pt x="3942588" y="568800"/>
                  </a:cubicBezTo>
                  <a:cubicBezTo>
                    <a:pt x="3680079" y="565561"/>
                    <a:pt x="3479959" y="320483"/>
                    <a:pt x="3220498" y="281431"/>
                  </a:cubicBezTo>
                  <a:cubicBezTo>
                    <a:pt x="2946940" y="240187"/>
                    <a:pt x="2694051" y="420686"/>
                    <a:pt x="2418207" y="398016"/>
                  </a:cubicBezTo>
                  <a:cubicBezTo>
                    <a:pt x="2279809" y="225709"/>
                    <a:pt x="2078165" y="102837"/>
                    <a:pt x="1858899" y="57117"/>
                  </a:cubicBezTo>
                  <a:cubicBezTo>
                    <a:pt x="1639634" y="11397"/>
                    <a:pt x="1404176" y="43401"/>
                    <a:pt x="1205865" y="145699"/>
                  </a:cubicBezTo>
                  <a:cubicBezTo>
                    <a:pt x="1108901" y="195706"/>
                    <a:pt x="1006317" y="264476"/>
                    <a:pt x="899636" y="239425"/>
                  </a:cubicBezTo>
                  <a:cubicBezTo>
                    <a:pt x="818007" y="220280"/>
                    <a:pt x="760857" y="151033"/>
                    <a:pt x="694563" y="100646"/>
                  </a:cubicBezTo>
                  <a:cubicBezTo>
                    <a:pt x="593979" y="24256"/>
                    <a:pt x="462058" y="-11559"/>
                    <a:pt x="335566" y="3300"/>
                  </a:cubicBezTo>
                  <a:cubicBezTo>
                    <a:pt x="209074" y="18160"/>
                    <a:pt x="89535" y="83406"/>
                    <a:pt x="10383" y="180942"/>
                  </a:cubicBezTo>
                  <a:cubicBezTo>
                    <a:pt x="6763" y="185418"/>
                    <a:pt x="3429" y="189990"/>
                    <a:pt x="0" y="194562"/>
                  </a:cubicBezTo>
                  <a:lnTo>
                    <a:pt x="0" y="1322513"/>
                  </a:lnTo>
                  <a:lnTo>
                    <a:pt x="6873050" y="1322513"/>
                  </a:lnTo>
                  <a:lnTo>
                    <a:pt x="6873050" y="429068"/>
                  </a:lnTo>
                  <a:cubicBezTo>
                    <a:pt x="6742843" y="371632"/>
                    <a:pt x="6594158" y="480789"/>
                    <a:pt x="6452712" y="461262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91" name="Google Shape;591;p16"/>
            <p:cNvGrpSpPr/>
            <p:nvPr/>
          </p:nvGrpSpPr>
          <p:grpSpPr>
            <a:xfrm>
              <a:off x="6430928" y="4166042"/>
              <a:ext cx="3273201" cy="782486"/>
              <a:chOff x="6430928" y="4166042"/>
              <a:chExt cx="3273201" cy="782486"/>
            </a:xfrm>
          </p:grpSpPr>
          <p:grpSp>
            <p:nvGrpSpPr>
              <p:cNvPr id="592" name="Google Shape;592;p16"/>
              <p:cNvGrpSpPr/>
              <p:nvPr/>
            </p:nvGrpSpPr>
            <p:grpSpPr>
              <a:xfrm>
                <a:off x="7386095" y="4166042"/>
                <a:ext cx="2318034" cy="773811"/>
                <a:chOff x="762295" y="4190998"/>
                <a:chExt cx="2318034" cy="773811"/>
              </a:xfrm>
            </p:grpSpPr>
            <p:sp>
              <p:nvSpPr>
                <p:cNvPr id="593" name="Google Shape;593;p16"/>
                <p:cNvSpPr/>
                <p:nvPr/>
              </p:nvSpPr>
              <p:spPr>
                <a:xfrm>
                  <a:off x="762295" y="4190998"/>
                  <a:ext cx="2318034" cy="773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5055" h="505759" extrusionOk="0">
                      <a:moveTo>
                        <a:pt x="1514915" y="462992"/>
                      </a:moveTo>
                      <a:cubicBezTo>
                        <a:pt x="1515295" y="420130"/>
                        <a:pt x="1515581" y="376696"/>
                        <a:pt x="1506151" y="335262"/>
                      </a:cubicBezTo>
                      <a:cubicBezTo>
                        <a:pt x="1496721" y="293828"/>
                        <a:pt x="1476052" y="254014"/>
                        <a:pt x="1443667" y="233249"/>
                      </a:cubicBezTo>
                      <a:cubicBezTo>
                        <a:pt x="1411282" y="212485"/>
                        <a:pt x="1363657" y="201817"/>
                        <a:pt x="1338797" y="233630"/>
                      </a:cubicBezTo>
                      <a:cubicBezTo>
                        <a:pt x="1317366" y="183433"/>
                        <a:pt x="1268121" y="151144"/>
                        <a:pt x="1219830" y="155430"/>
                      </a:cubicBezTo>
                      <a:cubicBezTo>
                        <a:pt x="1171538" y="159716"/>
                        <a:pt x="1116103" y="176861"/>
                        <a:pt x="1101529" y="230201"/>
                      </a:cubicBezTo>
                      <a:cubicBezTo>
                        <a:pt x="1068573" y="137714"/>
                        <a:pt x="1012089" y="50750"/>
                        <a:pt x="931318" y="14936"/>
                      </a:cubicBezTo>
                      <a:cubicBezTo>
                        <a:pt x="850546" y="-20782"/>
                        <a:pt x="736912" y="7793"/>
                        <a:pt x="699765" y="98185"/>
                      </a:cubicBezTo>
                      <a:cubicBezTo>
                        <a:pt x="644805" y="45607"/>
                        <a:pt x="565938" y="28557"/>
                        <a:pt x="498216" y="54656"/>
                      </a:cubicBezTo>
                      <a:cubicBezTo>
                        <a:pt x="430493" y="80754"/>
                        <a:pt x="379915" y="142381"/>
                        <a:pt x="363246" y="222581"/>
                      </a:cubicBezTo>
                      <a:cubicBezTo>
                        <a:pt x="363437" y="162193"/>
                        <a:pt x="318003" y="109805"/>
                        <a:pt x="266663" y="98470"/>
                      </a:cubicBezTo>
                      <a:cubicBezTo>
                        <a:pt x="215419" y="87136"/>
                        <a:pt x="161793" y="110758"/>
                        <a:pt x="121597" y="149334"/>
                      </a:cubicBezTo>
                      <a:cubicBezTo>
                        <a:pt x="81402" y="187910"/>
                        <a:pt x="52827" y="239917"/>
                        <a:pt x="27776" y="292971"/>
                      </a:cubicBezTo>
                      <a:cubicBezTo>
                        <a:pt x="-6228" y="364790"/>
                        <a:pt x="-16896" y="459754"/>
                        <a:pt x="41683" y="505759"/>
                      </a:cubicBezTo>
                      <a:lnTo>
                        <a:pt x="1514915" y="462897"/>
                      </a:lnTo>
                      <a:close/>
                    </a:path>
                  </a:pathLst>
                </a:custGeom>
                <a:solidFill>
                  <a:srgbClr val="43847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4" name="Google Shape;594;p16"/>
                <p:cNvSpPr/>
                <p:nvPr/>
              </p:nvSpPr>
              <p:spPr>
                <a:xfrm>
                  <a:off x="1135593" y="4527789"/>
                  <a:ext cx="323089" cy="195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69" h="127670" extrusionOk="0">
                      <a:moveTo>
                        <a:pt x="0" y="120756"/>
                      </a:moveTo>
                      <a:cubicBezTo>
                        <a:pt x="2857" y="82561"/>
                        <a:pt x="28861" y="48176"/>
                        <a:pt x="61246" y="39698"/>
                      </a:cubicBezTo>
                      <a:cubicBezTo>
                        <a:pt x="93631" y="31221"/>
                        <a:pt x="129826" y="49223"/>
                        <a:pt x="146685" y="82275"/>
                      </a:cubicBezTo>
                      <a:cubicBezTo>
                        <a:pt x="150781" y="90276"/>
                        <a:pt x="153829" y="99515"/>
                        <a:pt x="152876" y="108660"/>
                      </a:cubicBezTo>
                      <a:cubicBezTo>
                        <a:pt x="151924" y="117899"/>
                        <a:pt x="145732" y="126852"/>
                        <a:pt x="137731" y="127614"/>
                      </a:cubicBezTo>
                      <a:cubicBezTo>
                        <a:pt x="127730" y="128567"/>
                        <a:pt x="120015" y="117327"/>
                        <a:pt x="116491" y="106373"/>
                      </a:cubicBezTo>
                      <a:cubicBezTo>
                        <a:pt x="106966" y="76846"/>
                        <a:pt x="114586" y="40937"/>
                        <a:pt x="134874" y="19887"/>
                      </a:cubicBezTo>
                      <a:cubicBezTo>
                        <a:pt x="155162" y="-1164"/>
                        <a:pt x="186785" y="-6117"/>
                        <a:pt x="211169" y="798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5" name="Google Shape;595;p16"/>
                <p:cNvSpPr/>
                <p:nvPr/>
              </p:nvSpPr>
              <p:spPr>
                <a:xfrm>
                  <a:off x="1695405" y="4365934"/>
                  <a:ext cx="385607" cy="296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031" h="193538" extrusionOk="0">
                      <a:moveTo>
                        <a:pt x="0" y="5611"/>
                      </a:moveTo>
                      <a:cubicBezTo>
                        <a:pt x="29432" y="-7248"/>
                        <a:pt x="65246" y="2563"/>
                        <a:pt x="86678" y="29233"/>
                      </a:cubicBezTo>
                      <a:cubicBezTo>
                        <a:pt x="108109" y="55903"/>
                        <a:pt x="113824" y="98003"/>
                        <a:pt x="100489" y="130960"/>
                      </a:cubicBezTo>
                      <a:cubicBezTo>
                        <a:pt x="126206" y="112957"/>
                        <a:pt x="170783" y="100575"/>
                        <a:pt x="198215" y="114767"/>
                      </a:cubicBezTo>
                      <a:cubicBezTo>
                        <a:pt x="225647" y="128959"/>
                        <a:pt x="246412" y="159344"/>
                        <a:pt x="252031" y="193539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6" name="Google Shape;596;p16"/>
                <p:cNvSpPr/>
                <p:nvPr/>
              </p:nvSpPr>
              <p:spPr>
                <a:xfrm>
                  <a:off x="2369276" y="4558455"/>
                  <a:ext cx="299188" cy="20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548" h="134003" extrusionOk="0">
                      <a:moveTo>
                        <a:pt x="0" y="49364"/>
                      </a:moveTo>
                      <a:cubicBezTo>
                        <a:pt x="1429" y="24409"/>
                        <a:pt x="20860" y="3359"/>
                        <a:pt x="42291" y="406"/>
                      </a:cubicBezTo>
                      <a:cubicBezTo>
                        <a:pt x="63818" y="-2547"/>
                        <a:pt x="85630" y="10884"/>
                        <a:pt x="97917" y="31553"/>
                      </a:cubicBezTo>
                      <a:cubicBezTo>
                        <a:pt x="110204" y="52222"/>
                        <a:pt x="113443" y="78892"/>
                        <a:pt x="109442" y="103467"/>
                      </a:cubicBezTo>
                      <a:cubicBezTo>
                        <a:pt x="107252" y="116992"/>
                        <a:pt x="100870" y="132137"/>
                        <a:pt x="89059" y="133851"/>
                      </a:cubicBezTo>
                      <a:cubicBezTo>
                        <a:pt x="80867" y="135089"/>
                        <a:pt x="72866" y="128613"/>
                        <a:pt x="69247" y="120135"/>
                      </a:cubicBezTo>
                      <a:cubicBezTo>
                        <a:pt x="65627" y="111658"/>
                        <a:pt x="65913" y="101371"/>
                        <a:pt x="68199" y="92227"/>
                      </a:cubicBezTo>
                      <a:cubicBezTo>
                        <a:pt x="75438" y="62985"/>
                        <a:pt x="102299" y="43459"/>
                        <a:pt x="128588" y="43840"/>
                      </a:cubicBezTo>
                      <a:cubicBezTo>
                        <a:pt x="154877" y="44221"/>
                        <a:pt x="179546" y="61938"/>
                        <a:pt x="195549" y="8622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97" name="Google Shape;597;p16"/>
              <p:cNvGrpSpPr/>
              <p:nvPr/>
            </p:nvGrpSpPr>
            <p:grpSpPr>
              <a:xfrm>
                <a:off x="6430928" y="4341412"/>
                <a:ext cx="1343761" cy="607116"/>
                <a:chOff x="2515353" y="4380926"/>
                <a:chExt cx="1343761" cy="607116"/>
              </a:xfrm>
            </p:grpSpPr>
            <p:sp>
              <p:nvSpPr>
                <p:cNvPr id="598" name="Google Shape;598;p16"/>
                <p:cNvSpPr/>
                <p:nvPr/>
              </p:nvSpPr>
              <p:spPr>
                <a:xfrm>
                  <a:off x="2515353" y="4380926"/>
                  <a:ext cx="1343761" cy="60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275" h="396808" extrusionOk="0">
                      <a:moveTo>
                        <a:pt x="874034" y="330612"/>
                      </a:moveTo>
                      <a:cubicBezTo>
                        <a:pt x="886417" y="289464"/>
                        <a:pt x="870891" y="240505"/>
                        <a:pt x="837839" y="216121"/>
                      </a:cubicBezTo>
                      <a:cubicBezTo>
                        <a:pt x="804787" y="191737"/>
                        <a:pt x="756019" y="189546"/>
                        <a:pt x="725159" y="216978"/>
                      </a:cubicBezTo>
                      <a:cubicBezTo>
                        <a:pt x="753067" y="157923"/>
                        <a:pt x="734493" y="78008"/>
                        <a:pt x="684106" y="40099"/>
                      </a:cubicBezTo>
                      <a:cubicBezTo>
                        <a:pt x="633718" y="2190"/>
                        <a:pt x="551613" y="17048"/>
                        <a:pt x="510275" y="66007"/>
                      </a:cubicBezTo>
                      <a:cubicBezTo>
                        <a:pt x="494463" y="18668"/>
                        <a:pt x="442171" y="-6669"/>
                        <a:pt x="396260" y="1523"/>
                      </a:cubicBezTo>
                      <a:cubicBezTo>
                        <a:pt x="350349" y="9714"/>
                        <a:pt x="311678" y="45147"/>
                        <a:pt x="286342" y="87343"/>
                      </a:cubicBezTo>
                      <a:cubicBezTo>
                        <a:pt x="261005" y="129539"/>
                        <a:pt x="245003" y="184212"/>
                        <a:pt x="231287" y="232314"/>
                      </a:cubicBezTo>
                      <a:cubicBezTo>
                        <a:pt x="208998" y="185355"/>
                        <a:pt x="158992" y="155447"/>
                        <a:pt x="110320" y="160114"/>
                      </a:cubicBezTo>
                      <a:cubicBezTo>
                        <a:pt x="61647" y="164686"/>
                        <a:pt x="17260" y="203548"/>
                        <a:pt x="2878" y="254031"/>
                      </a:cubicBezTo>
                      <a:cubicBezTo>
                        <a:pt x="-8076" y="292512"/>
                        <a:pt x="13546" y="342518"/>
                        <a:pt x="45645" y="362997"/>
                      </a:cubicBezTo>
                      <a:cubicBezTo>
                        <a:pt x="77744" y="383380"/>
                        <a:pt x="116225" y="386999"/>
                        <a:pt x="153373" y="390143"/>
                      </a:cubicBezTo>
                      <a:cubicBezTo>
                        <a:pt x="404357" y="411479"/>
                        <a:pt x="626289" y="378903"/>
                        <a:pt x="874034" y="3306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9" name="Google Shape;599;p16"/>
                <p:cNvSpPr/>
                <p:nvPr/>
              </p:nvSpPr>
              <p:spPr>
                <a:xfrm>
                  <a:off x="2794051" y="4552497"/>
                  <a:ext cx="570688" cy="324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99" h="212042" extrusionOk="0">
                      <a:moveTo>
                        <a:pt x="0" y="212042"/>
                      </a:moveTo>
                      <a:cubicBezTo>
                        <a:pt x="4001" y="166608"/>
                        <a:pt x="41624" y="129270"/>
                        <a:pt x="83344" y="122126"/>
                      </a:cubicBezTo>
                      <a:cubicBezTo>
                        <a:pt x="125064" y="114983"/>
                        <a:pt x="168307" y="134414"/>
                        <a:pt x="198311" y="166513"/>
                      </a:cubicBezTo>
                      <a:cubicBezTo>
                        <a:pt x="183071" y="116697"/>
                        <a:pt x="197644" y="53356"/>
                        <a:pt x="236982" y="22685"/>
                      </a:cubicBezTo>
                      <a:cubicBezTo>
                        <a:pt x="276321" y="-7985"/>
                        <a:pt x="334137" y="-7509"/>
                        <a:pt x="372999" y="2382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0" name="Google Shape;600;p16"/>
                <p:cNvSpPr/>
                <p:nvPr/>
              </p:nvSpPr>
              <p:spPr>
                <a:xfrm>
                  <a:off x="3514829" y="4692357"/>
                  <a:ext cx="126058" cy="105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91" h="68774" extrusionOk="0">
                      <a:moveTo>
                        <a:pt x="0" y="1432"/>
                      </a:moveTo>
                      <a:cubicBezTo>
                        <a:pt x="19050" y="-2759"/>
                        <a:pt x="39719" y="2385"/>
                        <a:pt x="55245" y="15053"/>
                      </a:cubicBezTo>
                      <a:cubicBezTo>
                        <a:pt x="70771" y="27722"/>
                        <a:pt x="80963" y="47819"/>
                        <a:pt x="82391" y="68774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01" name="Google Shape;601;p16"/>
            <p:cNvGrpSpPr/>
            <p:nvPr/>
          </p:nvGrpSpPr>
          <p:grpSpPr>
            <a:xfrm>
              <a:off x="-102185" y="4148592"/>
              <a:ext cx="1843078" cy="808698"/>
              <a:chOff x="-25985" y="4224317"/>
              <a:chExt cx="1843078" cy="808698"/>
            </a:xfrm>
          </p:grpSpPr>
          <p:sp>
            <p:nvSpPr>
              <p:cNvPr id="602" name="Google Shape;602;p16"/>
              <p:cNvSpPr/>
              <p:nvPr/>
            </p:nvSpPr>
            <p:spPr>
              <a:xfrm>
                <a:off x="-25985" y="4224317"/>
                <a:ext cx="1843078" cy="808698"/>
              </a:xfrm>
              <a:custGeom>
                <a:avLst/>
                <a:gdLst/>
                <a:ahLst/>
                <a:cxnLst/>
                <a:rect l="l" t="t" r="r" b="b"/>
                <a:pathLst>
                  <a:path w="1204626" h="528561" extrusionOk="0">
                    <a:moveTo>
                      <a:pt x="1204532" y="500642"/>
                    </a:moveTo>
                    <a:cubicBezTo>
                      <a:pt x="1197578" y="430728"/>
                      <a:pt x="1152716" y="368530"/>
                      <a:pt x="1095375" y="349194"/>
                    </a:cubicBezTo>
                    <a:cubicBezTo>
                      <a:pt x="1038035" y="329859"/>
                      <a:pt x="976598" y="365196"/>
                      <a:pt x="938689" y="419965"/>
                    </a:cubicBezTo>
                    <a:cubicBezTo>
                      <a:pt x="906399" y="332907"/>
                      <a:pt x="835438" y="267565"/>
                      <a:pt x="755904" y="251658"/>
                    </a:cubicBezTo>
                    <a:cubicBezTo>
                      <a:pt x="676275" y="235751"/>
                      <a:pt x="587312" y="253182"/>
                      <a:pt x="531400" y="322715"/>
                    </a:cubicBezTo>
                    <a:cubicBezTo>
                      <a:pt x="540353" y="277376"/>
                      <a:pt x="522827" y="226703"/>
                      <a:pt x="489585" y="201842"/>
                    </a:cubicBezTo>
                    <a:cubicBezTo>
                      <a:pt x="456343" y="176982"/>
                      <a:pt x="404146" y="172505"/>
                      <a:pt x="372904" y="201271"/>
                    </a:cubicBezTo>
                    <a:cubicBezTo>
                      <a:pt x="392239" y="139644"/>
                      <a:pt x="365665" y="66683"/>
                      <a:pt x="319373" y="30869"/>
                    </a:cubicBezTo>
                    <a:cubicBezTo>
                      <a:pt x="273082" y="-4945"/>
                      <a:pt x="212027" y="-7422"/>
                      <a:pt x="158877" y="12295"/>
                    </a:cubicBezTo>
                    <a:cubicBezTo>
                      <a:pt x="105728" y="32012"/>
                      <a:pt x="59341" y="71636"/>
                      <a:pt x="17812" y="115546"/>
                    </a:cubicBezTo>
                    <a:lnTo>
                      <a:pt x="0" y="528550"/>
                    </a:lnTo>
                    <a:cubicBezTo>
                      <a:pt x="12954" y="529217"/>
                      <a:pt x="34766" y="499308"/>
                      <a:pt x="47435" y="502451"/>
                    </a:cubicBezTo>
                    <a:lnTo>
                      <a:pt x="1204627" y="5006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16"/>
              <p:cNvSpPr/>
              <p:nvPr/>
            </p:nvSpPr>
            <p:spPr>
              <a:xfrm>
                <a:off x="308475" y="4415593"/>
                <a:ext cx="436810" cy="422915"/>
              </a:xfrm>
              <a:custGeom>
                <a:avLst/>
                <a:gdLst/>
                <a:ahLst/>
                <a:cxnLst/>
                <a:rect l="l" t="t" r="r" b="b"/>
                <a:pathLst>
                  <a:path w="285497" h="276415" extrusionOk="0">
                    <a:moveTo>
                      <a:pt x="0" y="0"/>
                    </a:moveTo>
                    <a:cubicBezTo>
                      <a:pt x="35433" y="3238"/>
                      <a:pt x="68770" y="26289"/>
                      <a:pt x="86392" y="59627"/>
                    </a:cubicBezTo>
                    <a:cubicBezTo>
                      <a:pt x="104013" y="92964"/>
                      <a:pt x="105537" y="135731"/>
                      <a:pt x="90201" y="170402"/>
                    </a:cubicBezTo>
                    <a:cubicBezTo>
                      <a:pt x="131921" y="154019"/>
                      <a:pt x="177736" y="144875"/>
                      <a:pt x="218694" y="163354"/>
                    </a:cubicBezTo>
                    <a:cubicBezTo>
                      <a:pt x="259651" y="181832"/>
                      <a:pt x="291274" y="228981"/>
                      <a:pt x="284607" y="27641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16"/>
              <p:cNvSpPr/>
              <p:nvPr/>
            </p:nvSpPr>
            <p:spPr>
              <a:xfrm>
                <a:off x="175186" y="4665667"/>
                <a:ext cx="327752" cy="256382"/>
              </a:xfrm>
              <a:custGeom>
                <a:avLst/>
                <a:gdLst/>
                <a:ahLst/>
                <a:cxnLst/>
                <a:rect l="l" t="t" r="r" b="b"/>
                <a:pathLst>
                  <a:path w="214217" h="167570" extrusionOk="0">
                    <a:moveTo>
                      <a:pt x="0" y="9741"/>
                    </a:moveTo>
                    <a:cubicBezTo>
                      <a:pt x="47435" y="-8452"/>
                      <a:pt x="102679" y="-832"/>
                      <a:pt x="144209" y="29839"/>
                    </a:cubicBezTo>
                    <a:cubicBezTo>
                      <a:pt x="185738" y="60509"/>
                      <a:pt x="212598" y="113278"/>
                      <a:pt x="214217" y="16757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5" name="Google Shape;605;p16"/>
            <p:cNvGrpSpPr/>
            <p:nvPr/>
          </p:nvGrpSpPr>
          <p:grpSpPr>
            <a:xfrm>
              <a:off x="0" y="4804888"/>
              <a:ext cx="9141155" cy="338622"/>
              <a:chOff x="0" y="4804888"/>
              <a:chExt cx="9141155" cy="338622"/>
            </a:xfrm>
          </p:grpSpPr>
          <p:sp>
            <p:nvSpPr>
              <p:cNvPr id="606" name="Google Shape;606;p16"/>
              <p:cNvSpPr/>
              <p:nvPr/>
            </p:nvSpPr>
            <p:spPr>
              <a:xfrm>
                <a:off x="0" y="4804888"/>
                <a:ext cx="9141155" cy="338622"/>
              </a:xfrm>
              <a:custGeom>
                <a:avLst/>
                <a:gdLst/>
                <a:ahLst/>
                <a:cxnLst/>
                <a:rect l="l" t="t" r="r" b="b"/>
                <a:pathLst>
                  <a:path w="6873049" h="254603" extrusionOk="0">
                    <a:moveTo>
                      <a:pt x="0" y="0"/>
                    </a:moveTo>
                    <a:lnTo>
                      <a:pt x="6873050" y="0"/>
                    </a:lnTo>
                    <a:lnTo>
                      <a:pt x="6873050" y="254603"/>
                    </a:lnTo>
                    <a:lnTo>
                      <a:pt x="0" y="25460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07" name="Google Shape;607;p16"/>
              <p:cNvGrpSpPr/>
              <p:nvPr/>
            </p:nvGrpSpPr>
            <p:grpSpPr>
              <a:xfrm>
                <a:off x="408983" y="4937484"/>
                <a:ext cx="8326033" cy="113087"/>
                <a:chOff x="408983" y="4937484"/>
                <a:chExt cx="8326033" cy="113087"/>
              </a:xfrm>
            </p:grpSpPr>
            <p:grpSp>
              <p:nvGrpSpPr>
                <p:cNvPr id="608" name="Google Shape;608;p16"/>
                <p:cNvGrpSpPr/>
                <p:nvPr/>
              </p:nvGrpSpPr>
              <p:grpSpPr>
                <a:xfrm flipH="1">
                  <a:off x="3116092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609" name="Google Shape;609;p16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0" name="Google Shape;610;p16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1" name="Google Shape;611;p16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2" name="Google Shape;612;p16"/>
                <p:cNvGrpSpPr/>
                <p:nvPr/>
              </p:nvGrpSpPr>
              <p:grpSpPr>
                <a:xfrm>
                  <a:off x="408984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613" name="Google Shape;613;p16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4" name="Google Shape;614;p16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5" name="Google Shape;615;p16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6" name="Google Shape;616;p16"/>
                <p:cNvGrpSpPr/>
                <p:nvPr/>
              </p:nvGrpSpPr>
              <p:grpSpPr>
                <a:xfrm>
                  <a:off x="8530309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617" name="Google Shape;617;p16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8" name="Google Shape;618;p16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9" name="Google Shape;619;p16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20" name="Google Shape;620;p16"/>
                <p:cNvGrpSpPr/>
                <p:nvPr/>
              </p:nvGrpSpPr>
              <p:grpSpPr>
                <a:xfrm>
                  <a:off x="5823200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621" name="Google Shape;621;p16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2" name="Google Shape;622;p16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3" name="Google Shape;623;p16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624" name="Google Shape;624;p16"/>
            <p:cNvGrpSpPr/>
            <p:nvPr/>
          </p:nvGrpSpPr>
          <p:grpSpPr>
            <a:xfrm>
              <a:off x="8530900" y="1017737"/>
              <a:ext cx="461424" cy="732722"/>
              <a:chOff x="8530900" y="1017737"/>
              <a:chExt cx="461424" cy="732722"/>
            </a:xfrm>
          </p:grpSpPr>
          <p:grpSp>
            <p:nvGrpSpPr>
              <p:cNvPr id="625" name="Google Shape;625;p16"/>
              <p:cNvGrpSpPr/>
              <p:nvPr/>
            </p:nvGrpSpPr>
            <p:grpSpPr>
              <a:xfrm>
                <a:off x="8776741" y="1232082"/>
                <a:ext cx="215583" cy="229700"/>
                <a:chOff x="423441" y="2517507"/>
                <a:chExt cx="215583" cy="229700"/>
              </a:xfrm>
            </p:grpSpPr>
            <p:sp>
              <p:nvSpPr>
                <p:cNvPr id="626" name="Google Shape;626;p16"/>
                <p:cNvSpPr/>
                <p:nvPr/>
              </p:nvSpPr>
              <p:spPr>
                <a:xfrm>
                  <a:off x="439395" y="2545793"/>
                  <a:ext cx="174767" cy="185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218" h="215386" extrusionOk="0">
                      <a:moveTo>
                        <a:pt x="203072" y="0"/>
                      </a:moveTo>
                      <a:cubicBezTo>
                        <a:pt x="203072" y="0"/>
                        <a:pt x="-34594" y="27382"/>
                        <a:pt x="4302" y="215386"/>
                      </a:cubicBezTo>
                      <a:cubicBezTo>
                        <a:pt x="4302" y="215386"/>
                        <a:pt x="209482" y="188004"/>
                        <a:pt x="20307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7" name="Google Shape;627;p16"/>
                <p:cNvSpPr/>
                <p:nvPr/>
              </p:nvSpPr>
              <p:spPr>
                <a:xfrm>
                  <a:off x="423441" y="2517507"/>
                  <a:ext cx="215583" cy="22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78" h="267093" extrusionOk="0">
                      <a:moveTo>
                        <a:pt x="762" y="267078"/>
                      </a:moveTo>
                      <a:cubicBezTo>
                        <a:pt x="1634" y="266953"/>
                        <a:pt x="2069" y="267078"/>
                        <a:pt x="2878" y="266766"/>
                      </a:cubicBezTo>
                      <a:cubicBezTo>
                        <a:pt x="5056" y="265833"/>
                        <a:pt x="6550" y="263966"/>
                        <a:pt x="8355" y="262410"/>
                      </a:cubicBezTo>
                      <a:cubicBezTo>
                        <a:pt x="17254" y="254880"/>
                        <a:pt x="25531" y="246790"/>
                        <a:pt x="33745" y="238637"/>
                      </a:cubicBezTo>
                      <a:cubicBezTo>
                        <a:pt x="57767" y="214740"/>
                        <a:pt x="79922" y="189474"/>
                        <a:pt x="103072" y="164954"/>
                      </a:cubicBezTo>
                      <a:cubicBezTo>
                        <a:pt x="133068" y="132905"/>
                        <a:pt x="164309" y="101602"/>
                        <a:pt x="193807" y="69117"/>
                      </a:cubicBezTo>
                      <a:cubicBezTo>
                        <a:pt x="213721" y="47211"/>
                        <a:pt x="232640" y="24745"/>
                        <a:pt x="250438" y="1657"/>
                      </a:cubicBezTo>
                      <a:cubicBezTo>
                        <a:pt x="250812" y="1221"/>
                        <a:pt x="250749" y="599"/>
                        <a:pt x="250252" y="225"/>
                      </a:cubicBezTo>
                      <a:cubicBezTo>
                        <a:pt x="249816" y="-148"/>
                        <a:pt x="249194" y="-23"/>
                        <a:pt x="248820" y="350"/>
                      </a:cubicBezTo>
                      <a:cubicBezTo>
                        <a:pt x="234880" y="17153"/>
                        <a:pt x="220131" y="33395"/>
                        <a:pt x="205071" y="49638"/>
                      </a:cubicBezTo>
                      <a:cubicBezTo>
                        <a:pt x="170408" y="87040"/>
                        <a:pt x="133940" y="123632"/>
                        <a:pt x="98592" y="160723"/>
                      </a:cubicBezTo>
                      <a:cubicBezTo>
                        <a:pt x="77744" y="182753"/>
                        <a:pt x="57269" y="204970"/>
                        <a:pt x="36297" y="227000"/>
                      </a:cubicBezTo>
                      <a:cubicBezTo>
                        <a:pt x="27398" y="236397"/>
                        <a:pt x="18374" y="245607"/>
                        <a:pt x="9288" y="255005"/>
                      </a:cubicBezTo>
                      <a:cubicBezTo>
                        <a:pt x="6301" y="258116"/>
                        <a:pt x="2256" y="260543"/>
                        <a:pt x="389" y="264464"/>
                      </a:cubicBezTo>
                      <a:cubicBezTo>
                        <a:pt x="16" y="265211"/>
                        <a:pt x="264" y="265522"/>
                        <a:pt x="140" y="266331"/>
                      </a:cubicBezTo>
                      <a:cubicBezTo>
                        <a:pt x="-47" y="266517"/>
                        <a:pt x="-47" y="266766"/>
                        <a:pt x="140" y="266953"/>
                      </a:cubicBezTo>
                      <a:cubicBezTo>
                        <a:pt x="327" y="267140"/>
                        <a:pt x="576" y="267140"/>
                        <a:pt x="762" y="2669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28" name="Google Shape;628;p16"/>
              <p:cNvGrpSpPr/>
              <p:nvPr/>
            </p:nvGrpSpPr>
            <p:grpSpPr>
              <a:xfrm>
                <a:off x="8530900" y="1017737"/>
                <a:ext cx="326056" cy="122381"/>
                <a:chOff x="177600" y="2303162"/>
                <a:chExt cx="326056" cy="122381"/>
              </a:xfrm>
            </p:grpSpPr>
            <p:sp>
              <p:nvSpPr>
                <p:cNvPr id="629" name="Google Shape;629;p16"/>
                <p:cNvSpPr/>
                <p:nvPr/>
              </p:nvSpPr>
              <p:spPr>
                <a:xfrm>
                  <a:off x="275582" y="2303162"/>
                  <a:ext cx="228074" cy="122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74" h="179313" extrusionOk="0">
                      <a:moveTo>
                        <a:pt x="0" y="73082"/>
                      </a:moveTo>
                      <a:cubicBezTo>
                        <a:pt x="0" y="73082"/>
                        <a:pt x="85320" y="12406"/>
                        <a:pt x="170454" y="1951"/>
                      </a:cubicBezTo>
                      <a:cubicBezTo>
                        <a:pt x="228081" y="-5144"/>
                        <a:pt x="324106" y="3880"/>
                        <a:pt x="333503" y="83973"/>
                      </a:cubicBezTo>
                      <a:cubicBezTo>
                        <a:pt x="346323" y="193066"/>
                        <a:pt x="173379" y="232024"/>
                        <a:pt x="0" y="7308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0" name="Google Shape;630;p16"/>
                <p:cNvSpPr/>
                <p:nvPr/>
              </p:nvSpPr>
              <p:spPr>
                <a:xfrm>
                  <a:off x="177600" y="2341319"/>
                  <a:ext cx="246113" cy="2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605" h="38331" extrusionOk="0">
                      <a:moveTo>
                        <a:pt x="587" y="20101"/>
                      </a:moveTo>
                      <a:cubicBezTo>
                        <a:pt x="3139" y="21968"/>
                        <a:pt x="4632" y="23710"/>
                        <a:pt x="7557" y="24955"/>
                      </a:cubicBezTo>
                      <a:cubicBezTo>
                        <a:pt x="13220" y="27257"/>
                        <a:pt x="19506" y="26946"/>
                        <a:pt x="25418" y="27631"/>
                      </a:cubicBezTo>
                      <a:cubicBezTo>
                        <a:pt x="107751" y="36654"/>
                        <a:pt x="172286" y="8214"/>
                        <a:pt x="252192" y="13068"/>
                      </a:cubicBezTo>
                      <a:cubicBezTo>
                        <a:pt x="283371" y="15060"/>
                        <a:pt x="317101" y="21470"/>
                        <a:pt x="355436" y="37961"/>
                      </a:cubicBezTo>
                      <a:cubicBezTo>
                        <a:pt x="357303" y="38895"/>
                        <a:pt x="359419" y="37961"/>
                        <a:pt x="360290" y="36281"/>
                      </a:cubicBezTo>
                      <a:cubicBezTo>
                        <a:pt x="361099" y="34414"/>
                        <a:pt x="360290" y="32298"/>
                        <a:pt x="358548" y="31489"/>
                      </a:cubicBezTo>
                      <a:cubicBezTo>
                        <a:pt x="319715" y="12446"/>
                        <a:pt x="285300" y="3422"/>
                        <a:pt x="253126" y="871"/>
                      </a:cubicBezTo>
                      <a:cubicBezTo>
                        <a:pt x="173220" y="-5477"/>
                        <a:pt x="108996" y="25204"/>
                        <a:pt x="26414" y="17985"/>
                      </a:cubicBezTo>
                      <a:cubicBezTo>
                        <a:pt x="20750" y="17487"/>
                        <a:pt x="15025" y="15682"/>
                        <a:pt x="9113" y="16056"/>
                      </a:cubicBezTo>
                      <a:cubicBezTo>
                        <a:pt x="6126" y="16304"/>
                        <a:pt x="4135" y="17549"/>
                        <a:pt x="1085" y="18234"/>
                      </a:cubicBezTo>
                      <a:cubicBezTo>
                        <a:pt x="525" y="18109"/>
                        <a:pt x="90" y="18545"/>
                        <a:pt x="27" y="19043"/>
                      </a:cubicBezTo>
                      <a:cubicBezTo>
                        <a:pt x="-97" y="19540"/>
                        <a:pt x="214" y="19976"/>
                        <a:pt x="774" y="201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31" name="Google Shape;631;p16"/>
              <p:cNvGrpSpPr/>
              <p:nvPr/>
            </p:nvGrpSpPr>
            <p:grpSpPr>
              <a:xfrm>
                <a:off x="8611693" y="1424751"/>
                <a:ext cx="218640" cy="325708"/>
                <a:chOff x="258393" y="2710176"/>
                <a:chExt cx="218640" cy="325708"/>
              </a:xfrm>
            </p:grpSpPr>
            <p:sp>
              <p:nvSpPr>
                <p:cNvPr id="632" name="Google Shape;632;p16"/>
                <p:cNvSpPr/>
                <p:nvPr/>
              </p:nvSpPr>
              <p:spPr>
                <a:xfrm rot="3637164">
                  <a:off x="253622" y="2845213"/>
                  <a:ext cx="228182" cy="12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74" h="179313" extrusionOk="0">
                      <a:moveTo>
                        <a:pt x="0" y="73082"/>
                      </a:moveTo>
                      <a:cubicBezTo>
                        <a:pt x="0" y="73082"/>
                        <a:pt x="85320" y="12406"/>
                        <a:pt x="170454" y="1951"/>
                      </a:cubicBezTo>
                      <a:cubicBezTo>
                        <a:pt x="228081" y="-5144"/>
                        <a:pt x="324106" y="3880"/>
                        <a:pt x="333503" y="83973"/>
                      </a:cubicBezTo>
                      <a:cubicBezTo>
                        <a:pt x="346323" y="193066"/>
                        <a:pt x="173379" y="232024"/>
                        <a:pt x="0" y="73082"/>
                      </a:cubicBezTo>
                      <a:close/>
                    </a:path>
                  </a:pathLst>
                </a:custGeom>
                <a:solidFill>
                  <a:srgbClr val="43847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3" name="Google Shape;633;p16"/>
                <p:cNvSpPr/>
                <p:nvPr/>
              </p:nvSpPr>
              <p:spPr>
                <a:xfrm rot="3637164">
                  <a:off x="209766" y="2810790"/>
                  <a:ext cx="246230" cy="26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605" h="38331" extrusionOk="0">
                      <a:moveTo>
                        <a:pt x="587" y="20101"/>
                      </a:moveTo>
                      <a:cubicBezTo>
                        <a:pt x="3139" y="21968"/>
                        <a:pt x="4632" y="23710"/>
                        <a:pt x="7557" y="24955"/>
                      </a:cubicBezTo>
                      <a:cubicBezTo>
                        <a:pt x="13220" y="27257"/>
                        <a:pt x="19506" y="26946"/>
                        <a:pt x="25418" y="27631"/>
                      </a:cubicBezTo>
                      <a:cubicBezTo>
                        <a:pt x="107751" y="36654"/>
                        <a:pt x="172286" y="8214"/>
                        <a:pt x="252192" y="13068"/>
                      </a:cubicBezTo>
                      <a:cubicBezTo>
                        <a:pt x="283371" y="15060"/>
                        <a:pt x="317101" y="21470"/>
                        <a:pt x="355436" y="37961"/>
                      </a:cubicBezTo>
                      <a:cubicBezTo>
                        <a:pt x="357303" y="38895"/>
                        <a:pt x="359419" y="37961"/>
                        <a:pt x="360290" y="36281"/>
                      </a:cubicBezTo>
                      <a:cubicBezTo>
                        <a:pt x="361099" y="34414"/>
                        <a:pt x="360290" y="32298"/>
                        <a:pt x="358548" y="31489"/>
                      </a:cubicBezTo>
                      <a:cubicBezTo>
                        <a:pt x="319715" y="12446"/>
                        <a:pt x="285300" y="3422"/>
                        <a:pt x="253126" y="871"/>
                      </a:cubicBezTo>
                      <a:cubicBezTo>
                        <a:pt x="173220" y="-5477"/>
                        <a:pt x="108996" y="25204"/>
                        <a:pt x="26414" y="17985"/>
                      </a:cubicBezTo>
                      <a:cubicBezTo>
                        <a:pt x="20750" y="17487"/>
                        <a:pt x="15025" y="15682"/>
                        <a:pt x="9113" y="16056"/>
                      </a:cubicBezTo>
                      <a:cubicBezTo>
                        <a:pt x="6126" y="16304"/>
                        <a:pt x="4135" y="17549"/>
                        <a:pt x="1085" y="18234"/>
                      </a:cubicBezTo>
                      <a:cubicBezTo>
                        <a:pt x="525" y="18109"/>
                        <a:pt x="90" y="18545"/>
                        <a:pt x="27" y="19043"/>
                      </a:cubicBezTo>
                      <a:cubicBezTo>
                        <a:pt x="-97" y="19540"/>
                        <a:pt x="214" y="19976"/>
                        <a:pt x="774" y="201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34" name="Google Shape;634;p16"/>
            <p:cNvSpPr/>
            <p:nvPr/>
          </p:nvSpPr>
          <p:spPr>
            <a:xfrm>
              <a:off x="-385115" y="1633341"/>
              <a:ext cx="705128" cy="382277"/>
            </a:xfrm>
            <a:custGeom>
              <a:avLst/>
              <a:gdLst/>
              <a:ahLst/>
              <a:cxnLst/>
              <a:rect l="l" t="t" r="r" b="b"/>
              <a:pathLst>
                <a:path w="705128" h="382277" extrusionOk="0">
                  <a:moveTo>
                    <a:pt x="694882" y="248052"/>
                  </a:moveTo>
                  <a:cubicBezTo>
                    <a:pt x="673451" y="302821"/>
                    <a:pt x="607157" y="342254"/>
                    <a:pt x="528100" y="355208"/>
                  </a:cubicBezTo>
                  <a:cubicBezTo>
                    <a:pt x="520956" y="356351"/>
                    <a:pt x="513621" y="357304"/>
                    <a:pt x="506192" y="358066"/>
                  </a:cubicBezTo>
                  <a:cubicBezTo>
                    <a:pt x="415228" y="389212"/>
                    <a:pt x="310834" y="389212"/>
                    <a:pt x="221299" y="364352"/>
                  </a:cubicBezTo>
                  <a:cubicBezTo>
                    <a:pt x="213679" y="363876"/>
                    <a:pt x="206059" y="363114"/>
                    <a:pt x="198534" y="362161"/>
                  </a:cubicBezTo>
                  <a:cubicBezTo>
                    <a:pt x="115667" y="351970"/>
                    <a:pt x="41658" y="316727"/>
                    <a:pt x="11940" y="261482"/>
                  </a:cubicBezTo>
                  <a:cubicBezTo>
                    <a:pt x="-27113" y="188521"/>
                    <a:pt x="33943" y="115559"/>
                    <a:pt x="132431" y="83460"/>
                  </a:cubicBezTo>
                  <a:cubicBezTo>
                    <a:pt x="139003" y="81364"/>
                    <a:pt x="145575" y="79364"/>
                    <a:pt x="150909" y="76983"/>
                  </a:cubicBezTo>
                  <a:cubicBezTo>
                    <a:pt x="188342" y="36692"/>
                    <a:pt x="253208" y="8308"/>
                    <a:pt x="321597" y="1164"/>
                  </a:cubicBezTo>
                  <a:cubicBezTo>
                    <a:pt x="422467" y="-8266"/>
                    <a:pt x="494476" y="41359"/>
                    <a:pt x="551721" y="86413"/>
                  </a:cubicBezTo>
                  <a:cubicBezTo>
                    <a:pt x="558008" y="88603"/>
                    <a:pt x="564866" y="90699"/>
                    <a:pt x="571724" y="92794"/>
                  </a:cubicBezTo>
                  <a:cubicBezTo>
                    <a:pt x="653829" y="118893"/>
                    <a:pt x="724505" y="168232"/>
                    <a:pt x="700311" y="233574"/>
                  </a:cubicBezTo>
                  <a:cubicBezTo>
                    <a:pt x="698883" y="238432"/>
                    <a:pt x="697073" y="243289"/>
                    <a:pt x="694882" y="2481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5" name="Google Shape;635;p16"/>
          <p:cNvSpPr txBox="1">
            <a:spLocks noGrp="1"/>
          </p:cNvSpPr>
          <p:nvPr>
            <p:ph type="title"/>
          </p:nvPr>
        </p:nvSpPr>
        <p:spPr>
          <a:xfrm>
            <a:off x="3121950" y="2758025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36" name="Google Shape;636;p16"/>
          <p:cNvSpPr txBox="1">
            <a:spLocks noGrp="1"/>
          </p:cNvSpPr>
          <p:nvPr>
            <p:ph type="subTitle" idx="1"/>
          </p:nvPr>
        </p:nvSpPr>
        <p:spPr>
          <a:xfrm>
            <a:off x="1458150" y="1017725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3" name="Google Shape;693;p18"/>
          <p:cNvGrpSpPr/>
          <p:nvPr/>
        </p:nvGrpSpPr>
        <p:grpSpPr>
          <a:xfrm>
            <a:off x="-494115" y="-120529"/>
            <a:ext cx="10461274" cy="5265806"/>
            <a:chOff x="-494115" y="-120529"/>
            <a:chExt cx="10461274" cy="5265806"/>
          </a:xfrm>
        </p:grpSpPr>
        <p:sp>
          <p:nvSpPr>
            <p:cNvPr id="694" name="Google Shape;694;p18"/>
            <p:cNvSpPr/>
            <p:nvPr/>
          </p:nvSpPr>
          <p:spPr>
            <a:xfrm flipH="1">
              <a:off x="1420" y="4407976"/>
              <a:ext cx="9141155" cy="737301"/>
            </a:xfrm>
            <a:custGeom>
              <a:avLst/>
              <a:gdLst/>
              <a:ahLst/>
              <a:cxnLst/>
              <a:rect l="l" t="t" r="r" b="b"/>
              <a:pathLst>
                <a:path w="6873049" h="1322513" extrusionOk="0">
                  <a:moveTo>
                    <a:pt x="6452712" y="461358"/>
                  </a:moveTo>
                  <a:cubicBezTo>
                    <a:pt x="6350890" y="447356"/>
                    <a:pt x="6271832" y="369823"/>
                    <a:pt x="6178011" y="328770"/>
                  </a:cubicBezTo>
                  <a:cubicBezTo>
                    <a:pt x="6073902" y="283240"/>
                    <a:pt x="5953411" y="284193"/>
                    <a:pt x="5842350" y="310006"/>
                  </a:cubicBezTo>
                  <a:cubicBezTo>
                    <a:pt x="5731288" y="335818"/>
                    <a:pt x="5630514" y="377347"/>
                    <a:pt x="5527834" y="425925"/>
                  </a:cubicBezTo>
                  <a:cubicBezTo>
                    <a:pt x="5420106" y="344105"/>
                    <a:pt x="5282851" y="300290"/>
                    <a:pt x="5146453" y="304100"/>
                  </a:cubicBezTo>
                  <a:cubicBezTo>
                    <a:pt x="5010055" y="307910"/>
                    <a:pt x="4851654" y="353344"/>
                    <a:pt x="4748880" y="441069"/>
                  </a:cubicBezTo>
                  <a:cubicBezTo>
                    <a:pt x="4629246" y="369156"/>
                    <a:pt x="4473607" y="400207"/>
                    <a:pt x="4343019" y="450880"/>
                  </a:cubicBezTo>
                  <a:cubicBezTo>
                    <a:pt x="4212432" y="501458"/>
                    <a:pt x="4082987" y="570514"/>
                    <a:pt x="3942588" y="568800"/>
                  </a:cubicBezTo>
                  <a:cubicBezTo>
                    <a:pt x="3680079" y="565561"/>
                    <a:pt x="3479959" y="320483"/>
                    <a:pt x="3220498" y="281431"/>
                  </a:cubicBezTo>
                  <a:cubicBezTo>
                    <a:pt x="2946940" y="240187"/>
                    <a:pt x="2694051" y="420686"/>
                    <a:pt x="2418207" y="398016"/>
                  </a:cubicBezTo>
                  <a:cubicBezTo>
                    <a:pt x="2279809" y="225709"/>
                    <a:pt x="2078165" y="102837"/>
                    <a:pt x="1858899" y="57117"/>
                  </a:cubicBezTo>
                  <a:cubicBezTo>
                    <a:pt x="1639634" y="11397"/>
                    <a:pt x="1404176" y="43401"/>
                    <a:pt x="1205865" y="145699"/>
                  </a:cubicBezTo>
                  <a:cubicBezTo>
                    <a:pt x="1108901" y="195706"/>
                    <a:pt x="1006317" y="264476"/>
                    <a:pt x="899636" y="239425"/>
                  </a:cubicBezTo>
                  <a:cubicBezTo>
                    <a:pt x="818007" y="220280"/>
                    <a:pt x="760857" y="151033"/>
                    <a:pt x="694563" y="100646"/>
                  </a:cubicBezTo>
                  <a:cubicBezTo>
                    <a:pt x="593979" y="24256"/>
                    <a:pt x="462058" y="-11559"/>
                    <a:pt x="335566" y="3300"/>
                  </a:cubicBezTo>
                  <a:cubicBezTo>
                    <a:pt x="209074" y="18160"/>
                    <a:pt x="89535" y="83406"/>
                    <a:pt x="10383" y="180942"/>
                  </a:cubicBezTo>
                  <a:cubicBezTo>
                    <a:pt x="6763" y="185418"/>
                    <a:pt x="3429" y="189990"/>
                    <a:pt x="0" y="194562"/>
                  </a:cubicBezTo>
                  <a:lnTo>
                    <a:pt x="0" y="1322513"/>
                  </a:lnTo>
                  <a:lnTo>
                    <a:pt x="6873050" y="1322513"/>
                  </a:lnTo>
                  <a:lnTo>
                    <a:pt x="6873050" y="429068"/>
                  </a:lnTo>
                  <a:cubicBezTo>
                    <a:pt x="6742843" y="371632"/>
                    <a:pt x="6594158" y="480789"/>
                    <a:pt x="6452712" y="461262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95" name="Google Shape;695;p18"/>
            <p:cNvGrpSpPr/>
            <p:nvPr/>
          </p:nvGrpSpPr>
          <p:grpSpPr>
            <a:xfrm flipH="1">
              <a:off x="7507364" y="4300480"/>
              <a:ext cx="1843078" cy="808698"/>
              <a:chOff x="-25985" y="4224317"/>
              <a:chExt cx="1843078" cy="808698"/>
            </a:xfrm>
          </p:grpSpPr>
          <p:sp>
            <p:nvSpPr>
              <p:cNvPr id="696" name="Google Shape;696;p18"/>
              <p:cNvSpPr/>
              <p:nvPr/>
            </p:nvSpPr>
            <p:spPr>
              <a:xfrm>
                <a:off x="-25985" y="4224317"/>
                <a:ext cx="1843078" cy="808698"/>
              </a:xfrm>
              <a:custGeom>
                <a:avLst/>
                <a:gdLst/>
                <a:ahLst/>
                <a:cxnLst/>
                <a:rect l="l" t="t" r="r" b="b"/>
                <a:pathLst>
                  <a:path w="1204626" h="528561" extrusionOk="0">
                    <a:moveTo>
                      <a:pt x="1204532" y="500642"/>
                    </a:moveTo>
                    <a:cubicBezTo>
                      <a:pt x="1197578" y="430728"/>
                      <a:pt x="1152716" y="368530"/>
                      <a:pt x="1095375" y="349194"/>
                    </a:cubicBezTo>
                    <a:cubicBezTo>
                      <a:pt x="1038035" y="329859"/>
                      <a:pt x="976598" y="365196"/>
                      <a:pt x="938689" y="419965"/>
                    </a:cubicBezTo>
                    <a:cubicBezTo>
                      <a:pt x="906399" y="332907"/>
                      <a:pt x="835438" y="267565"/>
                      <a:pt x="755904" y="251658"/>
                    </a:cubicBezTo>
                    <a:cubicBezTo>
                      <a:pt x="676275" y="235751"/>
                      <a:pt x="587312" y="253182"/>
                      <a:pt x="531400" y="322715"/>
                    </a:cubicBezTo>
                    <a:cubicBezTo>
                      <a:pt x="540353" y="277376"/>
                      <a:pt x="522827" y="226703"/>
                      <a:pt x="489585" y="201842"/>
                    </a:cubicBezTo>
                    <a:cubicBezTo>
                      <a:pt x="456343" y="176982"/>
                      <a:pt x="404146" y="172505"/>
                      <a:pt x="372904" y="201271"/>
                    </a:cubicBezTo>
                    <a:cubicBezTo>
                      <a:pt x="392239" y="139644"/>
                      <a:pt x="365665" y="66683"/>
                      <a:pt x="319373" y="30869"/>
                    </a:cubicBezTo>
                    <a:cubicBezTo>
                      <a:pt x="273082" y="-4945"/>
                      <a:pt x="212027" y="-7422"/>
                      <a:pt x="158877" y="12295"/>
                    </a:cubicBezTo>
                    <a:cubicBezTo>
                      <a:pt x="105728" y="32012"/>
                      <a:pt x="59341" y="71636"/>
                      <a:pt x="17812" y="115546"/>
                    </a:cubicBezTo>
                    <a:lnTo>
                      <a:pt x="0" y="528550"/>
                    </a:lnTo>
                    <a:cubicBezTo>
                      <a:pt x="12954" y="529217"/>
                      <a:pt x="34766" y="499308"/>
                      <a:pt x="47435" y="502451"/>
                    </a:cubicBezTo>
                    <a:lnTo>
                      <a:pt x="1204627" y="5006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p18"/>
              <p:cNvSpPr/>
              <p:nvPr/>
            </p:nvSpPr>
            <p:spPr>
              <a:xfrm>
                <a:off x="308475" y="4415593"/>
                <a:ext cx="436810" cy="422915"/>
              </a:xfrm>
              <a:custGeom>
                <a:avLst/>
                <a:gdLst/>
                <a:ahLst/>
                <a:cxnLst/>
                <a:rect l="l" t="t" r="r" b="b"/>
                <a:pathLst>
                  <a:path w="285497" h="276415" extrusionOk="0">
                    <a:moveTo>
                      <a:pt x="0" y="0"/>
                    </a:moveTo>
                    <a:cubicBezTo>
                      <a:pt x="35433" y="3238"/>
                      <a:pt x="68770" y="26289"/>
                      <a:pt x="86392" y="59627"/>
                    </a:cubicBezTo>
                    <a:cubicBezTo>
                      <a:pt x="104013" y="92964"/>
                      <a:pt x="105537" y="135731"/>
                      <a:pt x="90201" y="170402"/>
                    </a:cubicBezTo>
                    <a:cubicBezTo>
                      <a:pt x="131921" y="154019"/>
                      <a:pt x="177736" y="144875"/>
                      <a:pt x="218694" y="163354"/>
                    </a:cubicBezTo>
                    <a:cubicBezTo>
                      <a:pt x="259651" y="181832"/>
                      <a:pt x="291274" y="228981"/>
                      <a:pt x="284607" y="27641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p18"/>
              <p:cNvSpPr/>
              <p:nvPr/>
            </p:nvSpPr>
            <p:spPr>
              <a:xfrm>
                <a:off x="175186" y="4665667"/>
                <a:ext cx="327752" cy="256382"/>
              </a:xfrm>
              <a:custGeom>
                <a:avLst/>
                <a:gdLst/>
                <a:ahLst/>
                <a:cxnLst/>
                <a:rect l="l" t="t" r="r" b="b"/>
                <a:pathLst>
                  <a:path w="214217" h="167570" extrusionOk="0">
                    <a:moveTo>
                      <a:pt x="0" y="9741"/>
                    </a:moveTo>
                    <a:cubicBezTo>
                      <a:pt x="47435" y="-8452"/>
                      <a:pt x="102679" y="-832"/>
                      <a:pt x="144209" y="29839"/>
                    </a:cubicBezTo>
                    <a:cubicBezTo>
                      <a:pt x="185738" y="60509"/>
                      <a:pt x="212598" y="113278"/>
                      <a:pt x="214217" y="16757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9" name="Google Shape;699;p18"/>
            <p:cNvGrpSpPr/>
            <p:nvPr/>
          </p:nvGrpSpPr>
          <p:grpSpPr>
            <a:xfrm rot="-149941" flipH="1">
              <a:off x="7323341" y="4473083"/>
              <a:ext cx="1343695" cy="607086"/>
              <a:chOff x="2515353" y="4380926"/>
              <a:chExt cx="1343761" cy="607116"/>
            </a:xfrm>
          </p:grpSpPr>
          <p:sp>
            <p:nvSpPr>
              <p:cNvPr id="700" name="Google Shape;700;p18"/>
              <p:cNvSpPr/>
              <p:nvPr/>
            </p:nvSpPr>
            <p:spPr>
              <a:xfrm>
                <a:off x="2515353" y="4380926"/>
                <a:ext cx="1343761" cy="607116"/>
              </a:xfrm>
              <a:custGeom>
                <a:avLst/>
                <a:gdLst/>
                <a:ahLst/>
                <a:cxnLst/>
                <a:rect l="l" t="t" r="r" b="b"/>
                <a:pathLst>
                  <a:path w="878275" h="396808" extrusionOk="0">
                    <a:moveTo>
                      <a:pt x="874034" y="330612"/>
                    </a:moveTo>
                    <a:cubicBezTo>
                      <a:pt x="886417" y="289464"/>
                      <a:pt x="870891" y="240505"/>
                      <a:pt x="837839" y="216121"/>
                    </a:cubicBezTo>
                    <a:cubicBezTo>
                      <a:pt x="804787" y="191737"/>
                      <a:pt x="756019" y="189546"/>
                      <a:pt x="725159" y="216978"/>
                    </a:cubicBezTo>
                    <a:cubicBezTo>
                      <a:pt x="753067" y="157923"/>
                      <a:pt x="734493" y="78008"/>
                      <a:pt x="684106" y="40099"/>
                    </a:cubicBezTo>
                    <a:cubicBezTo>
                      <a:pt x="633718" y="2190"/>
                      <a:pt x="551613" y="17048"/>
                      <a:pt x="510275" y="66007"/>
                    </a:cubicBezTo>
                    <a:cubicBezTo>
                      <a:pt x="494463" y="18668"/>
                      <a:pt x="442171" y="-6669"/>
                      <a:pt x="396260" y="1523"/>
                    </a:cubicBezTo>
                    <a:cubicBezTo>
                      <a:pt x="350349" y="9714"/>
                      <a:pt x="311678" y="45147"/>
                      <a:pt x="286342" y="87343"/>
                    </a:cubicBezTo>
                    <a:cubicBezTo>
                      <a:pt x="261005" y="129539"/>
                      <a:pt x="245003" y="184212"/>
                      <a:pt x="231287" y="232314"/>
                    </a:cubicBezTo>
                    <a:cubicBezTo>
                      <a:pt x="208998" y="185355"/>
                      <a:pt x="158992" y="155447"/>
                      <a:pt x="110320" y="160114"/>
                    </a:cubicBezTo>
                    <a:cubicBezTo>
                      <a:pt x="61647" y="164686"/>
                      <a:pt x="17260" y="203548"/>
                      <a:pt x="2878" y="254031"/>
                    </a:cubicBezTo>
                    <a:cubicBezTo>
                      <a:pt x="-8076" y="292512"/>
                      <a:pt x="13546" y="342518"/>
                      <a:pt x="45645" y="362997"/>
                    </a:cubicBezTo>
                    <a:cubicBezTo>
                      <a:pt x="77744" y="383380"/>
                      <a:pt x="116225" y="386999"/>
                      <a:pt x="153373" y="390143"/>
                    </a:cubicBezTo>
                    <a:cubicBezTo>
                      <a:pt x="404357" y="411479"/>
                      <a:pt x="626289" y="378903"/>
                      <a:pt x="874034" y="3306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18"/>
              <p:cNvSpPr/>
              <p:nvPr/>
            </p:nvSpPr>
            <p:spPr>
              <a:xfrm>
                <a:off x="2794051" y="4552497"/>
                <a:ext cx="570688" cy="324424"/>
              </a:xfrm>
              <a:custGeom>
                <a:avLst/>
                <a:gdLst/>
                <a:ahLst/>
                <a:cxnLst/>
                <a:rect l="l" t="t" r="r" b="b"/>
                <a:pathLst>
                  <a:path w="372999" h="212042" extrusionOk="0">
                    <a:moveTo>
                      <a:pt x="0" y="212042"/>
                    </a:moveTo>
                    <a:cubicBezTo>
                      <a:pt x="4001" y="166608"/>
                      <a:pt x="41624" y="129270"/>
                      <a:pt x="83344" y="122126"/>
                    </a:cubicBezTo>
                    <a:cubicBezTo>
                      <a:pt x="125064" y="114983"/>
                      <a:pt x="168307" y="134414"/>
                      <a:pt x="198311" y="166513"/>
                    </a:cubicBezTo>
                    <a:cubicBezTo>
                      <a:pt x="183071" y="116697"/>
                      <a:pt x="197644" y="53356"/>
                      <a:pt x="236982" y="22685"/>
                    </a:cubicBezTo>
                    <a:cubicBezTo>
                      <a:pt x="276321" y="-7985"/>
                      <a:pt x="334137" y="-7509"/>
                      <a:pt x="372999" y="2382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p18"/>
              <p:cNvSpPr/>
              <p:nvPr/>
            </p:nvSpPr>
            <p:spPr>
              <a:xfrm>
                <a:off x="3514829" y="4692357"/>
                <a:ext cx="126058" cy="105224"/>
              </a:xfrm>
              <a:custGeom>
                <a:avLst/>
                <a:gdLst/>
                <a:ahLst/>
                <a:cxnLst/>
                <a:rect l="l" t="t" r="r" b="b"/>
                <a:pathLst>
                  <a:path w="82391" h="68774" extrusionOk="0">
                    <a:moveTo>
                      <a:pt x="0" y="1432"/>
                    </a:moveTo>
                    <a:cubicBezTo>
                      <a:pt x="19050" y="-2759"/>
                      <a:pt x="39719" y="2385"/>
                      <a:pt x="55245" y="15053"/>
                    </a:cubicBezTo>
                    <a:cubicBezTo>
                      <a:pt x="70771" y="27722"/>
                      <a:pt x="80963" y="47819"/>
                      <a:pt x="82391" y="6877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3" name="Google Shape;703;p18"/>
            <p:cNvGrpSpPr/>
            <p:nvPr/>
          </p:nvGrpSpPr>
          <p:grpSpPr>
            <a:xfrm>
              <a:off x="1422" y="4804888"/>
              <a:ext cx="9141155" cy="338622"/>
              <a:chOff x="536989" y="4804888"/>
              <a:chExt cx="9141155" cy="338622"/>
            </a:xfrm>
          </p:grpSpPr>
          <p:sp>
            <p:nvSpPr>
              <p:cNvPr id="704" name="Google Shape;704;p18"/>
              <p:cNvSpPr/>
              <p:nvPr/>
            </p:nvSpPr>
            <p:spPr>
              <a:xfrm flipH="1">
                <a:off x="536989" y="4804888"/>
                <a:ext cx="9141155" cy="338622"/>
              </a:xfrm>
              <a:custGeom>
                <a:avLst/>
                <a:gdLst/>
                <a:ahLst/>
                <a:cxnLst/>
                <a:rect l="l" t="t" r="r" b="b"/>
                <a:pathLst>
                  <a:path w="6873049" h="254603" extrusionOk="0">
                    <a:moveTo>
                      <a:pt x="0" y="0"/>
                    </a:moveTo>
                    <a:lnTo>
                      <a:pt x="6873050" y="0"/>
                    </a:lnTo>
                    <a:lnTo>
                      <a:pt x="6873050" y="254603"/>
                    </a:lnTo>
                    <a:lnTo>
                      <a:pt x="0" y="25460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05" name="Google Shape;705;p18"/>
              <p:cNvGrpSpPr/>
              <p:nvPr/>
            </p:nvGrpSpPr>
            <p:grpSpPr>
              <a:xfrm>
                <a:off x="685822" y="4917659"/>
                <a:ext cx="8326033" cy="152737"/>
                <a:chOff x="685822" y="4917659"/>
                <a:chExt cx="8326033" cy="152737"/>
              </a:xfrm>
            </p:grpSpPr>
            <p:grpSp>
              <p:nvGrpSpPr>
                <p:cNvPr id="706" name="Google Shape;706;p18"/>
                <p:cNvGrpSpPr/>
                <p:nvPr/>
              </p:nvGrpSpPr>
              <p:grpSpPr>
                <a:xfrm>
                  <a:off x="6248072" y="4917659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707" name="Google Shape;707;p18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8" name="Google Shape;708;p18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9" name="Google Shape;709;p18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10" name="Google Shape;710;p18"/>
                <p:cNvGrpSpPr/>
                <p:nvPr/>
              </p:nvGrpSpPr>
              <p:grpSpPr>
                <a:xfrm flipH="1">
                  <a:off x="8807147" y="4917659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711" name="Google Shape;711;p18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2" name="Google Shape;712;p18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3" name="Google Shape;713;p18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14" name="Google Shape;714;p18"/>
                <p:cNvGrpSpPr/>
                <p:nvPr/>
              </p:nvGrpSpPr>
              <p:grpSpPr>
                <a:xfrm flipH="1">
                  <a:off x="685822" y="4957309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715" name="Google Shape;715;p18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6" name="Google Shape;716;p18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7" name="Google Shape;717;p18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18" name="Google Shape;718;p18"/>
                <p:cNvGrpSpPr/>
                <p:nvPr/>
              </p:nvGrpSpPr>
              <p:grpSpPr>
                <a:xfrm flipH="1">
                  <a:off x="3969972" y="4917659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719" name="Google Shape;719;p18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0" name="Google Shape;720;p18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1" name="Google Shape;721;p18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722" name="Google Shape;722;p18"/>
            <p:cNvGrpSpPr/>
            <p:nvPr/>
          </p:nvGrpSpPr>
          <p:grpSpPr>
            <a:xfrm>
              <a:off x="8505035" y="-120529"/>
              <a:ext cx="1462124" cy="723810"/>
              <a:chOff x="2776710" y="2065334"/>
              <a:chExt cx="1462124" cy="723810"/>
            </a:xfrm>
          </p:grpSpPr>
          <p:sp>
            <p:nvSpPr>
              <p:cNvPr id="723" name="Google Shape;723;p18"/>
              <p:cNvSpPr/>
              <p:nvPr/>
            </p:nvSpPr>
            <p:spPr>
              <a:xfrm>
                <a:off x="2776710" y="2406500"/>
                <a:ext cx="927372" cy="382643"/>
              </a:xfrm>
              <a:custGeom>
                <a:avLst/>
                <a:gdLst/>
                <a:ahLst/>
                <a:cxnLst/>
                <a:rect l="l" t="t" r="r" b="b"/>
                <a:pathLst>
                  <a:path w="1240631" h="511897" extrusionOk="0">
                    <a:moveTo>
                      <a:pt x="1114330" y="223171"/>
                    </a:moveTo>
                    <a:cubicBezTo>
                      <a:pt x="1104043" y="223171"/>
                      <a:pt x="1094137" y="223933"/>
                      <a:pt x="1084516" y="225362"/>
                    </a:cubicBezTo>
                    <a:cubicBezTo>
                      <a:pt x="1053656" y="174117"/>
                      <a:pt x="986409" y="137160"/>
                      <a:pt x="906589" y="131636"/>
                    </a:cubicBezTo>
                    <a:cubicBezTo>
                      <a:pt x="871442" y="55340"/>
                      <a:pt x="767905" y="0"/>
                      <a:pt x="645700" y="0"/>
                    </a:cubicBezTo>
                    <a:cubicBezTo>
                      <a:pt x="523494" y="0"/>
                      <a:pt x="418147" y="56293"/>
                      <a:pt x="383857" y="133636"/>
                    </a:cubicBezTo>
                    <a:cubicBezTo>
                      <a:pt x="381285" y="134493"/>
                      <a:pt x="378619" y="135350"/>
                      <a:pt x="375951" y="136208"/>
                    </a:cubicBezTo>
                    <a:cubicBezTo>
                      <a:pt x="321373" y="154019"/>
                      <a:pt x="275939" y="181737"/>
                      <a:pt x="246412" y="215075"/>
                    </a:cubicBezTo>
                    <a:cubicBezTo>
                      <a:pt x="221837" y="206978"/>
                      <a:pt x="192977" y="202311"/>
                      <a:pt x="162115" y="202311"/>
                    </a:cubicBezTo>
                    <a:cubicBezTo>
                      <a:pt x="72580" y="202311"/>
                      <a:pt x="0" y="241649"/>
                      <a:pt x="0" y="290036"/>
                    </a:cubicBezTo>
                    <a:cubicBezTo>
                      <a:pt x="0" y="338423"/>
                      <a:pt x="72580" y="377762"/>
                      <a:pt x="162115" y="377762"/>
                    </a:cubicBezTo>
                    <a:cubicBezTo>
                      <a:pt x="186404" y="377762"/>
                      <a:pt x="209455" y="374809"/>
                      <a:pt x="230124" y="369665"/>
                    </a:cubicBezTo>
                    <a:cubicBezTo>
                      <a:pt x="270605" y="433578"/>
                      <a:pt x="359664" y="474345"/>
                      <a:pt x="458914" y="486537"/>
                    </a:cubicBezTo>
                    <a:cubicBezTo>
                      <a:pt x="468344" y="487680"/>
                      <a:pt x="477964" y="488633"/>
                      <a:pt x="487585" y="489299"/>
                    </a:cubicBezTo>
                    <a:cubicBezTo>
                      <a:pt x="600170" y="520637"/>
                      <a:pt x="731425" y="520637"/>
                      <a:pt x="845820" y="481394"/>
                    </a:cubicBezTo>
                    <a:cubicBezTo>
                      <a:pt x="855059" y="480441"/>
                      <a:pt x="864298" y="479298"/>
                      <a:pt x="873347" y="477774"/>
                    </a:cubicBezTo>
                    <a:cubicBezTo>
                      <a:pt x="952881" y="464820"/>
                      <a:pt x="1022128" y="430435"/>
                      <a:pt x="1060418" y="381953"/>
                    </a:cubicBezTo>
                    <a:cubicBezTo>
                      <a:pt x="1063466" y="378905"/>
                      <a:pt x="1066324" y="375857"/>
                      <a:pt x="1069086" y="372713"/>
                    </a:cubicBezTo>
                    <a:cubicBezTo>
                      <a:pt x="1083087" y="375952"/>
                      <a:pt x="1098232" y="377762"/>
                      <a:pt x="1114139" y="377762"/>
                    </a:cubicBezTo>
                    <a:cubicBezTo>
                      <a:pt x="1183957" y="377762"/>
                      <a:pt x="1240631" y="343091"/>
                      <a:pt x="1240631" y="300419"/>
                    </a:cubicBezTo>
                    <a:cubicBezTo>
                      <a:pt x="1240631" y="257747"/>
                      <a:pt x="1184053" y="223076"/>
                      <a:pt x="1114139" y="22307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4" name="Google Shape;724;p18"/>
              <p:cNvSpPr/>
              <p:nvPr/>
            </p:nvSpPr>
            <p:spPr>
              <a:xfrm>
                <a:off x="3311988" y="2065334"/>
                <a:ext cx="926847" cy="502467"/>
              </a:xfrm>
              <a:custGeom>
                <a:avLst/>
                <a:gdLst/>
                <a:ahLst/>
                <a:cxnLst/>
                <a:rect l="l" t="t" r="r" b="b"/>
                <a:pathLst>
                  <a:path w="1084031" h="587681" extrusionOk="0">
                    <a:moveTo>
                      <a:pt x="1068191" y="381376"/>
                    </a:moveTo>
                    <a:cubicBezTo>
                      <a:pt x="1035235" y="465577"/>
                      <a:pt x="933412" y="526252"/>
                      <a:pt x="811779" y="546064"/>
                    </a:cubicBezTo>
                    <a:cubicBezTo>
                      <a:pt x="800729" y="547873"/>
                      <a:pt x="789490" y="549302"/>
                      <a:pt x="778155" y="550445"/>
                    </a:cubicBezTo>
                    <a:cubicBezTo>
                      <a:pt x="638328" y="598356"/>
                      <a:pt x="477832" y="598356"/>
                      <a:pt x="340196" y="560065"/>
                    </a:cubicBezTo>
                    <a:cubicBezTo>
                      <a:pt x="328385" y="559303"/>
                      <a:pt x="316764" y="558160"/>
                      <a:pt x="305144" y="556732"/>
                    </a:cubicBezTo>
                    <a:cubicBezTo>
                      <a:pt x="177699" y="541015"/>
                      <a:pt x="64066" y="486913"/>
                      <a:pt x="18346" y="401855"/>
                    </a:cubicBezTo>
                    <a:cubicBezTo>
                      <a:pt x="-41662" y="289651"/>
                      <a:pt x="52160" y="177541"/>
                      <a:pt x="203512" y="128297"/>
                    </a:cubicBezTo>
                    <a:cubicBezTo>
                      <a:pt x="213608" y="125059"/>
                      <a:pt x="223800" y="121915"/>
                      <a:pt x="231991" y="118296"/>
                    </a:cubicBezTo>
                    <a:cubicBezTo>
                      <a:pt x="289523" y="56288"/>
                      <a:pt x="389154" y="12664"/>
                      <a:pt x="494406" y="1805"/>
                    </a:cubicBezTo>
                    <a:cubicBezTo>
                      <a:pt x="649377" y="-12768"/>
                      <a:pt x="760153" y="63622"/>
                      <a:pt x="848164" y="132774"/>
                    </a:cubicBezTo>
                    <a:cubicBezTo>
                      <a:pt x="857784" y="136203"/>
                      <a:pt x="868357" y="139251"/>
                      <a:pt x="878930" y="142680"/>
                    </a:cubicBezTo>
                    <a:cubicBezTo>
                      <a:pt x="1005231" y="182875"/>
                      <a:pt x="1113721" y="258694"/>
                      <a:pt x="1076669" y="358993"/>
                    </a:cubicBezTo>
                    <a:cubicBezTo>
                      <a:pt x="1074478" y="366517"/>
                      <a:pt x="1071716" y="373947"/>
                      <a:pt x="1068287" y="38137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25" name="Google Shape;725;p18"/>
            <p:cNvSpPr/>
            <p:nvPr/>
          </p:nvSpPr>
          <p:spPr>
            <a:xfrm>
              <a:off x="-494115" y="2094750"/>
              <a:ext cx="927372" cy="382643"/>
            </a:xfrm>
            <a:custGeom>
              <a:avLst/>
              <a:gdLst/>
              <a:ahLst/>
              <a:cxnLst/>
              <a:rect l="l" t="t" r="r" b="b"/>
              <a:pathLst>
                <a:path w="1240631" h="511897" extrusionOk="0">
                  <a:moveTo>
                    <a:pt x="1114330" y="223171"/>
                  </a:moveTo>
                  <a:cubicBezTo>
                    <a:pt x="1104043" y="223171"/>
                    <a:pt x="1094137" y="223933"/>
                    <a:pt x="1084516" y="225362"/>
                  </a:cubicBezTo>
                  <a:cubicBezTo>
                    <a:pt x="1053656" y="174117"/>
                    <a:pt x="986409" y="137160"/>
                    <a:pt x="906589" y="131636"/>
                  </a:cubicBezTo>
                  <a:cubicBezTo>
                    <a:pt x="871442" y="55340"/>
                    <a:pt x="767905" y="0"/>
                    <a:pt x="645700" y="0"/>
                  </a:cubicBezTo>
                  <a:cubicBezTo>
                    <a:pt x="523494" y="0"/>
                    <a:pt x="418147" y="56293"/>
                    <a:pt x="383857" y="133636"/>
                  </a:cubicBezTo>
                  <a:cubicBezTo>
                    <a:pt x="381285" y="134493"/>
                    <a:pt x="378619" y="135350"/>
                    <a:pt x="375951" y="136208"/>
                  </a:cubicBezTo>
                  <a:cubicBezTo>
                    <a:pt x="321373" y="154019"/>
                    <a:pt x="275939" y="181737"/>
                    <a:pt x="246412" y="215075"/>
                  </a:cubicBezTo>
                  <a:cubicBezTo>
                    <a:pt x="221837" y="206978"/>
                    <a:pt x="192977" y="202311"/>
                    <a:pt x="162115" y="202311"/>
                  </a:cubicBezTo>
                  <a:cubicBezTo>
                    <a:pt x="72580" y="202311"/>
                    <a:pt x="0" y="241649"/>
                    <a:pt x="0" y="290036"/>
                  </a:cubicBezTo>
                  <a:cubicBezTo>
                    <a:pt x="0" y="338423"/>
                    <a:pt x="72580" y="377762"/>
                    <a:pt x="162115" y="377762"/>
                  </a:cubicBezTo>
                  <a:cubicBezTo>
                    <a:pt x="186404" y="377762"/>
                    <a:pt x="209455" y="374809"/>
                    <a:pt x="230124" y="369665"/>
                  </a:cubicBezTo>
                  <a:cubicBezTo>
                    <a:pt x="270605" y="433578"/>
                    <a:pt x="359664" y="474345"/>
                    <a:pt x="458914" y="486537"/>
                  </a:cubicBezTo>
                  <a:cubicBezTo>
                    <a:pt x="468344" y="487680"/>
                    <a:pt x="477964" y="488633"/>
                    <a:pt x="487585" y="489299"/>
                  </a:cubicBezTo>
                  <a:cubicBezTo>
                    <a:pt x="600170" y="520637"/>
                    <a:pt x="731425" y="520637"/>
                    <a:pt x="845820" y="481394"/>
                  </a:cubicBezTo>
                  <a:cubicBezTo>
                    <a:pt x="855059" y="480441"/>
                    <a:pt x="864298" y="479298"/>
                    <a:pt x="873347" y="477774"/>
                  </a:cubicBezTo>
                  <a:cubicBezTo>
                    <a:pt x="952881" y="464820"/>
                    <a:pt x="1022128" y="430435"/>
                    <a:pt x="1060418" y="381953"/>
                  </a:cubicBezTo>
                  <a:cubicBezTo>
                    <a:pt x="1063466" y="378905"/>
                    <a:pt x="1066324" y="375857"/>
                    <a:pt x="1069086" y="372713"/>
                  </a:cubicBezTo>
                  <a:cubicBezTo>
                    <a:pt x="1083087" y="375952"/>
                    <a:pt x="1098232" y="377762"/>
                    <a:pt x="1114139" y="377762"/>
                  </a:cubicBezTo>
                  <a:cubicBezTo>
                    <a:pt x="1183957" y="377762"/>
                    <a:pt x="1240631" y="343091"/>
                    <a:pt x="1240631" y="300419"/>
                  </a:cubicBezTo>
                  <a:cubicBezTo>
                    <a:pt x="1240631" y="257747"/>
                    <a:pt x="1184053" y="223076"/>
                    <a:pt x="1114139" y="2230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6" name="Google Shape;726;p18"/>
            <p:cNvGrpSpPr/>
            <p:nvPr/>
          </p:nvGrpSpPr>
          <p:grpSpPr>
            <a:xfrm>
              <a:off x="153790" y="255698"/>
              <a:ext cx="461179" cy="461210"/>
              <a:chOff x="2957865" y="5957044"/>
              <a:chExt cx="794178" cy="794231"/>
            </a:xfrm>
          </p:grpSpPr>
          <p:sp>
            <p:nvSpPr>
              <p:cNvPr id="727" name="Google Shape;727;p18"/>
              <p:cNvSpPr/>
              <p:nvPr/>
            </p:nvSpPr>
            <p:spPr>
              <a:xfrm>
                <a:off x="2957865" y="5957044"/>
                <a:ext cx="794178" cy="794231"/>
              </a:xfrm>
              <a:custGeom>
                <a:avLst/>
                <a:gdLst/>
                <a:ahLst/>
                <a:cxnLst/>
                <a:rect l="l" t="t" r="r" b="b"/>
                <a:pathLst>
                  <a:path w="794178" h="794231" extrusionOk="0">
                    <a:moveTo>
                      <a:pt x="201182" y="424150"/>
                    </a:moveTo>
                    <a:cubicBezTo>
                      <a:pt x="80015" y="392411"/>
                      <a:pt x="-9786" y="333851"/>
                      <a:pt x="856" y="293462"/>
                    </a:cubicBezTo>
                    <a:cubicBezTo>
                      <a:pt x="11498" y="253073"/>
                      <a:pt x="118475" y="245792"/>
                      <a:pt x="239642" y="277593"/>
                    </a:cubicBezTo>
                    <a:cubicBezTo>
                      <a:pt x="176413" y="169557"/>
                      <a:pt x="154321" y="64696"/>
                      <a:pt x="190353" y="43661"/>
                    </a:cubicBezTo>
                    <a:cubicBezTo>
                      <a:pt x="226386" y="22627"/>
                      <a:pt x="307039" y="93136"/>
                      <a:pt x="370205" y="201420"/>
                    </a:cubicBezTo>
                    <a:cubicBezTo>
                      <a:pt x="401943" y="80192"/>
                      <a:pt x="460566" y="-9734"/>
                      <a:pt x="501017" y="846"/>
                    </a:cubicBezTo>
                    <a:cubicBezTo>
                      <a:pt x="541406" y="11425"/>
                      <a:pt x="548438" y="118527"/>
                      <a:pt x="516638" y="239756"/>
                    </a:cubicBezTo>
                    <a:cubicBezTo>
                      <a:pt x="624797" y="176341"/>
                      <a:pt x="729659" y="154435"/>
                      <a:pt x="750756" y="190467"/>
                    </a:cubicBezTo>
                    <a:cubicBezTo>
                      <a:pt x="771852" y="226500"/>
                      <a:pt x="701156" y="307029"/>
                      <a:pt x="593059" y="370132"/>
                    </a:cubicBezTo>
                    <a:cubicBezTo>
                      <a:pt x="714225" y="401871"/>
                      <a:pt x="803964" y="460680"/>
                      <a:pt x="793322" y="501069"/>
                    </a:cubicBezTo>
                    <a:cubicBezTo>
                      <a:pt x="782743" y="541458"/>
                      <a:pt x="675765" y="548428"/>
                      <a:pt x="554599" y="516689"/>
                    </a:cubicBezTo>
                    <a:cubicBezTo>
                      <a:pt x="617827" y="624724"/>
                      <a:pt x="639920" y="729586"/>
                      <a:pt x="603825" y="750869"/>
                    </a:cubicBezTo>
                    <a:cubicBezTo>
                      <a:pt x="567792" y="771904"/>
                      <a:pt x="487201" y="701084"/>
                      <a:pt x="423974" y="593111"/>
                    </a:cubicBezTo>
                    <a:cubicBezTo>
                      <a:pt x="392235" y="714339"/>
                      <a:pt x="333674" y="804016"/>
                      <a:pt x="293223" y="793374"/>
                    </a:cubicBezTo>
                    <a:cubicBezTo>
                      <a:pt x="252772" y="782732"/>
                      <a:pt x="245740" y="675942"/>
                      <a:pt x="277541" y="554713"/>
                    </a:cubicBezTo>
                    <a:cubicBezTo>
                      <a:pt x="169443" y="617817"/>
                      <a:pt x="64520" y="640034"/>
                      <a:pt x="43423" y="604001"/>
                    </a:cubicBezTo>
                    <a:cubicBezTo>
                      <a:pt x="22388" y="567720"/>
                      <a:pt x="93022" y="487191"/>
                      <a:pt x="201120" y="42402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18"/>
              <p:cNvSpPr/>
              <p:nvPr/>
            </p:nvSpPr>
            <p:spPr>
              <a:xfrm>
                <a:off x="3072388" y="6281953"/>
                <a:ext cx="276661" cy="71547"/>
              </a:xfrm>
              <a:custGeom>
                <a:avLst/>
                <a:gdLst/>
                <a:ahLst/>
                <a:cxnLst/>
                <a:rect l="l" t="t" r="r" b="b"/>
                <a:pathLst>
                  <a:path w="276661" h="71547" extrusionOk="0">
                    <a:moveTo>
                      <a:pt x="1027" y="3030"/>
                    </a:moveTo>
                    <a:cubicBezTo>
                      <a:pt x="45337" y="17779"/>
                      <a:pt x="91015" y="30910"/>
                      <a:pt x="137129" y="42050"/>
                    </a:cubicBezTo>
                    <a:cubicBezTo>
                      <a:pt x="183306" y="53252"/>
                      <a:pt x="229855" y="62524"/>
                      <a:pt x="275596" y="71548"/>
                    </a:cubicBezTo>
                    <a:cubicBezTo>
                      <a:pt x="276094" y="71486"/>
                      <a:pt x="276529" y="71361"/>
                      <a:pt x="276654" y="70677"/>
                    </a:cubicBezTo>
                    <a:cubicBezTo>
                      <a:pt x="276716" y="70241"/>
                      <a:pt x="276405" y="69930"/>
                      <a:pt x="275970" y="69805"/>
                    </a:cubicBezTo>
                    <a:cubicBezTo>
                      <a:pt x="221392" y="57981"/>
                      <a:pt x="165881" y="44788"/>
                      <a:pt x="110867" y="30599"/>
                    </a:cubicBezTo>
                    <a:cubicBezTo>
                      <a:pt x="74088" y="21202"/>
                      <a:pt x="37558" y="11369"/>
                      <a:pt x="2023" y="43"/>
                    </a:cubicBezTo>
                    <a:cubicBezTo>
                      <a:pt x="1214" y="-144"/>
                      <a:pt x="342" y="292"/>
                      <a:pt x="94" y="1101"/>
                    </a:cubicBezTo>
                    <a:cubicBezTo>
                      <a:pt x="-217" y="1910"/>
                      <a:pt x="280" y="2719"/>
                      <a:pt x="1090" y="296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18"/>
              <p:cNvSpPr/>
              <p:nvPr/>
            </p:nvSpPr>
            <p:spPr>
              <a:xfrm>
                <a:off x="3123242" y="6364696"/>
                <a:ext cx="218816" cy="119938"/>
              </a:xfrm>
              <a:custGeom>
                <a:avLst/>
                <a:gdLst/>
                <a:ahLst/>
                <a:cxnLst/>
                <a:rect l="l" t="t" r="r" b="b"/>
                <a:pathLst>
                  <a:path w="218816" h="119938" extrusionOk="0">
                    <a:moveTo>
                      <a:pt x="2137" y="119679"/>
                    </a:moveTo>
                    <a:cubicBezTo>
                      <a:pt x="32444" y="103748"/>
                      <a:pt x="62627" y="87069"/>
                      <a:pt x="92561" y="69893"/>
                    </a:cubicBezTo>
                    <a:cubicBezTo>
                      <a:pt x="112475" y="58443"/>
                      <a:pt x="132203" y="46681"/>
                      <a:pt x="152242" y="35728"/>
                    </a:cubicBezTo>
                    <a:cubicBezTo>
                      <a:pt x="173774" y="24028"/>
                      <a:pt x="195618" y="12577"/>
                      <a:pt x="217959" y="2682"/>
                    </a:cubicBezTo>
                    <a:cubicBezTo>
                      <a:pt x="218643" y="2434"/>
                      <a:pt x="219017" y="1625"/>
                      <a:pt x="218706" y="816"/>
                    </a:cubicBezTo>
                    <a:cubicBezTo>
                      <a:pt x="218395" y="69"/>
                      <a:pt x="217585" y="-180"/>
                      <a:pt x="216839" y="131"/>
                    </a:cubicBezTo>
                    <a:cubicBezTo>
                      <a:pt x="186532" y="12702"/>
                      <a:pt x="156971" y="27078"/>
                      <a:pt x="128095" y="42947"/>
                    </a:cubicBezTo>
                    <a:cubicBezTo>
                      <a:pt x="85031" y="66595"/>
                      <a:pt x="43397" y="93355"/>
                      <a:pt x="706" y="117314"/>
                    </a:cubicBezTo>
                    <a:cubicBezTo>
                      <a:pt x="22" y="117563"/>
                      <a:pt x="-165" y="118435"/>
                      <a:pt x="146" y="119181"/>
                    </a:cubicBezTo>
                    <a:cubicBezTo>
                      <a:pt x="457" y="119928"/>
                      <a:pt x="1390" y="120177"/>
                      <a:pt x="2075" y="119679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18"/>
              <p:cNvSpPr/>
              <p:nvPr/>
            </p:nvSpPr>
            <p:spPr>
              <a:xfrm>
                <a:off x="3283223" y="6359074"/>
                <a:ext cx="53008" cy="248187"/>
              </a:xfrm>
              <a:custGeom>
                <a:avLst/>
                <a:gdLst/>
                <a:ahLst/>
                <a:cxnLst/>
                <a:rect l="l" t="t" r="r" b="b"/>
                <a:pathLst>
                  <a:path w="53008" h="248187" extrusionOk="0">
                    <a:moveTo>
                      <a:pt x="2778" y="247214"/>
                    </a:moveTo>
                    <a:lnTo>
                      <a:pt x="25928" y="118456"/>
                    </a:lnTo>
                    <a:lnTo>
                      <a:pt x="52999" y="1086"/>
                    </a:lnTo>
                    <a:cubicBezTo>
                      <a:pt x="53061" y="650"/>
                      <a:pt x="52813" y="152"/>
                      <a:pt x="52377" y="28"/>
                    </a:cubicBezTo>
                    <a:cubicBezTo>
                      <a:pt x="51941" y="-97"/>
                      <a:pt x="51506" y="214"/>
                      <a:pt x="51381" y="650"/>
                    </a:cubicBezTo>
                    <a:lnTo>
                      <a:pt x="21883" y="117398"/>
                    </a:lnTo>
                    <a:cubicBezTo>
                      <a:pt x="18958" y="130404"/>
                      <a:pt x="16344" y="143224"/>
                      <a:pt x="14291" y="156231"/>
                    </a:cubicBezTo>
                    <a:cubicBezTo>
                      <a:pt x="9374" y="186289"/>
                      <a:pt x="6014" y="216721"/>
                      <a:pt x="39" y="246530"/>
                    </a:cubicBezTo>
                    <a:cubicBezTo>
                      <a:pt x="-147" y="247401"/>
                      <a:pt x="350" y="248210"/>
                      <a:pt x="1097" y="248148"/>
                    </a:cubicBezTo>
                    <a:cubicBezTo>
                      <a:pt x="1844" y="248335"/>
                      <a:pt x="2591" y="247837"/>
                      <a:pt x="2715" y="247214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p18"/>
              <p:cNvSpPr/>
              <p:nvPr/>
            </p:nvSpPr>
            <p:spPr>
              <a:xfrm>
                <a:off x="3388200" y="6395788"/>
                <a:ext cx="85800" cy="193829"/>
              </a:xfrm>
              <a:custGeom>
                <a:avLst/>
                <a:gdLst/>
                <a:ahLst/>
                <a:cxnLst/>
                <a:rect l="l" t="t" r="r" b="b"/>
                <a:pathLst>
                  <a:path w="85800" h="193829" extrusionOk="0">
                    <a:moveTo>
                      <a:pt x="85679" y="191831"/>
                    </a:moveTo>
                    <a:cubicBezTo>
                      <a:pt x="85493" y="190213"/>
                      <a:pt x="85493" y="188844"/>
                      <a:pt x="85057" y="187599"/>
                    </a:cubicBezTo>
                    <a:cubicBezTo>
                      <a:pt x="81696" y="175464"/>
                      <a:pt x="75287" y="164511"/>
                      <a:pt x="70246" y="153060"/>
                    </a:cubicBezTo>
                    <a:cubicBezTo>
                      <a:pt x="48091" y="102154"/>
                      <a:pt x="25937" y="51248"/>
                      <a:pt x="2911" y="840"/>
                    </a:cubicBezTo>
                    <a:cubicBezTo>
                      <a:pt x="2599" y="93"/>
                      <a:pt x="1666" y="-156"/>
                      <a:pt x="919" y="93"/>
                    </a:cubicBezTo>
                    <a:cubicBezTo>
                      <a:pt x="172" y="342"/>
                      <a:pt x="-201" y="1400"/>
                      <a:pt x="110" y="2147"/>
                    </a:cubicBezTo>
                    <a:cubicBezTo>
                      <a:pt x="22265" y="53053"/>
                      <a:pt x="42677" y="104581"/>
                      <a:pt x="64894" y="155550"/>
                    </a:cubicBezTo>
                    <a:cubicBezTo>
                      <a:pt x="69873" y="167000"/>
                      <a:pt x="73669" y="179011"/>
                      <a:pt x="80390" y="189591"/>
                    </a:cubicBezTo>
                    <a:cubicBezTo>
                      <a:pt x="81199" y="190898"/>
                      <a:pt x="82194" y="191893"/>
                      <a:pt x="83128" y="193013"/>
                    </a:cubicBezTo>
                    <a:cubicBezTo>
                      <a:pt x="83439" y="193760"/>
                      <a:pt x="84248" y="194009"/>
                      <a:pt x="84995" y="193698"/>
                    </a:cubicBezTo>
                    <a:cubicBezTo>
                      <a:pt x="85679" y="193449"/>
                      <a:pt x="85991" y="192640"/>
                      <a:pt x="85679" y="19183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2" name="Google Shape;732;p18"/>
              <p:cNvSpPr/>
              <p:nvPr/>
            </p:nvSpPr>
            <p:spPr>
              <a:xfrm>
                <a:off x="3392075" y="6350855"/>
                <a:ext cx="200358" cy="69626"/>
              </a:xfrm>
              <a:custGeom>
                <a:avLst/>
                <a:gdLst/>
                <a:ahLst/>
                <a:cxnLst/>
                <a:rect l="l" t="t" r="r" b="b"/>
                <a:pathLst>
                  <a:path w="200358" h="69626" extrusionOk="0">
                    <a:moveTo>
                      <a:pt x="1401" y="4699"/>
                    </a:moveTo>
                    <a:cubicBezTo>
                      <a:pt x="20320" y="13038"/>
                      <a:pt x="39736" y="20382"/>
                      <a:pt x="59650" y="26729"/>
                    </a:cubicBezTo>
                    <a:cubicBezTo>
                      <a:pt x="105391" y="41852"/>
                      <a:pt x="152937" y="53427"/>
                      <a:pt x="197931" y="69483"/>
                    </a:cubicBezTo>
                    <a:cubicBezTo>
                      <a:pt x="198864" y="69919"/>
                      <a:pt x="199922" y="69296"/>
                      <a:pt x="200233" y="68487"/>
                    </a:cubicBezTo>
                    <a:cubicBezTo>
                      <a:pt x="200607" y="67429"/>
                      <a:pt x="200109" y="66434"/>
                      <a:pt x="199175" y="66185"/>
                    </a:cubicBezTo>
                    <a:cubicBezTo>
                      <a:pt x="154306" y="49693"/>
                      <a:pt x="106760" y="37931"/>
                      <a:pt x="61020" y="22560"/>
                    </a:cubicBezTo>
                    <a:cubicBezTo>
                      <a:pt x="41354" y="16025"/>
                      <a:pt x="22062" y="8744"/>
                      <a:pt x="3393" y="219"/>
                    </a:cubicBezTo>
                    <a:cubicBezTo>
                      <a:pt x="2210" y="-342"/>
                      <a:pt x="778" y="219"/>
                      <a:pt x="219" y="1401"/>
                    </a:cubicBezTo>
                    <a:cubicBezTo>
                      <a:pt x="-342" y="2583"/>
                      <a:pt x="219" y="4077"/>
                      <a:pt x="1401" y="4637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18"/>
              <p:cNvSpPr/>
              <p:nvPr/>
            </p:nvSpPr>
            <p:spPr>
              <a:xfrm>
                <a:off x="3388573" y="6243342"/>
                <a:ext cx="172533" cy="83223"/>
              </a:xfrm>
              <a:custGeom>
                <a:avLst/>
                <a:gdLst/>
                <a:ahLst/>
                <a:cxnLst/>
                <a:rect l="l" t="t" r="r" b="b"/>
                <a:pathLst>
                  <a:path w="172533" h="83223" extrusionOk="0">
                    <a:moveTo>
                      <a:pt x="2040" y="83026"/>
                    </a:moveTo>
                    <a:cubicBezTo>
                      <a:pt x="29485" y="67468"/>
                      <a:pt x="57116" y="52843"/>
                      <a:pt x="85183" y="39463"/>
                    </a:cubicBezTo>
                    <a:cubicBezTo>
                      <a:pt x="113249" y="26083"/>
                      <a:pt x="141939" y="13761"/>
                      <a:pt x="171561" y="2809"/>
                    </a:cubicBezTo>
                    <a:cubicBezTo>
                      <a:pt x="172308" y="2560"/>
                      <a:pt x="172744" y="1751"/>
                      <a:pt x="172432" y="1004"/>
                    </a:cubicBezTo>
                    <a:cubicBezTo>
                      <a:pt x="172121" y="257"/>
                      <a:pt x="171312" y="-179"/>
                      <a:pt x="170503" y="70"/>
                    </a:cubicBezTo>
                    <a:cubicBezTo>
                      <a:pt x="140818" y="11023"/>
                      <a:pt x="112129" y="23345"/>
                      <a:pt x="83938" y="36912"/>
                    </a:cubicBezTo>
                    <a:cubicBezTo>
                      <a:pt x="55747" y="50479"/>
                      <a:pt x="28178" y="65103"/>
                      <a:pt x="734" y="80474"/>
                    </a:cubicBezTo>
                    <a:cubicBezTo>
                      <a:pt x="49" y="80972"/>
                      <a:pt x="-200" y="81781"/>
                      <a:pt x="173" y="82590"/>
                    </a:cubicBezTo>
                    <a:cubicBezTo>
                      <a:pt x="609" y="83150"/>
                      <a:pt x="1418" y="83399"/>
                      <a:pt x="2103" y="8308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18"/>
              <p:cNvSpPr/>
              <p:nvPr/>
            </p:nvSpPr>
            <p:spPr>
              <a:xfrm>
                <a:off x="3368133" y="6109259"/>
                <a:ext cx="70134" cy="209866"/>
              </a:xfrm>
              <a:custGeom>
                <a:avLst/>
                <a:gdLst/>
                <a:ahLst/>
                <a:cxnLst/>
                <a:rect l="l" t="t" r="r" b="b"/>
                <a:pathLst>
                  <a:path w="70134" h="209866" extrusionOk="0">
                    <a:moveTo>
                      <a:pt x="2939" y="208645"/>
                    </a:moveTo>
                    <a:cubicBezTo>
                      <a:pt x="3935" y="205969"/>
                      <a:pt x="5179" y="203356"/>
                      <a:pt x="6050" y="200431"/>
                    </a:cubicBezTo>
                    <a:cubicBezTo>
                      <a:pt x="13518" y="175787"/>
                      <a:pt x="19244" y="150209"/>
                      <a:pt x="27583" y="125565"/>
                    </a:cubicBezTo>
                    <a:cubicBezTo>
                      <a:pt x="41523" y="84119"/>
                      <a:pt x="57454" y="43232"/>
                      <a:pt x="70087" y="1847"/>
                    </a:cubicBezTo>
                    <a:cubicBezTo>
                      <a:pt x="70274" y="1225"/>
                      <a:pt x="69901" y="416"/>
                      <a:pt x="69154" y="43"/>
                    </a:cubicBezTo>
                    <a:cubicBezTo>
                      <a:pt x="68345" y="-144"/>
                      <a:pt x="67598" y="292"/>
                      <a:pt x="67287" y="1163"/>
                    </a:cubicBezTo>
                    <a:cubicBezTo>
                      <a:pt x="51729" y="48957"/>
                      <a:pt x="31192" y="96067"/>
                      <a:pt x="15510" y="144546"/>
                    </a:cubicBezTo>
                    <a:cubicBezTo>
                      <a:pt x="9473" y="163278"/>
                      <a:pt x="2254" y="182072"/>
                      <a:pt x="138" y="201426"/>
                    </a:cubicBezTo>
                    <a:cubicBezTo>
                      <a:pt x="-173" y="203853"/>
                      <a:pt x="138" y="205907"/>
                      <a:pt x="138" y="208210"/>
                    </a:cubicBezTo>
                    <a:cubicBezTo>
                      <a:pt x="-48" y="209081"/>
                      <a:pt x="512" y="209641"/>
                      <a:pt x="1259" y="209828"/>
                    </a:cubicBezTo>
                    <a:cubicBezTo>
                      <a:pt x="2005" y="210014"/>
                      <a:pt x="2752" y="209517"/>
                      <a:pt x="2939" y="20870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18"/>
              <p:cNvSpPr/>
              <p:nvPr/>
            </p:nvSpPr>
            <p:spPr>
              <a:xfrm>
                <a:off x="3178308" y="6082079"/>
                <a:ext cx="155149" cy="227956"/>
              </a:xfrm>
              <a:custGeom>
                <a:avLst/>
                <a:gdLst/>
                <a:ahLst/>
                <a:cxnLst/>
                <a:rect l="l" t="t" r="r" b="b"/>
                <a:pathLst>
                  <a:path w="155149" h="227956" extrusionOk="0">
                    <a:moveTo>
                      <a:pt x="154865" y="225868"/>
                    </a:moveTo>
                    <a:lnTo>
                      <a:pt x="2084" y="525"/>
                    </a:lnTo>
                    <a:cubicBezTo>
                      <a:pt x="1711" y="-35"/>
                      <a:pt x="1026" y="-222"/>
                      <a:pt x="466" y="338"/>
                    </a:cubicBezTo>
                    <a:cubicBezTo>
                      <a:pt x="-32" y="649"/>
                      <a:pt x="-156" y="1334"/>
                      <a:pt x="217" y="1832"/>
                    </a:cubicBezTo>
                    <a:cubicBezTo>
                      <a:pt x="36250" y="54107"/>
                      <a:pt x="69606" y="108187"/>
                      <a:pt x="105265" y="160773"/>
                    </a:cubicBezTo>
                    <a:cubicBezTo>
                      <a:pt x="120575" y="183239"/>
                      <a:pt x="136506" y="205456"/>
                      <a:pt x="152624" y="227486"/>
                    </a:cubicBezTo>
                    <a:cubicBezTo>
                      <a:pt x="153060" y="228046"/>
                      <a:pt x="153993" y="228046"/>
                      <a:pt x="154553" y="227797"/>
                    </a:cubicBezTo>
                    <a:cubicBezTo>
                      <a:pt x="155176" y="227299"/>
                      <a:pt x="155363" y="226428"/>
                      <a:pt x="154865" y="22586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18"/>
              <p:cNvSpPr/>
              <p:nvPr/>
            </p:nvSpPr>
            <p:spPr>
              <a:xfrm rot="-77336">
                <a:off x="3257174" y="6256591"/>
                <a:ext cx="195582" cy="195582"/>
              </a:xfrm>
              <a:custGeom>
                <a:avLst/>
                <a:gdLst/>
                <a:ahLst/>
                <a:cxnLst/>
                <a:rect l="l" t="t" r="r" b="b"/>
                <a:pathLst>
                  <a:path w="195533" h="195533" extrusionOk="0">
                    <a:moveTo>
                      <a:pt x="195534" y="97767"/>
                    </a:moveTo>
                    <a:cubicBezTo>
                      <a:pt x="195534" y="151762"/>
                      <a:pt x="151762" y="195534"/>
                      <a:pt x="97767" y="195534"/>
                    </a:cubicBezTo>
                    <a:cubicBezTo>
                      <a:pt x="43772" y="195534"/>
                      <a:pt x="0" y="151762"/>
                      <a:pt x="0" y="97767"/>
                    </a:cubicBezTo>
                    <a:cubicBezTo>
                      <a:pt x="0" y="43772"/>
                      <a:pt x="43772" y="0"/>
                      <a:pt x="97767" y="0"/>
                    </a:cubicBezTo>
                    <a:cubicBezTo>
                      <a:pt x="151762" y="0"/>
                      <a:pt x="195534" y="43772"/>
                      <a:pt x="195534" y="9776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7" name="Google Shape;737;p18"/>
            <p:cNvGrpSpPr/>
            <p:nvPr/>
          </p:nvGrpSpPr>
          <p:grpSpPr>
            <a:xfrm>
              <a:off x="8569950" y="2015312"/>
              <a:ext cx="461424" cy="732722"/>
              <a:chOff x="177600" y="2303162"/>
              <a:chExt cx="461424" cy="732722"/>
            </a:xfrm>
          </p:grpSpPr>
          <p:grpSp>
            <p:nvGrpSpPr>
              <p:cNvPr id="738" name="Google Shape;738;p18"/>
              <p:cNvGrpSpPr/>
              <p:nvPr/>
            </p:nvGrpSpPr>
            <p:grpSpPr>
              <a:xfrm>
                <a:off x="423441" y="2517507"/>
                <a:ext cx="215583" cy="229700"/>
                <a:chOff x="423441" y="2517507"/>
                <a:chExt cx="215583" cy="229700"/>
              </a:xfrm>
            </p:grpSpPr>
            <p:sp>
              <p:nvSpPr>
                <p:cNvPr id="739" name="Google Shape;739;p18"/>
                <p:cNvSpPr/>
                <p:nvPr/>
              </p:nvSpPr>
              <p:spPr>
                <a:xfrm>
                  <a:off x="439395" y="2545793"/>
                  <a:ext cx="174767" cy="185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218" h="215386" extrusionOk="0">
                      <a:moveTo>
                        <a:pt x="203072" y="0"/>
                      </a:moveTo>
                      <a:cubicBezTo>
                        <a:pt x="203072" y="0"/>
                        <a:pt x="-34594" y="27382"/>
                        <a:pt x="4302" y="215386"/>
                      </a:cubicBezTo>
                      <a:cubicBezTo>
                        <a:pt x="4302" y="215386"/>
                        <a:pt x="209482" y="188004"/>
                        <a:pt x="20307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0" name="Google Shape;740;p18"/>
                <p:cNvSpPr/>
                <p:nvPr/>
              </p:nvSpPr>
              <p:spPr>
                <a:xfrm>
                  <a:off x="423441" y="2517507"/>
                  <a:ext cx="215583" cy="22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78" h="267093" extrusionOk="0">
                      <a:moveTo>
                        <a:pt x="762" y="267078"/>
                      </a:moveTo>
                      <a:cubicBezTo>
                        <a:pt x="1634" y="266953"/>
                        <a:pt x="2069" y="267078"/>
                        <a:pt x="2878" y="266766"/>
                      </a:cubicBezTo>
                      <a:cubicBezTo>
                        <a:pt x="5056" y="265833"/>
                        <a:pt x="6550" y="263966"/>
                        <a:pt x="8355" y="262410"/>
                      </a:cubicBezTo>
                      <a:cubicBezTo>
                        <a:pt x="17254" y="254880"/>
                        <a:pt x="25531" y="246790"/>
                        <a:pt x="33745" y="238637"/>
                      </a:cubicBezTo>
                      <a:cubicBezTo>
                        <a:pt x="57767" y="214740"/>
                        <a:pt x="79922" y="189474"/>
                        <a:pt x="103072" y="164954"/>
                      </a:cubicBezTo>
                      <a:cubicBezTo>
                        <a:pt x="133068" y="132905"/>
                        <a:pt x="164309" y="101602"/>
                        <a:pt x="193807" y="69117"/>
                      </a:cubicBezTo>
                      <a:cubicBezTo>
                        <a:pt x="213721" y="47211"/>
                        <a:pt x="232640" y="24745"/>
                        <a:pt x="250438" y="1657"/>
                      </a:cubicBezTo>
                      <a:cubicBezTo>
                        <a:pt x="250812" y="1221"/>
                        <a:pt x="250749" y="599"/>
                        <a:pt x="250252" y="225"/>
                      </a:cubicBezTo>
                      <a:cubicBezTo>
                        <a:pt x="249816" y="-148"/>
                        <a:pt x="249194" y="-23"/>
                        <a:pt x="248820" y="350"/>
                      </a:cubicBezTo>
                      <a:cubicBezTo>
                        <a:pt x="234880" y="17153"/>
                        <a:pt x="220131" y="33395"/>
                        <a:pt x="205071" y="49638"/>
                      </a:cubicBezTo>
                      <a:cubicBezTo>
                        <a:pt x="170408" y="87040"/>
                        <a:pt x="133940" y="123632"/>
                        <a:pt x="98592" y="160723"/>
                      </a:cubicBezTo>
                      <a:cubicBezTo>
                        <a:pt x="77744" y="182753"/>
                        <a:pt x="57269" y="204970"/>
                        <a:pt x="36297" y="227000"/>
                      </a:cubicBezTo>
                      <a:cubicBezTo>
                        <a:pt x="27398" y="236397"/>
                        <a:pt x="18374" y="245607"/>
                        <a:pt x="9288" y="255005"/>
                      </a:cubicBezTo>
                      <a:cubicBezTo>
                        <a:pt x="6301" y="258116"/>
                        <a:pt x="2256" y="260543"/>
                        <a:pt x="389" y="264464"/>
                      </a:cubicBezTo>
                      <a:cubicBezTo>
                        <a:pt x="16" y="265211"/>
                        <a:pt x="264" y="265522"/>
                        <a:pt x="140" y="266331"/>
                      </a:cubicBezTo>
                      <a:cubicBezTo>
                        <a:pt x="-47" y="266517"/>
                        <a:pt x="-47" y="266766"/>
                        <a:pt x="140" y="266953"/>
                      </a:cubicBezTo>
                      <a:cubicBezTo>
                        <a:pt x="327" y="267140"/>
                        <a:pt x="576" y="267140"/>
                        <a:pt x="762" y="2669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41" name="Google Shape;741;p18"/>
              <p:cNvGrpSpPr/>
              <p:nvPr/>
            </p:nvGrpSpPr>
            <p:grpSpPr>
              <a:xfrm>
                <a:off x="177600" y="2303162"/>
                <a:ext cx="326056" cy="122381"/>
                <a:chOff x="177600" y="2303162"/>
                <a:chExt cx="326056" cy="122381"/>
              </a:xfrm>
            </p:grpSpPr>
            <p:sp>
              <p:nvSpPr>
                <p:cNvPr id="742" name="Google Shape;742;p18"/>
                <p:cNvSpPr/>
                <p:nvPr/>
              </p:nvSpPr>
              <p:spPr>
                <a:xfrm>
                  <a:off x="275582" y="2303162"/>
                  <a:ext cx="228074" cy="122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74" h="179313" extrusionOk="0">
                      <a:moveTo>
                        <a:pt x="0" y="73082"/>
                      </a:moveTo>
                      <a:cubicBezTo>
                        <a:pt x="0" y="73082"/>
                        <a:pt x="85320" y="12406"/>
                        <a:pt x="170454" y="1951"/>
                      </a:cubicBezTo>
                      <a:cubicBezTo>
                        <a:pt x="228081" y="-5144"/>
                        <a:pt x="324106" y="3880"/>
                        <a:pt x="333503" y="83973"/>
                      </a:cubicBezTo>
                      <a:cubicBezTo>
                        <a:pt x="346323" y="193066"/>
                        <a:pt x="173379" y="232024"/>
                        <a:pt x="0" y="7308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3" name="Google Shape;743;p18"/>
                <p:cNvSpPr/>
                <p:nvPr/>
              </p:nvSpPr>
              <p:spPr>
                <a:xfrm>
                  <a:off x="177600" y="2341319"/>
                  <a:ext cx="246113" cy="2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605" h="38331" extrusionOk="0">
                      <a:moveTo>
                        <a:pt x="587" y="20101"/>
                      </a:moveTo>
                      <a:cubicBezTo>
                        <a:pt x="3139" y="21968"/>
                        <a:pt x="4632" y="23710"/>
                        <a:pt x="7557" y="24955"/>
                      </a:cubicBezTo>
                      <a:cubicBezTo>
                        <a:pt x="13220" y="27257"/>
                        <a:pt x="19506" y="26946"/>
                        <a:pt x="25418" y="27631"/>
                      </a:cubicBezTo>
                      <a:cubicBezTo>
                        <a:pt x="107751" y="36654"/>
                        <a:pt x="172286" y="8214"/>
                        <a:pt x="252192" y="13068"/>
                      </a:cubicBezTo>
                      <a:cubicBezTo>
                        <a:pt x="283371" y="15060"/>
                        <a:pt x="317101" y="21470"/>
                        <a:pt x="355436" y="37961"/>
                      </a:cubicBezTo>
                      <a:cubicBezTo>
                        <a:pt x="357303" y="38895"/>
                        <a:pt x="359419" y="37961"/>
                        <a:pt x="360290" y="36281"/>
                      </a:cubicBezTo>
                      <a:cubicBezTo>
                        <a:pt x="361099" y="34414"/>
                        <a:pt x="360290" y="32298"/>
                        <a:pt x="358548" y="31489"/>
                      </a:cubicBezTo>
                      <a:cubicBezTo>
                        <a:pt x="319715" y="12446"/>
                        <a:pt x="285300" y="3422"/>
                        <a:pt x="253126" y="871"/>
                      </a:cubicBezTo>
                      <a:cubicBezTo>
                        <a:pt x="173220" y="-5477"/>
                        <a:pt x="108996" y="25204"/>
                        <a:pt x="26414" y="17985"/>
                      </a:cubicBezTo>
                      <a:cubicBezTo>
                        <a:pt x="20750" y="17487"/>
                        <a:pt x="15025" y="15682"/>
                        <a:pt x="9113" y="16056"/>
                      </a:cubicBezTo>
                      <a:cubicBezTo>
                        <a:pt x="6126" y="16304"/>
                        <a:pt x="4135" y="17549"/>
                        <a:pt x="1085" y="18234"/>
                      </a:cubicBezTo>
                      <a:cubicBezTo>
                        <a:pt x="525" y="18109"/>
                        <a:pt x="90" y="18545"/>
                        <a:pt x="27" y="19043"/>
                      </a:cubicBezTo>
                      <a:cubicBezTo>
                        <a:pt x="-97" y="19540"/>
                        <a:pt x="214" y="19976"/>
                        <a:pt x="774" y="201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44" name="Google Shape;744;p18"/>
              <p:cNvGrpSpPr/>
              <p:nvPr/>
            </p:nvGrpSpPr>
            <p:grpSpPr>
              <a:xfrm>
                <a:off x="258393" y="2710176"/>
                <a:ext cx="218640" cy="325708"/>
                <a:chOff x="258393" y="2710176"/>
                <a:chExt cx="218640" cy="325708"/>
              </a:xfrm>
            </p:grpSpPr>
            <p:sp>
              <p:nvSpPr>
                <p:cNvPr id="745" name="Google Shape;745;p18"/>
                <p:cNvSpPr/>
                <p:nvPr/>
              </p:nvSpPr>
              <p:spPr>
                <a:xfrm rot="3637164">
                  <a:off x="253622" y="2845213"/>
                  <a:ext cx="228182" cy="12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74" h="179313" extrusionOk="0">
                      <a:moveTo>
                        <a:pt x="0" y="73082"/>
                      </a:moveTo>
                      <a:cubicBezTo>
                        <a:pt x="0" y="73082"/>
                        <a:pt x="85320" y="12406"/>
                        <a:pt x="170454" y="1951"/>
                      </a:cubicBezTo>
                      <a:cubicBezTo>
                        <a:pt x="228081" y="-5144"/>
                        <a:pt x="324106" y="3880"/>
                        <a:pt x="333503" y="83973"/>
                      </a:cubicBezTo>
                      <a:cubicBezTo>
                        <a:pt x="346323" y="193066"/>
                        <a:pt x="173379" y="232024"/>
                        <a:pt x="0" y="73082"/>
                      </a:cubicBezTo>
                      <a:close/>
                    </a:path>
                  </a:pathLst>
                </a:custGeom>
                <a:solidFill>
                  <a:srgbClr val="43847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6" name="Google Shape;746;p18"/>
                <p:cNvSpPr/>
                <p:nvPr/>
              </p:nvSpPr>
              <p:spPr>
                <a:xfrm rot="3637164">
                  <a:off x="209766" y="2810790"/>
                  <a:ext cx="246230" cy="26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605" h="38331" extrusionOk="0">
                      <a:moveTo>
                        <a:pt x="587" y="20101"/>
                      </a:moveTo>
                      <a:cubicBezTo>
                        <a:pt x="3139" y="21968"/>
                        <a:pt x="4632" y="23710"/>
                        <a:pt x="7557" y="24955"/>
                      </a:cubicBezTo>
                      <a:cubicBezTo>
                        <a:pt x="13220" y="27257"/>
                        <a:pt x="19506" y="26946"/>
                        <a:pt x="25418" y="27631"/>
                      </a:cubicBezTo>
                      <a:cubicBezTo>
                        <a:pt x="107751" y="36654"/>
                        <a:pt x="172286" y="8214"/>
                        <a:pt x="252192" y="13068"/>
                      </a:cubicBezTo>
                      <a:cubicBezTo>
                        <a:pt x="283371" y="15060"/>
                        <a:pt x="317101" y="21470"/>
                        <a:pt x="355436" y="37961"/>
                      </a:cubicBezTo>
                      <a:cubicBezTo>
                        <a:pt x="357303" y="38895"/>
                        <a:pt x="359419" y="37961"/>
                        <a:pt x="360290" y="36281"/>
                      </a:cubicBezTo>
                      <a:cubicBezTo>
                        <a:pt x="361099" y="34414"/>
                        <a:pt x="360290" y="32298"/>
                        <a:pt x="358548" y="31489"/>
                      </a:cubicBezTo>
                      <a:cubicBezTo>
                        <a:pt x="319715" y="12446"/>
                        <a:pt x="285300" y="3422"/>
                        <a:pt x="253126" y="871"/>
                      </a:cubicBezTo>
                      <a:cubicBezTo>
                        <a:pt x="173220" y="-5477"/>
                        <a:pt x="108996" y="25204"/>
                        <a:pt x="26414" y="17985"/>
                      </a:cubicBezTo>
                      <a:cubicBezTo>
                        <a:pt x="20750" y="17487"/>
                        <a:pt x="15025" y="15682"/>
                        <a:pt x="9113" y="16056"/>
                      </a:cubicBezTo>
                      <a:cubicBezTo>
                        <a:pt x="6126" y="16304"/>
                        <a:pt x="4135" y="17549"/>
                        <a:pt x="1085" y="18234"/>
                      </a:cubicBezTo>
                      <a:cubicBezTo>
                        <a:pt x="525" y="18109"/>
                        <a:pt x="90" y="18545"/>
                        <a:pt x="27" y="19043"/>
                      </a:cubicBezTo>
                      <a:cubicBezTo>
                        <a:pt x="-97" y="19540"/>
                        <a:pt x="214" y="19976"/>
                        <a:pt x="774" y="201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747" name="Google Shape;747;p18"/>
          <p:cNvSpPr txBox="1">
            <a:spLocks noGrp="1"/>
          </p:cNvSpPr>
          <p:nvPr>
            <p:ph type="subTitle" idx="1"/>
          </p:nvPr>
        </p:nvSpPr>
        <p:spPr>
          <a:xfrm>
            <a:off x="715050" y="1457000"/>
            <a:ext cx="7713900" cy="31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48" name="Google Shape;748;p18"/>
          <p:cNvSpPr txBox="1">
            <a:spLocks noGrp="1"/>
          </p:cNvSpPr>
          <p:nvPr>
            <p:ph type="title"/>
          </p:nvPr>
        </p:nvSpPr>
        <p:spPr>
          <a:xfrm>
            <a:off x="715050" y="445025"/>
            <a:ext cx="7713900" cy="5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_1_1_1"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5" name="Google Shape;855;p21"/>
          <p:cNvGrpSpPr/>
          <p:nvPr/>
        </p:nvGrpSpPr>
        <p:grpSpPr>
          <a:xfrm>
            <a:off x="-25985" y="270928"/>
            <a:ext cx="9234748" cy="4872582"/>
            <a:chOff x="-25985" y="270928"/>
            <a:chExt cx="9234748" cy="4872582"/>
          </a:xfrm>
        </p:grpSpPr>
        <p:sp>
          <p:nvSpPr>
            <p:cNvPr id="856" name="Google Shape;856;p21"/>
            <p:cNvSpPr/>
            <p:nvPr/>
          </p:nvSpPr>
          <p:spPr>
            <a:xfrm flipH="1">
              <a:off x="-22383" y="4323375"/>
              <a:ext cx="9141155" cy="810039"/>
            </a:xfrm>
            <a:custGeom>
              <a:avLst/>
              <a:gdLst/>
              <a:ahLst/>
              <a:cxnLst/>
              <a:rect l="l" t="t" r="r" b="b"/>
              <a:pathLst>
                <a:path w="6873049" h="1322513" extrusionOk="0">
                  <a:moveTo>
                    <a:pt x="6452712" y="461358"/>
                  </a:moveTo>
                  <a:cubicBezTo>
                    <a:pt x="6350890" y="447356"/>
                    <a:pt x="6271832" y="369823"/>
                    <a:pt x="6178011" y="328770"/>
                  </a:cubicBezTo>
                  <a:cubicBezTo>
                    <a:pt x="6073902" y="283240"/>
                    <a:pt x="5953411" y="284193"/>
                    <a:pt x="5842350" y="310006"/>
                  </a:cubicBezTo>
                  <a:cubicBezTo>
                    <a:pt x="5731288" y="335818"/>
                    <a:pt x="5630514" y="377347"/>
                    <a:pt x="5527834" y="425925"/>
                  </a:cubicBezTo>
                  <a:cubicBezTo>
                    <a:pt x="5420106" y="344105"/>
                    <a:pt x="5282851" y="300290"/>
                    <a:pt x="5146453" y="304100"/>
                  </a:cubicBezTo>
                  <a:cubicBezTo>
                    <a:pt x="5010055" y="307910"/>
                    <a:pt x="4851654" y="353344"/>
                    <a:pt x="4748880" y="441069"/>
                  </a:cubicBezTo>
                  <a:cubicBezTo>
                    <a:pt x="4629246" y="369156"/>
                    <a:pt x="4473607" y="400207"/>
                    <a:pt x="4343019" y="450880"/>
                  </a:cubicBezTo>
                  <a:cubicBezTo>
                    <a:pt x="4212432" y="501458"/>
                    <a:pt x="4082987" y="570514"/>
                    <a:pt x="3942588" y="568800"/>
                  </a:cubicBezTo>
                  <a:cubicBezTo>
                    <a:pt x="3680079" y="565561"/>
                    <a:pt x="3479959" y="320483"/>
                    <a:pt x="3220498" y="281431"/>
                  </a:cubicBezTo>
                  <a:cubicBezTo>
                    <a:pt x="2946940" y="240187"/>
                    <a:pt x="2694051" y="420686"/>
                    <a:pt x="2418207" y="398016"/>
                  </a:cubicBezTo>
                  <a:cubicBezTo>
                    <a:pt x="2279809" y="225709"/>
                    <a:pt x="2078165" y="102837"/>
                    <a:pt x="1858899" y="57117"/>
                  </a:cubicBezTo>
                  <a:cubicBezTo>
                    <a:pt x="1639634" y="11397"/>
                    <a:pt x="1404176" y="43401"/>
                    <a:pt x="1205865" y="145699"/>
                  </a:cubicBezTo>
                  <a:cubicBezTo>
                    <a:pt x="1108901" y="195706"/>
                    <a:pt x="1006317" y="264476"/>
                    <a:pt x="899636" y="239425"/>
                  </a:cubicBezTo>
                  <a:cubicBezTo>
                    <a:pt x="818007" y="220280"/>
                    <a:pt x="760857" y="151033"/>
                    <a:pt x="694563" y="100646"/>
                  </a:cubicBezTo>
                  <a:cubicBezTo>
                    <a:pt x="593979" y="24256"/>
                    <a:pt x="462058" y="-11559"/>
                    <a:pt x="335566" y="3300"/>
                  </a:cubicBezTo>
                  <a:cubicBezTo>
                    <a:pt x="209074" y="18160"/>
                    <a:pt x="89535" y="83406"/>
                    <a:pt x="10383" y="180942"/>
                  </a:cubicBezTo>
                  <a:cubicBezTo>
                    <a:pt x="6763" y="185418"/>
                    <a:pt x="3429" y="189990"/>
                    <a:pt x="0" y="194562"/>
                  </a:cubicBezTo>
                  <a:lnTo>
                    <a:pt x="0" y="1322513"/>
                  </a:lnTo>
                  <a:lnTo>
                    <a:pt x="6873050" y="1322513"/>
                  </a:lnTo>
                  <a:lnTo>
                    <a:pt x="6873050" y="429068"/>
                  </a:lnTo>
                  <a:cubicBezTo>
                    <a:pt x="6742843" y="371632"/>
                    <a:pt x="6594158" y="480789"/>
                    <a:pt x="6452712" y="461262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57" name="Google Shape;857;p21"/>
            <p:cNvGrpSpPr/>
            <p:nvPr/>
          </p:nvGrpSpPr>
          <p:grpSpPr>
            <a:xfrm flipH="1">
              <a:off x="7298077" y="4148592"/>
              <a:ext cx="1843078" cy="808698"/>
              <a:chOff x="-25985" y="4224317"/>
              <a:chExt cx="1843078" cy="808698"/>
            </a:xfrm>
          </p:grpSpPr>
          <p:sp>
            <p:nvSpPr>
              <p:cNvPr id="858" name="Google Shape;858;p21"/>
              <p:cNvSpPr/>
              <p:nvPr/>
            </p:nvSpPr>
            <p:spPr>
              <a:xfrm>
                <a:off x="-25985" y="4224317"/>
                <a:ext cx="1843078" cy="808698"/>
              </a:xfrm>
              <a:custGeom>
                <a:avLst/>
                <a:gdLst/>
                <a:ahLst/>
                <a:cxnLst/>
                <a:rect l="l" t="t" r="r" b="b"/>
                <a:pathLst>
                  <a:path w="1204626" h="528561" extrusionOk="0">
                    <a:moveTo>
                      <a:pt x="1204532" y="500642"/>
                    </a:moveTo>
                    <a:cubicBezTo>
                      <a:pt x="1197578" y="430728"/>
                      <a:pt x="1152716" y="368530"/>
                      <a:pt x="1095375" y="349194"/>
                    </a:cubicBezTo>
                    <a:cubicBezTo>
                      <a:pt x="1038035" y="329859"/>
                      <a:pt x="976598" y="365196"/>
                      <a:pt x="938689" y="419965"/>
                    </a:cubicBezTo>
                    <a:cubicBezTo>
                      <a:pt x="906399" y="332907"/>
                      <a:pt x="835438" y="267565"/>
                      <a:pt x="755904" y="251658"/>
                    </a:cubicBezTo>
                    <a:cubicBezTo>
                      <a:pt x="676275" y="235751"/>
                      <a:pt x="587312" y="253182"/>
                      <a:pt x="531400" y="322715"/>
                    </a:cubicBezTo>
                    <a:cubicBezTo>
                      <a:pt x="540353" y="277376"/>
                      <a:pt x="522827" y="226703"/>
                      <a:pt x="489585" y="201842"/>
                    </a:cubicBezTo>
                    <a:cubicBezTo>
                      <a:pt x="456343" y="176982"/>
                      <a:pt x="404146" y="172505"/>
                      <a:pt x="372904" y="201271"/>
                    </a:cubicBezTo>
                    <a:cubicBezTo>
                      <a:pt x="392239" y="139644"/>
                      <a:pt x="365665" y="66683"/>
                      <a:pt x="319373" y="30869"/>
                    </a:cubicBezTo>
                    <a:cubicBezTo>
                      <a:pt x="273082" y="-4945"/>
                      <a:pt x="212027" y="-7422"/>
                      <a:pt x="158877" y="12295"/>
                    </a:cubicBezTo>
                    <a:cubicBezTo>
                      <a:pt x="105728" y="32012"/>
                      <a:pt x="59341" y="71636"/>
                      <a:pt x="17812" y="115546"/>
                    </a:cubicBezTo>
                    <a:lnTo>
                      <a:pt x="0" y="528550"/>
                    </a:lnTo>
                    <a:cubicBezTo>
                      <a:pt x="12954" y="529217"/>
                      <a:pt x="34766" y="499308"/>
                      <a:pt x="47435" y="502451"/>
                    </a:cubicBezTo>
                    <a:lnTo>
                      <a:pt x="1204627" y="5006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9" name="Google Shape;859;p21"/>
              <p:cNvSpPr/>
              <p:nvPr/>
            </p:nvSpPr>
            <p:spPr>
              <a:xfrm>
                <a:off x="308475" y="4415593"/>
                <a:ext cx="436810" cy="422915"/>
              </a:xfrm>
              <a:custGeom>
                <a:avLst/>
                <a:gdLst/>
                <a:ahLst/>
                <a:cxnLst/>
                <a:rect l="l" t="t" r="r" b="b"/>
                <a:pathLst>
                  <a:path w="285497" h="276415" extrusionOk="0">
                    <a:moveTo>
                      <a:pt x="0" y="0"/>
                    </a:moveTo>
                    <a:cubicBezTo>
                      <a:pt x="35433" y="3238"/>
                      <a:pt x="68770" y="26289"/>
                      <a:pt x="86392" y="59627"/>
                    </a:cubicBezTo>
                    <a:cubicBezTo>
                      <a:pt x="104013" y="92964"/>
                      <a:pt x="105537" y="135731"/>
                      <a:pt x="90201" y="170402"/>
                    </a:cubicBezTo>
                    <a:cubicBezTo>
                      <a:pt x="131921" y="154019"/>
                      <a:pt x="177736" y="144875"/>
                      <a:pt x="218694" y="163354"/>
                    </a:cubicBezTo>
                    <a:cubicBezTo>
                      <a:pt x="259651" y="181832"/>
                      <a:pt x="291274" y="228981"/>
                      <a:pt x="284607" y="27641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21"/>
              <p:cNvSpPr/>
              <p:nvPr/>
            </p:nvSpPr>
            <p:spPr>
              <a:xfrm>
                <a:off x="175186" y="4665667"/>
                <a:ext cx="327752" cy="256382"/>
              </a:xfrm>
              <a:custGeom>
                <a:avLst/>
                <a:gdLst/>
                <a:ahLst/>
                <a:cxnLst/>
                <a:rect l="l" t="t" r="r" b="b"/>
                <a:pathLst>
                  <a:path w="214217" h="167570" extrusionOk="0">
                    <a:moveTo>
                      <a:pt x="0" y="9741"/>
                    </a:moveTo>
                    <a:cubicBezTo>
                      <a:pt x="47435" y="-8452"/>
                      <a:pt x="102679" y="-832"/>
                      <a:pt x="144209" y="29839"/>
                    </a:cubicBezTo>
                    <a:cubicBezTo>
                      <a:pt x="185738" y="60509"/>
                      <a:pt x="212598" y="113278"/>
                      <a:pt x="214217" y="16757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61" name="Google Shape;861;p21"/>
            <p:cNvSpPr/>
            <p:nvPr/>
          </p:nvSpPr>
          <p:spPr>
            <a:xfrm flipH="1">
              <a:off x="-25985" y="4804888"/>
              <a:ext cx="9141155" cy="338622"/>
            </a:xfrm>
            <a:custGeom>
              <a:avLst/>
              <a:gdLst/>
              <a:ahLst/>
              <a:cxnLst/>
              <a:rect l="l" t="t" r="r" b="b"/>
              <a:pathLst>
                <a:path w="6873049" h="254603" extrusionOk="0">
                  <a:moveTo>
                    <a:pt x="0" y="0"/>
                  </a:moveTo>
                  <a:lnTo>
                    <a:pt x="6873050" y="0"/>
                  </a:lnTo>
                  <a:lnTo>
                    <a:pt x="6873050" y="254603"/>
                  </a:lnTo>
                  <a:lnTo>
                    <a:pt x="0" y="25460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62" name="Google Shape;862;p21"/>
            <p:cNvGrpSpPr/>
            <p:nvPr/>
          </p:nvGrpSpPr>
          <p:grpSpPr>
            <a:xfrm flipH="1">
              <a:off x="380154" y="4937484"/>
              <a:ext cx="8326033" cy="113087"/>
              <a:chOff x="408983" y="4937484"/>
              <a:chExt cx="8326033" cy="113087"/>
            </a:xfrm>
          </p:grpSpPr>
          <p:grpSp>
            <p:nvGrpSpPr>
              <p:cNvPr id="863" name="Google Shape;863;p21"/>
              <p:cNvGrpSpPr/>
              <p:nvPr/>
            </p:nvGrpSpPr>
            <p:grpSpPr>
              <a:xfrm flipH="1">
                <a:off x="3116092" y="4937484"/>
                <a:ext cx="204708" cy="113087"/>
                <a:chOff x="4165490" y="4856571"/>
                <a:chExt cx="204708" cy="113087"/>
              </a:xfrm>
            </p:grpSpPr>
            <p:sp>
              <p:nvSpPr>
                <p:cNvPr id="864" name="Google Shape;864;p21"/>
                <p:cNvSpPr/>
                <p:nvPr/>
              </p:nvSpPr>
              <p:spPr>
                <a:xfrm>
                  <a:off x="4165490" y="4859369"/>
                  <a:ext cx="142672" cy="11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72" h="110289" extrusionOk="0">
                      <a:moveTo>
                        <a:pt x="1439" y="2681"/>
                      </a:moveTo>
                      <a:cubicBezTo>
                        <a:pt x="5821" y="2871"/>
                        <a:pt x="10393" y="5062"/>
                        <a:pt x="15822" y="8015"/>
                      </a:cubicBezTo>
                      <a:cubicBezTo>
                        <a:pt x="24490" y="12682"/>
                        <a:pt x="34681" y="19921"/>
                        <a:pt x="45445" y="28779"/>
                      </a:cubicBezTo>
                      <a:cubicBezTo>
                        <a:pt x="57160" y="38400"/>
                        <a:pt x="69448" y="49734"/>
                        <a:pt x="81640" y="60783"/>
                      </a:cubicBezTo>
                      <a:cubicBezTo>
                        <a:pt x="103166" y="80309"/>
                        <a:pt x="124026" y="99169"/>
                        <a:pt x="136408" y="109361"/>
                      </a:cubicBezTo>
                      <a:cubicBezTo>
                        <a:pt x="137837" y="110599"/>
                        <a:pt x="140123" y="110599"/>
                        <a:pt x="141552" y="109361"/>
                      </a:cubicBezTo>
                      <a:cubicBezTo>
                        <a:pt x="142981" y="108218"/>
                        <a:pt x="143076" y="106218"/>
                        <a:pt x="141647" y="104979"/>
                      </a:cubicBezTo>
                      <a:cubicBezTo>
                        <a:pt x="130027" y="94121"/>
                        <a:pt x="111739" y="73451"/>
                        <a:pt x="90688" y="53640"/>
                      </a:cubicBezTo>
                      <a:cubicBezTo>
                        <a:pt x="78496" y="42209"/>
                        <a:pt x="65352" y="31065"/>
                        <a:pt x="52779" y="21921"/>
                      </a:cubicBezTo>
                      <a:cubicBezTo>
                        <a:pt x="40777" y="13158"/>
                        <a:pt x="29252" y="6110"/>
                        <a:pt x="19156" y="2585"/>
                      </a:cubicBezTo>
                      <a:cubicBezTo>
                        <a:pt x="12298" y="204"/>
                        <a:pt x="6202" y="-462"/>
                        <a:pt x="1249" y="300"/>
                      </a:cubicBezTo>
                      <a:cubicBezTo>
                        <a:pt x="487" y="300"/>
                        <a:pt x="-85" y="871"/>
                        <a:pt x="10" y="1538"/>
                      </a:cubicBezTo>
                      <a:cubicBezTo>
                        <a:pt x="10" y="2205"/>
                        <a:pt x="677" y="2681"/>
                        <a:pt x="1439" y="25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5" name="Google Shape;865;p21"/>
                <p:cNvSpPr/>
                <p:nvPr/>
              </p:nvSpPr>
              <p:spPr>
                <a:xfrm>
                  <a:off x="4264666" y="4856571"/>
                  <a:ext cx="59291" cy="91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91" h="91546" extrusionOk="0">
                      <a:moveTo>
                        <a:pt x="85" y="1478"/>
                      </a:moveTo>
                      <a:cubicBezTo>
                        <a:pt x="1704" y="10051"/>
                        <a:pt x="3037" y="20338"/>
                        <a:pt x="6562" y="31101"/>
                      </a:cubicBezTo>
                      <a:cubicBezTo>
                        <a:pt x="9800" y="40721"/>
                        <a:pt x="14563" y="50341"/>
                        <a:pt x="19897" y="59105"/>
                      </a:cubicBezTo>
                      <a:cubicBezTo>
                        <a:pt x="29041" y="73964"/>
                        <a:pt x="40661" y="85870"/>
                        <a:pt x="51805" y="90918"/>
                      </a:cubicBezTo>
                      <a:cubicBezTo>
                        <a:pt x="54091" y="92156"/>
                        <a:pt x="57139" y="91490"/>
                        <a:pt x="58568" y="89585"/>
                      </a:cubicBezTo>
                      <a:cubicBezTo>
                        <a:pt x="59997" y="87680"/>
                        <a:pt x="59235" y="85013"/>
                        <a:pt x="56949" y="83870"/>
                      </a:cubicBezTo>
                      <a:cubicBezTo>
                        <a:pt x="52186" y="80917"/>
                        <a:pt x="48281" y="75773"/>
                        <a:pt x="43995" y="69963"/>
                      </a:cubicBezTo>
                      <a:cubicBezTo>
                        <a:pt x="35518" y="58533"/>
                        <a:pt x="28183" y="43007"/>
                        <a:pt x="20182" y="28815"/>
                      </a:cubicBezTo>
                      <a:cubicBezTo>
                        <a:pt x="14277" y="18242"/>
                        <a:pt x="7419" y="8908"/>
                        <a:pt x="2656" y="812"/>
                      </a:cubicBezTo>
                      <a:cubicBezTo>
                        <a:pt x="2466" y="240"/>
                        <a:pt x="1609" y="-141"/>
                        <a:pt x="942" y="50"/>
                      </a:cubicBezTo>
                      <a:cubicBezTo>
                        <a:pt x="275" y="240"/>
                        <a:pt x="-201" y="907"/>
                        <a:pt x="85" y="14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6" name="Google Shape;866;p21"/>
                <p:cNvSpPr/>
                <p:nvPr/>
              </p:nvSpPr>
              <p:spPr>
                <a:xfrm>
                  <a:off x="4349134" y="4870554"/>
                  <a:ext cx="21064" cy="7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4" h="70120" extrusionOk="0">
                      <a:moveTo>
                        <a:pt x="389" y="4736"/>
                      </a:moveTo>
                      <a:cubicBezTo>
                        <a:pt x="1246" y="7688"/>
                        <a:pt x="961" y="10831"/>
                        <a:pt x="1532" y="14261"/>
                      </a:cubicBezTo>
                      <a:cubicBezTo>
                        <a:pt x="3628" y="26453"/>
                        <a:pt x="5818" y="41026"/>
                        <a:pt x="8200" y="54075"/>
                      </a:cubicBezTo>
                      <a:cubicBezTo>
                        <a:pt x="9057" y="58647"/>
                        <a:pt x="10105" y="63124"/>
                        <a:pt x="11629" y="67124"/>
                      </a:cubicBezTo>
                      <a:cubicBezTo>
                        <a:pt x="12295" y="69315"/>
                        <a:pt x="14962" y="70553"/>
                        <a:pt x="17534" y="69982"/>
                      </a:cubicBezTo>
                      <a:cubicBezTo>
                        <a:pt x="20106" y="69410"/>
                        <a:pt x="21630" y="67124"/>
                        <a:pt x="20868" y="64933"/>
                      </a:cubicBezTo>
                      <a:cubicBezTo>
                        <a:pt x="16486" y="50074"/>
                        <a:pt x="18106" y="30262"/>
                        <a:pt x="14581" y="14451"/>
                      </a:cubicBezTo>
                      <a:cubicBezTo>
                        <a:pt x="14105" y="12165"/>
                        <a:pt x="13724" y="9784"/>
                        <a:pt x="12676" y="7783"/>
                      </a:cubicBezTo>
                      <a:cubicBezTo>
                        <a:pt x="11343" y="5402"/>
                        <a:pt x="9533" y="3783"/>
                        <a:pt x="7533" y="1973"/>
                      </a:cubicBezTo>
                      <a:cubicBezTo>
                        <a:pt x="6580" y="259"/>
                        <a:pt x="4199" y="-503"/>
                        <a:pt x="2294" y="354"/>
                      </a:cubicBezTo>
                      <a:cubicBezTo>
                        <a:pt x="294" y="1116"/>
                        <a:pt x="-563" y="3116"/>
                        <a:pt x="389" y="48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67" name="Google Shape;867;p21"/>
              <p:cNvGrpSpPr/>
              <p:nvPr/>
            </p:nvGrpSpPr>
            <p:grpSpPr>
              <a:xfrm>
                <a:off x="408984" y="4937484"/>
                <a:ext cx="204708" cy="113087"/>
                <a:chOff x="4165490" y="4856571"/>
                <a:chExt cx="204708" cy="113087"/>
              </a:xfrm>
            </p:grpSpPr>
            <p:sp>
              <p:nvSpPr>
                <p:cNvPr id="868" name="Google Shape;868;p21"/>
                <p:cNvSpPr/>
                <p:nvPr/>
              </p:nvSpPr>
              <p:spPr>
                <a:xfrm>
                  <a:off x="4165490" y="4859369"/>
                  <a:ext cx="142672" cy="11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72" h="110289" extrusionOk="0">
                      <a:moveTo>
                        <a:pt x="1439" y="2681"/>
                      </a:moveTo>
                      <a:cubicBezTo>
                        <a:pt x="5821" y="2871"/>
                        <a:pt x="10393" y="5062"/>
                        <a:pt x="15822" y="8015"/>
                      </a:cubicBezTo>
                      <a:cubicBezTo>
                        <a:pt x="24490" y="12682"/>
                        <a:pt x="34681" y="19921"/>
                        <a:pt x="45445" y="28779"/>
                      </a:cubicBezTo>
                      <a:cubicBezTo>
                        <a:pt x="57160" y="38400"/>
                        <a:pt x="69448" y="49734"/>
                        <a:pt x="81640" y="60783"/>
                      </a:cubicBezTo>
                      <a:cubicBezTo>
                        <a:pt x="103166" y="80309"/>
                        <a:pt x="124026" y="99169"/>
                        <a:pt x="136408" y="109361"/>
                      </a:cubicBezTo>
                      <a:cubicBezTo>
                        <a:pt x="137837" y="110599"/>
                        <a:pt x="140123" y="110599"/>
                        <a:pt x="141552" y="109361"/>
                      </a:cubicBezTo>
                      <a:cubicBezTo>
                        <a:pt x="142981" y="108218"/>
                        <a:pt x="143076" y="106218"/>
                        <a:pt x="141647" y="104979"/>
                      </a:cubicBezTo>
                      <a:cubicBezTo>
                        <a:pt x="130027" y="94121"/>
                        <a:pt x="111739" y="73451"/>
                        <a:pt x="90688" y="53640"/>
                      </a:cubicBezTo>
                      <a:cubicBezTo>
                        <a:pt x="78496" y="42209"/>
                        <a:pt x="65352" y="31065"/>
                        <a:pt x="52779" y="21921"/>
                      </a:cubicBezTo>
                      <a:cubicBezTo>
                        <a:pt x="40777" y="13158"/>
                        <a:pt x="29252" y="6110"/>
                        <a:pt x="19156" y="2585"/>
                      </a:cubicBezTo>
                      <a:cubicBezTo>
                        <a:pt x="12298" y="204"/>
                        <a:pt x="6202" y="-462"/>
                        <a:pt x="1249" y="300"/>
                      </a:cubicBezTo>
                      <a:cubicBezTo>
                        <a:pt x="487" y="300"/>
                        <a:pt x="-85" y="871"/>
                        <a:pt x="10" y="1538"/>
                      </a:cubicBezTo>
                      <a:cubicBezTo>
                        <a:pt x="10" y="2205"/>
                        <a:pt x="677" y="2681"/>
                        <a:pt x="1439" y="25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9" name="Google Shape;869;p21"/>
                <p:cNvSpPr/>
                <p:nvPr/>
              </p:nvSpPr>
              <p:spPr>
                <a:xfrm>
                  <a:off x="4264666" y="4856571"/>
                  <a:ext cx="59291" cy="91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91" h="91546" extrusionOk="0">
                      <a:moveTo>
                        <a:pt x="85" y="1478"/>
                      </a:moveTo>
                      <a:cubicBezTo>
                        <a:pt x="1704" y="10051"/>
                        <a:pt x="3037" y="20338"/>
                        <a:pt x="6562" y="31101"/>
                      </a:cubicBezTo>
                      <a:cubicBezTo>
                        <a:pt x="9800" y="40721"/>
                        <a:pt x="14563" y="50341"/>
                        <a:pt x="19897" y="59105"/>
                      </a:cubicBezTo>
                      <a:cubicBezTo>
                        <a:pt x="29041" y="73964"/>
                        <a:pt x="40661" y="85870"/>
                        <a:pt x="51805" y="90918"/>
                      </a:cubicBezTo>
                      <a:cubicBezTo>
                        <a:pt x="54091" y="92156"/>
                        <a:pt x="57139" y="91490"/>
                        <a:pt x="58568" y="89585"/>
                      </a:cubicBezTo>
                      <a:cubicBezTo>
                        <a:pt x="59997" y="87680"/>
                        <a:pt x="59235" y="85013"/>
                        <a:pt x="56949" y="83870"/>
                      </a:cubicBezTo>
                      <a:cubicBezTo>
                        <a:pt x="52186" y="80917"/>
                        <a:pt x="48281" y="75773"/>
                        <a:pt x="43995" y="69963"/>
                      </a:cubicBezTo>
                      <a:cubicBezTo>
                        <a:pt x="35518" y="58533"/>
                        <a:pt x="28183" y="43007"/>
                        <a:pt x="20182" y="28815"/>
                      </a:cubicBezTo>
                      <a:cubicBezTo>
                        <a:pt x="14277" y="18242"/>
                        <a:pt x="7419" y="8908"/>
                        <a:pt x="2656" y="812"/>
                      </a:cubicBezTo>
                      <a:cubicBezTo>
                        <a:pt x="2466" y="240"/>
                        <a:pt x="1609" y="-141"/>
                        <a:pt x="942" y="50"/>
                      </a:cubicBezTo>
                      <a:cubicBezTo>
                        <a:pt x="275" y="240"/>
                        <a:pt x="-201" y="907"/>
                        <a:pt x="85" y="14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0" name="Google Shape;870;p21"/>
                <p:cNvSpPr/>
                <p:nvPr/>
              </p:nvSpPr>
              <p:spPr>
                <a:xfrm>
                  <a:off x="4349134" y="4870554"/>
                  <a:ext cx="21064" cy="7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4" h="70120" extrusionOk="0">
                      <a:moveTo>
                        <a:pt x="389" y="4736"/>
                      </a:moveTo>
                      <a:cubicBezTo>
                        <a:pt x="1246" y="7688"/>
                        <a:pt x="961" y="10831"/>
                        <a:pt x="1532" y="14261"/>
                      </a:cubicBezTo>
                      <a:cubicBezTo>
                        <a:pt x="3628" y="26453"/>
                        <a:pt x="5818" y="41026"/>
                        <a:pt x="8200" y="54075"/>
                      </a:cubicBezTo>
                      <a:cubicBezTo>
                        <a:pt x="9057" y="58647"/>
                        <a:pt x="10105" y="63124"/>
                        <a:pt x="11629" y="67124"/>
                      </a:cubicBezTo>
                      <a:cubicBezTo>
                        <a:pt x="12295" y="69315"/>
                        <a:pt x="14962" y="70553"/>
                        <a:pt x="17534" y="69982"/>
                      </a:cubicBezTo>
                      <a:cubicBezTo>
                        <a:pt x="20106" y="69410"/>
                        <a:pt x="21630" y="67124"/>
                        <a:pt x="20868" y="64933"/>
                      </a:cubicBezTo>
                      <a:cubicBezTo>
                        <a:pt x="16486" y="50074"/>
                        <a:pt x="18106" y="30262"/>
                        <a:pt x="14581" y="14451"/>
                      </a:cubicBezTo>
                      <a:cubicBezTo>
                        <a:pt x="14105" y="12165"/>
                        <a:pt x="13724" y="9784"/>
                        <a:pt x="12676" y="7783"/>
                      </a:cubicBezTo>
                      <a:cubicBezTo>
                        <a:pt x="11343" y="5402"/>
                        <a:pt x="9533" y="3783"/>
                        <a:pt x="7533" y="1973"/>
                      </a:cubicBezTo>
                      <a:cubicBezTo>
                        <a:pt x="6580" y="259"/>
                        <a:pt x="4199" y="-503"/>
                        <a:pt x="2294" y="354"/>
                      </a:cubicBezTo>
                      <a:cubicBezTo>
                        <a:pt x="294" y="1116"/>
                        <a:pt x="-563" y="3116"/>
                        <a:pt x="389" y="48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71" name="Google Shape;871;p21"/>
              <p:cNvGrpSpPr/>
              <p:nvPr/>
            </p:nvGrpSpPr>
            <p:grpSpPr>
              <a:xfrm>
                <a:off x="8530309" y="4937484"/>
                <a:ext cx="204708" cy="113087"/>
                <a:chOff x="4165490" y="4856571"/>
                <a:chExt cx="204708" cy="113087"/>
              </a:xfrm>
            </p:grpSpPr>
            <p:sp>
              <p:nvSpPr>
                <p:cNvPr id="872" name="Google Shape;872;p21"/>
                <p:cNvSpPr/>
                <p:nvPr/>
              </p:nvSpPr>
              <p:spPr>
                <a:xfrm>
                  <a:off x="4165490" y="4859369"/>
                  <a:ext cx="142672" cy="11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72" h="110289" extrusionOk="0">
                      <a:moveTo>
                        <a:pt x="1439" y="2681"/>
                      </a:moveTo>
                      <a:cubicBezTo>
                        <a:pt x="5821" y="2871"/>
                        <a:pt x="10393" y="5062"/>
                        <a:pt x="15822" y="8015"/>
                      </a:cubicBezTo>
                      <a:cubicBezTo>
                        <a:pt x="24490" y="12682"/>
                        <a:pt x="34681" y="19921"/>
                        <a:pt x="45445" y="28779"/>
                      </a:cubicBezTo>
                      <a:cubicBezTo>
                        <a:pt x="57160" y="38400"/>
                        <a:pt x="69448" y="49734"/>
                        <a:pt x="81640" y="60783"/>
                      </a:cubicBezTo>
                      <a:cubicBezTo>
                        <a:pt x="103166" y="80309"/>
                        <a:pt x="124026" y="99169"/>
                        <a:pt x="136408" y="109361"/>
                      </a:cubicBezTo>
                      <a:cubicBezTo>
                        <a:pt x="137837" y="110599"/>
                        <a:pt x="140123" y="110599"/>
                        <a:pt x="141552" y="109361"/>
                      </a:cubicBezTo>
                      <a:cubicBezTo>
                        <a:pt x="142981" y="108218"/>
                        <a:pt x="143076" y="106218"/>
                        <a:pt x="141647" y="104979"/>
                      </a:cubicBezTo>
                      <a:cubicBezTo>
                        <a:pt x="130027" y="94121"/>
                        <a:pt x="111739" y="73451"/>
                        <a:pt x="90688" y="53640"/>
                      </a:cubicBezTo>
                      <a:cubicBezTo>
                        <a:pt x="78496" y="42209"/>
                        <a:pt x="65352" y="31065"/>
                        <a:pt x="52779" y="21921"/>
                      </a:cubicBezTo>
                      <a:cubicBezTo>
                        <a:pt x="40777" y="13158"/>
                        <a:pt x="29252" y="6110"/>
                        <a:pt x="19156" y="2585"/>
                      </a:cubicBezTo>
                      <a:cubicBezTo>
                        <a:pt x="12298" y="204"/>
                        <a:pt x="6202" y="-462"/>
                        <a:pt x="1249" y="300"/>
                      </a:cubicBezTo>
                      <a:cubicBezTo>
                        <a:pt x="487" y="300"/>
                        <a:pt x="-85" y="871"/>
                        <a:pt x="10" y="1538"/>
                      </a:cubicBezTo>
                      <a:cubicBezTo>
                        <a:pt x="10" y="2205"/>
                        <a:pt x="677" y="2681"/>
                        <a:pt x="1439" y="25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3" name="Google Shape;873;p21"/>
                <p:cNvSpPr/>
                <p:nvPr/>
              </p:nvSpPr>
              <p:spPr>
                <a:xfrm>
                  <a:off x="4264666" y="4856571"/>
                  <a:ext cx="59291" cy="91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91" h="91546" extrusionOk="0">
                      <a:moveTo>
                        <a:pt x="85" y="1478"/>
                      </a:moveTo>
                      <a:cubicBezTo>
                        <a:pt x="1704" y="10051"/>
                        <a:pt x="3037" y="20338"/>
                        <a:pt x="6562" y="31101"/>
                      </a:cubicBezTo>
                      <a:cubicBezTo>
                        <a:pt x="9800" y="40721"/>
                        <a:pt x="14563" y="50341"/>
                        <a:pt x="19897" y="59105"/>
                      </a:cubicBezTo>
                      <a:cubicBezTo>
                        <a:pt x="29041" y="73964"/>
                        <a:pt x="40661" y="85870"/>
                        <a:pt x="51805" y="90918"/>
                      </a:cubicBezTo>
                      <a:cubicBezTo>
                        <a:pt x="54091" y="92156"/>
                        <a:pt x="57139" y="91490"/>
                        <a:pt x="58568" y="89585"/>
                      </a:cubicBezTo>
                      <a:cubicBezTo>
                        <a:pt x="59997" y="87680"/>
                        <a:pt x="59235" y="85013"/>
                        <a:pt x="56949" y="83870"/>
                      </a:cubicBezTo>
                      <a:cubicBezTo>
                        <a:pt x="52186" y="80917"/>
                        <a:pt x="48281" y="75773"/>
                        <a:pt x="43995" y="69963"/>
                      </a:cubicBezTo>
                      <a:cubicBezTo>
                        <a:pt x="35518" y="58533"/>
                        <a:pt x="28183" y="43007"/>
                        <a:pt x="20182" y="28815"/>
                      </a:cubicBezTo>
                      <a:cubicBezTo>
                        <a:pt x="14277" y="18242"/>
                        <a:pt x="7419" y="8908"/>
                        <a:pt x="2656" y="812"/>
                      </a:cubicBezTo>
                      <a:cubicBezTo>
                        <a:pt x="2466" y="240"/>
                        <a:pt x="1609" y="-141"/>
                        <a:pt x="942" y="50"/>
                      </a:cubicBezTo>
                      <a:cubicBezTo>
                        <a:pt x="275" y="240"/>
                        <a:pt x="-201" y="907"/>
                        <a:pt x="85" y="14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4" name="Google Shape;874;p21"/>
                <p:cNvSpPr/>
                <p:nvPr/>
              </p:nvSpPr>
              <p:spPr>
                <a:xfrm>
                  <a:off x="4349134" y="4870554"/>
                  <a:ext cx="21064" cy="7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4" h="70120" extrusionOk="0">
                      <a:moveTo>
                        <a:pt x="389" y="4736"/>
                      </a:moveTo>
                      <a:cubicBezTo>
                        <a:pt x="1246" y="7688"/>
                        <a:pt x="961" y="10831"/>
                        <a:pt x="1532" y="14261"/>
                      </a:cubicBezTo>
                      <a:cubicBezTo>
                        <a:pt x="3628" y="26453"/>
                        <a:pt x="5818" y="41026"/>
                        <a:pt x="8200" y="54075"/>
                      </a:cubicBezTo>
                      <a:cubicBezTo>
                        <a:pt x="9057" y="58647"/>
                        <a:pt x="10105" y="63124"/>
                        <a:pt x="11629" y="67124"/>
                      </a:cubicBezTo>
                      <a:cubicBezTo>
                        <a:pt x="12295" y="69315"/>
                        <a:pt x="14962" y="70553"/>
                        <a:pt x="17534" y="69982"/>
                      </a:cubicBezTo>
                      <a:cubicBezTo>
                        <a:pt x="20106" y="69410"/>
                        <a:pt x="21630" y="67124"/>
                        <a:pt x="20868" y="64933"/>
                      </a:cubicBezTo>
                      <a:cubicBezTo>
                        <a:pt x="16486" y="50074"/>
                        <a:pt x="18106" y="30262"/>
                        <a:pt x="14581" y="14451"/>
                      </a:cubicBezTo>
                      <a:cubicBezTo>
                        <a:pt x="14105" y="12165"/>
                        <a:pt x="13724" y="9784"/>
                        <a:pt x="12676" y="7783"/>
                      </a:cubicBezTo>
                      <a:cubicBezTo>
                        <a:pt x="11343" y="5402"/>
                        <a:pt x="9533" y="3783"/>
                        <a:pt x="7533" y="1973"/>
                      </a:cubicBezTo>
                      <a:cubicBezTo>
                        <a:pt x="6580" y="259"/>
                        <a:pt x="4199" y="-503"/>
                        <a:pt x="2294" y="354"/>
                      </a:cubicBezTo>
                      <a:cubicBezTo>
                        <a:pt x="294" y="1116"/>
                        <a:pt x="-563" y="3116"/>
                        <a:pt x="389" y="48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75" name="Google Shape;875;p21"/>
              <p:cNvGrpSpPr/>
              <p:nvPr/>
            </p:nvGrpSpPr>
            <p:grpSpPr>
              <a:xfrm>
                <a:off x="5823200" y="4937484"/>
                <a:ext cx="204708" cy="113087"/>
                <a:chOff x="4165490" y="4856571"/>
                <a:chExt cx="204708" cy="113087"/>
              </a:xfrm>
            </p:grpSpPr>
            <p:sp>
              <p:nvSpPr>
                <p:cNvPr id="876" name="Google Shape;876;p21"/>
                <p:cNvSpPr/>
                <p:nvPr/>
              </p:nvSpPr>
              <p:spPr>
                <a:xfrm>
                  <a:off x="4165490" y="4859369"/>
                  <a:ext cx="142672" cy="11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72" h="110289" extrusionOk="0">
                      <a:moveTo>
                        <a:pt x="1439" y="2681"/>
                      </a:moveTo>
                      <a:cubicBezTo>
                        <a:pt x="5821" y="2871"/>
                        <a:pt x="10393" y="5062"/>
                        <a:pt x="15822" y="8015"/>
                      </a:cubicBezTo>
                      <a:cubicBezTo>
                        <a:pt x="24490" y="12682"/>
                        <a:pt x="34681" y="19921"/>
                        <a:pt x="45445" y="28779"/>
                      </a:cubicBezTo>
                      <a:cubicBezTo>
                        <a:pt x="57160" y="38400"/>
                        <a:pt x="69448" y="49734"/>
                        <a:pt x="81640" y="60783"/>
                      </a:cubicBezTo>
                      <a:cubicBezTo>
                        <a:pt x="103166" y="80309"/>
                        <a:pt x="124026" y="99169"/>
                        <a:pt x="136408" y="109361"/>
                      </a:cubicBezTo>
                      <a:cubicBezTo>
                        <a:pt x="137837" y="110599"/>
                        <a:pt x="140123" y="110599"/>
                        <a:pt x="141552" y="109361"/>
                      </a:cubicBezTo>
                      <a:cubicBezTo>
                        <a:pt x="142981" y="108218"/>
                        <a:pt x="143076" y="106218"/>
                        <a:pt x="141647" y="104979"/>
                      </a:cubicBezTo>
                      <a:cubicBezTo>
                        <a:pt x="130027" y="94121"/>
                        <a:pt x="111739" y="73451"/>
                        <a:pt x="90688" y="53640"/>
                      </a:cubicBezTo>
                      <a:cubicBezTo>
                        <a:pt x="78496" y="42209"/>
                        <a:pt x="65352" y="31065"/>
                        <a:pt x="52779" y="21921"/>
                      </a:cubicBezTo>
                      <a:cubicBezTo>
                        <a:pt x="40777" y="13158"/>
                        <a:pt x="29252" y="6110"/>
                        <a:pt x="19156" y="2585"/>
                      </a:cubicBezTo>
                      <a:cubicBezTo>
                        <a:pt x="12298" y="204"/>
                        <a:pt x="6202" y="-462"/>
                        <a:pt x="1249" y="300"/>
                      </a:cubicBezTo>
                      <a:cubicBezTo>
                        <a:pt x="487" y="300"/>
                        <a:pt x="-85" y="871"/>
                        <a:pt x="10" y="1538"/>
                      </a:cubicBezTo>
                      <a:cubicBezTo>
                        <a:pt x="10" y="2205"/>
                        <a:pt x="677" y="2681"/>
                        <a:pt x="1439" y="25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7" name="Google Shape;877;p21"/>
                <p:cNvSpPr/>
                <p:nvPr/>
              </p:nvSpPr>
              <p:spPr>
                <a:xfrm>
                  <a:off x="4264666" y="4856571"/>
                  <a:ext cx="59291" cy="91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91" h="91546" extrusionOk="0">
                      <a:moveTo>
                        <a:pt x="85" y="1478"/>
                      </a:moveTo>
                      <a:cubicBezTo>
                        <a:pt x="1704" y="10051"/>
                        <a:pt x="3037" y="20338"/>
                        <a:pt x="6562" y="31101"/>
                      </a:cubicBezTo>
                      <a:cubicBezTo>
                        <a:pt x="9800" y="40721"/>
                        <a:pt x="14563" y="50341"/>
                        <a:pt x="19897" y="59105"/>
                      </a:cubicBezTo>
                      <a:cubicBezTo>
                        <a:pt x="29041" y="73964"/>
                        <a:pt x="40661" y="85870"/>
                        <a:pt x="51805" y="90918"/>
                      </a:cubicBezTo>
                      <a:cubicBezTo>
                        <a:pt x="54091" y="92156"/>
                        <a:pt x="57139" y="91490"/>
                        <a:pt x="58568" y="89585"/>
                      </a:cubicBezTo>
                      <a:cubicBezTo>
                        <a:pt x="59997" y="87680"/>
                        <a:pt x="59235" y="85013"/>
                        <a:pt x="56949" y="83870"/>
                      </a:cubicBezTo>
                      <a:cubicBezTo>
                        <a:pt x="52186" y="80917"/>
                        <a:pt x="48281" y="75773"/>
                        <a:pt x="43995" y="69963"/>
                      </a:cubicBezTo>
                      <a:cubicBezTo>
                        <a:pt x="35518" y="58533"/>
                        <a:pt x="28183" y="43007"/>
                        <a:pt x="20182" y="28815"/>
                      </a:cubicBezTo>
                      <a:cubicBezTo>
                        <a:pt x="14277" y="18242"/>
                        <a:pt x="7419" y="8908"/>
                        <a:pt x="2656" y="812"/>
                      </a:cubicBezTo>
                      <a:cubicBezTo>
                        <a:pt x="2466" y="240"/>
                        <a:pt x="1609" y="-141"/>
                        <a:pt x="942" y="50"/>
                      </a:cubicBezTo>
                      <a:cubicBezTo>
                        <a:pt x="275" y="240"/>
                        <a:pt x="-201" y="907"/>
                        <a:pt x="85" y="14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8" name="Google Shape;878;p21"/>
                <p:cNvSpPr/>
                <p:nvPr/>
              </p:nvSpPr>
              <p:spPr>
                <a:xfrm>
                  <a:off x="4349134" y="4870554"/>
                  <a:ext cx="21064" cy="7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4" h="70120" extrusionOk="0">
                      <a:moveTo>
                        <a:pt x="389" y="4736"/>
                      </a:moveTo>
                      <a:cubicBezTo>
                        <a:pt x="1246" y="7688"/>
                        <a:pt x="961" y="10831"/>
                        <a:pt x="1532" y="14261"/>
                      </a:cubicBezTo>
                      <a:cubicBezTo>
                        <a:pt x="3628" y="26453"/>
                        <a:pt x="5818" y="41026"/>
                        <a:pt x="8200" y="54075"/>
                      </a:cubicBezTo>
                      <a:cubicBezTo>
                        <a:pt x="9057" y="58647"/>
                        <a:pt x="10105" y="63124"/>
                        <a:pt x="11629" y="67124"/>
                      </a:cubicBezTo>
                      <a:cubicBezTo>
                        <a:pt x="12295" y="69315"/>
                        <a:pt x="14962" y="70553"/>
                        <a:pt x="17534" y="69982"/>
                      </a:cubicBezTo>
                      <a:cubicBezTo>
                        <a:pt x="20106" y="69410"/>
                        <a:pt x="21630" y="67124"/>
                        <a:pt x="20868" y="64933"/>
                      </a:cubicBezTo>
                      <a:cubicBezTo>
                        <a:pt x="16486" y="50074"/>
                        <a:pt x="18106" y="30262"/>
                        <a:pt x="14581" y="14451"/>
                      </a:cubicBezTo>
                      <a:cubicBezTo>
                        <a:pt x="14105" y="12165"/>
                        <a:pt x="13724" y="9784"/>
                        <a:pt x="12676" y="7783"/>
                      </a:cubicBezTo>
                      <a:cubicBezTo>
                        <a:pt x="11343" y="5402"/>
                        <a:pt x="9533" y="3783"/>
                        <a:pt x="7533" y="1973"/>
                      </a:cubicBezTo>
                      <a:cubicBezTo>
                        <a:pt x="6580" y="259"/>
                        <a:pt x="4199" y="-503"/>
                        <a:pt x="2294" y="354"/>
                      </a:cubicBezTo>
                      <a:cubicBezTo>
                        <a:pt x="294" y="1116"/>
                        <a:pt x="-563" y="3116"/>
                        <a:pt x="389" y="48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879" name="Google Shape;879;p21"/>
            <p:cNvSpPr/>
            <p:nvPr/>
          </p:nvSpPr>
          <p:spPr>
            <a:xfrm>
              <a:off x="8503635" y="270928"/>
              <a:ext cx="705128" cy="382277"/>
            </a:xfrm>
            <a:custGeom>
              <a:avLst/>
              <a:gdLst/>
              <a:ahLst/>
              <a:cxnLst/>
              <a:rect l="l" t="t" r="r" b="b"/>
              <a:pathLst>
                <a:path w="705128" h="382277" extrusionOk="0">
                  <a:moveTo>
                    <a:pt x="694882" y="248052"/>
                  </a:moveTo>
                  <a:cubicBezTo>
                    <a:pt x="673451" y="302821"/>
                    <a:pt x="607157" y="342254"/>
                    <a:pt x="528100" y="355208"/>
                  </a:cubicBezTo>
                  <a:cubicBezTo>
                    <a:pt x="520956" y="356351"/>
                    <a:pt x="513621" y="357304"/>
                    <a:pt x="506192" y="358066"/>
                  </a:cubicBezTo>
                  <a:cubicBezTo>
                    <a:pt x="415228" y="389212"/>
                    <a:pt x="310834" y="389212"/>
                    <a:pt x="221299" y="364352"/>
                  </a:cubicBezTo>
                  <a:cubicBezTo>
                    <a:pt x="213679" y="363876"/>
                    <a:pt x="206059" y="363114"/>
                    <a:pt x="198534" y="362161"/>
                  </a:cubicBezTo>
                  <a:cubicBezTo>
                    <a:pt x="115667" y="351970"/>
                    <a:pt x="41658" y="316727"/>
                    <a:pt x="11940" y="261482"/>
                  </a:cubicBezTo>
                  <a:cubicBezTo>
                    <a:pt x="-27113" y="188521"/>
                    <a:pt x="33943" y="115559"/>
                    <a:pt x="132431" y="83460"/>
                  </a:cubicBezTo>
                  <a:cubicBezTo>
                    <a:pt x="139003" y="81364"/>
                    <a:pt x="145575" y="79364"/>
                    <a:pt x="150909" y="76983"/>
                  </a:cubicBezTo>
                  <a:cubicBezTo>
                    <a:pt x="188342" y="36692"/>
                    <a:pt x="253208" y="8308"/>
                    <a:pt x="321597" y="1164"/>
                  </a:cubicBezTo>
                  <a:cubicBezTo>
                    <a:pt x="422467" y="-8266"/>
                    <a:pt x="494476" y="41359"/>
                    <a:pt x="551721" y="86413"/>
                  </a:cubicBezTo>
                  <a:cubicBezTo>
                    <a:pt x="558008" y="88603"/>
                    <a:pt x="564866" y="90699"/>
                    <a:pt x="571724" y="92794"/>
                  </a:cubicBezTo>
                  <a:cubicBezTo>
                    <a:pt x="653829" y="118893"/>
                    <a:pt x="724505" y="168232"/>
                    <a:pt x="700311" y="233574"/>
                  </a:cubicBezTo>
                  <a:cubicBezTo>
                    <a:pt x="698883" y="238432"/>
                    <a:pt x="697073" y="243289"/>
                    <a:pt x="694882" y="2481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0" name="Google Shape;880;p21"/>
            <p:cNvGrpSpPr/>
            <p:nvPr/>
          </p:nvGrpSpPr>
          <p:grpSpPr>
            <a:xfrm>
              <a:off x="102277" y="3373586"/>
              <a:ext cx="461179" cy="461210"/>
              <a:chOff x="2957865" y="5957044"/>
              <a:chExt cx="794178" cy="794231"/>
            </a:xfrm>
          </p:grpSpPr>
          <p:sp>
            <p:nvSpPr>
              <p:cNvPr id="881" name="Google Shape;881;p21"/>
              <p:cNvSpPr/>
              <p:nvPr/>
            </p:nvSpPr>
            <p:spPr>
              <a:xfrm>
                <a:off x="2957865" y="5957044"/>
                <a:ext cx="794178" cy="794231"/>
              </a:xfrm>
              <a:custGeom>
                <a:avLst/>
                <a:gdLst/>
                <a:ahLst/>
                <a:cxnLst/>
                <a:rect l="l" t="t" r="r" b="b"/>
                <a:pathLst>
                  <a:path w="794178" h="794231" extrusionOk="0">
                    <a:moveTo>
                      <a:pt x="201182" y="424150"/>
                    </a:moveTo>
                    <a:cubicBezTo>
                      <a:pt x="80015" y="392411"/>
                      <a:pt x="-9786" y="333851"/>
                      <a:pt x="856" y="293462"/>
                    </a:cubicBezTo>
                    <a:cubicBezTo>
                      <a:pt x="11498" y="253073"/>
                      <a:pt x="118475" y="245792"/>
                      <a:pt x="239642" y="277593"/>
                    </a:cubicBezTo>
                    <a:cubicBezTo>
                      <a:pt x="176413" y="169557"/>
                      <a:pt x="154321" y="64696"/>
                      <a:pt x="190353" y="43661"/>
                    </a:cubicBezTo>
                    <a:cubicBezTo>
                      <a:pt x="226386" y="22627"/>
                      <a:pt x="307039" y="93136"/>
                      <a:pt x="370205" y="201420"/>
                    </a:cubicBezTo>
                    <a:cubicBezTo>
                      <a:pt x="401943" y="80192"/>
                      <a:pt x="460566" y="-9734"/>
                      <a:pt x="501017" y="846"/>
                    </a:cubicBezTo>
                    <a:cubicBezTo>
                      <a:pt x="541406" y="11425"/>
                      <a:pt x="548438" y="118527"/>
                      <a:pt x="516638" y="239756"/>
                    </a:cubicBezTo>
                    <a:cubicBezTo>
                      <a:pt x="624797" y="176341"/>
                      <a:pt x="729659" y="154435"/>
                      <a:pt x="750756" y="190467"/>
                    </a:cubicBezTo>
                    <a:cubicBezTo>
                      <a:pt x="771852" y="226500"/>
                      <a:pt x="701156" y="307029"/>
                      <a:pt x="593059" y="370132"/>
                    </a:cubicBezTo>
                    <a:cubicBezTo>
                      <a:pt x="714225" y="401871"/>
                      <a:pt x="803964" y="460680"/>
                      <a:pt x="793322" y="501069"/>
                    </a:cubicBezTo>
                    <a:cubicBezTo>
                      <a:pt x="782743" y="541458"/>
                      <a:pt x="675765" y="548428"/>
                      <a:pt x="554599" y="516689"/>
                    </a:cubicBezTo>
                    <a:cubicBezTo>
                      <a:pt x="617827" y="624724"/>
                      <a:pt x="639920" y="729586"/>
                      <a:pt x="603825" y="750869"/>
                    </a:cubicBezTo>
                    <a:cubicBezTo>
                      <a:pt x="567792" y="771904"/>
                      <a:pt x="487201" y="701084"/>
                      <a:pt x="423974" y="593111"/>
                    </a:cubicBezTo>
                    <a:cubicBezTo>
                      <a:pt x="392235" y="714339"/>
                      <a:pt x="333674" y="804016"/>
                      <a:pt x="293223" y="793374"/>
                    </a:cubicBezTo>
                    <a:cubicBezTo>
                      <a:pt x="252772" y="782732"/>
                      <a:pt x="245740" y="675942"/>
                      <a:pt x="277541" y="554713"/>
                    </a:cubicBezTo>
                    <a:cubicBezTo>
                      <a:pt x="169443" y="617817"/>
                      <a:pt x="64520" y="640034"/>
                      <a:pt x="43423" y="604001"/>
                    </a:cubicBezTo>
                    <a:cubicBezTo>
                      <a:pt x="22388" y="567720"/>
                      <a:pt x="93022" y="487191"/>
                      <a:pt x="201120" y="42402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21"/>
              <p:cNvSpPr/>
              <p:nvPr/>
            </p:nvSpPr>
            <p:spPr>
              <a:xfrm>
                <a:off x="3072388" y="6281953"/>
                <a:ext cx="276661" cy="71547"/>
              </a:xfrm>
              <a:custGeom>
                <a:avLst/>
                <a:gdLst/>
                <a:ahLst/>
                <a:cxnLst/>
                <a:rect l="l" t="t" r="r" b="b"/>
                <a:pathLst>
                  <a:path w="276661" h="71547" extrusionOk="0">
                    <a:moveTo>
                      <a:pt x="1027" y="3030"/>
                    </a:moveTo>
                    <a:cubicBezTo>
                      <a:pt x="45337" y="17779"/>
                      <a:pt x="91015" y="30910"/>
                      <a:pt x="137129" y="42050"/>
                    </a:cubicBezTo>
                    <a:cubicBezTo>
                      <a:pt x="183306" y="53252"/>
                      <a:pt x="229855" y="62524"/>
                      <a:pt x="275596" y="71548"/>
                    </a:cubicBezTo>
                    <a:cubicBezTo>
                      <a:pt x="276094" y="71486"/>
                      <a:pt x="276529" y="71361"/>
                      <a:pt x="276654" y="70677"/>
                    </a:cubicBezTo>
                    <a:cubicBezTo>
                      <a:pt x="276716" y="70241"/>
                      <a:pt x="276405" y="69930"/>
                      <a:pt x="275970" y="69805"/>
                    </a:cubicBezTo>
                    <a:cubicBezTo>
                      <a:pt x="221392" y="57981"/>
                      <a:pt x="165881" y="44788"/>
                      <a:pt x="110867" y="30599"/>
                    </a:cubicBezTo>
                    <a:cubicBezTo>
                      <a:pt x="74088" y="21202"/>
                      <a:pt x="37558" y="11369"/>
                      <a:pt x="2023" y="43"/>
                    </a:cubicBezTo>
                    <a:cubicBezTo>
                      <a:pt x="1214" y="-144"/>
                      <a:pt x="342" y="292"/>
                      <a:pt x="94" y="1101"/>
                    </a:cubicBezTo>
                    <a:cubicBezTo>
                      <a:pt x="-217" y="1910"/>
                      <a:pt x="280" y="2719"/>
                      <a:pt x="1090" y="296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21"/>
              <p:cNvSpPr/>
              <p:nvPr/>
            </p:nvSpPr>
            <p:spPr>
              <a:xfrm>
                <a:off x="3123242" y="6364696"/>
                <a:ext cx="218816" cy="119938"/>
              </a:xfrm>
              <a:custGeom>
                <a:avLst/>
                <a:gdLst/>
                <a:ahLst/>
                <a:cxnLst/>
                <a:rect l="l" t="t" r="r" b="b"/>
                <a:pathLst>
                  <a:path w="218816" h="119938" extrusionOk="0">
                    <a:moveTo>
                      <a:pt x="2137" y="119679"/>
                    </a:moveTo>
                    <a:cubicBezTo>
                      <a:pt x="32444" y="103748"/>
                      <a:pt x="62627" y="87069"/>
                      <a:pt x="92561" y="69893"/>
                    </a:cubicBezTo>
                    <a:cubicBezTo>
                      <a:pt x="112475" y="58443"/>
                      <a:pt x="132203" y="46681"/>
                      <a:pt x="152242" y="35728"/>
                    </a:cubicBezTo>
                    <a:cubicBezTo>
                      <a:pt x="173774" y="24028"/>
                      <a:pt x="195618" y="12577"/>
                      <a:pt x="217959" y="2682"/>
                    </a:cubicBezTo>
                    <a:cubicBezTo>
                      <a:pt x="218643" y="2434"/>
                      <a:pt x="219017" y="1625"/>
                      <a:pt x="218706" y="816"/>
                    </a:cubicBezTo>
                    <a:cubicBezTo>
                      <a:pt x="218395" y="69"/>
                      <a:pt x="217585" y="-180"/>
                      <a:pt x="216839" y="131"/>
                    </a:cubicBezTo>
                    <a:cubicBezTo>
                      <a:pt x="186532" y="12702"/>
                      <a:pt x="156971" y="27078"/>
                      <a:pt x="128095" y="42947"/>
                    </a:cubicBezTo>
                    <a:cubicBezTo>
                      <a:pt x="85031" y="66595"/>
                      <a:pt x="43397" y="93355"/>
                      <a:pt x="706" y="117314"/>
                    </a:cubicBezTo>
                    <a:cubicBezTo>
                      <a:pt x="22" y="117563"/>
                      <a:pt x="-165" y="118435"/>
                      <a:pt x="146" y="119181"/>
                    </a:cubicBezTo>
                    <a:cubicBezTo>
                      <a:pt x="457" y="119928"/>
                      <a:pt x="1390" y="120177"/>
                      <a:pt x="2075" y="119679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21"/>
              <p:cNvSpPr/>
              <p:nvPr/>
            </p:nvSpPr>
            <p:spPr>
              <a:xfrm>
                <a:off x="3283223" y="6359074"/>
                <a:ext cx="53008" cy="248187"/>
              </a:xfrm>
              <a:custGeom>
                <a:avLst/>
                <a:gdLst/>
                <a:ahLst/>
                <a:cxnLst/>
                <a:rect l="l" t="t" r="r" b="b"/>
                <a:pathLst>
                  <a:path w="53008" h="248187" extrusionOk="0">
                    <a:moveTo>
                      <a:pt x="2778" y="247214"/>
                    </a:moveTo>
                    <a:lnTo>
                      <a:pt x="25928" y="118456"/>
                    </a:lnTo>
                    <a:lnTo>
                      <a:pt x="52999" y="1086"/>
                    </a:lnTo>
                    <a:cubicBezTo>
                      <a:pt x="53061" y="650"/>
                      <a:pt x="52813" y="152"/>
                      <a:pt x="52377" y="28"/>
                    </a:cubicBezTo>
                    <a:cubicBezTo>
                      <a:pt x="51941" y="-97"/>
                      <a:pt x="51506" y="214"/>
                      <a:pt x="51381" y="650"/>
                    </a:cubicBezTo>
                    <a:lnTo>
                      <a:pt x="21883" y="117398"/>
                    </a:lnTo>
                    <a:cubicBezTo>
                      <a:pt x="18958" y="130404"/>
                      <a:pt x="16344" y="143224"/>
                      <a:pt x="14291" y="156231"/>
                    </a:cubicBezTo>
                    <a:cubicBezTo>
                      <a:pt x="9374" y="186289"/>
                      <a:pt x="6014" y="216721"/>
                      <a:pt x="39" y="246530"/>
                    </a:cubicBezTo>
                    <a:cubicBezTo>
                      <a:pt x="-147" y="247401"/>
                      <a:pt x="350" y="248210"/>
                      <a:pt x="1097" y="248148"/>
                    </a:cubicBezTo>
                    <a:cubicBezTo>
                      <a:pt x="1844" y="248335"/>
                      <a:pt x="2591" y="247837"/>
                      <a:pt x="2715" y="247214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5" name="Google Shape;885;p21"/>
              <p:cNvSpPr/>
              <p:nvPr/>
            </p:nvSpPr>
            <p:spPr>
              <a:xfrm>
                <a:off x="3388200" y="6395788"/>
                <a:ext cx="85800" cy="193829"/>
              </a:xfrm>
              <a:custGeom>
                <a:avLst/>
                <a:gdLst/>
                <a:ahLst/>
                <a:cxnLst/>
                <a:rect l="l" t="t" r="r" b="b"/>
                <a:pathLst>
                  <a:path w="85800" h="193829" extrusionOk="0">
                    <a:moveTo>
                      <a:pt x="85679" y="191831"/>
                    </a:moveTo>
                    <a:cubicBezTo>
                      <a:pt x="85493" y="190213"/>
                      <a:pt x="85493" y="188844"/>
                      <a:pt x="85057" y="187599"/>
                    </a:cubicBezTo>
                    <a:cubicBezTo>
                      <a:pt x="81696" y="175464"/>
                      <a:pt x="75287" y="164511"/>
                      <a:pt x="70246" y="153060"/>
                    </a:cubicBezTo>
                    <a:cubicBezTo>
                      <a:pt x="48091" y="102154"/>
                      <a:pt x="25937" y="51248"/>
                      <a:pt x="2911" y="840"/>
                    </a:cubicBezTo>
                    <a:cubicBezTo>
                      <a:pt x="2599" y="93"/>
                      <a:pt x="1666" y="-156"/>
                      <a:pt x="919" y="93"/>
                    </a:cubicBezTo>
                    <a:cubicBezTo>
                      <a:pt x="172" y="342"/>
                      <a:pt x="-201" y="1400"/>
                      <a:pt x="110" y="2147"/>
                    </a:cubicBezTo>
                    <a:cubicBezTo>
                      <a:pt x="22265" y="53053"/>
                      <a:pt x="42677" y="104581"/>
                      <a:pt x="64894" y="155550"/>
                    </a:cubicBezTo>
                    <a:cubicBezTo>
                      <a:pt x="69873" y="167000"/>
                      <a:pt x="73669" y="179011"/>
                      <a:pt x="80390" y="189591"/>
                    </a:cubicBezTo>
                    <a:cubicBezTo>
                      <a:pt x="81199" y="190898"/>
                      <a:pt x="82194" y="191893"/>
                      <a:pt x="83128" y="193013"/>
                    </a:cubicBezTo>
                    <a:cubicBezTo>
                      <a:pt x="83439" y="193760"/>
                      <a:pt x="84248" y="194009"/>
                      <a:pt x="84995" y="193698"/>
                    </a:cubicBezTo>
                    <a:cubicBezTo>
                      <a:pt x="85679" y="193449"/>
                      <a:pt x="85991" y="192640"/>
                      <a:pt x="85679" y="19183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21"/>
              <p:cNvSpPr/>
              <p:nvPr/>
            </p:nvSpPr>
            <p:spPr>
              <a:xfrm>
                <a:off x="3392075" y="6350855"/>
                <a:ext cx="200358" cy="69626"/>
              </a:xfrm>
              <a:custGeom>
                <a:avLst/>
                <a:gdLst/>
                <a:ahLst/>
                <a:cxnLst/>
                <a:rect l="l" t="t" r="r" b="b"/>
                <a:pathLst>
                  <a:path w="200358" h="69626" extrusionOk="0">
                    <a:moveTo>
                      <a:pt x="1401" y="4699"/>
                    </a:moveTo>
                    <a:cubicBezTo>
                      <a:pt x="20320" y="13038"/>
                      <a:pt x="39736" y="20382"/>
                      <a:pt x="59650" y="26729"/>
                    </a:cubicBezTo>
                    <a:cubicBezTo>
                      <a:pt x="105391" y="41852"/>
                      <a:pt x="152937" y="53427"/>
                      <a:pt x="197931" y="69483"/>
                    </a:cubicBezTo>
                    <a:cubicBezTo>
                      <a:pt x="198864" y="69919"/>
                      <a:pt x="199922" y="69296"/>
                      <a:pt x="200233" y="68487"/>
                    </a:cubicBezTo>
                    <a:cubicBezTo>
                      <a:pt x="200607" y="67429"/>
                      <a:pt x="200109" y="66434"/>
                      <a:pt x="199175" y="66185"/>
                    </a:cubicBezTo>
                    <a:cubicBezTo>
                      <a:pt x="154306" y="49693"/>
                      <a:pt x="106760" y="37931"/>
                      <a:pt x="61020" y="22560"/>
                    </a:cubicBezTo>
                    <a:cubicBezTo>
                      <a:pt x="41354" y="16025"/>
                      <a:pt x="22062" y="8744"/>
                      <a:pt x="3393" y="219"/>
                    </a:cubicBezTo>
                    <a:cubicBezTo>
                      <a:pt x="2210" y="-342"/>
                      <a:pt x="778" y="219"/>
                      <a:pt x="219" y="1401"/>
                    </a:cubicBezTo>
                    <a:cubicBezTo>
                      <a:pt x="-342" y="2583"/>
                      <a:pt x="219" y="4077"/>
                      <a:pt x="1401" y="4637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21"/>
              <p:cNvSpPr/>
              <p:nvPr/>
            </p:nvSpPr>
            <p:spPr>
              <a:xfrm>
                <a:off x="3388573" y="6243342"/>
                <a:ext cx="172533" cy="83223"/>
              </a:xfrm>
              <a:custGeom>
                <a:avLst/>
                <a:gdLst/>
                <a:ahLst/>
                <a:cxnLst/>
                <a:rect l="l" t="t" r="r" b="b"/>
                <a:pathLst>
                  <a:path w="172533" h="83223" extrusionOk="0">
                    <a:moveTo>
                      <a:pt x="2040" y="83026"/>
                    </a:moveTo>
                    <a:cubicBezTo>
                      <a:pt x="29485" y="67468"/>
                      <a:pt x="57116" y="52843"/>
                      <a:pt x="85183" y="39463"/>
                    </a:cubicBezTo>
                    <a:cubicBezTo>
                      <a:pt x="113249" y="26083"/>
                      <a:pt x="141939" y="13761"/>
                      <a:pt x="171561" y="2809"/>
                    </a:cubicBezTo>
                    <a:cubicBezTo>
                      <a:pt x="172308" y="2560"/>
                      <a:pt x="172744" y="1751"/>
                      <a:pt x="172432" y="1004"/>
                    </a:cubicBezTo>
                    <a:cubicBezTo>
                      <a:pt x="172121" y="257"/>
                      <a:pt x="171312" y="-179"/>
                      <a:pt x="170503" y="70"/>
                    </a:cubicBezTo>
                    <a:cubicBezTo>
                      <a:pt x="140818" y="11023"/>
                      <a:pt x="112129" y="23345"/>
                      <a:pt x="83938" y="36912"/>
                    </a:cubicBezTo>
                    <a:cubicBezTo>
                      <a:pt x="55747" y="50479"/>
                      <a:pt x="28178" y="65103"/>
                      <a:pt x="734" y="80474"/>
                    </a:cubicBezTo>
                    <a:cubicBezTo>
                      <a:pt x="49" y="80972"/>
                      <a:pt x="-200" y="81781"/>
                      <a:pt x="173" y="82590"/>
                    </a:cubicBezTo>
                    <a:cubicBezTo>
                      <a:pt x="609" y="83150"/>
                      <a:pt x="1418" y="83399"/>
                      <a:pt x="2103" y="8308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21"/>
              <p:cNvSpPr/>
              <p:nvPr/>
            </p:nvSpPr>
            <p:spPr>
              <a:xfrm>
                <a:off x="3368133" y="6109259"/>
                <a:ext cx="70134" cy="209866"/>
              </a:xfrm>
              <a:custGeom>
                <a:avLst/>
                <a:gdLst/>
                <a:ahLst/>
                <a:cxnLst/>
                <a:rect l="l" t="t" r="r" b="b"/>
                <a:pathLst>
                  <a:path w="70134" h="209866" extrusionOk="0">
                    <a:moveTo>
                      <a:pt x="2939" y="208645"/>
                    </a:moveTo>
                    <a:cubicBezTo>
                      <a:pt x="3935" y="205969"/>
                      <a:pt x="5179" y="203356"/>
                      <a:pt x="6050" y="200431"/>
                    </a:cubicBezTo>
                    <a:cubicBezTo>
                      <a:pt x="13518" y="175787"/>
                      <a:pt x="19244" y="150209"/>
                      <a:pt x="27583" y="125565"/>
                    </a:cubicBezTo>
                    <a:cubicBezTo>
                      <a:pt x="41523" y="84119"/>
                      <a:pt x="57454" y="43232"/>
                      <a:pt x="70087" y="1847"/>
                    </a:cubicBezTo>
                    <a:cubicBezTo>
                      <a:pt x="70274" y="1225"/>
                      <a:pt x="69901" y="416"/>
                      <a:pt x="69154" y="43"/>
                    </a:cubicBezTo>
                    <a:cubicBezTo>
                      <a:pt x="68345" y="-144"/>
                      <a:pt x="67598" y="292"/>
                      <a:pt x="67287" y="1163"/>
                    </a:cubicBezTo>
                    <a:cubicBezTo>
                      <a:pt x="51729" y="48957"/>
                      <a:pt x="31192" y="96067"/>
                      <a:pt x="15510" y="144546"/>
                    </a:cubicBezTo>
                    <a:cubicBezTo>
                      <a:pt x="9473" y="163278"/>
                      <a:pt x="2254" y="182072"/>
                      <a:pt x="138" y="201426"/>
                    </a:cubicBezTo>
                    <a:cubicBezTo>
                      <a:pt x="-173" y="203853"/>
                      <a:pt x="138" y="205907"/>
                      <a:pt x="138" y="208210"/>
                    </a:cubicBezTo>
                    <a:cubicBezTo>
                      <a:pt x="-48" y="209081"/>
                      <a:pt x="512" y="209641"/>
                      <a:pt x="1259" y="209828"/>
                    </a:cubicBezTo>
                    <a:cubicBezTo>
                      <a:pt x="2005" y="210014"/>
                      <a:pt x="2752" y="209517"/>
                      <a:pt x="2939" y="20870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21"/>
              <p:cNvSpPr/>
              <p:nvPr/>
            </p:nvSpPr>
            <p:spPr>
              <a:xfrm>
                <a:off x="3178308" y="6082079"/>
                <a:ext cx="155149" cy="227956"/>
              </a:xfrm>
              <a:custGeom>
                <a:avLst/>
                <a:gdLst/>
                <a:ahLst/>
                <a:cxnLst/>
                <a:rect l="l" t="t" r="r" b="b"/>
                <a:pathLst>
                  <a:path w="155149" h="227956" extrusionOk="0">
                    <a:moveTo>
                      <a:pt x="154865" y="225868"/>
                    </a:moveTo>
                    <a:lnTo>
                      <a:pt x="2084" y="525"/>
                    </a:lnTo>
                    <a:cubicBezTo>
                      <a:pt x="1711" y="-35"/>
                      <a:pt x="1026" y="-222"/>
                      <a:pt x="466" y="338"/>
                    </a:cubicBezTo>
                    <a:cubicBezTo>
                      <a:pt x="-32" y="649"/>
                      <a:pt x="-156" y="1334"/>
                      <a:pt x="217" y="1832"/>
                    </a:cubicBezTo>
                    <a:cubicBezTo>
                      <a:pt x="36250" y="54107"/>
                      <a:pt x="69606" y="108187"/>
                      <a:pt x="105265" y="160773"/>
                    </a:cubicBezTo>
                    <a:cubicBezTo>
                      <a:pt x="120575" y="183239"/>
                      <a:pt x="136506" y="205456"/>
                      <a:pt x="152624" y="227486"/>
                    </a:cubicBezTo>
                    <a:cubicBezTo>
                      <a:pt x="153060" y="228046"/>
                      <a:pt x="153993" y="228046"/>
                      <a:pt x="154553" y="227797"/>
                    </a:cubicBezTo>
                    <a:cubicBezTo>
                      <a:pt x="155176" y="227299"/>
                      <a:pt x="155363" y="226428"/>
                      <a:pt x="154865" y="22586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21"/>
              <p:cNvSpPr/>
              <p:nvPr/>
            </p:nvSpPr>
            <p:spPr>
              <a:xfrm rot="-77336">
                <a:off x="3257174" y="6256591"/>
                <a:ext cx="195582" cy="195582"/>
              </a:xfrm>
              <a:custGeom>
                <a:avLst/>
                <a:gdLst/>
                <a:ahLst/>
                <a:cxnLst/>
                <a:rect l="l" t="t" r="r" b="b"/>
                <a:pathLst>
                  <a:path w="195533" h="195533" extrusionOk="0">
                    <a:moveTo>
                      <a:pt x="195534" y="97767"/>
                    </a:moveTo>
                    <a:cubicBezTo>
                      <a:pt x="195534" y="151762"/>
                      <a:pt x="151762" y="195534"/>
                      <a:pt x="97767" y="195534"/>
                    </a:cubicBezTo>
                    <a:cubicBezTo>
                      <a:pt x="43772" y="195534"/>
                      <a:pt x="0" y="151762"/>
                      <a:pt x="0" y="97767"/>
                    </a:cubicBezTo>
                    <a:cubicBezTo>
                      <a:pt x="0" y="43772"/>
                      <a:pt x="43772" y="0"/>
                      <a:pt x="97767" y="0"/>
                    </a:cubicBezTo>
                    <a:cubicBezTo>
                      <a:pt x="151762" y="0"/>
                      <a:pt x="195534" y="43772"/>
                      <a:pt x="195534" y="9776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91" name="Google Shape;891;p21"/>
          <p:cNvSpPr txBox="1">
            <a:spLocks noGrp="1"/>
          </p:cNvSpPr>
          <p:nvPr>
            <p:ph type="subTitle" idx="1"/>
          </p:nvPr>
        </p:nvSpPr>
        <p:spPr>
          <a:xfrm>
            <a:off x="715100" y="1020425"/>
            <a:ext cx="7708800" cy="20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892" name="Google Shape;892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8800" cy="5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1" name="Google Shape;1101;p26"/>
          <p:cNvGrpSpPr/>
          <p:nvPr/>
        </p:nvGrpSpPr>
        <p:grpSpPr>
          <a:xfrm>
            <a:off x="-2172676" y="-172210"/>
            <a:ext cx="13165960" cy="6040045"/>
            <a:chOff x="-2172676" y="-172209"/>
            <a:chExt cx="13165960" cy="6040045"/>
          </a:xfrm>
        </p:grpSpPr>
        <p:grpSp>
          <p:nvGrpSpPr>
            <p:cNvPr id="1102" name="Google Shape;1102;p26"/>
            <p:cNvGrpSpPr/>
            <p:nvPr/>
          </p:nvGrpSpPr>
          <p:grpSpPr>
            <a:xfrm>
              <a:off x="5141774" y="3209189"/>
              <a:ext cx="5851510" cy="2518684"/>
              <a:chOff x="5141774" y="3209189"/>
              <a:chExt cx="5851510" cy="2518684"/>
            </a:xfrm>
          </p:grpSpPr>
          <p:sp>
            <p:nvSpPr>
              <p:cNvPr id="1103" name="Google Shape;1103;p26"/>
              <p:cNvSpPr/>
              <p:nvPr/>
            </p:nvSpPr>
            <p:spPr>
              <a:xfrm rot="-731480" flipH="1">
                <a:off x="5219720" y="3795396"/>
                <a:ext cx="5695618" cy="1346270"/>
              </a:xfrm>
              <a:custGeom>
                <a:avLst/>
                <a:gdLst/>
                <a:ahLst/>
                <a:cxnLst/>
                <a:rect l="l" t="t" r="r" b="b"/>
                <a:pathLst>
                  <a:path w="6873049" h="1322513" extrusionOk="0">
                    <a:moveTo>
                      <a:pt x="6452712" y="461358"/>
                    </a:moveTo>
                    <a:cubicBezTo>
                      <a:pt x="6350890" y="447356"/>
                      <a:pt x="6271832" y="369823"/>
                      <a:pt x="6178011" y="328770"/>
                    </a:cubicBezTo>
                    <a:cubicBezTo>
                      <a:pt x="6073902" y="283240"/>
                      <a:pt x="5953411" y="284193"/>
                      <a:pt x="5842350" y="310006"/>
                    </a:cubicBezTo>
                    <a:cubicBezTo>
                      <a:pt x="5731288" y="335818"/>
                      <a:pt x="5630514" y="377347"/>
                      <a:pt x="5527834" y="425925"/>
                    </a:cubicBezTo>
                    <a:cubicBezTo>
                      <a:pt x="5420106" y="344105"/>
                      <a:pt x="5282851" y="300290"/>
                      <a:pt x="5146453" y="304100"/>
                    </a:cubicBezTo>
                    <a:cubicBezTo>
                      <a:pt x="5010055" y="307910"/>
                      <a:pt x="4851654" y="353344"/>
                      <a:pt x="4748880" y="441069"/>
                    </a:cubicBezTo>
                    <a:cubicBezTo>
                      <a:pt x="4629246" y="369156"/>
                      <a:pt x="4473607" y="400207"/>
                      <a:pt x="4343019" y="450880"/>
                    </a:cubicBezTo>
                    <a:cubicBezTo>
                      <a:pt x="4212432" y="501458"/>
                      <a:pt x="4082987" y="570514"/>
                      <a:pt x="3942588" y="568800"/>
                    </a:cubicBezTo>
                    <a:cubicBezTo>
                      <a:pt x="3680079" y="565561"/>
                      <a:pt x="3479959" y="320483"/>
                      <a:pt x="3220498" y="281431"/>
                    </a:cubicBezTo>
                    <a:cubicBezTo>
                      <a:pt x="2946940" y="240187"/>
                      <a:pt x="2694051" y="420686"/>
                      <a:pt x="2418207" y="398016"/>
                    </a:cubicBezTo>
                    <a:cubicBezTo>
                      <a:pt x="2279809" y="225709"/>
                      <a:pt x="2078165" y="102837"/>
                      <a:pt x="1858899" y="57117"/>
                    </a:cubicBezTo>
                    <a:cubicBezTo>
                      <a:pt x="1639634" y="11397"/>
                      <a:pt x="1404176" y="43401"/>
                      <a:pt x="1205865" y="145699"/>
                    </a:cubicBezTo>
                    <a:cubicBezTo>
                      <a:pt x="1108901" y="195706"/>
                      <a:pt x="1006317" y="264476"/>
                      <a:pt x="899636" y="239425"/>
                    </a:cubicBezTo>
                    <a:cubicBezTo>
                      <a:pt x="818007" y="220280"/>
                      <a:pt x="760857" y="151033"/>
                      <a:pt x="694563" y="100646"/>
                    </a:cubicBezTo>
                    <a:cubicBezTo>
                      <a:pt x="593979" y="24256"/>
                      <a:pt x="462058" y="-11559"/>
                      <a:pt x="335566" y="3300"/>
                    </a:cubicBezTo>
                    <a:cubicBezTo>
                      <a:pt x="209074" y="18160"/>
                      <a:pt x="89535" y="83406"/>
                      <a:pt x="10383" y="180942"/>
                    </a:cubicBezTo>
                    <a:cubicBezTo>
                      <a:pt x="6763" y="185418"/>
                      <a:pt x="3429" y="189990"/>
                      <a:pt x="0" y="194562"/>
                    </a:cubicBezTo>
                    <a:lnTo>
                      <a:pt x="0" y="1322513"/>
                    </a:lnTo>
                    <a:lnTo>
                      <a:pt x="6873050" y="1322513"/>
                    </a:lnTo>
                    <a:lnTo>
                      <a:pt x="6873050" y="429068"/>
                    </a:lnTo>
                    <a:cubicBezTo>
                      <a:pt x="6742843" y="371632"/>
                      <a:pt x="6594158" y="480789"/>
                      <a:pt x="6452712" y="461262"/>
                    </a:cubicBez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04" name="Google Shape;1104;p26"/>
              <p:cNvGrpSpPr/>
              <p:nvPr/>
            </p:nvGrpSpPr>
            <p:grpSpPr>
              <a:xfrm flipH="1">
                <a:off x="7298065" y="4064192"/>
                <a:ext cx="1843078" cy="808698"/>
                <a:chOff x="-25985" y="4224317"/>
                <a:chExt cx="1843078" cy="808698"/>
              </a:xfrm>
            </p:grpSpPr>
            <p:sp>
              <p:nvSpPr>
                <p:cNvPr id="1105" name="Google Shape;1105;p26"/>
                <p:cNvSpPr/>
                <p:nvPr/>
              </p:nvSpPr>
              <p:spPr>
                <a:xfrm>
                  <a:off x="-25985" y="4224317"/>
                  <a:ext cx="1843078" cy="808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626" h="528561" extrusionOk="0">
                      <a:moveTo>
                        <a:pt x="1204532" y="500642"/>
                      </a:moveTo>
                      <a:cubicBezTo>
                        <a:pt x="1197578" y="430728"/>
                        <a:pt x="1152716" y="368530"/>
                        <a:pt x="1095375" y="349194"/>
                      </a:cubicBezTo>
                      <a:cubicBezTo>
                        <a:pt x="1038035" y="329859"/>
                        <a:pt x="976598" y="365196"/>
                        <a:pt x="938689" y="419965"/>
                      </a:cubicBezTo>
                      <a:cubicBezTo>
                        <a:pt x="906399" y="332907"/>
                        <a:pt x="835438" y="267565"/>
                        <a:pt x="755904" y="251658"/>
                      </a:cubicBezTo>
                      <a:cubicBezTo>
                        <a:pt x="676275" y="235751"/>
                        <a:pt x="587312" y="253182"/>
                        <a:pt x="531400" y="322715"/>
                      </a:cubicBezTo>
                      <a:cubicBezTo>
                        <a:pt x="540353" y="277376"/>
                        <a:pt x="522827" y="226703"/>
                        <a:pt x="489585" y="201842"/>
                      </a:cubicBezTo>
                      <a:cubicBezTo>
                        <a:pt x="456343" y="176982"/>
                        <a:pt x="404146" y="172505"/>
                        <a:pt x="372904" y="201271"/>
                      </a:cubicBezTo>
                      <a:cubicBezTo>
                        <a:pt x="392239" y="139644"/>
                        <a:pt x="365665" y="66683"/>
                        <a:pt x="319373" y="30869"/>
                      </a:cubicBezTo>
                      <a:cubicBezTo>
                        <a:pt x="273082" y="-4945"/>
                        <a:pt x="212027" y="-7422"/>
                        <a:pt x="158877" y="12295"/>
                      </a:cubicBezTo>
                      <a:cubicBezTo>
                        <a:pt x="105728" y="32012"/>
                        <a:pt x="59341" y="71636"/>
                        <a:pt x="17812" y="115546"/>
                      </a:cubicBezTo>
                      <a:lnTo>
                        <a:pt x="0" y="528550"/>
                      </a:lnTo>
                      <a:cubicBezTo>
                        <a:pt x="12954" y="529217"/>
                        <a:pt x="34766" y="499308"/>
                        <a:pt x="47435" y="502451"/>
                      </a:cubicBezTo>
                      <a:lnTo>
                        <a:pt x="1204627" y="5006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6" name="Google Shape;1106;p26"/>
                <p:cNvSpPr/>
                <p:nvPr/>
              </p:nvSpPr>
              <p:spPr>
                <a:xfrm>
                  <a:off x="308475" y="4415593"/>
                  <a:ext cx="436810" cy="422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497" h="276415" extrusionOk="0">
                      <a:moveTo>
                        <a:pt x="0" y="0"/>
                      </a:moveTo>
                      <a:cubicBezTo>
                        <a:pt x="35433" y="3238"/>
                        <a:pt x="68770" y="26289"/>
                        <a:pt x="86392" y="59627"/>
                      </a:cubicBezTo>
                      <a:cubicBezTo>
                        <a:pt x="104013" y="92964"/>
                        <a:pt x="105537" y="135731"/>
                        <a:pt x="90201" y="170402"/>
                      </a:cubicBezTo>
                      <a:cubicBezTo>
                        <a:pt x="131921" y="154019"/>
                        <a:pt x="177736" y="144875"/>
                        <a:pt x="218694" y="163354"/>
                      </a:cubicBezTo>
                      <a:cubicBezTo>
                        <a:pt x="259651" y="181832"/>
                        <a:pt x="291274" y="228981"/>
                        <a:pt x="284607" y="276415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7" name="Google Shape;1107;p26"/>
                <p:cNvSpPr/>
                <p:nvPr/>
              </p:nvSpPr>
              <p:spPr>
                <a:xfrm>
                  <a:off x="175186" y="4665667"/>
                  <a:ext cx="327752" cy="256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17" h="167570" extrusionOk="0">
                      <a:moveTo>
                        <a:pt x="0" y="9741"/>
                      </a:moveTo>
                      <a:cubicBezTo>
                        <a:pt x="47435" y="-8452"/>
                        <a:pt x="102679" y="-832"/>
                        <a:pt x="144209" y="29839"/>
                      </a:cubicBezTo>
                      <a:cubicBezTo>
                        <a:pt x="185738" y="60509"/>
                        <a:pt x="212598" y="113278"/>
                        <a:pt x="214217" y="16757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108" name="Google Shape;1108;p26"/>
            <p:cNvGrpSpPr/>
            <p:nvPr/>
          </p:nvGrpSpPr>
          <p:grpSpPr>
            <a:xfrm>
              <a:off x="-2172676" y="3349152"/>
              <a:ext cx="5851510" cy="2518684"/>
              <a:chOff x="-2172676" y="3349152"/>
              <a:chExt cx="5851510" cy="2518684"/>
            </a:xfrm>
          </p:grpSpPr>
          <p:sp>
            <p:nvSpPr>
              <p:cNvPr id="1109" name="Google Shape;1109;p26"/>
              <p:cNvSpPr/>
              <p:nvPr/>
            </p:nvSpPr>
            <p:spPr>
              <a:xfrm rot="731480">
                <a:off x="-2094730" y="3935359"/>
                <a:ext cx="5695618" cy="1346270"/>
              </a:xfrm>
              <a:custGeom>
                <a:avLst/>
                <a:gdLst/>
                <a:ahLst/>
                <a:cxnLst/>
                <a:rect l="l" t="t" r="r" b="b"/>
                <a:pathLst>
                  <a:path w="6873049" h="1322513" extrusionOk="0">
                    <a:moveTo>
                      <a:pt x="6452712" y="461358"/>
                    </a:moveTo>
                    <a:cubicBezTo>
                      <a:pt x="6350890" y="447356"/>
                      <a:pt x="6271832" y="369823"/>
                      <a:pt x="6178011" y="328770"/>
                    </a:cubicBezTo>
                    <a:cubicBezTo>
                      <a:pt x="6073902" y="283240"/>
                      <a:pt x="5953411" y="284193"/>
                      <a:pt x="5842350" y="310006"/>
                    </a:cubicBezTo>
                    <a:cubicBezTo>
                      <a:pt x="5731288" y="335818"/>
                      <a:pt x="5630514" y="377347"/>
                      <a:pt x="5527834" y="425925"/>
                    </a:cubicBezTo>
                    <a:cubicBezTo>
                      <a:pt x="5420106" y="344105"/>
                      <a:pt x="5282851" y="300290"/>
                      <a:pt x="5146453" y="304100"/>
                    </a:cubicBezTo>
                    <a:cubicBezTo>
                      <a:pt x="5010055" y="307910"/>
                      <a:pt x="4851654" y="353344"/>
                      <a:pt x="4748880" y="441069"/>
                    </a:cubicBezTo>
                    <a:cubicBezTo>
                      <a:pt x="4629246" y="369156"/>
                      <a:pt x="4473607" y="400207"/>
                      <a:pt x="4343019" y="450880"/>
                    </a:cubicBezTo>
                    <a:cubicBezTo>
                      <a:pt x="4212432" y="501458"/>
                      <a:pt x="4082987" y="570514"/>
                      <a:pt x="3942588" y="568800"/>
                    </a:cubicBezTo>
                    <a:cubicBezTo>
                      <a:pt x="3680079" y="565561"/>
                      <a:pt x="3479959" y="320483"/>
                      <a:pt x="3220498" y="281431"/>
                    </a:cubicBezTo>
                    <a:cubicBezTo>
                      <a:pt x="2946940" y="240187"/>
                      <a:pt x="2694051" y="420686"/>
                      <a:pt x="2418207" y="398016"/>
                    </a:cubicBezTo>
                    <a:cubicBezTo>
                      <a:pt x="2279809" y="225709"/>
                      <a:pt x="2078165" y="102837"/>
                      <a:pt x="1858899" y="57117"/>
                    </a:cubicBezTo>
                    <a:cubicBezTo>
                      <a:pt x="1639634" y="11397"/>
                      <a:pt x="1404176" y="43401"/>
                      <a:pt x="1205865" y="145699"/>
                    </a:cubicBezTo>
                    <a:cubicBezTo>
                      <a:pt x="1108901" y="195706"/>
                      <a:pt x="1006317" y="264476"/>
                      <a:pt x="899636" y="239425"/>
                    </a:cubicBezTo>
                    <a:cubicBezTo>
                      <a:pt x="818007" y="220280"/>
                      <a:pt x="760857" y="151033"/>
                      <a:pt x="694563" y="100646"/>
                    </a:cubicBezTo>
                    <a:cubicBezTo>
                      <a:pt x="593979" y="24256"/>
                      <a:pt x="462058" y="-11559"/>
                      <a:pt x="335566" y="3300"/>
                    </a:cubicBezTo>
                    <a:cubicBezTo>
                      <a:pt x="209074" y="18160"/>
                      <a:pt x="89535" y="83406"/>
                      <a:pt x="10383" y="180942"/>
                    </a:cubicBezTo>
                    <a:cubicBezTo>
                      <a:pt x="6763" y="185418"/>
                      <a:pt x="3429" y="189990"/>
                      <a:pt x="0" y="194562"/>
                    </a:cubicBezTo>
                    <a:lnTo>
                      <a:pt x="0" y="1322513"/>
                    </a:lnTo>
                    <a:lnTo>
                      <a:pt x="6873050" y="1322513"/>
                    </a:lnTo>
                    <a:lnTo>
                      <a:pt x="6873050" y="429068"/>
                    </a:lnTo>
                    <a:cubicBezTo>
                      <a:pt x="6742843" y="371632"/>
                      <a:pt x="6594158" y="480789"/>
                      <a:pt x="6452712" y="461262"/>
                    </a:cubicBez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10" name="Google Shape;1110;p26"/>
              <p:cNvGrpSpPr/>
              <p:nvPr/>
            </p:nvGrpSpPr>
            <p:grpSpPr>
              <a:xfrm>
                <a:off x="-722572" y="4132380"/>
                <a:ext cx="3273201" cy="782486"/>
                <a:chOff x="6430928" y="4166042"/>
                <a:chExt cx="3273201" cy="782486"/>
              </a:xfrm>
            </p:grpSpPr>
            <p:grpSp>
              <p:nvGrpSpPr>
                <p:cNvPr id="1111" name="Google Shape;1111;p26"/>
                <p:cNvGrpSpPr/>
                <p:nvPr/>
              </p:nvGrpSpPr>
              <p:grpSpPr>
                <a:xfrm>
                  <a:off x="7386095" y="4166042"/>
                  <a:ext cx="2318034" cy="773811"/>
                  <a:chOff x="762295" y="4190998"/>
                  <a:chExt cx="2318034" cy="773811"/>
                </a:xfrm>
              </p:grpSpPr>
              <p:sp>
                <p:nvSpPr>
                  <p:cNvPr id="1112" name="Google Shape;1112;p26"/>
                  <p:cNvSpPr/>
                  <p:nvPr/>
                </p:nvSpPr>
                <p:spPr>
                  <a:xfrm>
                    <a:off x="762295" y="4190998"/>
                    <a:ext cx="2318034" cy="773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5055" h="505759" extrusionOk="0">
                        <a:moveTo>
                          <a:pt x="1514915" y="462992"/>
                        </a:moveTo>
                        <a:cubicBezTo>
                          <a:pt x="1515295" y="420130"/>
                          <a:pt x="1515581" y="376696"/>
                          <a:pt x="1506151" y="335262"/>
                        </a:cubicBezTo>
                        <a:cubicBezTo>
                          <a:pt x="1496721" y="293828"/>
                          <a:pt x="1476052" y="254014"/>
                          <a:pt x="1443667" y="233249"/>
                        </a:cubicBezTo>
                        <a:cubicBezTo>
                          <a:pt x="1411282" y="212485"/>
                          <a:pt x="1363657" y="201817"/>
                          <a:pt x="1338797" y="233630"/>
                        </a:cubicBezTo>
                        <a:cubicBezTo>
                          <a:pt x="1317366" y="183433"/>
                          <a:pt x="1268121" y="151144"/>
                          <a:pt x="1219830" y="155430"/>
                        </a:cubicBezTo>
                        <a:cubicBezTo>
                          <a:pt x="1171538" y="159716"/>
                          <a:pt x="1116103" y="176861"/>
                          <a:pt x="1101529" y="230201"/>
                        </a:cubicBezTo>
                        <a:cubicBezTo>
                          <a:pt x="1068573" y="137714"/>
                          <a:pt x="1012089" y="50750"/>
                          <a:pt x="931318" y="14936"/>
                        </a:cubicBezTo>
                        <a:cubicBezTo>
                          <a:pt x="850546" y="-20782"/>
                          <a:pt x="736912" y="7793"/>
                          <a:pt x="699765" y="98185"/>
                        </a:cubicBezTo>
                        <a:cubicBezTo>
                          <a:pt x="644805" y="45607"/>
                          <a:pt x="565938" y="28557"/>
                          <a:pt x="498216" y="54656"/>
                        </a:cubicBezTo>
                        <a:cubicBezTo>
                          <a:pt x="430493" y="80754"/>
                          <a:pt x="379915" y="142381"/>
                          <a:pt x="363246" y="222581"/>
                        </a:cubicBezTo>
                        <a:cubicBezTo>
                          <a:pt x="363437" y="162193"/>
                          <a:pt x="318003" y="109805"/>
                          <a:pt x="266663" y="98470"/>
                        </a:cubicBezTo>
                        <a:cubicBezTo>
                          <a:pt x="215419" y="87136"/>
                          <a:pt x="161793" y="110758"/>
                          <a:pt x="121597" y="149334"/>
                        </a:cubicBezTo>
                        <a:cubicBezTo>
                          <a:pt x="81402" y="187910"/>
                          <a:pt x="52827" y="239917"/>
                          <a:pt x="27776" y="292971"/>
                        </a:cubicBezTo>
                        <a:cubicBezTo>
                          <a:pt x="-6228" y="364790"/>
                          <a:pt x="-16896" y="459754"/>
                          <a:pt x="41683" y="505759"/>
                        </a:cubicBezTo>
                        <a:lnTo>
                          <a:pt x="1514915" y="462897"/>
                        </a:lnTo>
                        <a:close/>
                      </a:path>
                    </a:pathLst>
                  </a:custGeom>
                  <a:solidFill>
                    <a:srgbClr val="43847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3" name="Google Shape;1113;p26"/>
                  <p:cNvSpPr/>
                  <p:nvPr/>
                </p:nvSpPr>
                <p:spPr>
                  <a:xfrm>
                    <a:off x="1135593" y="4527789"/>
                    <a:ext cx="323089" cy="1953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1169" h="127670" extrusionOk="0">
                        <a:moveTo>
                          <a:pt x="0" y="120756"/>
                        </a:moveTo>
                        <a:cubicBezTo>
                          <a:pt x="2857" y="82561"/>
                          <a:pt x="28861" y="48176"/>
                          <a:pt x="61246" y="39698"/>
                        </a:cubicBezTo>
                        <a:cubicBezTo>
                          <a:pt x="93631" y="31221"/>
                          <a:pt x="129826" y="49223"/>
                          <a:pt x="146685" y="82275"/>
                        </a:cubicBezTo>
                        <a:cubicBezTo>
                          <a:pt x="150781" y="90276"/>
                          <a:pt x="153829" y="99515"/>
                          <a:pt x="152876" y="108660"/>
                        </a:cubicBezTo>
                        <a:cubicBezTo>
                          <a:pt x="151924" y="117899"/>
                          <a:pt x="145732" y="126852"/>
                          <a:pt x="137731" y="127614"/>
                        </a:cubicBezTo>
                        <a:cubicBezTo>
                          <a:pt x="127730" y="128567"/>
                          <a:pt x="120015" y="117327"/>
                          <a:pt x="116491" y="106373"/>
                        </a:cubicBezTo>
                        <a:cubicBezTo>
                          <a:pt x="106966" y="76846"/>
                          <a:pt x="114586" y="40937"/>
                          <a:pt x="134874" y="19887"/>
                        </a:cubicBezTo>
                        <a:cubicBezTo>
                          <a:pt x="155162" y="-1164"/>
                          <a:pt x="186785" y="-6117"/>
                          <a:pt x="211169" y="798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4" name="Google Shape;1114;p26"/>
                  <p:cNvSpPr/>
                  <p:nvPr/>
                </p:nvSpPr>
                <p:spPr>
                  <a:xfrm>
                    <a:off x="1695405" y="4365934"/>
                    <a:ext cx="385607" cy="2961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031" h="193538" extrusionOk="0">
                        <a:moveTo>
                          <a:pt x="0" y="5611"/>
                        </a:moveTo>
                        <a:cubicBezTo>
                          <a:pt x="29432" y="-7248"/>
                          <a:pt x="65246" y="2563"/>
                          <a:pt x="86678" y="29233"/>
                        </a:cubicBezTo>
                        <a:cubicBezTo>
                          <a:pt x="108109" y="55903"/>
                          <a:pt x="113824" y="98003"/>
                          <a:pt x="100489" y="130960"/>
                        </a:cubicBezTo>
                        <a:cubicBezTo>
                          <a:pt x="126206" y="112957"/>
                          <a:pt x="170783" y="100575"/>
                          <a:pt x="198215" y="114767"/>
                        </a:cubicBezTo>
                        <a:cubicBezTo>
                          <a:pt x="225647" y="128959"/>
                          <a:pt x="246412" y="159344"/>
                          <a:pt x="252031" y="193539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5" name="Google Shape;1115;p26"/>
                  <p:cNvSpPr/>
                  <p:nvPr/>
                </p:nvSpPr>
                <p:spPr>
                  <a:xfrm>
                    <a:off x="2369276" y="4558455"/>
                    <a:ext cx="299188" cy="205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548" h="134003" extrusionOk="0">
                        <a:moveTo>
                          <a:pt x="0" y="49364"/>
                        </a:moveTo>
                        <a:cubicBezTo>
                          <a:pt x="1429" y="24409"/>
                          <a:pt x="20860" y="3359"/>
                          <a:pt x="42291" y="406"/>
                        </a:cubicBezTo>
                        <a:cubicBezTo>
                          <a:pt x="63818" y="-2547"/>
                          <a:pt x="85630" y="10884"/>
                          <a:pt x="97917" y="31553"/>
                        </a:cubicBezTo>
                        <a:cubicBezTo>
                          <a:pt x="110204" y="52222"/>
                          <a:pt x="113443" y="78892"/>
                          <a:pt x="109442" y="103467"/>
                        </a:cubicBezTo>
                        <a:cubicBezTo>
                          <a:pt x="107252" y="116992"/>
                          <a:pt x="100870" y="132137"/>
                          <a:pt x="89059" y="133851"/>
                        </a:cubicBezTo>
                        <a:cubicBezTo>
                          <a:pt x="80867" y="135089"/>
                          <a:pt x="72866" y="128613"/>
                          <a:pt x="69247" y="120135"/>
                        </a:cubicBezTo>
                        <a:cubicBezTo>
                          <a:pt x="65627" y="111658"/>
                          <a:pt x="65913" y="101371"/>
                          <a:pt x="68199" y="92227"/>
                        </a:cubicBezTo>
                        <a:cubicBezTo>
                          <a:pt x="75438" y="62985"/>
                          <a:pt x="102299" y="43459"/>
                          <a:pt x="128588" y="43840"/>
                        </a:cubicBezTo>
                        <a:cubicBezTo>
                          <a:pt x="154877" y="44221"/>
                          <a:pt x="179546" y="61938"/>
                          <a:pt x="195549" y="86226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16" name="Google Shape;1116;p26"/>
                <p:cNvGrpSpPr/>
                <p:nvPr/>
              </p:nvGrpSpPr>
              <p:grpSpPr>
                <a:xfrm>
                  <a:off x="6430928" y="4341412"/>
                  <a:ext cx="1343761" cy="607116"/>
                  <a:chOff x="2515353" y="4380926"/>
                  <a:chExt cx="1343761" cy="607116"/>
                </a:xfrm>
              </p:grpSpPr>
              <p:sp>
                <p:nvSpPr>
                  <p:cNvPr id="1117" name="Google Shape;1117;p26"/>
                  <p:cNvSpPr/>
                  <p:nvPr/>
                </p:nvSpPr>
                <p:spPr>
                  <a:xfrm>
                    <a:off x="2515353" y="4380926"/>
                    <a:ext cx="1343761" cy="607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8275" h="396808" extrusionOk="0">
                        <a:moveTo>
                          <a:pt x="874034" y="330612"/>
                        </a:moveTo>
                        <a:cubicBezTo>
                          <a:pt x="886417" y="289464"/>
                          <a:pt x="870891" y="240505"/>
                          <a:pt x="837839" y="216121"/>
                        </a:cubicBezTo>
                        <a:cubicBezTo>
                          <a:pt x="804787" y="191737"/>
                          <a:pt x="756019" y="189546"/>
                          <a:pt x="725159" y="216978"/>
                        </a:cubicBezTo>
                        <a:cubicBezTo>
                          <a:pt x="753067" y="157923"/>
                          <a:pt x="734493" y="78008"/>
                          <a:pt x="684106" y="40099"/>
                        </a:cubicBezTo>
                        <a:cubicBezTo>
                          <a:pt x="633718" y="2190"/>
                          <a:pt x="551613" y="17048"/>
                          <a:pt x="510275" y="66007"/>
                        </a:cubicBezTo>
                        <a:cubicBezTo>
                          <a:pt x="494463" y="18668"/>
                          <a:pt x="442171" y="-6669"/>
                          <a:pt x="396260" y="1523"/>
                        </a:cubicBezTo>
                        <a:cubicBezTo>
                          <a:pt x="350349" y="9714"/>
                          <a:pt x="311678" y="45147"/>
                          <a:pt x="286342" y="87343"/>
                        </a:cubicBezTo>
                        <a:cubicBezTo>
                          <a:pt x="261005" y="129539"/>
                          <a:pt x="245003" y="184212"/>
                          <a:pt x="231287" y="232314"/>
                        </a:cubicBezTo>
                        <a:cubicBezTo>
                          <a:pt x="208998" y="185355"/>
                          <a:pt x="158992" y="155447"/>
                          <a:pt x="110320" y="160114"/>
                        </a:cubicBezTo>
                        <a:cubicBezTo>
                          <a:pt x="61647" y="164686"/>
                          <a:pt x="17260" y="203548"/>
                          <a:pt x="2878" y="254031"/>
                        </a:cubicBezTo>
                        <a:cubicBezTo>
                          <a:pt x="-8076" y="292512"/>
                          <a:pt x="13546" y="342518"/>
                          <a:pt x="45645" y="362997"/>
                        </a:cubicBezTo>
                        <a:cubicBezTo>
                          <a:pt x="77744" y="383380"/>
                          <a:pt x="116225" y="386999"/>
                          <a:pt x="153373" y="390143"/>
                        </a:cubicBezTo>
                        <a:cubicBezTo>
                          <a:pt x="404357" y="411479"/>
                          <a:pt x="626289" y="378903"/>
                          <a:pt x="874034" y="33061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8" name="Google Shape;1118;p26"/>
                  <p:cNvSpPr/>
                  <p:nvPr/>
                </p:nvSpPr>
                <p:spPr>
                  <a:xfrm>
                    <a:off x="2794051" y="4552497"/>
                    <a:ext cx="570688" cy="3244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2999" h="212042" extrusionOk="0">
                        <a:moveTo>
                          <a:pt x="0" y="212042"/>
                        </a:moveTo>
                        <a:cubicBezTo>
                          <a:pt x="4001" y="166608"/>
                          <a:pt x="41624" y="129270"/>
                          <a:pt x="83344" y="122126"/>
                        </a:cubicBezTo>
                        <a:cubicBezTo>
                          <a:pt x="125064" y="114983"/>
                          <a:pt x="168307" y="134414"/>
                          <a:pt x="198311" y="166513"/>
                        </a:cubicBezTo>
                        <a:cubicBezTo>
                          <a:pt x="183071" y="116697"/>
                          <a:pt x="197644" y="53356"/>
                          <a:pt x="236982" y="22685"/>
                        </a:cubicBezTo>
                        <a:cubicBezTo>
                          <a:pt x="276321" y="-7985"/>
                          <a:pt x="334137" y="-7509"/>
                          <a:pt x="372999" y="2382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9" name="Google Shape;1119;p26"/>
                  <p:cNvSpPr/>
                  <p:nvPr/>
                </p:nvSpPr>
                <p:spPr>
                  <a:xfrm>
                    <a:off x="3514829" y="4692357"/>
                    <a:ext cx="126058" cy="105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1" h="68774" extrusionOk="0">
                        <a:moveTo>
                          <a:pt x="0" y="1432"/>
                        </a:moveTo>
                        <a:cubicBezTo>
                          <a:pt x="19050" y="-2759"/>
                          <a:pt x="39719" y="2385"/>
                          <a:pt x="55245" y="15053"/>
                        </a:cubicBezTo>
                        <a:cubicBezTo>
                          <a:pt x="70771" y="27722"/>
                          <a:pt x="80963" y="47819"/>
                          <a:pt x="82391" y="68774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120" name="Google Shape;1120;p26"/>
            <p:cNvGrpSpPr/>
            <p:nvPr/>
          </p:nvGrpSpPr>
          <p:grpSpPr>
            <a:xfrm>
              <a:off x="1422" y="4813626"/>
              <a:ext cx="9141155" cy="338622"/>
              <a:chOff x="1422" y="4813626"/>
              <a:chExt cx="9141155" cy="338622"/>
            </a:xfrm>
          </p:grpSpPr>
          <p:sp>
            <p:nvSpPr>
              <p:cNvPr id="1121" name="Google Shape;1121;p26"/>
              <p:cNvSpPr/>
              <p:nvPr/>
            </p:nvSpPr>
            <p:spPr>
              <a:xfrm>
                <a:off x="1422" y="4813626"/>
                <a:ext cx="9141155" cy="338622"/>
              </a:xfrm>
              <a:custGeom>
                <a:avLst/>
                <a:gdLst/>
                <a:ahLst/>
                <a:cxnLst/>
                <a:rect l="l" t="t" r="r" b="b"/>
                <a:pathLst>
                  <a:path w="6873049" h="254603" extrusionOk="0">
                    <a:moveTo>
                      <a:pt x="0" y="0"/>
                    </a:moveTo>
                    <a:lnTo>
                      <a:pt x="6873050" y="0"/>
                    </a:lnTo>
                    <a:lnTo>
                      <a:pt x="6873050" y="254603"/>
                    </a:lnTo>
                    <a:lnTo>
                      <a:pt x="0" y="25460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22" name="Google Shape;1122;p26"/>
              <p:cNvGrpSpPr/>
              <p:nvPr/>
            </p:nvGrpSpPr>
            <p:grpSpPr>
              <a:xfrm>
                <a:off x="408983" y="4937484"/>
                <a:ext cx="8326033" cy="113087"/>
                <a:chOff x="408983" y="4937484"/>
                <a:chExt cx="8326033" cy="113087"/>
              </a:xfrm>
            </p:grpSpPr>
            <p:grpSp>
              <p:nvGrpSpPr>
                <p:cNvPr id="1123" name="Google Shape;1123;p26"/>
                <p:cNvGrpSpPr/>
                <p:nvPr/>
              </p:nvGrpSpPr>
              <p:grpSpPr>
                <a:xfrm flipH="1">
                  <a:off x="3116092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1124" name="Google Shape;1124;p26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5" name="Google Shape;1125;p26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6" name="Google Shape;1126;p26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7" name="Google Shape;1127;p26"/>
                <p:cNvGrpSpPr/>
                <p:nvPr/>
              </p:nvGrpSpPr>
              <p:grpSpPr>
                <a:xfrm>
                  <a:off x="408984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1128" name="Google Shape;1128;p26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9" name="Google Shape;1129;p26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0" name="Google Shape;1130;p26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1" name="Google Shape;1131;p26"/>
                <p:cNvGrpSpPr/>
                <p:nvPr/>
              </p:nvGrpSpPr>
              <p:grpSpPr>
                <a:xfrm>
                  <a:off x="8530309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1132" name="Google Shape;1132;p26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3" name="Google Shape;1133;p26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4" name="Google Shape;1134;p26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5" name="Google Shape;1135;p26"/>
                <p:cNvGrpSpPr/>
                <p:nvPr/>
              </p:nvGrpSpPr>
              <p:grpSpPr>
                <a:xfrm>
                  <a:off x="5823200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1136" name="Google Shape;1136;p26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7" name="Google Shape;1137;p26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8" name="Google Shape;1138;p26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139" name="Google Shape;1139;p26"/>
            <p:cNvSpPr/>
            <p:nvPr/>
          </p:nvSpPr>
          <p:spPr>
            <a:xfrm>
              <a:off x="362535" y="-172210"/>
              <a:ext cx="705128" cy="382277"/>
            </a:xfrm>
            <a:custGeom>
              <a:avLst/>
              <a:gdLst/>
              <a:ahLst/>
              <a:cxnLst/>
              <a:rect l="l" t="t" r="r" b="b"/>
              <a:pathLst>
                <a:path w="705128" h="382277" extrusionOk="0">
                  <a:moveTo>
                    <a:pt x="694882" y="248052"/>
                  </a:moveTo>
                  <a:cubicBezTo>
                    <a:pt x="673451" y="302821"/>
                    <a:pt x="607157" y="342254"/>
                    <a:pt x="528100" y="355208"/>
                  </a:cubicBezTo>
                  <a:cubicBezTo>
                    <a:pt x="520956" y="356351"/>
                    <a:pt x="513621" y="357304"/>
                    <a:pt x="506192" y="358066"/>
                  </a:cubicBezTo>
                  <a:cubicBezTo>
                    <a:pt x="415228" y="389212"/>
                    <a:pt x="310834" y="389212"/>
                    <a:pt x="221299" y="364352"/>
                  </a:cubicBezTo>
                  <a:cubicBezTo>
                    <a:pt x="213679" y="363876"/>
                    <a:pt x="206059" y="363114"/>
                    <a:pt x="198534" y="362161"/>
                  </a:cubicBezTo>
                  <a:cubicBezTo>
                    <a:pt x="115667" y="351970"/>
                    <a:pt x="41658" y="316727"/>
                    <a:pt x="11940" y="261482"/>
                  </a:cubicBezTo>
                  <a:cubicBezTo>
                    <a:pt x="-27113" y="188521"/>
                    <a:pt x="33943" y="115559"/>
                    <a:pt x="132431" y="83460"/>
                  </a:cubicBezTo>
                  <a:cubicBezTo>
                    <a:pt x="139003" y="81364"/>
                    <a:pt x="145575" y="79364"/>
                    <a:pt x="150909" y="76983"/>
                  </a:cubicBezTo>
                  <a:cubicBezTo>
                    <a:pt x="188342" y="36692"/>
                    <a:pt x="253208" y="8308"/>
                    <a:pt x="321597" y="1164"/>
                  </a:cubicBezTo>
                  <a:cubicBezTo>
                    <a:pt x="422467" y="-8266"/>
                    <a:pt x="494476" y="41359"/>
                    <a:pt x="551721" y="86413"/>
                  </a:cubicBezTo>
                  <a:cubicBezTo>
                    <a:pt x="558008" y="88603"/>
                    <a:pt x="564866" y="90699"/>
                    <a:pt x="571724" y="92794"/>
                  </a:cubicBezTo>
                  <a:cubicBezTo>
                    <a:pt x="653829" y="118893"/>
                    <a:pt x="724505" y="168232"/>
                    <a:pt x="700311" y="233574"/>
                  </a:cubicBezTo>
                  <a:cubicBezTo>
                    <a:pt x="698883" y="238432"/>
                    <a:pt x="697073" y="243289"/>
                    <a:pt x="694882" y="2481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40" name="Google Shape;1140;p26"/>
            <p:cNvGrpSpPr/>
            <p:nvPr/>
          </p:nvGrpSpPr>
          <p:grpSpPr>
            <a:xfrm>
              <a:off x="8505035" y="-120529"/>
              <a:ext cx="1462124" cy="723810"/>
              <a:chOff x="2776710" y="2065334"/>
              <a:chExt cx="1462124" cy="723810"/>
            </a:xfrm>
          </p:grpSpPr>
          <p:sp>
            <p:nvSpPr>
              <p:cNvPr id="1141" name="Google Shape;1141;p26"/>
              <p:cNvSpPr/>
              <p:nvPr/>
            </p:nvSpPr>
            <p:spPr>
              <a:xfrm>
                <a:off x="2776710" y="2406500"/>
                <a:ext cx="927372" cy="382643"/>
              </a:xfrm>
              <a:custGeom>
                <a:avLst/>
                <a:gdLst/>
                <a:ahLst/>
                <a:cxnLst/>
                <a:rect l="l" t="t" r="r" b="b"/>
                <a:pathLst>
                  <a:path w="1240631" h="511897" extrusionOk="0">
                    <a:moveTo>
                      <a:pt x="1114330" y="223171"/>
                    </a:moveTo>
                    <a:cubicBezTo>
                      <a:pt x="1104043" y="223171"/>
                      <a:pt x="1094137" y="223933"/>
                      <a:pt x="1084516" y="225362"/>
                    </a:cubicBezTo>
                    <a:cubicBezTo>
                      <a:pt x="1053656" y="174117"/>
                      <a:pt x="986409" y="137160"/>
                      <a:pt x="906589" y="131636"/>
                    </a:cubicBezTo>
                    <a:cubicBezTo>
                      <a:pt x="871442" y="55340"/>
                      <a:pt x="767905" y="0"/>
                      <a:pt x="645700" y="0"/>
                    </a:cubicBezTo>
                    <a:cubicBezTo>
                      <a:pt x="523494" y="0"/>
                      <a:pt x="418147" y="56293"/>
                      <a:pt x="383857" y="133636"/>
                    </a:cubicBezTo>
                    <a:cubicBezTo>
                      <a:pt x="381285" y="134493"/>
                      <a:pt x="378619" y="135350"/>
                      <a:pt x="375951" y="136208"/>
                    </a:cubicBezTo>
                    <a:cubicBezTo>
                      <a:pt x="321373" y="154019"/>
                      <a:pt x="275939" y="181737"/>
                      <a:pt x="246412" y="215075"/>
                    </a:cubicBezTo>
                    <a:cubicBezTo>
                      <a:pt x="221837" y="206978"/>
                      <a:pt x="192977" y="202311"/>
                      <a:pt x="162115" y="202311"/>
                    </a:cubicBezTo>
                    <a:cubicBezTo>
                      <a:pt x="72580" y="202311"/>
                      <a:pt x="0" y="241649"/>
                      <a:pt x="0" y="290036"/>
                    </a:cubicBezTo>
                    <a:cubicBezTo>
                      <a:pt x="0" y="338423"/>
                      <a:pt x="72580" y="377762"/>
                      <a:pt x="162115" y="377762"/>
                    </a:cubicBezTo>
                    <a:cubicBezTo>
                      <a:pt x="186404" y="377762"/>
                      <a:pt x="209455" y="374809"/>
                      <a:pt x="230124" y="369665"/>
                    </a:cubicBezTo>
                    <a:cubicBezTo>
                      <a:pt x="270605" y="433578"/>
                      <a:pt x="359664" y="474345"/>
                      <a:pt x="458914" y="486537"/>
                    </a:cubicBezTo>
                    <a:cubicBezTo>
                      <a:pt x="468344" y="487680"/>
                      <a:pt x="477964" y="488633"/>
                      <a:pt x="487585" y="489299"/>
                    </a:cubicBezTo>
                    <a:cubicBezTo>
                      <a:pt x="600170" y="520637"/>
                      <a:pt x="731425" y="520637"/>
                      <a:pt x="845820" y="481394"/>
                    </a:cubicBezTo>
                    <a:cubicBezTo>
                      <a:pt x="855059" y="480441"/>
                      <a:pt x="864298" y="479298"/>
                      <a:pt x="873347" y="477774"/>
                    </a:cubicBezTo>
                    <a:cubicBezTo>
                      <a:pt x="952881" y="464820"/>
                      <a:pt x="1022128" y="430435"/>
                      <a:pt x="1060418" y="381953"/>
                    </a:cubicBezTo>
                    <a:cubicBezTo>
                      <a:pt x="1063466" y="378905"/>
                      <a:pt x="1066324" y="375857"/>
                      <a:pt x="1069086" y="372713"/>
                    </a:cubicBezTo>
                    <a:cubicBezTo>
                      <a:pt x="1083087" y="375952"/>
                      <a:pt x="1098232" y="377762"/>
                      <a:pt x="1114139" y="377762"/>
                    </a:cubicBezTo>
                    <a:cubicBezTo>
                      <a:pt x="1183957" y="377762"/>
                      <a:pt x="1240631" y="343091"/>
                      <a:pt x="1240631" y="300419"/>
                    </a:cubicBezTo>
                    <a:cubicBezTo>
                      <a:pt x="1240631" y="257747"/>
                      <a:pt x="1184053" y="223076"/>
                      <a:pt x="1114139" y="22307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26"/>
              <p:cNvSpPr/>
              <p:nvPr/>
            </p:nvSpPr>
            <p:spPr>
              <a:xfrm>
                <a:off x="3311988" y="2065334"/>
                <a:ext cx="926847" cy="502467"/>
              </a:xfrm>
              <a:custGeom>
                <a:avLst/>
                <a:gdLst/>
                <a:ahLst/>
                <a:cxnLst/>
                <a:rect l="l" t="t" r="r" b="b"/>
                <a:pathLst>
                  <a:path w="1084031" h="587681" extrusionOk="0">
                    <a:moveTo>
                      <a:pt x="1068191" y="381376"/>
                    </a:moveTo>
                    <a:cubicBezTo>
                      <a:pt x="1035235" y="465577"/>
                      <a:pt x="933412" y="526252"/>
                      <a:pt x="811779" y="546064"/>
                    </a:cubicBezTo>
                    <a:cubicBezTo>
                      <a:pt x="800729" y="547873"/>
                      <a:pt x="789490" y="549302"/>
                      <a:pt x="778155" y="550445"/>
                    </a:cubicBezTo>
                    <a:cubicBezTo>
                      <a:pt x="638328" y="598356"/>
                      <a:pt x="477832" y="598356"/>
                      <a:pt x="340196" y="560065"/>
                    </a:cubicBezTo>
                    <a:cubicBezTo>
                      <a:pt x="328385" y="559303"/>
                      <a:pt x="316764" y="558160"/>
                      <a:pt x="305144" y="556732"/>
                    </a:cubicBezTo>
                    <a:cubicBezTo>
                      <a:pt x="177699" y="541015"/>
                      <a:pt x="64066" y="486913"/>
                      <a:pt x="18346" y="401855"/>
                    </a:cubicBezTo>
                    <a:cubicBezTo>
                      <a:pt x="-41662" y="289651"/>
                      <a:pt x="52160" y="177541"/>
                      <a:pt x="203512" y="128297"/>
                    </a:cubicBezTo>
                    <a:cubicBezTo>
                      <a:pt x="213608" y="125059"/>
                      <a:pt x="223800" y="121915"/>
                      <a:pt x="231991" y="118296"/>
                    </a:cubicBezTo>
                    <a:cubicBezTo>
                      <a:pt x="289523" y="56288"/>
                      <a:pt x="389154" y="12664"/>
                      <a:pt x="494406" y="1805"/>
                    </a:cubicBezTo>
                    <a:cubicBezTo>
                      <a:pt x="649377" y="-12768"/>
                      <a:pt x="760153" y="63622"/>
                      <a:pt x="848164" y="132774"/>
                    </a:cubicBezTo>
                    <a:cubicBezTo>
                      <a:pt x="857784" y="136203"/>
                      <a:pt x="868357" y="139251"/>
                      <a:pt x="878930" y="142680"/>
                    </a:cubicBezTo>
                    <a:cubicBezTo>
                      <a:pt x="1005231" y="182875"/>
                      <a:pt x="1113721" y="258694"/>
                      <a:pt x="1076669" y="358993"/>
                    </a:cubicBezTo>
                    <a:cubicBezTo>
                      <a:pt x="1074478" y="366517"/>
                      <a:pt x="1071716" y="373947"/>
                      <a:pt x="1068287" y="38137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43" name="Google Shape;1143;p26"/>
            <p:cNvSpPr/>
            <p:nvPr/>
          </p:nvSpPr>
          <p:spPr>
            <a:xfrm>
              <a:off x="-494115" y="2094750"/>
              <a:ext cx="927372" cy="382643"/>
            </a:xfrm>
            <a:custGeom>
              <a:avLst/>
              <a:gdLst/>
              <a:ahLst/>
              <a:cxnLst/>
              <a:rect l="l" t="t" r="r" b="b"/>
              <a:pathLst>
                <a:path w="1240631" h="511897" extrusionOk="0">
                  <a:moveTo>
                    <a:pt x="1114330" y="223171"/>
                  </a:moveTo>
                  <a:cubicBezTo>
                    <a:pt x="1104043" y="223171"/>
                    <a:pt x="1094137" y="223933"/>
                    <a:pt x="1084516" y="225362"/>
                  </a:cubicBezTo>
                  <a:cubicBezTo>
                    <a:pt x="1053656" y="174117"/>
                    <a:pt x="986409" y="137160"/>
                    <a:pt x="906589" y="131636"/>
                  </a:cubicBezTo>
                  <a:cubicBezTo>
                    <a:pt x="871442" y="55340"/>
                    <a:pt x="767905" y="0"/>
                    <a:pt x="645700" y="0"/>
                  </a:cubicBezTo>
                  <a:cubicBezTo>
                    <a:pt x="523494" y="0"/>
                    <a:pt x="418147" y="56293"/>
                    <a:pt x="383857" y="133636"/>
                  </a:cubicBezTo>
                  <a:cubicBezTo>
                    <a:pt x="381285" y="134493"/>
                    <a:pt x="378619" y="135350"/>
                    <a:pt x="375951" y="136208"/>
                  </a:cubicBezTo>
                  <a:cubicBezTo>
                    <a:pt x="321373" y="154019"/>
                    <a:pt x="275939" y="181737"/>
                    <a:pt x="246412" y="215075"/>
                  </a:cubicBezTo>
                  <a:cubicBezTo>
                    <a:pt x="221837" y="206978"/>
                    <a:pt x="192977" y="202311"/>
                    <a:pt x="162115" y="202311"/>
                  </a:cubicBezTo>
                  <a:cubicBezTo>
                    <a:pt x="72580" y="202311"/>
                    <a:pt x="0" y="241649"/>
                    <a:pt x="0" y="290036"/>
                  </a:cubicBezTo>
                  <a:cubicBezTo>
                    <a:pt x="0" y="338423"/>
                    <a:pt x="72580" y="377762"/>
                    <a:pt x="162115" y="377762"/>
                  </a:cubicBezTo>
                  <a:cubicBezTo>
                    <a:pt x="186404" y="377762"/>
                    <a:pt x="209455" y="374809"/>
                    <a:pt x="230124" y="369665"/>
                  </a:cubicBezTo>
                  <a:cubicBezTo>
                    <a:pt x="270605" y="433578"/>
                    <a:pt x="359664" y="474345"/>
                    <a:pt x="458914" y="486537"/>
                  </a:cubicBezTo>
                  <a:cubicBezTo>
                    <a:pt x="468344" y="487680"/>
                    <a:pt x="477964" y="488633"/>
                    <a:pt x="487585" y="489299"/>
                  </a:cubicBezTo>
                  <a:cubicBezTo>
                    <a:pt x="600170" y="520637"/>
                    <a:pt x="731425" y="520637"/>
                    <a:pt x="845820" y="481394"/>
                  </a:cubicBezTo>
                  <a:cubicBezTo>
                    <a:pt x="855059" y="480441"/>
                    <a:pt x="864298" y="479298"/>
                    <a:pt x="873347" y="477774"/>
                  </a:cubicBezTo>
                  <a:cubicBezTo>
                    <a:pt x="952881" y="464820"/>
                    <a:pt x="1022128" y="430435"/>
                    <a:pt x="1060418" y="381953"/>
                  </a:cubicBezTo>
                  <a:cubicBezTo>
                    <a:pt x="1063466" y="378905"/>
                    <a:pt x="1066324" y="375857"/>
                    <a:pt x="1069086" y="372713"/>
                  </a:cubicBezTo>
                  <a:cubicBezTo>
                    <a:pt x="1083087" y="375952"/>
                    <a:pt x="1098232" y="377762"/>
                    <a:pt x="1114139" y="377762"/>
                  </a:cubicBezTo>
                  <a:cubicBezTo>
                    <a:pt x="1183957" y="377762"/>
                    <a:pt x="1240631" y="343091"/>
                    <a:pt x="1240631" y="300419"/>
                  </a:cubicBezTo>
                  <a:cubicBezTo>
                    <a:pt x="1240631" y="257747"/>
                    <a:pt x="1184053" y="223076"/>
                    <a:pt x="1114139" y="2230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44" name="Google Shape;1144;p26"/>
            <p:cNvGrpSpPr/>
            <p:nvPr/>
          </p:nvGrpSpPr>
          <p:grpSpPr>
            <a:xfrm>
              <a:off x="8561388" y="2281312"/>
              <a:ext cx="461424" cy="732722"/>
              <a:chOff x="177600" y="2303162"/>
              <a:chExt cx="461424" cy="732722"/>
            </a:xfrm>
          </p:grpSpPr>
          <p:grpSp>
            <p:nvGrpSpPr>
              <p:cNvPr id="1145" name="Google Shape;1145;p26"/>
              <p:cNvGrpSpPr/>
              <p:nvPr/>
            </p:nvGrpSpPr>
            <p:grpSpPr>
              <a:xfrm>
                <a:off x="423441" y="2517507"/>
                <a:ext cx="215583" cy="229700"/>
                <a:chOff x="423441" y="2517507"/>
                <a:chExt cx="215583" cy="229700"/>
              </a:xfrm>
            </p:grpSpPr>
            <p:sp>
              <p:nvSpPr>
                <p:cNvPr id="1146" name="Google Shape;1146;p26"/>
                <p:cNvSpPr/>
                <p:nvPr/>
              </p:nvSpPr>
              <p:spPr>
                <a:xfrm>
                  <a:off x="439395" y="2545793"/>
                  <a:ext cx="174767" cy="185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218" h="215386" extrusionOk="0">
                      <a:moveTo>
                        <a:pt x="203072" y="0"/>
                      </a:moveTo>
                      <a:cubicBezTo>
                        <a:pt x="203072" y="0"/>
                        <a:pt x="-34594" y="27382"/>
                        <a:pt x="4302" y="215386"/>
                      </a:cubicBezTo>
                      <a:cubicBezTo>
                        <a:pt x="4302" y="215386"/>
                        <a:pt x="209482" y="188004"/>
                        <a:pt x="20307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7" name="Google Shape;1147;p26"/>
                <p:cNvSpPr/>
                <p:nvPr/>
              </p:nvSpPr>
              <p:spPr>
                <a:xfrm>
                  <a:off x="423441" y="2517507"/>
                  <a:ext cx="215583" cy="22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78" h="267093" extrusionOk="0">
                      <a:moveTo>
                        <a:pt x="762" y="267078"/>
                      </a:moveTo>
                      <a:cubicBezTo>
                        <a:pt x="1634" y="266953"/>
                        <a:pt x="2069" y="267078"/>
                        <a:pt x="2878" y="266766"/>
                      </a:cubicBezTo>
                      <a:cubicBezTo>
                        <a:pt x="5056" y="265833"/>
                        <a:pt x="6550" y="263966"/>
                        <a:pt x="8355" y="262410"/>
                      </a:cubicBezTo>
                      <a:cubicBezTo>
                        <a:pt x="17254" y="254880"/>
                        <a:pt x="25531" y="246790"/>
                        <a:pt x="33745" y="238637"/>
                      </a:cubicBezTo>
                      <a:cubicBezTo>
                        <a:pt x="57767" y="214740"/>
                        <a:pt x="79922" y="189474"/>
                        <a:pt x="103072" y="164954"/>
                      </a:cubicBezTo>
                      <a:cubicBezTo>
                        <a:pt x="133068" y="132905"/>
                        <a:pt x="164309" y="101602"/>
                        <a:pt x="193807" y="69117"/>
                      </a:cubicBezTo>
                      <a:cubicBezTo>
                        <a:pt x="213721" y="47211"/>
                        <a:pt x="232640" y="24745"/>
                        <a:pt x="250438" y="1657"/>
                      </a:cubicBezTo>
                      <a:cubicBezTo>
                        <a:pt x="250812" y="1221"/>
                        <a:pt x="250749" y="599"/>
                        <a:pt x="250252" y="225"/>
                      </a:cubicBezTo>
                      <a:cubicBezTo>
                        <a:pt x="249816" y="-148"/>
                        <a:pt x="249194" y="-23"/>
                        <a:pt x="248820" y="350"/>
                      </a:cubicBezTo>
                      <a:cubicBezTo>
                        <a:pt x="234880" y="17153"/>
                        <a:pt x="220131" y="33395"/>
                        <a:pt x="205071" y="49638"/>
                      </a:cubicBezTo>
                      <a:cubicBezTo>
                        <a:pt x="170408" y="87040"/>
                        <a:pt x="133940" y="123632"/>
                        <a:pt x="98592" y="160723"/>
                      </a:cubicBezTo>
                      <a:cubicBezTo>
                        <a:pt x="77744" y="182753"/>
                        <a:pt x="57269" y="204970"/>
                        <a:pt x="36297" y="227000"/>
                      </a:cubicBezTo>
                      <a:cubicBezTo>
                        <a:pt x="27398" y="236397"/>
                        <a:pt x="18374" y="245607"/>
                        <a:pt x="9288" y="255005"/>
                      </a:cubicBezTo>
                      <a:cubicBezTo>
                        <a:pt x="6301" y="258116"/>
                        <a:pt x="2256" y="260543"/>
                        <a:pt x="389" y="264464"/>
                      </a:cubicBezTo>
                      <a:cubicBezTo>
                        <a:pt x="16" y="265211"/>
                        <a:pt x="264" y="265522"/>
                        <a:pt x="140" y="266331"/>
                      </a:cubicBezTo>
                      <a:cubicBezTo>
                        <a:pt x="-47" y="266517"/>
                        <a:pt x="-47" y="266766"/>
                        <a:pt x="140" y="266953"/>
                      </a:cubicBezTo>
                      <a:cubicBezTo>
                        <a:pt x="327" y="267140"/>
                        <a:pt x="576" y="267140"/>
                        <a:pt x="762" y="2669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48" name="Google Shape;1148;p26"/>
              <p:cNvGrpSpPr/>
              <p:nvPr/>
            </p:nvGrpSpPr>
            <p:grpSpPr>
              <a:xfrm>
                <a:off x="177600" y="2303162"/>
                <a:ext cx="326056" cy="122381"/>
                <a:chOff x="177600" y="2303162"/>
                <a:chExt cx="326056" cy="122381"/>
              </a:xfrm>
            </p:grpSpPr>
            <p:sp>
              <p:nvSpPr>
                <p:cNvPr id="1149" name="Google Shape;1149;p26"/>
                <p:cNvSpPr/>
                <p:nvPr/>
              </p:nvSpPr>
              <p:spPr>
                <a:xfrm>
                  <a:off x="275582" y="2303162"/>
                  <a:ext cx="228074" cy="122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74" h="179313" extrusionOk="0">
                      <a:moveTo>
                        <a:pt x="0" y="73082"/>
                      </a:moveTo>
                      <a:cubicBezTo>
                        <a:pt x="0" y="73082"/>
                        <a:pt x="85320" y="12406"/>
                        <a:pt x="170454" y="1951"/>
                      </a:cubicBezTo>
                      <a:cubicBezTo>
                        <a:pt x="228081" y="-5144"/>
                        <a:pt x="324106" y="3880"/>
                        <a:pt x="333503" y="83973"/>
                      </a:cubicBezTo>
                      <a:cubicBezTo>
                        <a:pt x="346323" y="193066"/>
                        <a:pt x="173379" y="232024"/>
                        <a:pt x="0" y="7308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0" name="Google Shape;1150;p26"/>
                <p:cNvSpPr/>
                <p:nvPr/>
              </p:nvSpPr>
              <p:spPr>
                <a:xfrm>
                  <a:off x="177600" y="2341319"/>
                  <a:ext cx="246113" cy="2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605" h="38331" extrusionOk="0">
                      <a:moveTo>
                        <a:pt x="587" y="20101"/>
                      </a:moveTo>
                      <a:cubicBezTo>
                        <a:pt x="3139" y="21968"/>
                        <a:pt x="4632" y="23710"/>
                        <a:pt x="7557" y="24955"/>
                      </a:cubicBezTo>
                      <a:cubicBezTo>
                        <a:pt x="13220" y="27257"/>
                        <a:pt x="19506" y="26946"/>
                        <a:pt x="25418" y="27631"/>
                      </a:cubicBezTo>
                      <a:cubicBezTo>
                        <a:pt x="107751" y="36654"/>
                        <a:pt x="172286" y="8214"/>
                        <a:pt x="252192" y="13068"/>
                      </a:cubicBezTo>
                      <a:cubicBezTo>
                        <a:pt x="283371" y="15060"/>
                        <a:pt x="317101" y="21470"/>
                        <a:pt x="355436" y="37961"/>
                      </a:cubicBezTo>
                      <a:cubicBezTo>
                        <a:pt x="357303" y="38895"/>
                        <a:pt x="359419" y="37961"/>
                        <a:pt x="360290" y="36281"/>
                      </a:cubicBezTo>
                      <a:cubicBezTo>
                        <a:pt x="361099" y="34414"/>
                        <a:pt x="360290" y="32298"/>
                        <a:pt x="358548" y="31489"/>
                      </a:cubicBezTo>
                      <a:cubicBezTo>
                        <a:pt x="319715" y="12446"/>
                        <a:pt x="285300" y="3422"/>
                        <a:pt x="253126" y="871"/>
                      </a:cubicBezTo>
                      <a:cubicBezTo>
                        <a:pt x="173220" y="-5477"/>
                        <a:pt x="108996" y="25204"/>
                        <a:pt x="26414" y="17985"/>
                      </a:cubicBezTo>
                      <a:cubicBezTo>
                        <a:pt x="20750" y="17487"/>
                        <a:pt x="15025" y="15682"/>
                        <a:pt x="9113" y="16056"/>
                      </a:cubicBezTo>
                      <a:cubicBezTo>
                        <a:pt x="6126" y="16304"/>
                        <a:pt x="4135" y="17549"/>
                        <a:pt x="1085" y="18234"/>
                      </a:cubicBezTo>
                      <a:cubicBezTo>
                        <a:pt x="525" y="18109"/>
                        <a:pt x="90" y="18545"/>
                        <a:pt x="27" y="19043"/>
                      </a:cubicBezTo>
                      <a:cubicBezTo>
                        <a:pt x="-97" y="19540"/>
                        <a:pt x="214" y="19976"/>
                        <a:pt x="774" y="201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51" name="Google Shape;1151;p26"/>
              <p:cNvGrpSpPr/>
              <p:nvPr/>
            </p:nvGrpSpPr>
            <p:grpSpPr>
              <a:xfrm>
                <a:off x="258393" y="2710176"/>
                <a:ext cx="218640" cy="325708"/>
                <a:chOff x="258393" y="2710176"/>
                <a:chExt cx="218640" cy="325708"/>
              </a:xfrm>
            </p:grpSpPr>
            <p:sp>
              <p:nvSpPr>
                <p:cNvPr id="1152" name="Google Shape;1152;p26"/>
                <p:cNvSpPr/>
                <p:nvPr/>
              </p:nvSpPr>
              <p:spPr>
                <a:xfrm rot="3637164">
                  <a:off x="253622" y="2845213"/>
                  <a:ext cx="228182" cy="12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74" h="179313" extrusionOk="0">
                      <a:moveTo>
                        <a:pt x="0" y="73082"/>
                      </a:moveTo>
                      <a:cubicBezTo>
                        <a:pt x="0" y="73082"/>
                        <a:pt x="85320" y="12406"/>
                        <a:pt x="170454" y="1951"/>
                      </a:cubicBezTo>
                      <a:cubicBezTo>
                        <a:pt x="228081" y="-5144"/>
                        <a:pt x="324106" y="3880"/>
                        <a:pt x="333503" y="83973"/>
                      </a:cubicBezTo>
                      <a:cubicBezTo>
                        <a:pt x="346323" y="193066"/>
                        <a:pt x="173379" y="232024"/>
                        <a:pt x="0" y="73082"/>
                      </a:cubicBezTo>
                      <a:close/>
                    </a:path>
                  </a:pathLst>
                </a:custGeom>
                <a:solidFill>
                  <a:srgbClr val="43847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3" name="Google Shape;1153;p26"/>
                <p:cNvSpPr/>
                <p:nvPr/>
              </p:nvSpPr>
              <p:spPr>
                <a:xfrm rot="3637164">
                  <a:off x="209766" y="2810790"/>
                  <a:ext cx="246230" cy="26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605" h="38331" extrusionOk="0">
                      <a:moveTo>
                        <a:pt x="587" y="20101"/>
                      </a:moveTo>
                      <a:cubicBezTo>
                        <a:pt x="3139" y="21968"/>
                        <a:pt x="4632" y="23710"/>
                        <a:pt x="7557" y="24955"/>
                      </a:cubicBezTo>
                      <a:cubicBezTo>
                        <a:pt x="13220" y="27257"/>
                        <a:pt x="19506" y="26946"/>
                        <a:pt x="25418" y="27631"/>
                      </a:cubicBezTo>
                      <a:cubicBezTo>
                        <a:pt x="107751" y="36654"/>
                        <a:pt x="172286" y="8214"/>
                        <a:pt x="252192" y="13068"/>
                      </a:cubicBezTo>
                      <a:cubicBezTo>
                        <a:pt x="283371" y="15060"/>
                        <a:pt x="317101" y="21470"/>
                        <a:pt x="355436" y="37961"/>
                      </a:cubicBezTo>
                      <a:cubicBezTo>
                        <a:pt x="357303" y="38895"/>
                        <a:pt x="359419" y="37961"/>
                        <a:pt x="360290" y="36281"/>
                      </a:cubicBezTo>
                      <a:cubicBezTo>
                        <a:pt x="361099" y="34414"/>
                        <a:pt x="360290" y="32298"/>
                        <a:pt x="358548" y="31489"/>
                      </a:cubicBezTo>
                      <a:cubicBezTo>
                        <a:pt x="319715" y="12446"/>
                        <a:pt x="285300" y="3422"/>
                        <a:pt x="253126" y="871"/>
                      </a:cubicBezTo>
                      <a:cubicBezTo>
                        <a:pt x="173220" y="-5477"/>
                        <a:pt x="108996" y="25204"/>
                        <a:pt x="26414" y="17985"/>
                      </a:cubicBezTo>
                      <a:cubicBezTo>
                        <a:pt x="20750" y="17487"/>
                        <a:pt x="15025" y="15682"/>
                        <a:pt x="9113" y="16056"/>
                      </a:cubicBezTo>
                      <a:cubicBezTo>
                        <a:pt x="6126" y="16304"/>
                        <a:pt x="4135" y="17549"/>
                        <a:pt x="1085" y="18234"/>
                      </a:cubicBezTo>
                      <a:cubicBezTo>
                        <a:pt x="525" y="18109"/>
                        <a:pt x="90" y="18545"/>
                        <a:pt x="27" y="19043"/>
                      </a:cubicBezTo>
                      <a:cubicBezTo>
                        <a:pt x="-97" y="19540"/>
                        <a:pt x="214" y="19976"/>
                        <a:pt x="774" y="201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5" name="Google Shape;1155;p27"/>
          <p:cNvGrpSpPr/>
          <p:nvPr/>
        </p:nvGrpSpPr>
        <p:grpSpPr>
          <a:xfrm>
            <a:off x="-569554" y="1017737"/>
            <a:ext cx="10273683" cy="4125772"/>
            <a:chOff x="-569554" y="1017737"/>
            <a:chExt cx="10273683" cy="4125772"/>
          </a:xfrm>
        </p:grpSpPr>
        <p:sp>
          <p:nvSpPr>
            <p:cNvPr id="1156" name="Google Shape;1156;p27"/>
            <p:cNvSpPr/>
            <p:nvPr/>
          </p:nvSpPr>
          <p:spPr>
            <a:xfrm flipH="1">
              <a:off x="-3655" y="3374214"/>
              <a:ext cx="9141155" cy="1758942"/>
            </a:xfrm>
            <a:custGeom>
              <a:avLst/>
              <a:gdLst/>
              <a:ahLst/>
              <a:cxnLst/>
              <a:rect l="l" t="t" r="r" b="b"/>
              <a:pathLst>
                <a:path w="6873049" h="1322513" extrusionOk="0">
                  <a:moveTo>
                    <a:pt x="6452712" y="461358"/>
                  </a:moveTo>
                  <a:cubicBezTo>
                    <a:pt x="6350890" y="447356"/>
                    <a:pt x="6271832" y="369823"/>
                    <a:pt x="6178011" y="328770"/>
                  </a:cubicBezTo>
                  <a:cubicBezTo>
                    <a:pt x="6073902" y="283240"/>
                    <a:pt x="5953411" y="284193"/>
                    <a:pt x="5842350" y="310006"/>
                  </a:cubicBezTo>
                  <a:cubicBezTo>
                    <a:pt x="5731288" y="335818"/>
                    <a:pt x="5630514" y="377347"/>
                    <a:pt x="5527834" y="425925"/>
                  </a:cubicBezTo>
                  <a:cubicBezTo>
                    <a:pt x="5420106" y="344105"/>
                    <a:pt x="5282851" y="300290"/>
                    <a:pt x="5146453" y="304100"/>
                  </a:cubicBezTo>
                  <a:cubicBezTo>
                    <a:pt x="5010055" y="307910"/>
                    <a:pt x="4851654" y="353344"/>
                    <a:pt x="4748880" y="441069"/>
                  </a:cubicBezTo>
                  <a:cubicBezTo>
                    <a:pt x="4629246" y="369156"/>
                    <a:pt x="4473607" y="400207"/>
                    <a:pt x="4343019" y="450880"/>
                  </a:cubicBezTo>
                  <a:cubicBezTo>
                    <a:pt x="4212432" y="501458"/>
                    <a:pt x="4082987" y="570514"/>
                    <a:pt x="3942588" y="568800"/>
                  </a:cubicBezTo>
                  <a:cubicBezTo>
                    <a:pt x="3680079" y="565561"/>
                    <a:pt x="3479959" y="320483"/>
                    <a:pt x="3220498" y="281431"/>
                  </a:cubicBezTo>
                  <a:cubicBezTo>
                    <a:pt x="2946940" y="240187"/>
                    <a:pt x="2694051" y="420686"/>
                    <a:pt x="2418207" y="398016"/>
                  </a:cubicBezTo>
                  <a:cubicBezTo>
                    <a:pt x="2279809" y="225709"/>
                    <a:pt x="2078165" y="102837"/>
                    <a:pt x="1858899" y="57117"/>
                  </a:cubicBezTo>
                  <a:cubicBezTo>
                    <a:pt x="1639634" y="11397"/>
                    <a:pt x="1404176" y="43401"/>
                    <a:pt x="1205865" y="145699"/>
                  </a:cubicBezTo>
                  <a:cubicBezTo>
                    <a:pt x="1108901" y="195706"/>
                    <a:pt x="1006317" y="264476"/>
                    <a:pt x="899636" y="239425"/>
                  </a:cubicBezTo>
                  <a:cubicBezTo>
                    <a:pt x="818007" y="220280"/>
                    <a:pt x="760857" y="151033"/>
                    <a:pt x="694563" y="100646"/>
                  </a:cubicBezTo>
                  <a:cubicBezTo>
                    <a:pt x="593979" y="24256"/>
                    <a:pt x="462058" y="-11559"/>
                    <a:pt x="335566" y="3300"/>
                  </a:cubicBezTo>
                  <a:cubicBezTo>
                    <a:pt x="209074" y="18160"/>
                    <a:pt x="89535" y="83406"/>
                    <a:pt x="10383" y="180942"/>
                  </a:cubicBezTo>
                  <a:cubicBezTo>
                    <a:pt x="6763" y="185418"/>
                    <a:pt x="3429" y="189990"/>
                    <a:pt x="0" y="194562"/>
                  </a:cubicBezTo>
                  <a:lnTo>
                    <a:pt x="0" y="1322513"/>
                  </a:lnTo>
                  <a:lnTo>
                    <a:pt x="6873050" y="1322513"/>
                  </a:lnTo>
                  <a:lnTo>
                    <a:pt x="6873050" y="429068"/>
                  </a:lnTo>
                  <a:cubicBezTo>
                    <a:pt x="6742843" y="371632"/>
                    <a:pt x="6594158" y="480789"/>
                    <a:pt x="6452712" y="461262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57" name="Google Shape;1157;p27"/>
            <p:cNvGrpSpPr/>
            <p:nvPr/>
          </p:nvGrpSpPr>
          <p:grpSpPr>
            <a:xfrm flipH="1">
              <a:off x="-569554" y="4166042"/>
              <a:ext cx="3273201" cy="782486"/>
              <a:chOff x="6430928" y="4166042"/>
              <a:chExt cx="3273201" cy="782486"/>
            </a:xfrm>
          </p:grpSpPr>
          <p:grpSp>
            <p:nvGrpSpPr>
              <p:cNvPr id="1158" name="Google Shape;1158;p27"/>
              <p:cNvGrpSpPr/>
              <p:nvPr/>
            </p:nvGrpSpPr>
            <p:grpSpPr>
              <a:xfrm>
                <a:off x="7386095" y="4166042"/>
                <a:ext cx="2318034" cy="773811"/>
                <a:chOff x="762295" y="4190998"/>
                <a:chExt cx="2318034" cy="773811"/>
              </a:xfrm>
            </p:grpSpPr>
            <p:sp>
              <p:nvSpPr>
                <p:cNvPr id="1159" name="Google Shape;1159;p27"/>
                <p:cNvSpPr/>
                <p:nvPr/>
              </p:nvSpPr>
              <p:spPr>
                <a:xfrm>
                  <a:off x="762295" y="4190998"/>
                  <a:ext cx="2318034" cy="773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5055" h="505759" extrusionOk="0">
                      <a:moveTo>
                        <a:pt x="1514915" y="462992"/>
                      </a:moveTo>
                      <a:cubicBezTo>
                        <a:pt x="1515295" y="420130"/>
                        <a:pt x="1515581" y="376696"/>
                        <a:pt x="1506151" y="335262"/>
                      </a:cubicBezTo>
                      <a:cubicBezTo>
                        <a:pt x="1496721" y="293828"/>
                        <a:pt x="1476052" y="254014"/>
                        <a:pt x="1443667" y="233249"/>
                      </a:cubicBezTo>
                      <a:cubicBezTo>
                        <a:pt x="1411282" y="212485"/>
                        <a:pt x="1363657" y="201817"/>
                        <a:pt x="1338797" y="233630"/>
                      </a:cubicBezTo>
                      <a:cubicBezTo>
                        <a:pt x="1317366" y="183433"/>
                        <a:pt x="1268121" y="151144"/>
                        <a:pt x="1219830" y="155430"/>
                      </a:cubicBezTo>
                      <a:cubicBezTo>
                        <a:pt x="1171538" y="159716"/>
                        <a:pt x="1116103" y="176861"/>
                        <a:pt x="1101529" y="230201"/>
                      </a:cubicBezTo>
                      <a:cubicBezTo>
                        <a:pt x="1068573" y="137714"/>
                        <a:pt x="1012089" y="50750"/>
                        <a:pt x="931318" y="14936"/>
                      </a:cubicBezTo>
                      <a:cubicBezTo>
                        <a:pt x="850546" y="-20782"/>
                        <a:pt x="736912" y="7793"/>
                        <a:pt x="699765" y="98185"/>
                      </a:cubicBezTo>
                      <a:cubicBezTo>
                        <a:pt x="644805" y="45607"/>
                        <a:pt x="565938" y="28557"/>
                        <a:pt x="498216" y="54656"/>
                      </a:cubicBezTo>
                      <a:cubicBezTo>
                        <a:pt x="430493" y="80754"/>
                        <a:pt x="379915" y="142381"/>
                        <a:pt x="363246" y="222581"/>
                      </a:cubicBezTo>
                      <a:cubicBezTo>
                        <a:pt x="363437" y="162193"/>
                        <a:pt x="318003" y="109805"/>
                        <a:pt x="266663" y="98470"/>
                      </a:cubicBezTo>
                      <a:cubicBezTo>
                        <a:pt x="215419" y="87136"/>
                        <a:pt x="161793" y="110758"/>
                        <a:pt x="121597" y="149334"/>
                      </a:cubicBezTo>
                      <a:cubicBezTo>
                        <a:pt x="81402" y="187910"/>
                        <a:pt x="52827" y="239917"/>
                        <a:pt x="27776" y="292971"/>
                      </a:cubicBezTo>
                      <a:cubicBezTo>
                        <a:pt x="-6228" y="364790"/>
                        <a:pt x="-16896" y="459754"/>
                        <a:pt x="41683" y="505759"/>
                      </a:cubicBezTo>
                      <a:lnTo>
                        <a:pt x="1514915" y="462897"/>
                      </a:lnTo>
                      <a:close/>
                    </a:path>
                  </a:pathLst>
                </a:custGeom>
                <a:solidFill>
                  <a:srgbClr val="43847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0" name="Google Shape;1160;p27"/>
                <p:cNvSpPr/>
                <p:nvPr/>
              </p:nvSpPr>
              <p:spPr>
                <a:xfrm>
                  <a:off x="1135593" y="4527789"/>
                  <a:ext cx="323089" cy="195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69" h="127670" extrusionOk="0">
                      <a:moveTo>
                        <a:pt x="0" y="120756"/>
                      </a:moveTo>
                      <a:cubicBezTo>
                        <a:pt x="2857" y="82561"/>
                        <a:pt x="28861" y="48176"/>
                        <a:pt x="61246" y="39698"/>
                      </a:cubicBezTo>
                      <a:cubicBezTo>
                        <a:pt x="93631" y="31221"/>
                        <a:pt x="129826" y="49223"/>
                        <a:pt x="146685" y="82275"/>
                      </a:cubicBezTo>
                      <a:cubicBezTo>
                        <a:pt x="150781" y="90276"/>
                        <a:pt x="153829" y="99515"/>
                        <a:pt x="152876" y="108660"/>
                      </a:cubicBezTo>
                      <a:cubicBezTo>
                        <a:pt x="151924" y="117899"/>
                        <a:pt x="145732" y="126852"/>
                        <a:pt x="137731" y="127614"/>
                      </a:cubicBezTo>
                      <a:cubicBezTo>
                        <a:pt x="127730" y="128567"/>
                        <a:pt x="120015" y="117327"/>
                        <a:pt x="116491" y="106373"/>
                      </a:cubicBezTo>
                      <a:cubicBezTo>
                        <a:pt x="106966" y="76846"/>
                        <a:pt x="114586" y="40937"/>
                        <a:pt x="134874" y="19887"/>
                      </a:cubicBezTo>
                      <a:cubicBezTo>
                        <a:pt x="155162" y="-1164"/>
                        <a:pt x="186785" y="-6117"/>
                        <a:pt x="211169" y="798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1" name="Google Shape;1161;p27"/>
                <p:cNvSpPr/>
                <p:nvPr/>
              </p:nvSpPr>
              <p:spPr>
                <a:xfrm>
                  <a:off x="1695405" y="4365934"/>
                  <a:ext cx="385607" cy="296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031" h="193538" extrusionOk="0">
                      <a:moveTo>
                        <a:pt x="0" y="5611"/>
                      </a:moveTo>
                      <a:cubicBezTo>
                        <a:pt x="29432" y="-7248"/>
                        <a:pt x="65246" y="2563"/>
                        <a:pt x="86678" y="29233"/>
                      </a:cubicBezTo>
                      <a:cubicBezTo>
                        <a:pt x="108109" y="55903"/>
                        <a:pt x="113824" y="98003"/>
                        <a:pt x="100489" y="130960"/>
                      </a:cubicBezTo>
                      <a:cubicBezTo>
                        <a:pt x="126206" y="112957"/>
                        <a:pt x="170783" y="100575"/>
                        <a:pt x="198215" y="114767"/>
                      </a:cubicBezTo>
                      <a:cubicBezTo>
                        <a:pt x="225647" y="128959"/>
                        <a:pt x="246412" y="159344"/>
                        <a:pt x="252031" y="193539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2" name="Google Shape;1162;p27"/>
                <p:cNvSpPr/>
                <p:nvPr/>
              </p:nvSpPr>
              <p:spPr>
                <a:xfrm>
                  <a:off x="2369276" y="4558455"/>
                  <a:ext cx="299188" cy="20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548" h="134003" extrusionOk="0">
                      <a:moveTo>
                        <a:pt x="0" y="49364"/>
                      </a:moveTo>
                      <a:cubicBezTo>
                        <a:pt x="1429" y="24409"/>
                        <a:pt x="20860" y="3359"/>
                        <a:pt x="42291" y="406"/>
                      </a:cubicBezTo>
                      <a:cubicBezTo>
                        <a:pt x="63818" y="-2547"/>
                        <a:pt x="85630" y="10884"/>
                        <a:pt x="97917" y="31553"/>
                      </a:cubicBezTo>
                      <a:cubicBezTo>
                        <a:pt x="110204" y="52222"/>
                        <a:pt x="113443" y="78892"/>
                        <a:pt x="109442" y="103467"/>
                      </a:cubicBezTo>
                      <a:cubicBezTo>
                        <a:pt x="107252" y="116992"/>
                        <a:pt x="100870" y="132137"/>
                        <a:pt x="89059" y="133851"/>
                      </a:cubicBezTo>
                      <a:cubicBezTo>
                        <a:pt x="80867" y="135089"/>
                        <a:pt x="72866" y="128613"/>
                        <a:pt x="69247" y="120135"/>
                      </a:cubicBezTo>
                      <a:cubicBezTo>
                        <a:pt x="65627" y="111658"/>
                        <a:pt x="65913" y="101371"/>
                        <a:pt x="68199" y="92227"/>
                      </a:cubicBezTo>
                      <a:cubicBezTo>
                        <a:pt x="75438" y="62985"/>
                        <a:pt x="102299" y="43459"/>
                        <a:pt x="128588" y="43840"/>
                      </a:cubicBezTo>
                      <a:cubicBezTo>
                        <a:pt x="154877" y="44221"/>
                        <a:pt x="179546" y="61938"/>
                        <a:pt x="195549" y="8622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63" name="Google Shape;1163;p27"/>
              <p:cNvGrpSpPr/>
              <p:nvPr/>
            </p:nvGrpSpPr>
            <p:grpSpPr>
              <a:xfrm>
                <a:off x="6430928" y="4341412"/>
                <a:ext cx="1343761" cy="607116"/>
                <a:chOff x="2515353" y="4380926"/>
                <a:chExt cx="1343761" cy="607116"/>
              </a:xfrm>
            </p:grpSpPr>
            <p:sp>
              <p:nvSpPr>
                <p:cNvPr id="1164" name="Google Shape;1164;p27"/>
                <p:cNvSpPr/>
                <p:nvPr/>
              </p:nvSpPr>
              <p:spPr>
                <a:xfrm>
                  <a:off x="2515353" y="4380926"/>
                  <a:ext cx="1343761" cy="60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275" h="396808" extrusionOk="0">
                      <a:moveTo>
                        <a:pt x="874034" y="330612"/>
                      </a:moveTo>
                      <a:cubicBezTo>
                        <a:pt x="886417" y="289464"/>
                        <a:pt x="870891" y="240505"/>
                        <a:pt x="837839" y="216121"/>
                      </a:cubicBezTo>
                      <a:cubicBezTo>
                        <a:pt x="804787" y="191737"/>
                        <a:pt x="756019" y="189546"/>
                        <a:pt x="725159" y="216978"/>
                      </a:cubicBezTo>
                      <a:cubicBezTo>
                        <a:pt x="753067" y="157923"/>
                        <a:pt x="734493" y="78008"/>
                        <a:pt x="684106" y="40099"/>
                      </a:cubicBezTo>
                      <a:cubicBezTo>
                        <a:pt x="633718" y="2190"/>
                        <a:pt x="551613" y="17048"/>
                        <a:pt x="510275" y="66007"/>
                      </a:cubicBezTo>
                      <a:cubicBezTo>
                        <a:pt x="494463" y="18668"/>
                        <a:pt x="442171" y="-6669"/>
                        <a:pt x="396260" y="1523"/>
                      </a:cubicBezTo>
                      <a:cubicBezTo>
                        <a:pt x="350349" y="9714"/>
                        <a:pt x="311678" y="45147"/>
                        <a:pt x="286342" y="87343"/>
                      </a:cubicBezTo>
                      <a:cubicBezTo>
                        <a:pt x="261005" y="129539"/>
                        <a:pt x="245003" y="184212"/>
                        <a:pt x="231287" y="232314"/>
                      </a:cubicBezTo>
                      <a:cubicBezTo>
                        <a:pt x="208998" y="185355"/>
                        <a:pt x="158992" y="155447"/>
                        <a:pt x="110320" y="160114"/>
                      </a:cubicBezTo>
                      <a:cubicBezTo>
                        <a:pt x="61647" y="164686"/>
                        <a:pt x="17260" y="203548"/>
                        <a:pt x="2878" y="254031"/>
                      </a:cubicBezTo>
                      <a:cubicBezTo>
                        <a:pt x="-8076" y="292512"/>
                        <a:pt x="13546" y="342518"/>
                        <a:pt x="45645" y="362997"/>
                      </a:cubicBezTo>
                      <a:cubicBezTo>
                        <a:pt x="77744" y="383380"/>
                        <a:pt x="116225" y="386999"/>
                        <a:pt x="153373" y="390143"/>
                      </a:cubicBezTo>
                      <a:cubicBezTo>
                        <a:pt x="404357" y="411479"/>
                        <a:pt x="626289" y="378903"/>
                        <a:pt x="874034" y="3306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5" name="Google Shape;1165;p27"/>
                <p:cNvSpPr/>
                <p:nvPr/>
              </p:nvSpPr>
              <p:spPr>
                <a:xfrm>
                  <a:off x="2794051" y="4552497"/>
                  <a:ext cx="570688" cy="324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99" h="212042" extrusionOk="0">
                      <a:moveTo>
                        <a:pt x="0" y="212042"/>
                      </a:moveTo>
                      <a:cubicBezTo>
                        <a:pt x="4001" y="166608"/>
                        <a:pt x="41624" y="129270"/>
                        <a:pt x="83344" y="122126"/>
                      </a:cubicBezTo>
                      <a:cubicBezTo>
                        <a:pt x="125064" y="114983"/>
                        <a:pt x="168307" y="134414"/>
                        <a:pt x="198311" y="166513"/>
                      </a:cubicBezTo>
                      <a:cubicBezTo>
                        <a:pt x="183071" y="116697"/>
                        <a:pt x="197644" y="53356"/>
                        <a:pt x="236982" y="22685"/>
                      </a:cubicBezTo>
                      <a:cubicBezTo>
                        <a:pt x="276321" y="-7985"/>
                        <a:pt x="334137" y="-7509"/>
                        <a:pt x="372999" y="2382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6" name="Google Shape;1166;p27"/>
                <p:cNvSpPr/>
                <p:nvPr/>
              </p:nvSpPr>
              <p:spPr>
                <a:xfrm>
                  <a:off x="3514829" y="4692357"/>
                  <a:ext cx="126058" cy="105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91" h="68774" extrusionOk="0">
                      <a:moveTo>
                        <a:pt x="0" y="1432"/>
                      </a:moveTo>
                      <a:cubicBezTo>
                        <a:pt x="19050" y="-2759"/>
                        <a:pt x="39719" y="2385"/>
                        <a:pt x="55245" y="15053"/>
                      </a:cubicBezTo>
                      <a:cubicBezTo>
                        <a:pt x="70771" y="27722"/>
                        <a:pt x="80963" y="47819"/>
                        <a:pt x="82391" y="68774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167" name="Google Shape;1167;p27"/>
            <p:cNvGrpSpPr/>
            <p:nvPr/>
          </p:nvGrpSpPr>
          <p:grpSpPr>
            <a:xfrm flipH="1">
              <a:off x="7393683" y="4148592"/>
              <a:ext cx="1843078" cy="808698"/>
              <a:chOff x="-25985" y="4224317"/>
              <a:chExt cx="1843078" cy="808698"/>
            </a:xfrm>
          </p:grpSpPr>
          <p:sp>
            <p:nvSpPr>
              <p:cNvPr id="1168" name="Google Shape;1168;p27"/>
              <p:cNvSpPr/>
              <p:nvPr/>
            </p:nvSpPr>
            <p:spPr>
              <a:xfrm>
                <a:off x="-25985" y="4224317"/>
                <a:ext cx="1843078" cy="808698"/>
              </a:xfrm>
              <a:custGeom>
                <a:avLst/>
                <a:gdLst/>
                <a:ahLst/>
                <a:cxnLst/>
                <a:rect l="l" t="t" r="r" b="b"/>
                <a:pathLst>
                  <a:path w="1204626" h="528561" extrusionOk="0">
                    <a:moveTo>
                      <a:pt x="1204532" y="500642"/>
                    </a:moveTo>
                    <a:cubicBezTo>
                      <a:pt x="1197578" y="430728"/>
                      <a:pt x="1152716" y="368530"/>
                      <a:pt x="1095375" y="349194"/>
                    </a:cubicBezTo>
                    <a:cubicBezTo>
                      <a:pt x="1038035" y="329859"/>
                      <a:pt x="976598" y="365196"/>
                      <a:pt x="938689" y="419965"/>
                    </a:cubicBezTo>
                    <a:cubicBezTo>
                      <a:pt x="906399" y="332907"/>
                      <a:pt x="835438" y="267565"/>
                      <a:pt x="755904" y="251658"/>
                    </a:cubicBezTo>
                    <a:cubicBezTo>
                      <a:pt x="676275" y="235751"/>
                      <a:pt x="587312" y="253182"/>
                      <a:pt x="531400" y="322715"/>
                    </a:cubicBezTo>
                    <a:cubicBezTo>
                      <a:pt x="540353" y="277376"/>
                      <a:pt x="522827" y="226703"/>
                      <a:pt x="489585" y="201842"/>
                    </a:cubicBezTo>
                    <a:cubicBezTo>
                      <a:pt x="456343" y="176982"/>
                      <a:pt x="404146" y="172505"/>
                      <a:pt x="372904" y="201271"/>
                    </a:cubicBezTo>
                    <a:cubicBezTo>
                      <a:pt x="392239" y="139644"/>
                      <a:pt x="365665" y="66683"/>
                      <a:pt x="319373" y="30869"/>
                    </a:cubicBezTo>
                    <a:cubicBezTo>
                      <a:pt x="273082" y="-4945"/>
                      <a:pt x="212027" y="-7422"/>
                      <a:pt x="158877" y="12295"/>
                    </a:cubicBezTo>
                    <a:cubicBezTo>
                      <a:pt x="105728" y="32012"/>
                      <a:pt x="59341" y="71636"/>
                      <a:pt x="17812" y="115546"/>
                    </a:cubicBezTo>
                    <a:lnTo>
                      <a:pt x="0" y="528550"/>
                    </a:lnTo>
                    <a:cubicBezTo>
                      <a:pt x="12954" y="529217"/>
                      <a:pt x="34766" y="499308"/>
                      <a:pt x="47435" y="502451"/>
                    </a:cubicBezTo>
                    <a:lnTo>
                      <a:pt x="1204627" y="5006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9" name="Google Shape;1169;p27"/>
              <p:cNvSpPr/>
              <p:nvPr/>
            </p:nvSpPr>
            <p:spPr>
              <a:xfrm>
                <a:off x="308475" y="4415593"/>
                <a:ext cx="436810" cy="422915"/>
              </a:xfrm>
              <a:custGeom>
                <a:avLst/>
                <a:gdLst/>
                <a:ahLst/>
                <a:cxnLst/>
                <a:rect l="l" t="t" r="r" b="b"/>
                <a:pathLst>
                  <a:path w="285497" h="276415" extrusionOk="0">
                    <a:moveTo>
                      <a:pt x="0" y="0"/>
                    </a:moveTo>
                    <a:cubicBezTo>
                      <a:pt x="35433" y="3238"/>
                      <a:pt x="68770" y="26289"/>
                      <a:pt x="86392" y="59627"/>
                    </a:cubicBezTo>
                    <a:cubicBezTo>
                      <a:pt x="104013" y="92964"/>
                      <a:pt x="105537" y="135731"/>
                      <a:pt x="90201" y="170402"/>
                    </a:cubicBezTo>
                    <a:cubicBezTo>
                      <a:pt x="131921" y="154019"/>
                      <a:pt x="177736" y="144875"/>
                      <a:pt x="218694" y="163354"/>
                    </a:cubicBezTo>
                    <a:cubicBezTo>
                      <a:pt x="259651" y="181832"/>
                      <a:pt x="291274" y="228981"/>
                      <a:pt x="284607" y="27641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0" name="Google Shape;1170;p27"/>
              <p:cNvSpPr/>
              <p:nvPr/>
            </p:nvSpPr>
            <p:spPr>
              <a:xfrm>
                <a:off x="175186" y="4665667"/>
                <a:ext cx="327752" cy="256382"/>
              </a:xfrm>
              <a:custGeom>
                <a:avLst/>
                <a:gdLst/>
                <a:ahLst/>
                <a:cxnLst/>
                <a:rect l="l" t="t" r="r" b="b"/>
                <a:pathLst>
                  <a:path w="214217" h="167570" extrusionOk="0">
                    <a:moveTo>
                      <a:pt x="0" y="9741"/>
                    </a:moveTo>
                    <a:cubicBezTo>
                      <a:pt x="47435" y="-8452"/>
                      <a:pt x="102679" y="-832"/>
                      <a:pt x="144209" y="29839"/>
                    </a:cubicBezTo>
                    <a:cubicBezTo>
                      <a:pt x="185738" y="60509"/>
                      <a:pt x="212598" y="113278"/>
                      <a:pt x="214217" y="16757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1" name="Google Shape;1171;p27"/>
            <p:cNvGrpSpPr/>
            <p:nvPr/>
          </p:nvGrpSpPr>
          <p:grpSpPr>
            <a:xfrm flipH="1">
              <a:off x="-6579" y="4804888"/>
              <a:ext cx="9141155" cy="338622"/>
              <a:chOff x="0" y="4804888"/>
              <a:chExt cx="9141155" cy="338622"/>
            </a:xfrm>
          </p:grpSpPr>
          <p:sp>
            <p:nvSpPr>
              <p:cNvPr id="1172" name="Google Shape;1172;p27"/>
              <p:cNvSpPr/>
              <p:nvPr/>
            </p:nvSpPr>
            <p:spPr>
              <a:xfrm>
                <a:off x="0" y="4804888"/>
                <a:ext cx="9141155" cy="338622"/>
              </a:xfrm>
              <a:custGeom>
                <a:avLst/>
                <a:gdLst/>
                <a:ahLst/>
                <a:cxnLst/>
                <a:rect l="l" t="t" r="r" b="b"/>
                <a:pathLst>
                  <a:path w="6873049" h="254603" extrusionOk="0">
                    <a:moveTo>
                      <a:pt x="0" y="0"/>
                    </a:moveTo>
                    <a:lnTo>
                      <a:pt x="6873050" y="0"/>
                    </a:lnTo>
                    <a:lnTo>
                      <a:pt x="6873050" y="254603"/>
                    </a:lnTo>
                    <a:lnTo>
                      <a:pt x="0" y="25460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73" name="Google Shape;1173;p27"/>
              <p:cNvGrpSpPr/>
              <p:nvPr/>
            </p:nvGrpSpPr>
            <p:grpSpPr>
              <a:xfrm>
                <a:off x="408983" y="4937484"/>
                <a:ext cx="8326033" cy="113087"/>
                <a:chOff x="408983" y="4937484"/>
                <a:chExt cx="8326033" cy="113087"/>
              </a:xfrm>
            </p:grpSpPr>
            <p:grpSp>
              <p:nvGrpSpPr>
                <p:cNvPr id="1174" name="Google Shape;1174;p27"/>
                <p:cNvGrpSpPr/>
                <p:nvPr/>
              </p:nvGrpSpPr>
              <p:grpSpPr>
                <a:xfrm flipH="1">
                  <a:off x="3116092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1175" name="Google Shape;1175;p27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6" name="Google Shape;1176;p27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7" name="Google Shape;1177;p27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78" name="Google Shape;1178;p27"/>
                <p:cNvGrpSpPr/>
                <p:nvPr/>
              </p:nvGrpSpPr>
              <p:grpSpPr>
                <a:xfrm>
                  <a:off x="408984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1179" name="Google Shape;1179;p27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0" name="Google Shape;1180;p27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1" name="Google Shape;1181;p27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2" name="Google Shape;1182;p27"/>
                <p:cNvGrpSpPr/>
                <p:nvPr/>
              </p:nvGrpSpPr>
              <p:grpSpPr>
                <a:xfrm>
                  <a:off x="8530309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1183" name="Google Shape;1183;p27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4" name="Google Shape;1184;p27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5" name="Google Shape;1185;p27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6" name="Google Shape;1186;p27"/>
                <p:cNvGrpSpPr/>
                <p:nvPr/>
              </p:nvGrpSpPr>
              <p:grpSpPr>
                <a:xfrm>
                  <a:off x="5823200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1187" name="Google Shape;1187;p27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8" name="Google Shape;1188;p27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9" name="Google Shape;1189;p27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190" name="Google Shape;1190;p27"/>
            <p:cNvGrpSpPr/>
            <p:nvPr/>
          </p:nvGrpSpPr>
          <p:grpSpPr>
            <a:xfrm flipH="1">
              <a:off x="326690" y="1017737"/>
              <a:ext cx="461424" cy="732722"/>
              <a:chOff x="8530900" y="1017737"/>
              <a:chExt cx="461424" cy="732722"/>
            </a:xfrm>
          </p:grpSpPr>
          <p:grpSp>
            <p:nvGrpSpPr>
              <p:cNvPr id="1191" name="Google Shape;1191;p27"/>
              <p:cNvGrpSpPr/>
              <p:nvPr/>
            </p:nvGrpSpPr>
            <p:grpSpPr>
              <a:xfrm>
                <a:off x="8776741" y="1232082"/>
                <a:ext cx="215583" cy="229700"/>
                <a:chOff x="423441" y="2517507"/>
                <a:chExt cx="215583" cy="229700"/>
              </a:xfrm>
            </p:grpSpPr>
            <p:sp>
              <p:nvSpPr>
                <p:cNvPr id="1192" name="Google Shape;1192;p27"/>
                <p:cNvSpPr/>
                <p:nvPr/>
              </p:nvSpPr>
              <p:spPr>
                <a:xfrm>
                  <a:off x="439395" y="2545793"/>
                  <a:ext cx="174767" cy="185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218" h="215386" extrusionOk="0">
                      <a:moveTo>
                        <a:pt x="203072" y="0"/>
                      </a:moveTo>
                      <a:cubicBezTo>
                        <a:pt x="203072" y="0"/>
                        <a:pt x="-34594" y="27382"/>
                        <a:pt x="4302" y="215386"/>
                      </a:cubicBezTo>
                      <a:cubicBezTo>
                        <a:pt x="4302" y="215386"/>
                        <a:pt x="209482" y="188004"/>
                        <a:pt x="20307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3" name="Google Shape;1193;p27"/>
                <p:cNvSpPr/>
                <p:nvPr/>
              </p:nvSpPr>
              <p:spPr>
                <a:xfrm>
                  <a:off x="423441" y="2517507"/>
                  <a:ext cx="215583" cy="22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78" h="267093" extrusionOk="0">
                      <a:moveTo>
                        <a:pt x="762" y="267078"/>
                      </a:moveTo>
                      <a:cubicBezTo>
                        <a:pt x="1634" y="266953"/>
                        <a:pt x="2069" y="267078"/>
                        <a:pt x="2878" y="266766"/>
                      </a:cubicBezTo>
                      <a:cubicBezTo>
                        <a:pt x="5056" y="265833"/>
                        <a:pt x="6550" y="263966"/>
                        <a:pt x="8355" y="262410"/>
                      </a:cubicBezTo>
                      <a:cubicBezTo>
                        <a:pt x="17254" y="254880"/>
                        <a:pt x="25531" y="246790"/>
                        <a:pt x="33745" y="238637"/>
                      </a:cubicBezTo>
                      <a:cubicBezTo>
                        <a:pt x="57767" y="214740"/>
                        <a:pt x="79922" y="189474"/>
                        <a:pt x="103072" y="164954"/>
                      </a:cubicBezTo>
                      <a:cubicBezTo>
                        <a:pt x="133068" y="132905"/>
                        <a:pt x="164309" y="101602"/>
                        <a:pt x="193807" y="69117"/>
                      </a:cubicBezTo>
                      <a:cubicBezTo>
                        <a:pt x="213721" y="47211"/>
                        <a:pt x="232640" y="24745"/>
                        <a:pt x="250438" y="1657"/>
                      </a:cubicBezTo>
                      <a:cubicBezTo>
                        <a:pt x="250812" y="1221"/>
                        <a:pt x="250749" y="599"/>
                        <a:pt x="250252" y="225"/>
                      </a:cubicBezTo>
                      <a:cubicBezTo>
                        <a:pt x="249816" y="-148"/>
                        <a:pt x="249194" y="-23"/>
                        <a:pt x="248820" y="350"/>
                      </a:cubicBezTo>
                      <a:cubicBezTo>
                        <a:pt x="234880" y="17153"/>
                        <a:pt x="220131" y="33395"/>
                        <a:pt x="205071" y="49638"/>
                      </a:cubicBezTo>
                      <a:cubicBezTo>
                        <a:pt x="170408" y="87040"/>
                        <a:pt x="133940" y="123632"/>
                        <a:pt x="98592" y="160723"/>
                      </a:cubicBezTo>
                      <a:cubicBezTo>
                        <a:pt x="77744" y="182753"/>
                        <a:pt x="57269" y="204970"/>
                        <a:pt x="36297" y="227000"/>
                      </a:cubicBezTo>
                      <a:cubicBezTo>
                        <a:pt x="27398" y="236397"/>
                        <a:pt x="18374" y="245607"/>
                        <a:pt x="9288" y="255005"/>
                      </a:cubicBezTo>
                      <a:cubicBezTo>
                        <a:pt x="6301" y="258116"/>
                        <a:pt x="2256" y="260543"/>
                        <a:pt x="389" y="264464"/>
                      </a:cubicBezTo>
                      <a:cubicBezTo>
                        <a:pt x="16" y="265211"/>
                        <a:pt x="264" y="265522"/>
                        <a:pt x="140" y="266331"/>
                      </a:cubicBezTo>
                      <a:cubicBezTo>
                        <a:pt x="-47" y="266517"/>
                        <a:pt x="-47" y="266766"/>
                        <a:pt x="140" y="266953"/>
                      </a:cubicBezTo>
                      <a:cubicBezTo>
                        <a:pt x="327" y="267140"/>
                        <a:pt x="576" y="267140"/>
                        <a:pt x="762" y="2669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94" name="Google Shape;1194;p27"/>
              <p:cNvGrpSpPr/>
              <p:nvPr/>
            </p:nvGrpSpPr>
            <p:grpSpPr>
              <a:xfrm>
                <a:off x="8530900" y="1017737"/>
                <a:ext cx="326056" cy="122381"/>
                <a:chOff x="177600" y="2303162"/>
                <a:chExt cx="326056" cy="122381"/>
              </a:xfrm>
            </p:grpSpPr>
            <p:sp>
              <p:nvSpPr>
                <p:cNvPr id="1195" name="Google Shape;1195;p27"/>
                <p:cNvSpPr/>
                <p:nvPr/>
              </p:nvSpPr>
              <p:spPr>
                <a:xfrm>
                  <a:off x="275582" y="2303162"/>
                  <a:ext cx="228074" cy="122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74" h="179313" extrusionOk="0">
                      <a:moveTo>
                        <a:pt x="0" y="73082"/>
                      </a:moveTo>
                      <a:cubicBezTo>
                        <a:pt x="0" y="73082"/>
                        <a:pt x="85320" y="12406"/>
                        <a:pt x="170454" y="1951"/>
                      </a:cubicBezTo>
                      <a:cubicBezTo>
                        <a:pt x="228081" y="-5144"/>
                        <a:pt x="324106" y="3880"/>
                        <a:pt x="333503" y="83973"/>
                      </a:cubicBezTo>
                      <a:cubicBezTo>
                        <a:pt x="346323" y="193066"/>
                        <a:pt x="173379" y="232024"/>
                        <a:pt x="0" y="7308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6" name="Google Shape;1196;p27"/>
                <p:cNvSpPr/>
                <p:nvPr/>
              </p:nvSpPr>
              <p:spPr>
                <a:xfrm>
                  <a:off x="177600" y="2341319"/>
                  <a:ext cx="246113" cy="2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605" h="38331" extrusionOk="0">
                      <a:moveTo>
                        <a:pt x="587" y="20101"/>
                      </a:moveTo>
                      <a:cubicBezTo>
                        <a:pt x="3139" y="21968"/>
                        <a:pt x="4632" y="23710"/>
                        <a:pt x="7557" y="24955"/>
                      </a:cubicBezTo>
                      <a:cubicBezTo>
                        <a:pt x="13220" y="27257"/>
                        <a:pt x="19506" y="26946"/>
                        <a:pt x="25418" y="27631"/>
                      </a:cubicBezTo>
                      <a:cubicBezTo>
                        <a:pt x="107751" y="36654"/>
                        <a:pt x="172286" y="8214"/>
                        <a:pt x="252192" y="13068"/>
                      </a:cubicBezTo>
                      <a:cubicBezTo>
                        <a:pt x="283371" y="15060"/>
                        <a:pt x="317101" y="21470"/>
                        <a:pt x="355436" y="37961"/>
                      </a:cubicBezTo>
                      <a:cubicBezTo>
                        <a:pt x="357303" y="38895"/>
                        <a:pt x="359419" y="37961"/>
                        <a:pt x="360290" y="36281"/>
                      </a:cubicBezTo>
                      <a:cubicBezTo>
                        <a:pt x="361099" y="34414"/>
                        <a:pt x="360290" y="32298"/>
                        <a:pt x="358548" y="31489"/>
                      </a:cubicBezTo>
                      <a:cubicBezTo>
                        <a:pt x="319715" y="12446"/>
                        <a:pt x="285300" y="3422"/>
                        <a:pt x="253126" y="871"/>
                      </a:cubicBezTo>
                      <a:cubicBezTo>
                        <a:pt x="173220" y="-5477"/>
                        <a:pt x="108996" y="25204"/>
                        <a:pt x="26414" y="17985"/>
                      </a:cubicBezTo>
                      <a:cubicBezTo>
                        <a:pt x="20750" y="17487"/>
                        <a:pt x="15025" y="15682"/>
                        <a:pt x="9113" y="16056"/>
                      </a:cubicBezTo>
                      <a:cubicBezTo>
                        <a:pt x="6126" y="16304"/>
                        <a:pt x="4135" y="17549"/>
                        <a:pt x="1085" y="18234"/>
                      </a:cubicBezTo>
                      <a:cubicBezTo>
                        <a:pt x="525" y="18109"/>
                        <a:pt x="90" y="18545"/>
                        <a:pt x="27" y="19043"/>
                      </a:cubicBezTo>
                      <a:cubicBezTo>
                        <a:pt x="-97" y="19540"/>
                        <a:pt x="214" y="19976"/>
                        <a:pt x="774" y="201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97" name="Google Shape;1197;p27"/>
              <p:cNvGrpSpPr/>
              <p:nvPr/>
            </p:nvGrpSpPr>
            <p:grpSpPr>
              <a:xfrm>
                <a:off x="8611693" y="1424751"/>
                <a:ext cx="218640" cy="325708"/>
                <a:chOff x="258393" y="2710176"/>
                <a:chExt cx="218640" cy="325708"/>
              </a:xfrm>
            </p:grpSpPr>
            <p:sp>
              <p:nvSpPr>
                <p:cNvPr id="1198" name="Google Shape;1198;p27"/>
                <p:cNvSpPr/>
                <p:nvPr/>
              </p:nvSpPr>
              <p:spPr>
                <a:xfrm rot="3637164">
                  <a:off x="253622" y="2845213"/>
                  <a:ext cx="228182" cy="12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74" h="179313" extrusionOk="0">
                      <a:moveTo>
                        <a:pt x="0" y="73082"/>
                      </a:moveTo>
                      <a:cubicBezTo>
                        <a:pt x="0" y="73082"/>
                        <a:pt x="85320" y="12406"/>
                        <a:pt x="170454" y="1951"/>
                      </a:cubicBezTo>
                      <a:cubicBezTo>
                        <a:pt x="228081" y="-5144"/>
                        <a:pt x="324106" y="3880"/>
                        <a:pt x="333503" y="83973"/>
                      </a:cubicBezTo>
                      <a:cubicBezTo>
                        <a:pt x="346323" y="193066"/>
                        <a:pt x="173379" y="232024"/>
                        <a:pt x="0" y="73082"/>
                      </a:cubicBezTo>
                      <a:close/>
                    </a:path>
                  </a:pathLst>
                </a:custGeom>
                <a:solidFill>
                  <a:srgbClr val="43847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9" name="Google Shape;1199;p27"/>
                <p:cNvSpPr/>
                <p:nvPr/>
              </p:nvSpPr>
              <p:spPr>
                <a:xfrm rot="3637164">
                  <a:off x="209766" y="2810790"/>
                  <a:ext cx="246230" cy="26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605" h="38331" extrusionOk="0">
                      <a:moveTo>
                        <a:pt x="587" y="20101"/>
                      </a:moveTo>
                      <a:cubicBezTo>
                        <a:pt x="3139" y="21968"/>
                        <a:pt x="4632" y="23710"/>
                        <a:pt x="7557" y="24955"/>
                      </a:cubicBezTo>
                      <a:cubicBezTo>
                        <a:pt x="13220" y="27257"/>
                        <a:pt x="19506" y="26946"/>
                        <a:pt x="25418" y="27631"/>
                      </a:cubicBezTo>
                      <a:cubicBezTo>
                        <a:pt x="107751" y="36654"/>
                        <a:pt x="172286" y="8214"/>
                        <a:pt x="252192" y="13068"/>
                      </a:cubicBezTo>
                      <a:cubicBezTo>
                        <a:pt x="283371" y="15060"/>
                        <a:pt x="317101" y="21470"/>
                        <a:pt x="355436" y="37961"/>
                      </a:cubicBezTo>
                      <a:cubicBezTo>
                        <a:pt x="357303" y="38895"/>
                        <a:pt x="359419" y="37961"/>
                        <a:pt x="360290" y="36281"/>
                      </a:cubicBezTo>
                      <a:cubicBezTo>
                        <a:pt x="361099" y="34414"/>
                        <a:pt x="360290" y="32298"/>
                        <a:pt x="358548" y="31489"/>
                      </a:cubicBezTo>
                      <a:cubicBezTo>
                        <a:pt x="319715" y="12446"/>
                        <a:pt x="285300" y="3422"/>
                        <a:pt x="253126" y="871"/>
                      </a:cubicBezTo>
                      <a:cubicBezTo>
                        <a:pt x="173220" y="-5477"/>
                        <a:pt x="108996" y="25204"/>
                        <a:pt x="26414" y="17985"/>
                      </a:cubicBezTo>
                      <a:cubicBezTo>
                        <a:pt x="20750" y="17487"/>
                        <a:pt x="15025" y="15682"/>
                        <a:pt x="9113" y="16056"/>
                      </a:cubicBezTo>
                      <a:cubicBezTo>
                        <a:pt x="6126" y="16304"/>
                        <a:pt x="4135" y="17549"/>
                        <a:pt x="1085" y="18234"/>
                      </a:cubicBezTo>
                      <a:cubicBezTo>
                        <a:pt x="525" y="18109"/>
                        <a:pt x="90" y="18545"/>
                        <a:pt x="27" y="19043"/>
                      </a:cubicBezTo>
                      <a:cubicBezTo>
                        <a:pt x="-97" y="19540"/>
                        <a:pt x="214" y="19976"/>
                        <a:pt x="774" y="201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200" name="Google Shape;1200;p27"/>
            <p:cNvSpPr/>
            <p:nvPr/>
          </p:nvSpPr>
          <p:spPr>
            <a:xfrm flipH="1">
              <a:off x="8999001" y="1633341"/>
              <a:ext cx="705128" cy="382277"/>
            </a:xfrm>
            <a:custGeom>
              <a:avLst/>
              <a:gdLst/>
              <a:ahLst/>
              <a:cxnLst/>
              <a:rect l="l" t="t" r="r" b="b"/>
              <a:pathLst>
                <a:path w="705128" h="382277" extrusionOk="0">
                  <a:moveTo>
                    <a:pt x="694882" y="248052"/>
                  </a:moveTo>
                  <a:cubicBezTo>
                    <a:pt x="673451" y="302821"/>
                    <a:pt x="607157" y="342254"/>
                    <a:pt x="528100" y="355208"/>
                  </a:cubicBezTo>
                  <a:cubicBezTo>
                    <a:pt x="520956" y="356351"/>
                    <a:pt x="513621" y="357304"/>
                    <a:pt x="506192" y="358066"/>
                  </a:cubicBezTo>
                  <a:cubicBezTo>
                    <a:pt x="415228" y="389212"/>
                    <a:pt x="310834" y="389212"/>
                    <a:pt x="221299" y="364352"/>
                  </a:cubicBezTo>
                  <a:cubicBezTo>
                    <a:pt x="213679" y="363876"/>
                    <a:pt x="206059" y="363114"/>
                    <a:pt x="198534" y="362161"/>
                  </a:cubicBezTo>
                  <a:cubicBezTo>
                    <a:pt x="115667" y="351970"/>
                    <a:pt x="41658" y="316727"/>
                    <a:pt x="11940" y="261482"/>
                  </a:cubicBezTo>
                  <a:cubicBezTo>
                    <a:pt x="-27113" y="188521"/>
                    <a:pt x="33943" y="115559"/>
                    <a:pt x="132431" y="83460"/>
                  </a:cubicBezTo>
                  <a:cubicBezTo>
                    <a:pt x="139003" y="81364"/>
                    <a:pt x="145575" y="79364"/>
                    <a:pt x="150909" y="76983"/>
                  </a:cubicBezTo>
                  <a:cubicBezTo>
                    <a:pt x="188342" y="36692"/>
                    <a:pt x="253208" y="8308"/>
                    <a:pt x="321597" y="1164"/>
                  </a:cubicBezTo>
                  <a:cubicBezTo>
                    <a:pt x="422467" y="-8266"/>
                    <a:pt x="494476" y="41359"/>
                    <a:pt x="551721" y="86413"/>
                  </a:cubicBezTo>
                  <a:cubicBezTo>
                    <a:pt x="558008" y="88603"/>
                    <a:pt x="564866" y="90699"/>
                    <a:pt x="571724" y="92794"/>
                  </a:cubicBezTo>
                  <a:cubicBezTo>
                    <a:pt x="653829" y="118893"/>
                    <a:pt x="724505" y="168232"/>
                    <a:pt x="700311" y="233574"/>
                  </a:cubicBezTo>
                  <a:cubicBezTo>
                    <a:pt x="698883" y="238432"/>
                    <a:pt x="697073" y="243289"/>
                    <a:pt x="694882" y="2481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2"/>
          <p:cNvSpPr txBox="1">
            <a:spLocks noGrp="1"/>
          </p:cNvSpPr>
          <p:nvPr>
            <p:ph type="title"/>
          </p:nvPr>
        </p:nvSpPr>
        <p:spPr>
          <a:xfrm>
            <a:off x="3243700" y="445025"/>
            <a:ext cx="518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22"/>
          <p:cNvSpPr txBox="1">
            <a:spLocks noGrp="1"/>
          </p:cNvSpPr>
          <p:nvPr>
            <p:ph type="subTitle" idx="1"/>
          </p:nvPr>
        </p:nvSpPr>
        <p:spPr>
          <a:xfrm>
            <a:off x="3243711" y="17642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22"/>
          <p:cNvSpPr txBox="1">
            <a:spLocks noGrp="1"/>
          </p:cNvSpPr>
          <p:nvPr>
            <p:ph type="subTitle" idx="2"/>
          </p:nvPr>
        </p:nvSpPr>
        <p:spPr>
          <a:xfrm>
            <a:off x="6188889" y="17642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22"/>
          <p:cNvSpPr txBox="1">
            <a:spLocks noGrp="1"/>
          </p:cNvSpPr>
          <p:nvPr>
            <p:ph type="subTitle" idx="3"/>
          </p:nvPr>
        </p:nvSpPr>
        <p:spPr>
          <a:xfrm>
            <a:off x="3243711" y="34070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22"/>
          <p:cNvSpPr txBox="1">
            <a:spLocks noGrp="1"/>
          </p:cNvSpPr>
          <p:nvPr>
            <p:ph type="subTitle" idx="4"/>
          </p:nvPr>
        </p:nvSpPr>
        <p:spPr>
          <a:xfrm>
            <a:off x="6188889" y="34070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22"/>
          <p:cNvSpPr txBox="1">
            <a:spLocks noGrp="1"/>
          </p:cNvSpPr>
          <p:nvPr>
            <p:ph type="subTitle" idx="5"/>
          </p:nvPr>
        </p:nvSpPr>
        <p:spPr>
          <a:xfrm>
            <a:off x="3243723" y="1378400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82" name="Google Shape;382;p22"/>
          <p:cNvSpPr txBox="1">
            <a:spLocks noGrp="1"/>
          </p:cNvSpPr>
          <p:nvPr>
            <p:ph type="subTitle" idx="6"/>
          </p:nvPr>
        </p:nvSpPr>
        <p:spPr>
          <a:xfrm>
            <a:off x="3243723" y="3021375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83" name="Google Shape;383;p22"/>
          <p:cNvSpPr txBox="1">
            <a:spLocks noGrp="1"/>
          </p:cNvSpPr>
          <p:nvPr>
            <p:ph type="subTitle" idx="7"/>
          </p:nvPr>
        </p:nvSpPr>
        <p:spPr>
          <a:xfrm>
            <a:off x="6188898" y="1378400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84" name="Google Shape;384;p22"/>
          <p:cNvSpPr txBox="1">
            <a:spLocks noGrp="1"/>
          </p:cNvSpPr>
          <p:nvPr>
            <p:ph type="subTitle" idx="8"/>
          </p:nvPr>
        </p:nvSpPr>
        <p:spPr>
          <a:xfrm>
            <a:off x="6188898" y="3021375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85" name="Google Shape;385;p22"/>
          <p:cNvSpPr/>
          <p:nvPr/>
        </p:nvSpPr>
        <p:spPr>
          <a:xfrm flipH="1">
            <a:off x="784821" y="59063"/>
            <a:ext cx="631284" cy="4244109"/>
          </a:xfrm>
          <a:custGeom>
            <a:avLst/>
            <a:gdLst/>
            <a:ahLst/>
            <a:cxnLst/>
            <a:rect l="l" t="t" r="r" b="b"/>
            <a:pathLst>
              <a:path w="4895" h="32909" extrusionOk="0">
                <a:moveTo>
                  <a:pt x="2395" y="1"/>
                </a:moveTo>
                <a:cubicBezTo>
                  <a:pt x="2526" y="5405"/>
                  <a:pt x="2539" y="10822"/>
                  <a:pt x="1937" y="16121"/>
                </a:cubicBezTo>
                <a:cubicBezTo>
                  <a:pt x="1531" y="19588"/>
                  <a:pt x="851" y="22964"/>
                  <a:pt x="432" y="26432"/>
                </a:cubicBezTo>
                <a:cubicBezTo>
                  <a:pt x="171" y="28551"/>
                  <a:pt x="0" y="30750"/>
                  <a:pt x="53" y="32909"/>
                </a:cubicBezTo>
                <a:lnTo>
                  <a:pt x="3599" y="32909"/>
                </a:lnTo>
                <a:cubicBezTo>
                  <a:pt x="4894" y="22284"/>
                  <a:pt x="3128" y="10953"/>
                  <a:pt x="36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2"/>
          <p:cNvSpPr/>
          <p:nvPr/>
        </p:nvSpPr>
        <p:spPr>
          <a:xfrm flipH="1">
            <a:off x="1468065" y="-848"/>
            <a:ext cx="825247" cy="4244109"/>
          </a:xfrm>
          <a:custGeom>
            <a:avLst/>
            <a:gdLst/>
            <a:ahLst/>
            <a:cxnLst/>
            <a:rect l="l" t="t" r="r" b="b"/>
            <a:pathLst>
              <a:path w="6399" h="32909" extrusionOk="0">
                <a:moveTo>
                  <a:pt x="890" y="1"/>
                </a:moveTo>
                <a:cubicBezTo>
                  <a:pt x="419" y="7171"/>
                  <a:pt x="53" y="14394"/>
                  <a:pt x="602" y="21551"/>
                </a:cubicBezTo>
                <a:cubicBezTo>
                  <a:pt x="798" y="24090"/>
                  <a:pt x="1126" y="26654"/>
                  <a:pt x="903" y="29193"/>
                </a:cubicBezTo>
                <a:cubicBezTo>
                  <a:pt x="772" y="30488"/>
                  <a:pt x="471" y="31757"/>
                  <a:pt x="0" y="32909"/>
                </a:cubicBezTo>
                <a:lnTo>
                  <a:pt x="6294" y="32909"/>
                </a:lnTo>
                <a:cubicBezTo>
                  <a:pt x="6399" y="30252"/>
                  <a:pt x="6006" y="27570"/>
                  <a:pt x="5443" y="25005"/>
                </a:cubicBezTo>
                <a:cubicBezTo>
                  <a:pt x="4698" y="21590"/>
                  <a:pt x="3651" y="18280"/>
                  <a:pt x="3049" y="14813"/>
                </a:cubicBezTo>
                <a:cubicBezTo>
                  <a:pt x="2198" y="9971"/>
                  <a:pt x="2264" y="4973"/>
                  <a:pt x="247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2"/>
          <p:cNvSpPr/>
          <p:nvPr/>
        </p:nvSpPr>
        <p:spPr>
          <a:xfrm flipH="1">
            <a:off x="-5" y="299837"/>
            <a:ext cx="1620058" cy="4843667"/>
          </a:xfrm>
          <a:custGeom>
            <a:avLst/>
            <a:gdLst/>
            <a:ahLst/>
            <a:cxnLst/>
            <a:rect l="l" t="t" r="r" b="b"/>
            <a:pathLst>
              <a:path w="12562" h="37558" extrusionOk="0">
                <a:moveTo>
                  <a:pt x="736" y="1"/>
                </a:moveTo>
                <a:cubicBezTo>
                  <a:pt x="539" y="1"/>
                  <a:pt x="334" y="136"/>
                  <a:pt x="366" y="345"/>
                </a:cubicBezTo>
                <a:cubicBezTo>
                  <a:pt x="366" y="397"/>
                  <a:pt x="380" y="436"/>
                  <a:pt x="380" y="476"/>
                </a:cubicBezTo>
                <a:cubicBezTo>
                  <a:pt x="371" y="475"/>
                  <a:pt x="362" y="474"/>
                  <a:pt x="353" y="474"/>
                </a:cubicBezTo>
                <a:cubicBezTo>
                  <a:pt x="203" y="474"/>
                  <a:pt x="39" y="578"/>
                  <a:pt x="39" y="763"/>
                </a:cubicBezTo>
                <a:cubicBezTo>
                  <a:pt x="0" y="1849"/>
                  <a:pt x="314" y="2857"/>
                  <a:pt x="759" y="3851"/>
                </a:cubicBezTo>
                <a:cubicBezTo>
                  <a:pt x="968" y="4322"/>
                  <a:pt x="1230" y="4793"/>
                  <a:pt x="1492" y="5238"/>
                </a:cubicBezTo>
                <a:cubicBezTo>
                  <a:pt x="1623" y="5448"/>
                  <a:pt x="1740" y="5683"/>
                  <a:pt x="1884" y="5893"/>
                </a:cubicBezTo>
                <a:cubicBezTo>
                  <a:pt x="1989" y="6076"/>
                  <a:pt x="2081" y="6259"/>
                  <a:pt x="2198" y="6429"/>
                </a:cubicBezTo>
                <a:cubicBezTo>
                  <a:pt x="2395" y="6795"/>
                  <a:pt x="2591" y="7136"/>
                  <a:pt x="2787" y="7502"/>
                </a:cubicBezTo>
                <a:cubicBezTo>
                  <a:pt x="2944" y="7803"/>
                  <a:pt x="3088" y="8117"/>
                  <a:pt x="3297" y="8392"/>
                </a:cubicBezTo>
                <a:cubicBezTo>
                  <a:pt x="3114" y="8392"/>
                  <a:pt x="2931" y="8418"/>
                  <a:pt x="2748" y="8418"/>
                </a:cubicBezTo>
                <a:cubicBezTo>
                  <a:pt x="2447" y="8431"/>
                  <a:pt x="2146" y="8457"/>
                  <a:pt x="1832" y="8457"/>
                </a:cubicBezTo>
                <a:cubicBezTo>
                  <a:pt x="2081" y="8680"/>
                  <a:pt x="2329" y="8876"/>
                  <a:pt x="2617" y="8967"/>
                </a:cubicBezTo>
                <a:cubicBezTo>
                  <a:pt x="3036" y="9111"/>
                  <a:pt x="3454" y="9151"/>
                  <a:pt x="3886" y="9229"/>
                </a:cubicBezTo>
                <a:cubicBezTo>
                  <a:pt x="4671" y="9373"/>
                  <a:pt x="5273" y="9739"/>
                  <a:pt x="5561" y="10420"/>
                </a:cubicBezTo>
                <a:cubicBezTo>
                  <a:pt x="5666" y="10511"/>
                  <a:pt x="5757" y="10590"/>
                  <a:pt x="5862" y="10681"/>
                </a:cubicBezTo>
                <a:cubicBezTo>
                  <a:pt x="6333" y="11074"/>
                  <a:pt x="6817" y="11401"/>
                  <a:pt x="7288" y="11833"/>
                </a:cubicBezTo>
                <a:cubicBezTo>
                  <a:pt x="7733" y="12252"/>
                  <a:pt x="7982" y="12697"/>
                  <a:pt x="8165" y="13285"/>
                </a:cubicBezTo>
                <a:cubicBezTo>
                  <a:pt x="8374" y="14005"/>
                  <a:pt x="8701" y="14515"/>
                  <a:pt x="9316" y="14947"/>
                </a:cubicBezTo>
                <a:cubicBezTo>
                  <a:pt x="9395" y="15013"/>
                  <a:pt x="9473" y="15065"/>
                  <a:pt x="9552" y="15130"/>
                </a:cubicBezTo>
                <a:cubicBezTo>
                  <a:pt x="10010" y="16242"/>
                  <a:pt x="10180" y="17433"/>
                  <a:pt x="10180" y="18663"/>
                </a:cubicBezTo>
                <a:cubicBezTo>
                  <a:pt x="10193" y="20469"/>
                  <a:pt x="10049" y="22274"/>
                  <a:pt x="9971" y="24080"/>
                </a:cubicBezTo>
                <a:cubicBezTo>
                  <a:pt x="9879" y="25938"/>
                  <a:pt x="9866" y="27835"/>
                  <a:pt x="9408" y="29641"/>
                </a:cubicBezTo>
                <a:cubicBezTo>
                  <a:pt x="8963" y="31394"/>
                  <a:pt x="8021" y="32938"/>
                  <a:pt x="7615" y="34692"/>
                </a:cubicBezTo>
                <a:cubicBezTo>
                  <a:pt x="7393" y="35608"/>
                  <a:pt x="7236" y="36563"/>
                  <a:pt x="7013" y="37479"/>
                </a:cubicBezTo>
                <a:cubicBezTo>
                  <a:pt x="7013" y="37505"/>
                  <a:pt x="7000" y="37518"/>
                  <a:pt x="7000" y="37557"/>
                </a:cubicBezTo>
                <a:lnTo>
                  <a:pt x="12561" y="37557"/>
                </a:lnTo>
                <a:lnTo>
                  <a:pt x="12561" y="11310"/>
                </a:lnTo>
                <a:cubicBezTo>
                  <a:pt x="12234" y="10996"/>
                  <a:pt x="11959" y="10642"/>
                  <a:pt x="11737" y="10250"/>
                </a:cubicBezTo>
                <a:cubicBezTo>
                  <a:pt x="11410" y="8627"/>
                  <a:pt x="11017" y="7005"/>
                  <a:pt x="10572" y="5421"/>
                </a:cubicBezTo>
                <a:cubicBezTo>
                  <a:pt x="10525" y="5252"/>
                  <a:pt x="10410" y="5184"/>
                  <a:pt x="10286" y="5184"/>
                </a:cubicBezTo>
                <a:cubicBezTo>
                  <a:pt x="10237" y="5184"/>
                  <a:pt x="10188" y="5194"/>
                  <a:pt x="10141" y="5212"/>
                </a:cubicBezTo>
                <a:cubicBezTo>
                  <a:pt x="10122" y="5208"/>
                  <a:pt x="10102" y="5206"/>
                  <a:pt x="10083" y="5206"/>
                </a:cubicBezTo>
                <a:cubicBezTo>
                  <a:pt x="9904" y="5206"/>
                  <a:pt x="9727" y="5366"/>
                  <a:pt x="9774" y="5578"/>
                </a:cubicBezTo>
                <a:cubicBezTo>
                  <a:pt x="9997" y="7070"/>
                  <a:pt x="10167" y="8588"/>
                  <a:pt x="10258" y="10093"/>
                </a:cubicBezTo>
                <a:cubicBezTo>
                  <a:pt x="10298" y="10668"/>
                  <a:pt x="10324" y="11244"/>
                  <a:pt x="10324" y="11820"/>
                </a:cubicBezTo>
                <a:cubicBezTo>
                  <a:pt x="9879" y="11597"/>
                  <a:pt x="9473" y="11336"/>
                  <a:pt x="9081" y="11061"/>
                </a:cubicBezTo>
                <a:cubicBezTo>
                  <a:pt x="8976" y="10878"/>
                  <a:pt x="8898" y="10681"/>
                  <a:pt x="8819" y="10485"/>
                </a:cubicBezTo>
                <a:cubicBezTo>
                  <a:pt x="8623" y="9962"/>
                  <a:pt x="8492" y="9425"/>
                  <a:pt x="8034" y="9072"/>
                </a:cubicBezTo>
                <a:cubicBezTo>
                  <a:pt x="7628" y="8745"/>
                  <a:pt x="7118" y="8640"/>
                  <a:pt x="6608" y="8549"/>
                </a:cubicBezTo>
                <a:cubicBezTo>
                  <a:pt x="5469" y="8352"/>
                  <a:pt x="4514" y="7724"/>
                  <a:pt x="4017" y="6665"/>
                </a:cubicBezTo>
                <a:cubicBezTo>
                  <a:pt x="3991" y="6625"/>
                  <a:pt x="3978" y="6599"/>
                  <a:pt x="3952" y="6586"/>
                </a:cubicBezTo>
                <a:cubicBezTo>
                  <a:pt x="3925" y="6534"/>
                  <a:pt x="3899" y="6494"/>
                  <a:pt x="3886" y="6455"/>
                </a:cubicBezTo>
                <a:cubicBezTo>
                  <a:pt x="4213" y="6220"/>
                  <a:pt x="4501" y="5879"/>
                  <a:pt x="4750" y="5578"/>
                </a:cubicBezTo>
                <a:cubicBezTo>
                  <a:pt x="5077" y="5186"/>
                  <a:pt x="5365" y="4754"/>
                  <a:pt x="5626" y="4309"/>
                </a:cubicBezTo>
                <a:cubicBezTo>
                  <a:pt x="5823" y="3943"/>
                  <a:pt x="6163" y="3406"/>
                  <a:pt x="6058" y="2988"/>
                </a:cubicBezTo>
                <a:cubicBezTo>
                  <a:pt x="6137" y="2791"/>
                  <a:pt x="6176" y="2569"/>
                  <a:pt x="6084" y="2373"/>
                </a:cubicBezTo>
                <a:cubicBezTo>
                  <a:pt x="6028" y="2222"/>
                  <a:pt x="5910" y="2139"/>
                  <a:pt x="5770" y="2139"/>
                </a:cubicBezTo>
                <a:cubicBezTo>
                  <a:pt x="5716" y="2139"/>
                  <a:pt x="5659" y="2151"/>
                  <a:pt x="5600" y="2177"/>
                </a:cubicBezTo>
                <a:cubicBezTo>
                  <a:pt x="5299" y="2334"/>
                  <a:pt x="5195" y="2687"/>
                  <a:pt x="5012" y="2962"/>
                </a:cubicBezTo>
                <a:cubicBezTo>
                  <a:pt x="4815" y="3276"/>
                  <a:pt x="4606" y="3577"/>
                  <a:pt x="4357" y="3838"/>
                </a:cubicBezTo>
                <a:cubicBezTo>
                  <a:pt x="4017" y="4192"/>
                  <a:pt x="3625" y="4466"/>
                  <a:pt x="3206" y="4715"/>
                </a:cubicBezTo>
                <a:cubicBezTo>
                  <a:pt x="3167" y="4663"/>
                  <a:pt x="3114" y="4597"/>
                  <a:pt x="3062" y="4558"/>
                </a:cubicBezTo>
                <a:cubicBezTo>
                  <a:pt x="2735" y="4126"/>
                  <a:pt x="2473" y="3655"/>
                  <a:pt x="2224" y="3158"/>
                </a:cubicBezTo>
                <a:cubicBezTo>
                  <a:pt x="1753" y="2203"/>
                  <a:pt x="1479" y="1156"/>
                  <a:pt x="1034" y="175"/>
                </a:cubicBezTo>
                <a:cubicBezTo>
                  <a:pt x="978" y="54"/>
                  <a:pt x="859" y="1"/>
                  <a:pt x="7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2"/>
          <p:cNvSpPr/>
          <p:nvPr/>
        </p:nvSpPr>
        <p:spPr>
          <a:xfrm flipH="1">
            <a:off x="3325" y="-850"/>
            <a:ext cx="2207722" cy="1367877"/>
          </a:xfrm>
          <a:custGeom>
            <a:avLst/>
            <a:gdLst/>
            <a:ahLst/>
            <a:cxnLst/>
            <a:rect l="l" t="t" r="r" b="b"/>
            <a:pathLst>
              <a:path w="16776" h="10142" extrusionOk="0">
                <a:moveTo>
                  <a:pt x="1" y="1"/>
                </a:moveTo>
                <a:cubicBezTo>
                  <a:pt x="27" y="354"/>
                  <a:pt x="276" y="681"/>
                  <a:pt x="590" y="812"/>
                </a:cubicBezTo>
                <a:cubicBezTo>
                  <a:pt x="706" y="861"/>
                  <a:pt x="829" y="884"/>
                  <a:pt x="953" y="884"/>
                </a:cubicBezTo>
                <a:cubicBezTo>
                  <a:pt x="1193" y="884"/>
                  <a:pt x="1434" y="797"/>
                  <a:pt x="1623" y="642"/>
                </a:cubicBezTo>
                <a:lnTo>
                  <a:pt x="1623" y="642"/>
                </a:lnTo>
                <a:cubicBezTo>
                  <a:pt x="1571" y="982"/>
                  <a:pt x="1558" y="1375"/>
                  <a:pt x="1767" y="1662"/>
                </a:cubicBezTo>
                <a:cubicBezTo>
                  <a:pt x="1858" y="1769"/>
                  <a:pt x="2004" y="1821"/>
                  <a:pt x="2147" y="1821"/>
                </a:cubicBezTo>
                <a:cubicBezTo>
                  <a:pt x="2354" y="1821"/>
                  <a:pt x="2552" y="1710"/>
                  <a:pt x="2552" y="1492"/>
                </a:cubicBezTo>
                <a:cubicBezTo>
                  <a:pt x="2565" y="1872"/>
                  <a:pt x="2644" y="2264"/>
                  <a:pt x="2906" y="2526"/>
                </a:cubicBezTo>
                <a:cubicBezTo>
                  <a:pt x="3056" y="2676"/>
                  <a:pt x="3279" y="2766"/>
                  <a:pt x="3494" y="2766"/>
                </a:cubicBezTo>
                <a:cubicBezTo>
                  <a:pt x="3654" y="2766"/>
                  <a:pt x="3809" y="2716"/>
                  <a:pt x="3926" y="2605"/>
                </a:cubicBezTo>
                <a:cubicBezTo>
                  <a:pt x="3979" y="3076"/>
                  <a:pt x="4253" y="3507"/>
                  <a:pt x="4646" y="3756"/>
                </a:cubicBezTo>
                <a:cubicBezTo>
                  <a:pt x="4874" y="3888"/>
                  <a:pt x="5135" y="3955"/>
                  <a:pt x="5397" y="3955"/>
                </a:cubicBezTo>
                <a:cubicBezTo>
                  <a:pt x="5601" y="3955"/>
                  <a:pt x="5805" y="3915"/>
                  <a:pt x="5994" y="3834"/>
                </a:cubicBezTo>
                <a:cubicBezTo>
                  <a:pt x="6108" y="4247"/>
                  <a:pt x="6539" y="4500"/>
                  <a:pt x="6957" y="4500"/>
                </a:cubicBezTo>
                <a:cubicBezTo>
                  <a:pt x="7163" y="4500"/>
                  <a:pt x="7365" y="4439"/>
                  <a:pt x="7525" y="4306"/>
                </a:cubicBezTo>
                <a:cubicBezTo>
                  <a:pt x="7722" y="4423"/>
                  <a:pt x="7953" y="4483"/>
                  <a:pt x="8185" y="4483"/>
                </a:cubicBezTo>
                <a:cubicBezTo>
                  <a:pt x="8366" y="4483"/>
                  <a:pt x="8548" y="4446"/>
                  <a:pt x="8715" y="4371"/>
                </a:cubicBezTo>
                <a:lnTo>
                  <a:pt x="8715" y="4371"/>
                </a:lnTo>
                <a:cubicBezTo>
                  <a:pt x="8650" y="4934"/>
                  <a:pt x="8323" y="5431"/>
                  <a:pt x="7852" y="5719"/>
                </a:cubicBezTo>
                <a:cubicBezTo>
                  <a:pt x="7965" y="5757"/>
                  <a:pt x="8084" y="5775"/>
                  <a:pt x="8203" y="5775"/>
                </a:cubicBezTo>
                <a:cubicBezTo>
                  <a:pt x="8495" y="5775"/>
                  <a:pt x="8785" y="5665"/>
                  <a:pt x="8990" y="5470"/>
                </a:cubicBezTo>
                <a:lnTo>
                  <a:pt x="8990" y="5470"/>
                </a:lnTo>
                <a:cubicBezTo>
                  <a:pt x="8925" y="5745"/>
                  <a:pt x="8859" y="6072"/>
                  <a:pt x="9003" y="6321"/>
                </a:cubicBezTo>
                <a:cubicBezTo>
                  <a:pt x="9080" y="6442"/>
                  <a:pt x="9231" y="6507"/>
                  <a:pt x="9372" y="6507"/>
                </a:cubicBezTo>
                <a:cubicBezTo>
                  <a:pt x="9520" y="6507"/>
                  <a:pt x="9657" y="6435"/>
                  <a:pt x="9683" y="6281"/>
                </a:cubicBezTo>
                <a:cubicBezTo>
                  <a:pt x="9710" y="6543"/>
                  <a:pt x="9762" y="6831"/>
                  <a:pt x="9958" y="6988"/>
                </a:cubicBezTo>
                <a:cubicBezTo>
                  <a:pt x="10026" y="7047"/>
                  <a:pt x="10118" y="7074"/>
                  <a:pt x="10208" y="7074"/>
                </a:cubicBezTo>
                <a:cubicBezTo>
                  <a:pt x="10379" y="7074"/>
                  <a:pt x="10547" y="6976"/>
                  <a:pt x="10547" y="6805"/>
                </a:cubicBezTo>
                <a:cubicBezTo>
                  <a:pt x="10665" y="7093"/>
                  <a:pt x="10796" y="7380"/>
                  <a:pt x="11044" y="7564"/>
                </a:cubicBezTo>
                <a:cubicBezTo>
                  <a:pt x="11155" y="7650"/>
                  <a:pt x="11301" y="7698"/>
                  <a:pt x="11443" y="7698"/>
                </a:cubicBezTo>
                <a:cubicBezTo>
                  <a:pt x="11603" y="7698"/>
                  <a:pt x="11758" y="7637"/>
                  <a:pt x="11856" y="7498"/>
                </a:cubicBezTo>
                <a:lnTo>
                  <a:pt x="11856" y="7498"/>
                </a:lnTo>
                <a:cubicBezTo>
                  <a:pt x="11960" y="8113"/>
                  <a:pt x="11607" y="8794"/>
                  <a:pt x="11057" y="9068"/>
                </a:cubicBezTo>
                <a:cubicBezTo>
                  <a:pt x="11166" y="9116"/>
                  <a:pt x="11282" y="9138"/>
                  <a:pt x="11400" y="9138"/>
                </a:cubicBezTo>
                <a:cubicBezTo>
                  <a:pt x="11764" y="9138"/>
                  <a:pt x="12132" y="8924"/>
                  <a:pt x="12261" y="8597"/>
                </a:cubicBezTo>
                <a:cubicBezTo>
                  <a:pt x="12538" y="8997"/>
                  <a:pt x="13032" y="9236"/>
                  <a:pt x="13510" y="9236"/>
                </a:cubicBezTo>
                <a:cubicBezTo>
                  <a:pt x="13596" y="9236"/>
                  <a:pt x="13682" y="9228"/>
                  <a:pt x="13766" y="9212"/>
                </a:cubicBezTo>
                <a:cubicBezTo>
                  <a:pt x="13465" y="9068"/>
                  <a:pt x="13242" y="8754"/>
                  <a:pt x="13216" y="8414"/>
                </a:cubicBezTo>
                <a:lnTo>
                  <a:pt x="13216" y="8414"/>
                </a:lnTo>
                <a:cubicBezTo>
                  <a:pt x="13399" y="8558"/>
                  <a:pt x="13570" y="8702"/>
                  <a:pt x="13805" y="8741"/>
                </a:cubicBezTo>
                <a:cubicBezTo>
                  <a:pt x="13836" y="8747"/>
                  <a:pt x="13867" y="8749"/>
                  <a:pt x="13898" y="8749"/>
                </a:cubicBezTo>
                <a:cubicBezTo>
                  <a:pt x="14093" y="8749"/>
                  <a:pt x="14287" y="8643"/>
                  <a:pt x="14355" y="8440"/>
                </a:cubicBezTo>
                <a:cubicBezTo>
                  <a:pt x="14407" y="8780"/>
                  <a:pt x="14381" y="9147"/>
                  <a:pt x="14643" y="9422"/>
                </a:cubicBezTo>
                <a:cubicBezTo>
                  <a:pt x="14767" y="9562"/>
                  <a:pt x="14957" y="9642"/>
                  <a:pt x="15143" y="9642"/>
                </a:cubicBezTo>
                <a:cubicBezTo>
                  <a:pt x="15269" y="9642"/>
                  <a:pt x="15393" y="9605"/>
                  <a:pt x="15493" y="9526"/>
                </a:cubicBezTo>
                <a:cubicBezTo>
                  <a:pt x="15519" y="9762"/>
                  <a:pt x="15794" y="9919"/>
                  <a:pt x="16029" y="9997"/>
                </a:cubicBezTo>
                <a:cubicBezTo>
                  <a:pt x="16304" y="10089"/>
                  <a:pt x="16553" y="10141"/>
                  <a:pt x="16775" y="10141"/>
                </a:cubicBezTo>
                <a:lnTo>
                  <a:pt x="1677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2"/>
          <p:cNvSpPr/>
          <p:nvPr/>
        </p:nvSpPr>
        <p:spPr>
          <a:xfrm flipH="1">
            <a:off x="234914" y="2939566"/>
            <a:ext cx="1407395" cy="1190734"/>
          </a:xfrm>
          <a:custGeom>
            <a:avLst/>
            <a:gdLst/>
            <a:ahLst/>
            <a:cxnLst/>
            <a:rect l="l" t="t" r="r" b="b"/>
            <a:pathLst>
              <a:path w="10913" h="9233" extrusionOk="0">
                <a:moveTo>
                  <a:pt x="4649" y="1"/>
                </a:moveTo>
                <a:cubicBezTo>
                  <a:pt x="4499" y="1"/>
                  <a:pt x="4328" y="47"/>
                  <a:pt x="4135" y="152"/>
                </a:cubicBezTo>
                <a:cubicBezTo>
                  <a:pt x="3232" y="623"/>
                  <a:pt x="3272" y="2350"/>
                  <a:pt x="3363" y="3201"/>
                </a:cubicBezTo>
                <a:cubicBezTo>
                  <a:pt x="3507" y="4535"/>
                  <a:pt x="4135" y="5791"/>
                  <a:pt x="4083" y="7139"/>
                </a:cubicBezTo>
                <a:cubicBezTo>
                  <a:pt x="3559" y="5595"/>
                  <a:pt x="2905" y="4012"/>
                  <a:pt x="1623" y="3031"/>
                </a:cubicBezTo>
                <a:cubicBezTo>
                  <a:pt x="1427" y="2887"/>
                  <a:pt x="1217" y="2743"/>
                  <a:pt x="969" y="2690"/>
                </a:cubicBezTo>
                <a:cubicBezTo>
                  <a:pt x="900" y="2676"/>
                  <a:pt x="830" y="2669"/>
                  <a:pt x="760" y="2669"/>
                </a:cubicBezTo>
                <a:cubicBezTo>
                  <a:pt x="576" y="2669"/>
                  <a:pt x="395" y="2721"/>
                  <a:pt x="262" y="2834"/>
                </a:cubicBezTo>
                <a:cubicBezTo>
                  <a:pt x="53" y="3031"/>
                  <a:pt x="0" y="3345"/>
                  <a:pt x="0" y="3633"/>
                </a:cubicBezTo>
                <a:cubicBezTo>
                  <a:pt x="27" y="4784"/>
                  <a:pt x="707" y="5818"/>
                  <a:pt x="1400" y="6747"/>
                </a:cubicBezTo>
                <a:cubicBezTo>
                  <a:pt x="1989" y="7532"/>
                  <a:pt x="2604" y="8317"/>
                  <a:pt x="2905" y="9233"/>
                </a:cubicBezTo>
                <a:lnTo>
                  <a:pt x="7315" y="9233"/>
                </a:lnTo>
                <a:cubicBezTo>
                  <a:pt x="7485" y="8395"/>
                  <a:pt x="7838" y="7610"/>
                  <a:pt x="8283" y="6891"/>
                </a:cubicBezTo>
                <a:cubicBezTo>
                  <a:pt x="8898" y="5844"/>
                  <a:pt x="9696" y="4876"/>
                  <a:pt x="10324" y="3855"/>
                </a:cubicBezTo>
                <a:cubicBezTo>
                  <a:pt x="10638" y="3345"/>
                  <a:pt x="10913" y="2677"/>
                  <a:pt x="10586" y="2167"/>
                </a:cubicBezTo>
                <a:cubicBezTo>
                  <a:pt x="10416" y="1892"/>
                  <a:pt x="10062" y="1735"/>
                  <a:pt x="9735" y="1722"/>
                </a:cubicBezTo>
                <a:cubicBezTo>
                  <a:pt x="9719" y="1722"/>
                  <a:pt x="9702" y="1721"/>
                  <a:pt x="9685" y="1721"/>
                </a:cubicBezTo>
                <a:cubicBezTo>
                  <a:pt x="9375" y="1721"/>
                  <a:pt x="9065" y="1835"/>
                  <a:pt x="8767" y="1984"/>
                </a:cubicBezTo>
                <a:cubicBezTo>
                  <a:pt x="7877" y="2442"/>
                  <a:pt x="7197" y="3266"/>
                  <a:pt x="6752" y="4143"/>
                </a:cubicBezTo>
                <a:cubicBezTo>
                  <a:pt x="6294" y="5046"/>
                  <a:pt x="6006" y="6014"/>
                  <a:pt x="5744" y="6995"/>
                </a:cubicBezTo>
                <a:cubicBezTo>
                  <a:pt x="5941" y="5543"/>
                  <a:pt x="5993" y="4090"/>
                  <a:pt x="5823" y="2638"/>
                </a:cubicBezTo>
                <a:cubicBezTo>
                  <a:pt x="5744" y="1892"/>
                  <a:pt x="5606" y="1"/>
                  <a:pt x="464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2"/>
          <p:cNvSpPr/>
          <p:nvPr/>
        </p:nvSpPr>
        <p:spPr>
          <a:xfrm flipH="1">
            <a:off x="869294" y="2937889"/>
            <a:ext cx="356201" cy="1190734"/>
          </a:xfrm>
          <a:custGeom>
            <a:avLst/>
            <a:gdLst/>
            <a:ahLst/>
            <a:cxnLst/>
            <a:rect l="l" t="t" r="r" b="b"/>
            <a:pathLst>
              <a:path w="2762" h="9233" extrusionOk="0">
                <a:moveTo>
                  <a:pt x="1417" y="1"/>
                </a:moveTo>
                <a:cubicBezTo>
                  <a:pt x="1267" y="1"/>
                  <a:pt x="1096" y="47"/>
                  <a:pt x="903" y="152"/>
                </a:cubicBezTo>
                <a:cubicBezTo>
                  <a:pt x="0" y="623"/>
                  <a:pt x="40" y="2337"/>
                  <a:pt x="131" y="3188"/>
                </a:cubicBezTo>
                <a:cubicBezTo>
                  <a:pt x="262" y="4326"/>
                  <a:pt x="720" y="5399"/>
                  <a:pt x="825" y="6511"/>
                </a:cubicBezTo>
                <a:cubicBezTo>
                  <a:pt x="877" y="6747"/>
                  <a:pt x="929" y="6982"/>
                  <a:pt x="982" y="7218"/>
                </a:cubicBezTo>
                <a:cubicBezTo>
                  <a:pt x="1112" y="7885"/>
                  <a:pt x="1256" y="8552"/>
                  <a:pt x="1335" y="9233"/>
                </a:cubicBezTo>
                <a:lnTo>
                  <a:pt x="2395" y="9233"/>
                </a:lnTo>
                <a:cubicBezTo>
                  <a:pt x="2408" y="8461"/>
                  <a:pt x="2434" y="7676"/>
                  <a:pt x="2552" y="6891"/>
                </a:cubicBezTo>
                <a:lnTo>
                  <a:pt x="2552" y="6891"/>
                </a:lnTo>
                <a:cubicBezTo>
                  <a:pt x="2539" y="6917"/>
                  <a:pt x="2539" y="6956"/>
                  <a:pt x="2512" y="6982"/>
                </a:cubicBezTo>
                <a:cubicBezTo>
                  <a:pt x="2709" y="5543"/>
                  <a:pt x="2761" y="4090"/>
                  <a:pt x="2591" y="2638"/>
                </a:cubicBezTo>
                <a:cubicBezTo>
                  <a:pt x="2512" y="1891"/>
                  <a:pt x="2374" y="1"/>
                  <a:pt x="1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2"/>
          <p:cNvSpPr/>
          <p:nvPr/>
        </p:nvSpPr>
        <p:spPr>
          <a:xfrm flipH="1">
            <a:off x="-5" y="3587107"/>
            <a:ext cx="3490876" cy="938352"/>
          </a:xfrm>
          <a:custGeom>
            <a:avLst/>
            <a:gdLst/>
            <a:ahLst/>
            <a:cxnLst/>
            <a:rect l="l" t="t" r="r" b="b"/>
            <a:pathLst>
              <a:path w="26262" h="5636" extrusionOk="0">
                <a:moveTo>
                  <a:pt x="11513" y="0"/>
                </a:moveTo>
                <a:cubicBezTo>
                  <a:pt x="11070" y="0"/>
                  <a:pt x="10628" y="97"/>
                  <a:pt x="10233" y="297"/>
                </a:cubicBezTo>
                <a:cubicBezTo>
                  <a:pt x="9212" y="821"/>
                  <a:pt x="8558" y="2011"/>
                  <a:pt x="8650" y="3163"/>
                </a:cubicBezTo>
                <a:cubicBezTo>
                  <a:pt x="8182" y="2831"/>
                  <a:pt x="7610" y="2668"/>
                  <a:pt x="7036" y="2668"/>
                </a:cubicBezTo>
                <a:cubicBezTo>
                  <a:pt x="6342" y="2668"/>
                  <a:pt x="5646" y="2907"/>
                  <a:pt x="5130" y="3372"/>
                </a:cubicBezTo>
                <a:cubicBezTo>
                  <a:pt x="4764" y="3712"/>
                  <a:pt x="4463" y="4197"/>
                  <a:pt x="3992" y="4419"/>
                </a:cubicBezTo>
                <a:cubicBezTo>
                  <a:pt x="3674" y="4571"/>
                  <a:pt x="3329" y="4595"/>
                  <a:pt x="2975" y="4595"/>
                </a:cubicBezTo>
                <a:cubicBezTo>
                  <a:pt x="2810" y="4595"/>
                  <a:pt x="2642" y="4589"/>
                  <a:pt x="2474" y="4589"/>
                </a:cubicBezTo>
                <a:cubicBezTo>
                  <a:pt x="2352" y="4589"/>
                  <a:pt x="2229" y="4592"/>
                  <a:pt x="2107" y="4602"/>
                </a:cubicBezTo>
                <a:cubicBezTo>
                  <a:pt x="1309" y="4655"/>
                  <a:pt x="537" y="5047"/>
                  <a:pt x="1" y="5636"/>
                </a:cubicBezTo>
                <a:lnTo>
                  <a:pt x="26262" y="5636"/>
                </a:lnTo>
                <a:lnTo>
                  <a:pt x="26262" y="101"/>
                </a:lnTo>
                <a:cubicBezTo>
                  <a:pt x="25529" y="415"/>
                  <a:pt x="24875" y="952"/>
                  <a:pt x="24430" y="1645"/>
                </a:cubicBezTo>
                <a:cubicBezTo>
                  <a:pt x="24273" y="1985"/>
                  <a:pt x="24142" y="2312"/>
                  <a:pt x="24011" y="2574"/>
                </a:cubicBezTo>
                <a:cubicBezTo>
                  <a:pt x="23946" y="2703"/>
                  <a:pt x="23815" y="2765"/>
                  <a:pt x="23683" y="2765"/>
                </a:cubicBezTo>
                <a:cubicBezTo>
                  <a:pt x="23547" y="2765"/>
                  <a:pt x="23410" y="2700"/>
                  <a:pt x="23344" y="2574"/>
                </a:cubicBezTo>
                <a:cubicBezTo>
                  <a:pt x="23215" y="2340"/>
                  <a:pt x="23101" y="2236"/>
                  <a:pt x="22946" y="2236"/>
                </a:cubicBezTo>
                <a:cubicBezTo>
                  <a:pt x="22850" y="2236"/>
                  <a:pt x="22739" y="2276"/>
                  <a:pt x="22598" y="2352"/>
                </a:cubicBezTo>
                <a:cubicBezTo>
                  <a:pt x="22310" y="2509"/>
                  <a:pt x="22048" y="2757"/>
                  <a:pt x="21761" y="2954"/>
                </a:cubicBezTo>
                <a:cubicBezTo>
                  <a:pt x="21710" y="2993"/>
                  <a:pt x="21652" y="3009"/>
                  <a:pt x="21593" y="3009"/>
                </a:cubicBezTo>
                <a:cubicBezTo>
                  <a:pt x="21454" y="3009"/>
                  <a:pt x="21307" y="2916"/>
                  <a:pt x="21224" y="2796"/>
                </a:cubicBezTo>
                <a:cubicBezTo>
                  <a:pt x="21017" y="2508"/>
                  <a:pt x="20797" y="2382"/>
                  <a:pt x="20553" y="2382"/>
                </a:cubicBezTo>
                <a:cubicBezTo>
                  <a:pt x="20365" y="2382"/>
                  <a:pt x="20163" y="2456"/>
                  <a:pt x="19942" y="2587"/>
                </a:cubicBezTo>
                <a:cubicBezTo>
                  <a:pt x="19882" y="2625"/>
                  <a:pt x="19816" y="2643"/>
                  <a:pt x="19749" y="2643"/>
                </a:cubicBezTo>
                <a:cubicBezTo>
                  <a:pt x="19611" y="2643"/>
                  <a:pt x="19472" y="2567"/>
                  <a:pt x="19392" y="2443"/>
                </a:cubicBezTo>
                <a:cubicBezTo>
                  <a:pt x="19154" y="2046"/>
                  <a:pt x="18552" y="1684"/>
                  <a:pt x="18021" y="1684"/>
                </a:cubicBezTo>
                <a:cubicBezTo>
                  <a:pt x="17765" y="1684"/>
                  <a:pt x="17525" y="1768"/>
                  <a:pt x="17351" y="1972"/>
                </a:cubicBezTo>
                <a:cubicBezTo>
                  <a:pt x="17287" y="2052"/>
                  <a:pt x="17194" y="2089"/>
                  <a:pt x="17099" y="2089"/>
                </a:cubicBezTo>
                <a:cubicBezTo>
                  <a:pt x="16962" y="2089"/>
                  <a:pt x="16819" y="2012"/>
                  <a:pt x="16749" y="1881"/>
                </a:cubicBezTo>
                <a:cubicBezTo>
                  <a:pt x="16501" y="1449"/>
                  <a:pt x="16291" y="965"/>
                  <a:pt x="15951" y="572"/>
                </a:cubicBezTo>
                <a:cubicBezTo>
                  <a:pt x="15742" y="350"/>
                  <a:pt x="15519" y="232"/>
                  <a:pt x="15271" y="166"/>
                </a:cubicBezTo>
                <a:cubicBezTo>
                  <a:pt x="15160" y="157"/>
                  <a:pt x="15042" y="148"/>
                  <a:pt x="14932" y="148"/>
                </a:cubicBezTo>
                <a:cubicBezTo>
                  <a:pt x="14886" y="148"/>
                  <a:pt x="14842" y="150"/>
                  <a:pt x="14800" y="153"/>
                </a:cubicBezTo>
                <a:cubicBezTo>
                  <a:pt x="14734" y="153"/>
                  <a:pt x="14682" y="166"/>
                  <a:pt x="14616" y="180"/>
                </a:cubicBezTo>
                <a:cubicBezTo>
                  <a:pt x="14590" y="180"/>
                  <a:pt x="14551" y="206"/>
                  <a:pt x="14525" y="206"/>
                </a:cubicBezTo>
                <a:cubicBezTo>
                  <a:pt x="14132" y="284"/>
                  <a:pt x="13766" y="467"/>
                  <a:pt x="13478" y="729"/>
                </a:cubicBezTo>
                <a:cubicBezTo>
                  <a:pt x="12945" y="252"/>
                  <a:pt x="12227" y="0"/>
                  <a:pt x="115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2"/>
          <p:cNvSpPr/>
          <p:nvPr/>
        </p:nvSpPr>
        <p:spPr>
          <a:xfrm flipH="1">
            <a:off x="39151" y="4342500"/>
            <a:ext cx="9143970" cy="801003"/>
          </a:xfrm>
          <a:custGeom>
            <a:avLst/>
            <a:gdLst/>
            <a:ahLst/>
            <a:cxnLst/>
            <a:rect l="l" t="t" r="r" b="b"/>
            <a:pathLst>
              <a:path w="39595" h="8476" extrusionOk="0">
                <a:moveTo>
                  <a:pt x="6100" y="1"/>
                </a:moveTo>
                <a:cubicBezTo>
                  <a:pt x="4054" y="1"/>
                  <a:pt x="2015" y="149"/>
                  <a:pt x="1" y="507"/>
                </a:cubicBezTo>
                <a:lnTo>
                  <a:pt x="1" y="8476"/>
                </a:lnTo>
                <a:lnTo>
                  <a:pt x="39569" y="8476"/>
                </a:lnTo>
                <a:lnTo>
                  <a:pt x="39569" y="429"/>
                </a:lnTo>
                <a:lnTo>
                  <a:pt x="39595" y="429"/>
                </a:lnTo>
                <a:cubicBezTo>
                  <a:pt x="39460" y="411"/>
                  <a:pt x="39320" y="405"/>
                  <a:pt x="39177" y="405"/>
                </a:cubicBezTo>
                <a:cubicBezTo>
                  <a:pt x="38891" y="405"/>
                  <a:pt x="38592" y="429"/>
                  <a:pt x="38286" y="429"/>
                </a:cubicBezTo>
                <a:cubicBezTo>
                  <a:pt x="36742" y="442"/>
                  <a:pt x="35185" y="455"/>
                  <a:pt x="33615" y="481"/>
                </a:cubicBezTo>
                <a:cubicBezTo>
                  <a:pt x="32398" y="494"/>
                  <a:pt x="31181" y="494"/>
                  <a:pt x="29964" y="651"/>
                </a:cubicBezTo>
                <a:cubicBezTo>
                  <a:pt x="27492" y="965"/>
                  <a:pt x="25110" y="1829"/>
                  <a:pt x="22624" y="1829"/>
                </a:cubicBezTo>
                <a:cubicBezTo>
                  <a:pt x="21329" y="1829"/>
                  <a:pt x="20073" y="1606"/>
                  <a:pt x="18790" y="1371"/>
                </a:cubicBezTo>
                <a:cubicBezTo>
                  <a:pt x="14616" y="638"/>
                  <a:pt x="10340" y="1"/>
                  <a:pt x="61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2"/>
          <p:cNvSpPr/>
          <p:nvPr/>
        </p:nvSpPr>
        <p:spPr>
          <a:xfrm flipH="1">
            <a:off x="1807402" y="4759523"/>
            <a:ext cx="470980" cy="423650"/>
          </a:xfrm>
          <a:custGeom>
            <a:avLst/>
            <a:gdLst/>
            <a:ahLst/>
            <a:cxnLst/>
            <a:rect l="l" t="t" r="r" b="b"/>
            <a:pathLst>
              <a:path w="3652" h="3285" extrusionOk="0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2"/>
          <p:cNvSpPr/>
          <p:nvPr/>
        </p:nvSpPr>
        <p:spPr>
          <a:xfrm flipH="1">
            <a:off x="928353" y="4782273"/>
            <a:ext cx="234716" cy="221175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2"/>
          <p:cNvSpPr/>
          <p:nvPr/>
        </p:nvSpPr>
        <p:spPr>
          <a:xfrm flipH="1">
            <a:off x="12" y="4130306"/>
            <a:ext cx="626125" cy="1022692"/>
          </a:xfrm>
          <a:custGeom>
            <a:avLst/>
            <a:gdLst/>
            <a:ahLst/>
            <a:cxnLst/>
            <a:rect l="l" t="t" r="r" b="b"/>
            <a:pathLst>
              <a:path w="4855" h="7930" extrusionOk="0">
                <a:moveTo>
                  <a:pt x="4855" y="1"/>
                </a:moveTo>
                <a:cubicBezTo>
                  <a:pt x="4842" y="27"/>
                  <a:pt x="4842" y="66"/>
                  <a:pt x="4829" y="105"/>
                </a:cubicBezTo>
                <a:cubicBezTo>
                  <a:pt x="4541" y="1597"/>
                  <a:pt x="4449" y="3115"/>
                  <a:pt x="4528" y="4619"/>
                </a:cubicBezTo>
                <a:lnTo>
                  <a:pt x="4384" y="3638"/>
                </a:lnTo>
                <a:cubicBezTo>
                  <a:pt x="4305" y="3115"/>
                  <a:pt x="4214" y="2578"/>
                  <a:pt x="4004" y="2094"/>
                </a:cubicBezTo>
                <a:cubicBezTo>
                  <a:pt x="3782" y="1597"/>
                  <a:pt x="3402" y="1152"/>
                  <a:pt x="2879" y="1008"/>
                </a:cubicBezTo>
                <a:cubicBezTo>
                  <a:pt x="2801" y="1361"/>
                  <a:pt x="2814" y="1741"/>
                  <a:pt x="2840" y="2107"/>
                </a:cubicBezTo>
                <a:cubicBezTo>
                  <a:pt x="2892" y="2827"/>
                  <a:pt x="3010" y="3560"/>
                  <a:pt x="3167" y="4266"/>
                </a:cubicBezTo>
                <a:cubicBezTo>
                  <a:pt x="2735" y="3677"/>
                  <a:pt x="2238" y="3115"/>
                  <a:pt x="1767" y="2657"/>
                </a:cubicBezTo>
                <a:lnTo>
                  <a:pt x="1767" y="2657"/>
                </a:lnTo>
                <a:cubicBezTo>
                  <a:pt x="2120" y="3363"/>
                  <a:pt x="2486" y="4070"/>
                  <a:pt x="2866" y="4750"/>
                </a:cubicBezTo>
                <a:cubicBezTo>
                  <a:pt x="2958" y="4946"/>
                  <a:pt x="3324" y="5640"/>
                  <a:pt x="3677" y="6229"/>
                </a:cubicBezTo>
                <a:cubicBezTo>
                  <a:pt x="3625" y="6176"/>
                  <a:pt x="3586" y="6111"/>
                  <a:pt x="3520" y="6059"/>
                </a:cubicBezTo>
                <a:cubicBezTo>
                  <a:pt x="2905" y="5509"/>
                  <a:pt x="2055" y="5274"/>
                  <a:pt x="1243" y="5221"/>
                </a:cubicBezTo>
                <a:cubicBezTo>
                  <a:pt x="1212" y="5220"/>
                  <a:pt x="1179" y="5219"/>
                  <a:pt x="1146" y="5219"/>
                </a:cubicBezTo>
                <a:cubicBezTo>
                  <a:pt x="868" y="5219"/>
                  <a:pt x="562" y="5276"/>
                  <a:pt x="445" y="5522"/>
                </a:cubicBezTo>
                <a:cubicBezTo>
                  <a:pt x="1215" y="6407"/>
                  <a:pt x="2324" y="6802"/>
                  <a:pt x="3403" y="7261"/>
                </a:cubicBezTo>
                <a:lnTo>
                  <a:pt x="3403" y="7261"/>
                </a:lnTo>
                <a:cubicBezTo>
                  <a:pt x="2680" y="6957"/>
                  <a:pt x="1902" y="6792"/>
                  <a:pt x="1121" y="6792"/>
                </a:cubicBezTo>
                <a:cubicBezTo>
                  <a:pt x="746" y="6792"/>
                  <a:pt x="371" y="6830"/>
                  <a:pt x="0" y="6909"/>
                </a:cubicBezTo>
                <a:cubicBezTo>
                  <a:pt x="27" y="7145"/>
                  <a:pt x="262" y="7249"/>
                  <a:pt x="485" y="7341"/>
                </a:cubicBezTo>
                <a:cubicBezTo>
                  <a:pt x="1427" y="7681"/>
                  <a:pt x="2421" y="7877"/>
                  <a:pt x="3416" y="7930"/>
                </a:cubicBezTo>
                <a:lnTo>
                  <a:pt x="4318" y="7930"/>
                </a:lnTo>
                <a:cubicBezTo>
                  <a:pt x="4384" y="7930"/>
                  <a:pt x="4449" y="7930"/>
                  <a:pt x="4515" y="7904"/>
                </a:cubicBezTo>
                <a:lnTo>
                  <a:pt x="4515" y="7930"/>
                </a:lnTo>
                <a:lnTo>
                  <a:pt x="4541" y="7930"/>
                </a:lnTo>
                <a:lnTo>
                  <a:pt x="4541" y="7904"/>
                </a:lnTo>
                <a:lnTo>
                  <a:pt x="4580" y="7904"/>
                </a:lnTo>
                <a:cubicBezTo>
                  <a:pt x="4593" y="7904"/>
                  <a:pt x="4593" y="7930"/>
                  <a:pt x="4606" y="7930"/>
                </a:cubicBezTo>
                <a:lnTo>
                  <a:pt x="4724" y="7930"/>
                </a:lnTo>
                <a:cubicBezTo>
                  <a:pt x="4711" y="7930"/>
                  <a:pt x="4698" y="7904"/>
                  <a:pt x="4698" y="7904"/>
                </a:cubicBezTo>
                <a:lnTo>
                  <a:pt x="4698" y="7904"/>
                </a:lnTo>
                <a:cubicBezTo>
                  <a:pt x="4720" y="7912"/>
                  <a:pt x="4738" y="7915"/>
                  <a:pt x="4756" y="7915"/>
                </a:cubicBezTo>
                <a:cubicBezTo>
                  <a:pt x="4791" y="7915"/>
                  <a:pt x="4820" y="7904"/>
                  <a:pt x="4855" y="7904"/>
                </a:cubicBezTo>
                <a:lnTo>
                  <a:pt x="485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2"/>
          <p:cNvSpPr/>
          <p:nvPr/>
        </p:nvSpPr>
        <p:spPr>
          <a:xfrm flipH="1">
            <a:off x="1296289" y="1997923"/>
            <a:ext cx="108073" cy="104849"/>
          </a:xfrm>
          <a:custGeom>
            <a:avLst/>
            <a:gdLst/>
            <a:ahLst/>
            <a:cxnLst/>
            <a:rect l="l" t="t" r="r" b="b"/>
            <a:pathLst>
              <a:path w="838" h="813" extrusionOk="0">
                <a:moveTo>
                  <a:pt x="393" y="1"/>
                </a:moveTo>
                <a:cubicBezTo>
                  <a:pt x="301" y="1"/>
                  <a:pt x="183" y="53"/>
                  <a:pt x="118" y="119"/>
                </a:cubicBezTo>
                <a:cubicBezTo>
                  <a:pt x="53" y="197"/>
                  <a:pt x="0" y="276"/>
                  <a:pt x="0" y="393"/>
                </a:cubicBezTo>
                <a:cubicBezTo>
                  <a:pt x="0" y="485"/>
                  <a:pt x="40" y="603"/>
                  <a:pt x="118" y="668"/>
                </a:cubicBezTo>
                <a:cubicBezTo>
                  <a:pt x="131" y="681"/>
                  <a:pt x="157" y="707"/>
                  <a:pt x="170" y="707"/>
                </a:cubicBezTo>
                <a:cubicBezTo>
                  <a:pt x="223" y="734"/>
                  <a:pt x="249" y="773"/>
                  <a:pt x="301" y="786"/>
                </a:cubicBezTo>
                <a:cubicBezTo>
                  <a:pt x="354" y="799"/>
                  <a:pt x="393" y="812"/>
                  <a:pt x="458" y="812"/>
                </a:cubicBezTo>
                <a:cubicBezTo>
                  <a:pt x="655" y="812"/>
                  <a:pt x="838" y="642"/>
                  <a:pt x="838" y="446"/>
                </a:cubicBezTo>
                <a:cubicBezTo>
                  <a:pt x="825" y="407"/>
                  <a:pt x="812" y="380"/>
                  <a:pt x="812" y="341"/>
                </a:cubicBezTo>
                <a:cubicBezTo>
                  <a:pt x="785" y="276"/>
                  <a:pt x="746" y="236"/>
                  <a:pt x="707" y="171"/>
                </a:cubicBezTo>
                <a:cubicBezTo>
                  <a:pt x="694" y="145"/>
                  <a:pt x="681" y="132"/>
                  <a:pt x="681" y="119"/>
                </a:cubicBezTo>
                <a:cubicBezTo>
                  <a:pt x="615" y="53"/>
                  <a:pt x="498" y="1"/>
                  <a:pt x="3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2"/>
          <p:cNvSpPr/>
          <p:nvPr/>
        </p:nvSpPr>
        <p:spPr>
          <a:xfrm flipH="1">
            <a:off x="1807402" y="4759523"/>
            <a:ext cx="470980" cy="423650"/>
          </a:xfrm>
          <a:custGeom>
            <a:avLst/>
            <a:gdLst/>
            <a:ahLst/>
            <a:cxnLst/>
            <a:rect l="l" t="t" r="r" b="b"/>
            <a:pathLst>
              <a:path w="3652" h="3285" extrusionOk="0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2"/>
          <p:cNvSpPr/>
          <p:nvPr/>
        </p:nvSpPr>
        <p:spPr>
          <a:xfrm flipH="1">
            <a:off x="8364601" y="4797237"/>
            <a:ext cx="294497" cy="264902"/>
          </a:xfrm>
          <a:custGeom>
            <a:avLst/>
            <a:gdLst/>
            <a:ahLst/>
            <a:cxnLst/>
            <a:rect l="l" t="t" r="r" b="b"/>
            <a:pathLst>
              <a:path w="3652" h="3285" extrusionOk="0">
                <a:moveTo>
                  <a:pt x="2578" y="0"/>
                </a:moveTo>
                <a:cubicBezTo>
                  <a:pt x="2155" y="256"/>
                  <a:pt x="1858" y="764"/>
                  <a:pt x="1858" y="1276"/>
                </a:cubicBezTo>
                <a:lnTo>
                  <a:pt x="1858" y="1276"/>
                </a:lnTo>
                <a:cubicBezTo>
                  <a:pt x="1845" y="764"/>
                  <a:pt x="1522" y="271"/>
                  <a:pt x="1061" y="79"/>
                </a:cubicBezTo>
                <a:lnTo>
                  <a:pt x="1061" y="79"/>
                </a:lnTo>
                <a:cubicBezTo>
                  <a:pt x="995" y="497"/>
                  <a:pt x="1074" y="916"/>
                  <a:pt x="1296" y="1256"/>
                </a:cubicBezTo>
                <a:cubicBezTo>
                  <a:pt x="1015" y="1105"/>
                  <a:pt x="687" y="1024"/>
                  <a:pt x="367" y="1024"/>
                </a:cubicBezTo>
                <a:cubicBezTo>
                  <a:pt x="270" y="1024"/>
                  <a:pt x="173" y="1032"/>
                  <a:pt x="79" y="1047"/>
                </a:cubicBezTo>
                <a:cubicBezTo>
                  <a:pt x="324" y="1426"/>
                  <a:pt x="753" y="1680"/>
                  <a:pt x="1214" y="1711"/>
                </a:cubicBezTo>
                <a:lnTo>
                  <a:pt x="1214" y="1711"/>
                </a:lnTo>
                <a:cubicBezTo>
                  <a:pt x="1207" y="1711"/>
                  <a:pt x="1200" y="1711"/>
                  <a:pt x="1194" y="1711"/>
                </a:cubicBezTo>
                <a:cubicBezTo>
                  <a:pt x="773" y="1711"/>
                  <a:pt x="348" y="1841"/>
                  <a:pt x="1" y="2080"/>
                </a:cubicBezTo>
                <a:cubicBezTo>
                  <a:pt x="230" y="2211"/>
                  <a:pt x="495" y="2277"/>
                  <a:pt x="760" y="2277"/>
                </a:cubicBezTo>
                <a:cubicBezTo>
                  <a:pt x="1025" y="2277"/>
                  <a:pt x="1290" y="2211"/>
                  <a:pt x="1519" y="2080"/>
                </a:cubicBezTo>
                <a:lnTo>
                  <a:pt x="1519" y="2080"/>
                </a:lnTo>
                <a:cubicBezTo>
                  <a:pt x="1257" y="2421"/>
                  <a:pt x="1113" y="2852"/>
                  <a:pt x="1113" y="3284"/>
                </a:cubicBezTo>
                <a:cubicBezTo>
                  <a:pt x="1558" y="3127"/>
                  <a:pt x="1859" y="2682"/>
                  <a:pt x="1885" y="2211"/>
                </a:cubicBezTo>
                <a:cubicBezTo>
                  <a:pt x="1963" y="2630"/>
                  <a:pt x="2225" y="3023"/>
                  <a:pt x="2605" y="3245"/>
                </a:cubicBezTo>
                <a:cubicBezTo>
                  <a:pt x="2709" y="3049"/>
                  <a:pt x="2683" y="2800"/>
                  <a:pt x="2578" y="2604"/>
                </a:cubicBezTo>
                <a:cubicBezTo>
                  <a:pt x="2487" y="2408"/>
                  <a:pt x="2304" y="2237"/>
                  <a:pt x="2147" y="2094"/>
                </a:cubicBezTo>
                <a:lnTo>
                  <a:pt x="2147" y="2094"/>
                </a:lnTo>
                <a:cubicBezTo>
                  <a:pt x="2545" y="2335"/>
                  <a:pt x="3043" y="2476"/>
                  <a:pt x="3529" y="2476"/>
                </a:cubicBezTo>
                <a:cubicBezTo>
                  <a:pt x="3570" y="2476"/>
                  <a:pt x="3611" y="2475"/>
                  <a:pt x="3651" y="2473"/>
                </a:cubicBezTo>
                <a:cubicBezTo>
                  <a:pt x="3437" y="2045"/>
                  <a:pt x="2975" y="1758"/>
                  <a:pt x="2510" y="1758"/>
                </a:cubicBezTo>
                <a:cubicBezTo>
                  <a:pt x="2463" y="1758"/>
                  <a:pt x="2416" y="1760"/>
                  <a:pt x="2369" y="1766"/>
                </a:cubicBezTo>
                <a:cubicBezTo>
                  <a:pt x="2801" y="1583"/>
                  <a:pt x="3206" y="1413"/>
                  <a:pt x="3625" y="1230"/>
                </a:cubicBezTo>
                <a:cubicBezTo>
                  <a:pt x="3449" y="1095"/>
                  <a:pt x="3240" y="1034"/>
                  <a:pt x="3018" y="1034"/>
                </a:cubicBezTo>
                <a:cubicBezTo>
                  <a:pt x="2959" y="1034"/>
                  <a:pt x="2900" y="1039"/>
                  <a:pt x="2840" y="1047"/>
                </a:cubicBezTo>
                <a:cubicBezTo>
                  <a:pt x="2565" y="1086"/>
                  <a:pt x="2317" y="1230"/>
                  <a:pt x="2160" y="1439"/>
                </a:cubicBezTo>
                <a:cubicBezTo>
                  <a:pt x="2317" y="1230"/>
                  <a:pt x="2500" y="1021"/>
                  <a:pt x="2605" y="772"/>
                </a:cubicBezTo>
                <a:cubicBezTo>
                  <a:pt x="2696" y="523"/>
                  <a:pt x="2709" y="236"/>
                  <a:pt x="25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2"/>
          <p:cNvSpPr/>
          <p:nvPr/>
        </p:nvSpPr>
        <p:spPr>
          <a:xfrm flipH="1">
            <a:off x="7040565" y="4749453"/>
            <a:ext cx="470975" cy="443786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2"/>
          <p:cNvSpPr/>
          <p:nvPr/>
        </p:nvSpPr>
        <p:spPr>
          <a:xfrm flipH="1">
            <a:off x="5218447" y="4707799"/>
            <a:ext cx="470975" cy="443786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2"/>
          <p:cNvSpPr/>
          <p:nvPr/>
        </p:nvSpPr>
        <p:spPr>
          <a:xfrm flipH="1">
            <a:off x="3207515" y="4862390"/>
            <a:ext cx="470975" cy="443786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2"/>
          <p:cNvSpPr/>
          <p:nvPr/>
        </p:nvSpPr>
        <p:spPr>
          <a:xfrm flipH="1">
            <a:off x="4173578" y="4641223"/>
            <a:ext cx="234716" cy="221175"/>
          </a:xfrm>
          <a:custGeom>
            <a:avLst/>
            <a:gdLst/>
            <a:ahLst/>
            <a:cxnLst/>
            <a:rect l="l" t="t" r="r" b="b"/>
            <a:pathLst>
              <a:path w="1820" h="1715" extrusionOk="0">
                <a:moveTo>
                  <a:pt x="799" y="1"/>
                </a:moveTo>
                <a:cubicBezTo>
                  <a:pt x="681" y="210"/>
                  <a:pt x="681" y="511"/>
                  <a:pt x="812" y="720"/>
                </a:cubicBezTo>
                <a:cubicBezTo>
                  <a:pt x="692" y="529"/>
                  <a:pt x="485" y="403"/>
                  <a:pt x="250" y="403"/>
                </a:cubicBezTo>
                <a:cubicBezTo>
                  <a:pt x="228" y="403"/>
                  <a:pt x="206" y="404"/>
                  <a:pt x="184" y="406"/>
                </a:cubicBezTo>
                <a:cubicBezTo>
                  <a:pt x="249" y="589"/>
                  <a:pt x="393" y="759"/>
                  <a:pt x="550" y="851"/>
                </a:cubicBezTo>
                <a:cubicBezTo>
                  <a:pt x="354" y="851"/>
                  <a:pt x="157" y="930"/>
                  <a:pt x="0" y="1047"/>
                </a:cubicBezTo>
                <a:cubicBezTo>
                  <a:pt x="102" y="1098"/>
                  <a:pt x="213" y="1124"/>
                  <a:pt x="324" y="1124"/>
                </a:cubicBezTo>
                <a:cubicBezTo>
                  <a:pt x="423" y="1124"/>
                  <a:pt x="523" y="1103"/>
                  <a:pt x="617" y="1060"/>
                </a:cubicBezTo>
                <a:lnTo>
                  <a:pt x="617" y="1060"/>
                </a:lnTo>
                <a:cubicBezTo>
                  <a:pt x="444" y="1156"/>
                  <a:pt x="305" y="1313"/>
                  <a:pt x="210" y="1492"/>
                </a:cubicBezTo>
                <a:cubicBezTo>
                  <a:pt x="471" y="1492"/>
                  <a:pt x="720" y="1335"/>
                  <a:pt x="851" y="1113"/>
                </a:cubicBezTo>
                <a:lnTo>
                  <a:pt x="851" y="1113"/>
                </a:lnTo>
                <a:cubicBezTo>
                  <a:pt x="812" y="1322"/>
                  <a:pt x="864" y="1531"/>
                  <a:pt x="969" y="1715"/>
                </a:cubicBezTo>
                <a:cubicBezTo>
                  <a:pt x="1113" y="1531"/>
                  <a:pt x="1126" y="1270"/>
                  <a:pt x="1034" y="1073"/>
                </a:cubicBezTo>
                <a:lnTo>
                  <a:pt x="1034" y="1073"/>
                </a:lnTo>
                <a:cubicBezTo>
                  <a:pt x="1165" y="1244"/>
                  <a:pt x="1374" y="1322"/>
                  <a:pt x="1571" y="1322"/>
                </a:cubicBezTo>
                <a:cubicBezTo>
                  <a:pt x="1571" y="1204"/>
                  <a:pt x="1505" y="1126"/>
                  <a:pt x="1400" y="1060"/>
                </a:cubicBezTo>
                <a:cubicBezTo>
                  <a:pt x="1309" y="1008"/>
                  <a:pt x="1204" y="982"/>
                  <a:pt x="1100" y="969"/>
                </a:cubicBezTo>
                <a:cubicBezTo>
                  <a:pt x="1335" y="969"/>
                  <a:pt x="1597" y="903"/>
                  <a:pt x="1819" y="773"/>
                </a:cubicBezTo>
                <a:cubicBezTo>
                  <a:pt x="1721" y="701"/>
                  <a:pt x="1597" y="665"/>
                  <a:pt x="1474" y="665"/>
                </a:cubicBezTo>
                <a:cubicBezTo>
                  <a:pt x="1351" y="665"/>
                  <a:pt x="1230" y="701"/>
                  <a:pt x="1139" y="773"/>
                </a:cubicBezTo>
                <a:cubicBezTo>
                  <a:pt x="1270" y="589"/>
                  <a:pt x="1414" y="406"/>
                  <a:pt x="1531" y="249"/>
                </a:cubicBezTo>
                <a:cubicBezTo>
                  <a:pt x="1510" y="244"/>
                  <a:pt x="1489" y="242"/>
                  <a:pt x="1467" y="242"/>
                </a:cubicBezTo>
                <a:cubicBezTo>
                  <a:pt x="1364" y="242"/>
                  <a:pt x="1253" y="289"/>
                  <a:pt x="1178" y="354"/>
                </a:cubicBezTo>
                <a:cubicBezTo>
                  <a:pt x="1073" y="445"/>
                  <a:pt x="995" y="550"/>
                  <a:pt x="982" y="681"/>
                </a:cubicBezTo>
                <a:cubicBezTo>
                  <a:pt x="995" y="550"/>
                  <a:pt x="1008" y="419"/>
                  <a:pt x="995" y="315"/>
                </a:cubicBezTo>
                <a:cubicBezTo>
                  <a:pt x="982" y="197"/>
                  <a:pt x="916" y="66"/>
                  <a:pt x="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3009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p17"/>
          <p:cNvGrpSpPr/>
          <p:nvPr/>
        </p:nvGrpSpPr>
        <p:grpSpPr>
          <a:xfrm>
            <a:off x="-102185" y="1391512"/>
            <a:ext cx="9806314" cy="3751997"/>
            <a:chOff x="-102185" y="1391512"/>
            <a:chExt cx="9806314" cy="3751997"/>
          </a:xfrm>
        </p:grpSpPr>
        <p:sp>
          <p:nvSpPr>
            <p:cNvPr id="639" name="Google Shape;639;p17"/>
            <p:cNvSpPr/>
            <p:nvPr/>
          </p:nvSpPr>
          <p:spPr>
            <a:xfrm flipH="1">
              <a:off x="-2930" y="3788102"/>
              <a:ext cx="9141155" cy="1345657"/>
            </a:xfrm>
            <a:custGeom>
              <a:avLst/>
              <a:gdLst/>
              <a:ahLst/>
              <a:cxnLst/>
              <a:rect l="l" t="t" r="r" b="b"/>
              <a:pathLst>
                <a:path w="6873049" h="1322513" extrusionOk="0">
                  <a:moveTo>
                    <a:pt x="6452712" y="461358"/>
                  </a:moveTo>
                  <a:cubicBezTo>
                    <a:pt x="6350890" y="447356"/>
                    <a:pt x="6271832" y="369823"/>
                    <a:pt x="6178011" y="328770"/>
                  </a:cubicBezTo>
                  <a:cubicBezTo>
                    <a:pt x="6073902" y="283240"/>
                    <a:pt x="5953411" y="284193"/>
                    <a:pt x="5842350" y="310006"/>
                  </a:cubicBezTo>
                  <a:cubicBezTo>
                    <a:pt x="5731288" y="335818"/>
                    <a:pt x="5630514" y="377347"/>
                    <a:pt x="5527834" y="425925"/>
                  </a:cubicBezTo>
                  <a:cubicBezTo>
                    <a:pt x="5420106" y="344105"/>
                    <a:pt x="5282851" y="300290"/>
                    <a:pt x="5146453" y="304100"/>
                  </a:cubicBezTo>
                  <a:cubicBezTo>
                    <a:pt x="5010055" y="307910"/>
                    <a:pt x="4851654" y="353344"/>
                    <a:pt x="4748880" y="441069"/>
                  </a:cubicBezTo>
                  <a:cubicBezTo>
                    <a:pt x="4629246" y="369156"/>
                    <a:pt x="4473607" y="400207"/>
                    <a:pt x="4343019" y="450880"/>
                  </a:cubicBezTo>
                  <a:cubicBezTo>
                    <a:pt x="4212432" y="501458"/>
                    <a:pt x="4082987" y="570514"/>
                    <a:pt x="3942588" y="568800"/>
                  </a:cubicBezTo>
                  <a:cubicBezTo>
                    <a:pt x="3680079" y="565561"/>
                    <a:pt x="3479959" y="320483"/>
                    <a:pt x="3220498" y="281431"/>
                  </a:cubicBezTo>
                  <a:cubicBezTo>
                    <a:pt x="2946940" y="240187"/>
                    <a:pt x="2694051" y="420686"/>
                    <a:pt x="2418207" y="398016"/>
                  </a:cubicBezTo>
                  <a:cubicBezTo>
                    <a:pt x="2279809" y="225709"/>
                    <a:pt x="2078165" y="102837"/>
                    <a:pt x="1858899" y="57117"/>
                  </a:cubicBezTo>
                  <a:cubicBezTo>
                    <a:pt x="1639634" y="11397"/>
                    <a:pt x="1404176" y="43401"/>
                    <a:pt x="1205865" y="145699"/>
                  </a:cubicBezTo>
                  <a:cubicBezTo>
                    <a:pt x="1108901" y="195706"/>
                    <a:pt x="1006317" y="264476"/>
                    <a:pt x="899636" y="239425"/>
                  </a:cubicBezTo>
                  <a:cubicBezTo>
                    <a:pt x="818007" y="220280"/>
                    <a:pt x="760857" y="151033"/>
                    <a:pt x="694563" y="100646"/>
                  </a:cubicBezTo>
                  <a:cubicBezTo>
                    <a:pt x="593979" y="24256"/>
                    <a:pt x="462058" y="-11559"/>
                    <a:pt x="335566" y="3300"/>
                  </a:cubicBezTo>
                  <a:cubicBezTo>
                    <a:pt x="209074" y="18160"/>
                    <a:pt x="89535" y="83406"/>
                    <a:pt x="10383" y="180942"/>
                  </a:cubicBezTo>
                  <a:cubicBezTo>
                    <a:pt x="6763" y="185418"/>
                    <a:pt x="3429" y="189990"/>
                    <a:pt x="0" y="194562"/>
                  </a:cubicBezTo>
                  <a:lnTo>
                    <a:pt x="0" y="1322513"/>
                  </a:lnTo>
                  <a:lnTo>
                    <a:pt x="6873050" y="1322513"/>
                  </a:lnTo>
                  <a:lnTo>
                    <a:pt x="6873050" y="429068"/>
                  </a:lnTo>
                  <a:cubicBezTo>
                    <a:pt x="6742843" y="371632"/>
                    <a:pt x="6594158" y="480789"/>
                    <a:pt x="6452712" y="461262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0" name="Google Shape;640;p17"/>
            <p:cNvGrpSpPr/>
            <p:nvPr/>
          </p:nvGrpSpPr>
          <p:grpSpPr>
            <a:xfrm>
              <a:off x="6430928" y="4166042"/>
              <a:ext cx="3273201" cy="782486"/>
              <a:chOff x="6430928" y="4166042"/>
              <a:chExt cx="3273201" cy="782486"/>
            </a:xfrm>
          </p:grpSpPr>
          <p:grpSp>
            <p:nvGrpSpPr>
              <p:cNvPr id="641" name="Google Shape;641;p17"/>
              <p:cNvGrpSpPr/>
              <p:nvPr/>
            </p:nvGrpSpPr>
            <p:grpSpPr>
              <a:xfrm>
                <a:off x="7386095" y="4166042"/>
                <a:ext cx="2318034" cy="773811"/>
                <a:chOff x="762295" y="4190998"/>
                <a:chExt cx="2318034" cy="773811"/>
              </a:xfrm>
            </p:grpSpPr>
            <p:sp>
              <p:nvSpPr>
                <p:cNvPr id="642" name="Google Shape;642;p17"/>
                <p:cNvSpPr/>
                <p:nvPr/>
              </p:nvSpPr>
              <p:spPr>
                <a:xfrm>
                  <a:off x="762295" y="4190998"/>
                  <a:ext cx="2318034" cy="773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5055" h="505759" extrusionOk="0">
                      <a:moveTo>
                        <a:pt x="1514915" y="462992"/>
                      </a:moveTo>
                      <a:cubicBezTo>
                        <a:pt x="1515295" y="420130"/>
                        <a:pt x="1515581" y="376696"/>
                        <a:pt x="1506151" y="335262"/>
                      </a:cubicBezTo>
                      <a:cubicBezTo>
                        <a:pt x="1496721" y="293828"/>
                        <a:pt x="1476052" y="254014"/>
                        <a:pt x="1443667" y="233249"/>
                      </a:cubicBezTo>
                      <a:cubicBezTo>
                        <a:pt x="1411282" y="212485"/>
                        <a:pt x="1363657" y="201817"/>
                        <a:pt x="1338797" y="233630"/>
                      </a:cubicBezTo>
                      <a:cubicBezTo>
                        <a:pt x="1317366" y="183433"/>
                        <a:pt x="1268121" y="151144"/>
                        <a:pt x="1219830" y="155430"/>
                      </a:cubicBezTo>
                      <a:cubicBezTo>
                        <a:pt x="1171538" y="159716"/>
                        <a:pt x="1116103" y="176861"/>
                        <a:pt x="1101529" y="230201"/>
                      </a:cubicBezTo>
                      <a:cubicBezTo>
                        <a:pt x="1068573" y="137714"/>
                        <a:pt x="1012089" y="50750"/>
                        <a:pt x="931318" y="14936"/>
                      </a:cubicBezTo>
                      <a:cubicBezTo>
                        <a:pt x="850546" y="-20782"/>
                        <a:pt x="736912" y="7793"/>
                        <a:pt x="699765" y="98185"/>
                      </a:cubicBezTo>
                      <a:cubicBezTo>
                        <a:pt x="644805" y="45607"/>
                        <a:pt x="565938" y="28557"/>
                        <a:pt x="498216" y="54656"/>
                      </a:cubicBezTo>
                      <a:cubicBezTo>
                        <a:pt x="430493" y="80754"/>
                        <a:pt x="379915" y="142381"/>
                        <a:pt x="363246" y="222581"/>
                      </a:cubicBezTo>
                      <a:cubicBezTo>
                        <a:pt x="363437" y="162193"/>
                        <a:pt x="318003" y="109805"/>
                        <a:pt x="266663" y="98470"/>
                      </a:cubicBezTo>
                      <a:cubicBezTo>
                        <a:pt x="215419" y="87136"/>
                        <a:pt x="161793" y="110758"/>
                        <a:pt x="121597" y="149334"/>
                      </a:cubicBezTo>
                      <a:cubicBezTo>
                        <a:pt x="81402" y="187910"/>
                        <a:pt x="52827" y="239917"/>
                        <a:pt x="27776" y="292971"/>
                      </a:cubicBezTo>
                      <a:cubicBezTo>
                        <a:pt x="-6228" y="364790"/>
                        <a:pt x="-16896" y="459754"/>
                        <a:pt x="41683" y="505759"/>
                      </a:cubicBezTo>
                      <a:lnTo>
                        <a:pt x="1514915" y="462897"/>
                      </a:lnTo>
                      <a:close/>
                    </a:path>
                  </a:pathLst>
                </a:custGeom>
                <a:solidFill>
                  <a:srgbClr val="43847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3" name="Google Shape;643;p17"/>
                <p:cNvSpPr/>
                <p:nvPr/>
              </p:nvSpPr>
              <p:spPr>
                <a:xfrm>
                  <a:off x="1135593" y="4527789"/>
                  <a:ext cx="323089" cy="195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69" h="127670" extrusionOk="0">
                      <a:moveTo>
                        <a:pt x="0" y="120756"/>
                      </a:moveTo>
                      <a:cubicBezTo>
                        <a:pt x="2857" y="82561"/>
                        <a:pt x="28861" y="48176"/>
                        <a:pt x="61246" y="39698"/>
                      </a:cubicBezTo>
                      <a:cubicBezTo>
                        <a:pt x="93631" y="31221"/>
                        <a:pt x="129826" y="49223"/>
                        <a:pt x="146685" y="82275"/>
                      </a:cubicBezTo>
                      <a:cubicBezTo>
                        <a:pt x="150781" y="90276"/>
                        <a:pt x="153829" y="99515"/>
                        <a:pt x="152876" y="108660"/>
                      </a:cubicBezTo>
                      <a:cubicBezTo>
                        <a:pt x="151924" y="117899"/>
                        <a:pt x="145732" y="126852"/>
                        <a:pt x="137731" y="127614"/>
                      </a:cubicBezTo>
                      <a:cubicBezTo>
                        <a:pt x="127730" y="128567"/>
                        <a:pt x="120015" y="117327"/>
                        <a:pt x="116491" y="106373"/>
                      </a:cubicBezTo>
                      <a:cubicBezTo>
                        <a:pt x="106966" y="76846"/>
                        <a:pt x="114586" y="40937"/>
                        <a:pt x="134874" y="19887"/>
                      </a:cubicBezTo>
                      <a:cubicBezTo>
                        <a:pt x="155162" y="-1164"/>
                        <a:pt x="186785" y="-6117"/>
                        <a:pt x="211169" y="798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4" name="Google Shape;644;p17"/>
                <p:cNvSpPr/>
                <p:nvPr/>
              </p:nvSpPr>
              <p:spPr>
                <a:xfrm>
                  <a:off x="1695405" y="4365934"/>
                  <a:ext cx="385607" cy="296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031" h="193538" extrusionOk="0">
                      <a:moveTo>
                        <a:pt x="0" y="5611"/>
                      </a:moveTo>
                      <a:cubicBezTo>
                        <a:pt x="29432" y="-7248"/>
                        <a:pt x="65246" y="2563"/>
                        <a:pt x="86678" y="29233"/>
                      </a:cubicBezTo>
                      <a:cubicBezTo>
                        <a:pt x="108109" y="55903"/>
                        <a:pt x="113824" y="98003"/>
                        <a:pt x="100489" y="130960"/>
                      </a:cubicBezTo>
                      <a:cubicBezTo>
                        <a:pt x="126206" y="112957"/>
                        <a:pt x="170783" y="100575"/>
                        <a:pt x="198215" y="114767"/>
                      </a:cubicBezTo>
                      <a:cubicBezTo>
                        <a:pt x="225647" y="128959"/>
                        <a:pt x="246412" y="159344"/>
                        <a:pt x="252031" y="193539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5" name="Google Shape;645;p17"/>
                <p:cNvSpPr/>
                <p:nvPr/>
              </p:nvSpPr>
              <p:spPr>
                <a:xfrm>
                  <a:off x="2369276" y="4558455"/>
                  <a:ext cx="299188" cy="20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548" h="134003" extrusionOk="0">
                      <a:moveTo>
                        <a:pt x="0" y="49364"/>
                      </a:moveTo>
                      <a:cubicBezTo>
                        <a:pt x="1429" y="24409"/>
                        <a:pt x="20860" y="3359"/>
                        <a:pt x="42291" y="406"/>
                      </a:cubicBezTo>
                      <a:cubicBezTo>
                        <a:pt x="63818" y="-2547"/>
                        <a:pt x="85630" y="10884"/>
                        <a:pt x="97917" y="31553"/>
                      </a:cubicBezTo>
                      <a:cubicBezTo>
                        <a:pt x="110204" y="52222"/>
                        <a:pt x="113443" y="78892"/>
                        <a:pt x="109442" y="103467"/>
                      </a:cubicBezTo>
                      <a:cubicBezTo>
                        <a:pt x="107252" y="116992"/>
                        <a:pt x="100870" y="132137"/>
                        <a:pt x="89059" y="133851"/>
                      </a:cubicBezTo>
                      <a:cubicBezTo>
                        <a:pt x="80867" y="135089"/>
                        <a:pt x="72866" y="128613"/>
                        <a:pt x="69247" y="120135"/>
                      </a:cubicBezTo>
                      <a:cubicBezTo>
                        <a:pt x="65627" y="111658"/>
                        <a:pt x="65913" y="101371"/>
                        <a:pt x="68199" y="92227"/>
                      </a:cubicBezTo>
                      <a:cubicBezTo>
                        <a:pt x="75438" y="62985"/>
                        <a:pt x="102299" y="43459"/>
                        <a:pt x="128588" y="43840"/>
                      </a:cubicBezTo>
                      <a:cubicBezTo>
                        <a:pt x="154877" y="44221"/>
                        <a:pt x="179546" y="61938"/>
                        <a:pt x="195549" y="8622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46" name="Google Shape;646;p17"/>
              <p:cNvGrpSpPr/>
              <p:nvPr/>
            </p:nvGrpSpPr>
            <p:grpSpPr>
              <a:xfrm>
                <a:off x="6430928" y="4341412"/>
                <a:ext cx="1343761" cy="607116"/>
                <a:chOff x="2515353" y="4380926"/>
                <a:chExt cx="1343761" cy="607116"/>
              </a:xfrm>
            </p:grpSpPr>
            <p:sp>
              <p:nvSpPr>
                <p:cNvPr id="647" name="Google Shape;647;p17"/>
                <p:cNvSpPr/>
                <p:nvPr/>
              </p:nvSpPr>
              <p:spPr>
                <a:xfrm>
                  <a:off x="2515353" y="4380926"/>
                  <a:ext cx="1343761" cy="60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275" h="396808" extrusionOk="0">
                      <a:moveTo>
                        <a:pt x="874034" y="330612"/>
                      </a:moveTo>
                      <a:cubicBezTo>
                        <a:pt x="886417" y="289464"/>
                        <a:pt x="870891" y="240505"/>
                        <a:pt x="837839" y="216121"/>
                      </a:cubicBezTo>
                      <a:cubicBezTo>
                        <a:pt x="804787" y="191737"/>
                        <a:pt x="756019" y="189546"/>
                        <a:pt x="725159" y="216978"/>
                      </a:cubicBezTo>
                      <a:cubicBezTo>
                        <a:pt x="753067" y="157923"/>
                        <a:pt x="734493" y="78008"/>
                        <a:pt x="684106" y="40099"/>
                      </a:cubicBezTo>
                      <a:cubicBezTo>
                        <a:pt x="633718" y="2190"/>
                        <a:pt x="551613" y="17048"/>
                        <a:pt x="510275" y="66007"/>
                      </a:cubicBezTo>
                      <a:cubicBezTo>
                        <a:pt x="494463" y="18668"/>
                        <a:pt x="442171" y="-6669"/>
                        <a:pt x="396260" y="1523"/>
                      </a:cubicBezTo>
                      <a:cubicBezTo>
                        <a:pt x="350349" y="9714"/>
                        <a:pt x="311678" y="45147"/>
                        <a:pt x="286342" y="87343"/>
                      </a:cubicBezTo>
                      <a:cubicBezTo>
                        <a:pt x="261005" y="129539"/>
                        <a:pt x="245003" y="184212"/>
                        <a:pt x="231287" y="232314"/>
                      </a:cubicBezTo>
                      <a:cubicBezTo>
                        <a:pt x="208998" y="185355"/>
                        <a:pt x="158992" y="155447"/>
                        <a:pt x="110320" y="160114"/>
                      </a:cubicBezTo>
                      <a:cubicBezTo>
                        <a:pt x="61647" y="164686"/>
                        <a:pt x="17260" y="203548"/>
                        <a:pt x="2878" y="254031"/>
                      </a:cubicBezTo>
                      <a:cubicBezTo>
                        <a:pt x="-8076" y="292512"/>
                        <a:pt x="13546" y="342518"/>
                        <a:pt x="45645" y="362997"/>
                      </a:cubicBezTo>
                      <a:cubicBezTo>
                        <a:pt x="77744" y="383380"/>
                        <a:pt x="116225" y="386999"/>
                        <a:pt x="153373" y="390143"/>
                      </a:cubicBezTo>
                      <a:cubicBezTo>
                        <a:pt x="404357" y="411479"/>
                        <a:pt x="626289" y="378903"/>
                        <a:pt x="874034" y="3306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Google Shape;648;p17"/>
                <p:cNvSpPr/>
                <p:nvPr/>
              </p:nvSpPr>
              <p:spPr>
                <a:xfrm>
                  <a:off x="2794051" y="4552497"/>
                  <a:ext cx="570688" cy="324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99" h="212042" extrusionOk="0">
                      <a:moveTo>
                        <a:pt x="0" y="212042"/>
                      </a:moveTo>
                      <a:cubicBezTo>
                        <a:pt x="4001" y="166608"/>
                        <a:pt x="41624" y="129270"/>
                        <a:pt x="83344" y="122126"/>
                      </a:cubicBezTo>
                      <a:cubicBezTo>
                        <a:pt x="125064" y="114983"/>
                        <a:pt x="168307" y="134414"/>
                        <a:pt x="198311" y="166513"/>
                      </a:cubicBezTo>
                      <a:cubicBezTo>
                        <a:pt x="183071" y="116697"/>
                        <a:pt x="197644" y="53356"/>
                        <a:pt x="236982" y="22685"/>
                      </a:cubicBezTo>
                      <a:cubicBezTo>
                        <a:pt x="276321" y="-7985"/>
                        <a:pt x="334137" y="-7509"/>
                        <a:pt x="372999" y="2382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9" name="Google Shape;649;p17"/>
                <p:cNvSpPr/>
                <p:nvPr/>
              </p:nvSpPr>
              <p:spPr>
                <a:xfrm>
                  <a:off x="3514829" y="4692357"/>
                  <a:ext cx="126058" cy="105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91" h="68774" extrusionOk="0">
                      <a:moveTo>
                        <a:pt x="0" y="1432"/>
                      </a:moveTo>
                      <a:cubicBezTo>
                        <a:pt x="19050" y="-2759"/>
                        <a:pt x="39719" y="2385"/>
                        <a:pt x="55245" y="15053"/>
                      </a:cubicBezTo>
                      <a:cubicBezTo>
                        <a:pt x="70771" y="27722"/>
                        <a:pt x="80963" y="47819"/>
                        <a:pt x="82391" y="68774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50" name="Google Shape;650;p17"/>
            <p:cNvGrpSpPr/>
            <p:nvPr/>
          </p:nvGrpSpPr>
          <p:grpSpPr>
            <a:xfrm>
              <a:off x="-102185" y="4148592"/>
              <a:ext cx="1843078" cy="808698"/>
              <a:chOff x="-25985" y="4224317"/>
              <a:chExt cx="1843078" cy="808698"/>
            </a:xfrm>
          </p:grpSpPr>
          <p:sp>
            <p:nvSpPr>
              <p:cNvPr id="651" name="Google Shape;651;p17"/>
              <p:cNvSpPr/>
              <p:nvPr/>
            </p:nvSpPr>
            <p:spPr>
              <a:xfrm>
                <a:off x="-25985" y="4224317"/>
                <a:ext cx="1843078" cy="808698"/>
              </a:xfrm>
              <a:custGeom>
                <a:avLst/>
                <a:gdLst/>
                <a:ahLst/>
                <a:cxnLst/>
                <a:rect l="l" t="t" r="r" b="b"/>
                <a:pathLst>
                  <a:path w="1204626" h="528561" extrusionOk="0">
                    <a:moveTo>
                      <a:pt x="1204532" y="500642"/>
                    </a:moveTo>
                    <a:cubicBezTo>
                      <a:pt x="1197578" y="430728"/>
                      <a:pt x="1152716" y="368530"/>
                      <a:pt x="1095375" y="349194"/>
                    </a:cubicBezTo>
                    <a:cubicBezTo>
                      <a:pt x="1038035" y="329859"/>
                      <a:pt x="976598" y="365196"/>
                      <a:pt x="938689" y="419965"/>
                    </a:cubicBezTo>
                    <a:cubicBezTo>
                      <a:pt x="906399" y="332907"/>
                      <a:pt x="835438" y="267565"/>
                      <a:pt x="755904" y="251658"/>
                    </a:cubicBezTo>
                    <a:cubicBezTo>
                      <a:pt x="676275" y="235751"/>
                      <a:pt x="587312" y="253182"/>
                      <a:pt x="531400" y="322715"/>
                    </a:cubicBezTo>
                    <a:cubicBezTo>
                      <a:pt x="540353" y="277376"/>
                      <a:pt x="522827" y="226703"/>
                      <a:pt x="489585" y="201842"/>
                    </a:cubicBezTo>
                    <a:cubicBezTo>
                      <a:pt x="456343" y="176982"/>
                      <a:pt x="404146" y="172505"/>
                      <a:pt x="372904" y="201271"/>
                    </a:cubicBezTo>
                    <a:cubicBezTo>
                      <a:pt x="392239" y="139644"/>
                      <a:pt x="365665" y="66683"/>
                      <a:pt x="319373" y="30869"/>
                    </a:cubicBezTo>
                    <a:cubicBezTo>
                      <a:pt x="273082" y="-4945"/>
                      <a:pt x="212027" y="-7422"/>
                      <a:pt x="158877" y="12295"/>
                    </a:cubicBezTo>
                    <a:cubicBezTo>
                      <a:pt x="105728" y="32012"/>
                      <a:pt x="59341" y="71636"/>
                      <a:pt x="17812" y="115546"/>
                    </a:cubicBezTo>
                    <a:lnTo>
                      <a:pt x="0" y="528550"/>
                    </a:lnTo>
                    <a:cubicBezTo>
                      <a:pt x="12954" y="529217"/>
                      <a:pt x="34766" y="499308"/>
                      <a:pt x="47435" y="502451"/>
                    </a:cubicBezTo>
                    <a:lnTo>
                      <a:pt x="1204627" y="5006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p17"/>
              <p:cNvSpPr/>
              <p:nvPr/>
            </p:nvSpPr>
            <p:spPr>
              <a:xfrm>
                <a:off x="308475" y="4415593"/>
                <a:ext cx="436810" cy="422915"/>
              </a:xfrm>
              <a:custGeom>
                <a:avLst/>
                <a:gdLst/>
                <a:ahLst/>
                <a:cxnLst/>
                <a:rect l="l" t="t" r="r" b="b"/>
                <a:pathLst>
                  <a:path w="285497" h="276415" extrusionOk="0">
                    <a:moveTo>
                      <a:pt x="0" y="0"/>
                    </a:moveTo>
                    <a:cubicBezTo>
                      <a:pt x="35433" y="3238"/>
                      <a:pt x="68770" y="26289"/>
                      <a:pt x="86392" y="59627"/>
                    </a:cubicBezTo>
                    <a:cubicBezTo>
                      <a:pt x="104013" y="92964"/>
                      <a:pt x="105537" y="135731"/>
                      <a:pt x="90201" y="170402"/>
                    </a:cubicBezTo>
                    <a:cubicBezTo>
                      <a:pt x="131921" y="154019"/>
                      <a:pt x="177736" y="144875"/>
                      <a:pt x="218694" y="163354"/>
                    </a:cubicBezTo>
                    <a:cubicBezTo>
                      <a:pt x="259651" y="181832"/>
                      <a:pt x="291274" y="228981"/>
                      <a:pt x="284607" y="27641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17"/>
              <p:cNvSpPr/>
              <p:nvPr/>
            </p:nvSpPr>
            <p:spPr>
              <a:xfrm>
                <a:off x="175186" y="4665667"/>
                <a:ext cx="327752" cy="256382"/>
              </a:xfrm>
              <a:custGeom>
                <a:avLst/>
                <a:gdLst/>
                <a:ahLst/>
                <a:cxnLst/>
                <a:rect l="l" t="t" r="r" b="b"/>
                <a:pathLst>
                  <a:path w="214217" h="167570" extrusionOk="0">
                    <a:moveTo>
                      <a:pt x="0" y="9741"/>
                    </a:moveTo>
                    <a:cubicBezTo>
                      <a:pt x="47435" y="-8452"/>
                      <a:pt x="102679" y="-832"/>
                      <a:pt x="144209" y="29839"/>
                    </a:cubicBezTo>
                    <a:cubicBezTo>
                      <a:pt x="185738" y="60509"/>
                      <a:pt x="212598" y="113278"/>
                      <a:pt x="214217" y="16757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4" name="Google Shape;654;p17"/>
            <p:cNvGrpSpPr/>
            <p:nvPr/>
          </p:nvGrpSpPr>
          <p:grpSpPr>
            <a:xfrm>
              <a:off x="0" y="4804888"/>
              <a:ext cx="9141155" cy="338622"/>
              <a:chOff x="0" y="4804888"/>
              <a:chExt cx="9141155" cy="338622"/>
            </a:xfrm>
          </p:grpSpPr>
          <p:sp>
            <p:nvSpPr>
              <p:cNvPr id="655" name="Google Shape;655;p17"/>
              <p:cNvSpPr/>
              <p:nvPr/>
            </p:nvSpPr>
            <p:spPr>
              <a:xfrm>
                <a:off x="0" y="4804888"/>
                <a:ext cx="9141155" cy="338622"/>
              </a:xfrm>
              <a:custGeom>
                <a:avLst/>
                <a:gdLst/>
                <a:ahLst/>
                <a:cxnLst/>
                <a:rect l="l" t="t" r="r" b="b"/>
                <a:pathLst>
                  <a:path w="6873049" h="254603" extrusionOk="0">
                    <a:moveTo>
                      <a:pt x="0" y="0"/>
                    </a:moveTo>
                    <a:lnTo>
                      <a:pt x="6873050" y="0"/>
                    </a:lnTo>
                    <a:lnTo>
                      <a:pt x="6873050" y="254603"/>
                    </a:lnTo>
                    <a:lnTo>
                      <a:pt x="0" y="25460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56" name="Google Shape;656;p17"/>
              <p:cNvGrpSpPr/>
              <p:nvPr/>
            </p:nvGrpSpPr>
            <p:grpSpPr>
              <a:xfrm>
                <a:off x="408983" y="4937484"/>
                <a:ext cx="8326033" cy="113087"/>
                <a:chOff x="408983" y="4937484"/>
                <a:chExt cx="8326033" cy="113087"/>
              </a:xfrm>
            </p:grpSpPr>
            <p:grpSp>
              <p:nvGrpSpPr>
                <p:cNvPr id="657" name="Google Shape;657;p17"/>
                <p:cNvGrpSpPr/>
                <p:nvPr/>
              </p:nvGrpSpPr>
              <p:grpSpPr>
                <a:xfrm flipH="1">
                  <a:off x="3116092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658" name="Google Shape;658;p17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9" name="Google Shape;659;p17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0" name="Google Shape;660;p17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1" name="Google Shape;661;p17"/>
                <p:cNvGrpSpPr/>
                <p:nvPr/>
              </p:nvGrpSpPr>
              <p:grpSpPr>
                <a:xfrm>
                  <a:off x="408984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662" name="Google Shape;662;p17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3" name="Google Shape;663;p17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4" name="Google Shape;664;p17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5" name="Google Shape;665;p17"/>
                <p:cNvGrpSpPr/>
                <p:nvPr/>
              </p:nvGrpSpPr>
              <p:grpSpPr>
                <a:xfrm>
                  <a:off x="8530309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666" name="Google Shape;666;p17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7" name="Google Shape;667;p17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8" name="Google Shape;668;p17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669" name="Google Shape;669;p17"/>
            <p:cNvGrpSpPr/>
            <p:nvPr/>
          </p:nvGrpSpPr>
          <p:grpSpPr>
            <a:xfrm>
              <a:off x="172291" y="1391512"/>
              <a:ext cx="326065" cy="1692347"/>
              <a:chOff x="172291" y="1391512"/>
              <a:chExt cx="326065" cy="1692347"/>
            </a:xfrm>
          </p:grpSpPr>
          <p:grpSp>
            <p:nvGrpSpPr>
              <p:cNvPr id="670" name="Google Shape;670;p17"/>
              <p:cNvGrpSpPr/>
              <p:nvPr/>
            </p:nvGrpSpPr>
            <p:grpSpPr>
              <a:xfrm>
                <a:off x="172291" y="2021182"/>
                <a:ext cx="215583" cy="229700"/>
                <a:chOff x="423441" y="2517507"/>
                <a:chExt cx="215583" cy="229700"/>
              </a:xfrm>
            </p:grpSpPr>
            <p:sp>
              <p:nvSpPr>
                <p:cNvPr id="671" name="Google Shape;671;p17"/>
                <p:cNvSpPr/>
                <p:nvPr/>
              </p:nvSpPr>
              <p:spPr>
                <a:xfrm>
                  <a:off x="439395" y="2545793"/>
                  <a:ext cx="174767" cy="185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218" h="215386" extrusionOk="0">
                      <a:moveTo>
                        <a:pt x="203072" y="0"/>
                      </a:moveTo>
                      <a:cubicBezTo>
                        <a:pt x="203072" y="0"/>
                        <a:pt x="-34594" y="27382"/>
                        <a:pt x="4302" y="215386"/>
                      </a:cubicBezTo>
                      <a:cubicBezTo>
                        <a:pt x="4302" y="215386"/>
                        <a:pt x="209482" y="188004"/>
                        <a:pt x="20307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2" name="Google Shape;672;p17"/>
                <p:cNvSpPr/>
                <p:nvPr/>
              </p:nvSpPr>
              <p:spPr>
                <a:xfrm>
                  <a:off x="423441" y="2517507"/>
                  <a:ext cx="215583" cy="22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78" h="267093" extrusionOk="0">
                      <a:moveTo>
                        <a:pt x="762" y="267078"/>
                      </a:moveTo>
                      <a:cubicBezTo>
                        <a:pt x="1634" y="266953"/>
                        <a:pt x="2069" y="267078"/>
                        <a:pt x="2878" y="266766"/>
                      </a:cubicBezTo>
                      <a:cubicBezTo>
                        <a:pt x="5056" y="265833"/>
                        <a:pt x="6550" y="263966"/>
                        <a:pt x="8355" y="262410"/>
                      </a:cubicBezTo>
                      <a:cubicBezTo>
                        <a:pt x="17254" y="254880"/>
                        <a:pt x="25531" y="246790"/>
                        <a:pt x="33745" y="238637"/>
                      </a:cubicBezTo>
                      <a:cubicBezTo>
                        <a:pt x="57767" y="214740"/>
                        <a:pt x="79922" y="189474"/>
                        <a:pt x="103072" y="164954"/>
                      </a:cubicBezTo>
                      <a:cubicBezTo>
                        <a:pt x="133068" y="132905"/>
                        <a:pt x="164309" y="101602"/>
                        <a:pt x="193807" y="69117"/>
                      </a:cubicBezTo>
                      <a:cubicBezTo>
                        <a:pt x="213721" y="47211"/>
                        <a:pt x="232640" y="24745"/>
                        <a:pt x="250438" y="1657"/>
                      </a:cubicBezTo>
                      <a:cubicBezTo>
                        <a:pt x="250812" y="1221"/>
                        <a:pt x="250749" y="599"/>
                        <a:pt x="250252" y="225"/>
                      </a:cubicBezTo>
                      <a:cubicBezTo>
                        <a:pt x="249816" y="-148"/>
                        <a:pt x="249194" y="-23"/>
                        <a:pt x="248820" y="350"/>
                      </a:cubicBezTo>
                      <a:cubicBezTo>
                        <a:pt x="234880" y="17153"/>
                        <a:pt x="220131" y="33395"/>
                        <a:pt x="205071" y="49638"/>
                      </a:cubicBezTo>
                      <a:cubicBezTo>
                        <a:pt x="170408" y="87040"/>
                        <a:pt x="133940" y="123632"/>
                        <a:pt x="98592" y="160723"/>
                      </a:cubicBezTo>
                      <a:cubicBezTo>
                        <a:pt x="77744" y="182753"/>
                        <a:pt x="57269" y="204970"/>
                        <a:pt x="36297" y="227000"/>
                      </a:cubicBezTo>
                      <a:cubicBezTo>
                        <a:pt x="27398" y="236397"/>
                        <a:pt x="18374" y="245607"/>
                        <a:pt x="9288" y="255005"/>
                      </a:cubicBezTo>
                      <a:cubicBezTo>
                        <a:pt x="6301" y="258116"/>
                        <a:pt x="2256" y="260543"/>
                        <a:pt x="389" y="264464"/>
                      </a:cubicBezTo>
                      <a:cubicBezTo>
                        <a:pt x="16" y="265211"/>
                        <a:pt x="264" y="265522"/>
                        <a:pt x="140" y="266331"/>
                      </a:cubicBezTo>
                      <a:cubicBezTo>
                        <a:pt x="-47" y="266517"/>
                        <a:pt x="-47" y="266766"/>
                        <a:pt x="140" y="266953"/>
                      </a:cubicBezTo>
                      <a:cubicBezTo>
                        <a:pt x="327" y="267140"/>
                        <a:pt x="576" y="267140"/>
                        <a:pt x="762" y="2669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73" name="Google Shape;673;p17"/>
              <p:cNvGrpSpPr/>
              <p:nvPr/>
            </p:nvGrpSpPr>
            <p:grpSpPr>
              <a:xfrm>
                <a:off x="172300" y="1391512"/>
                <a:ext cx="326056" cy="122381"/>
                <a:chOff x="177600" y="2303162"/>
                <a:chExt cx="326056" cy="122381"/>
              </a:xfrm>
            </p:grpSpPr>
            <p:sp>
              <p:nvSpPr>
                <p:cNvPr id="674" name="Google Shape;674;p17"/>
                <p:cNvSpPr/>
                <p:nvPr/>
              </p:nvSpPr>
              <p:spPr>
                <a:xfrm>
                  <a:off x="275582" y="2303162"/>
                  <a:ext cx="228074" cy="122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74" h="179313" extrusionOk="0">
                      <a:moveTo>
                        <a:pt x="0" y="73082"/>
                      </a:moveTo>
                      <a:cubicBezTo>
                        <a:pt x="0" y="73082"/>
                        <a:pt x="85320" y="12406"/>
                        <a:pt x="170454" y="1951"/>
                      </a:cubicBezTo>
                      <a:cubicBezTo>
                        <a:pt x="228081" y="-5144"/>
                        <a:pt x="324106" y="3880"/>
                        <a:pt x="333503" y="83973"/>
                      </a:cubicBezTo>
                      <a:cubicBezTo>
                        <a:pt x="346323" y="193066"/>
                        <a:pt x="173379" y="232024"/>
                        <a:pt x="0" y="7308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5" name="Google Shape;675;p17"/>
                <p:cNvSpPr/>
                <p:nvPr/>
              </p:nvSpPr>
              <p:spPr>
                <a:xfrm>
                  <a:off x="177600" y="2341319"/>
                  <a:ext cx="246113" cy="2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605" h="38331" extrusionOk="0">
                      <a:moveTo>
                        <a:pt x="587" y="20101"/>
                      </a:moveTo>
                      <a:cubicBezTo>
                        <a:pt x="3139" y="21968"/>
                        <a:pt x="4632" y="23710"/>
                        <a:pt x="7557" y="24955"/>
                      </a:cubicBezTo>
                      <a:cubicBezTo>
                        <a:pt x="13220" y="27257"/>
                        <a:pt x="19506" y="26946"/>
                        <a:pt x="25418" y="27631"/>
                      </a:cubicBezTo>
                      <a:cubicBezTo>
                        <a:pt x="107751" y="36654"/>
                        <a:pt x="172286" y="8214"/>
                        <a:pt x="252192" y="13068"/>
                      </a:cubicBezTo>
                      <a:cubicBezTo>
                        <a:pt x="283371" y="15060"/>
                        <a:pt x="317101" y="21470"/>
                        <a:pt x="355436" y="37961"/>
                      </a:cubicBezTo>
                      <a:cubicBezTo>
                        <a:pt x="357303" y="38895"/>
                        <a:pt x="359419" y="37961"/>
                        <a:pt x="360290" y="36281"/>
                      </a:cubicBezTo>
                      <a:cubicBezTo>
                        <a:pt x="361099" y="34414"/>
                        <a:pt x="360290" y="32298"/>
                        <a:pt x="358548" y="31489"/>
                      </a:cubicBezTo>
                      <a:cubicBezTo>
                        <a:pt x="319715" y="12446"/>
                        <a:pt x="285300" y="3422"/>
                        <a:pt x="253126" y="871"/>
                      </a:cubicBezTo>
                      <a:cubicBezTo>
                        <a:pt x="173220" y="-5477"/>
                        <a:pt x="108996" y="25204"/>
                        <a:pt x="26414" y="17985"/>
                      </a:cubicBezTo>
                      <a:cubicBezTo>
                        <a:pt x="20750" y="17487"/>
                        <a:pt x="15025" y="15682"/>
                        <a:pt x="9113" y="16056"/>
                      </a:cubicBezTo>
                      <a:cubicBezTo>
                        <a:pt x="6126" y="16304"/>
                        <a:pt x="4135" y="17549"/>
                        <a:pt x="1085" y="18234"/>
                      </a:cubicBezTo>
                      <a:cubicBezTo>
                        <a:pt x="525" y="18109"/>
                        <a:pt x="90" y="18545"/>
                        <a:pt x="27" y="19043"/>
                      </a:cubicBezTo>
                      <a:cubicBezTo>
                        <a:pt x="-97" y="19540"/>
                        <a:pt x="214" y="19976"/>
                        <a:pt x="774" y="201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76" name="Google Shape;676;p17"/>
              <p:cNvGrpSpPr/>
              <p:nvPr/>
            </p:nvGrpSpPr>
            <p:grpSpPr>
              <a:xfrm>
                <a:off x="226006" y="2758151"/>
                <a:ext cx="218640" cy="325708"/>
                <a:chOff x="258393" y="2710176"/>
                <a:chExt cx="218640" cy="325708"/>
              </a:xfrm>
            </p:grpSpPr>
            <p:sp>
              <p:nvSpPr>
                <p:cNvPr id="677" name="Google Shape;677;p17"/>
                <p:cNvSpPr/>
                <p:nvPr/>
              </p:nvSpPr>
              <p:spPr>
                <a:xfrm rot="3637164">
                  <a:off x="253622" y="2845213"/>
                  <a:ext cx="228182" cy="12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74" h="179313" extrusionOk="0">
                      <a:moveTo>
                        <a:pt x="0" y="73082"/>
                      </a:moveTo>
                      <a:cubicBezTo>
                        <a:pt x="0" y="73082"/>
                        <a:pt x="85320" y="12406"/>
                        <a:pt x="170454" y="1951"/>
                      </a:cubicBezTo>
                      <a:cubicBezTo>
                        <a:pt x="228081" y="-5144"/>
                        <a:pt x="324106" y="3880"/>
                        <a:pt x="333503" y="83973"/>
                      </a:cubicBezTo>
                      <a:cubicBezTo>
                        <a:pt x="346323" y="193066"/>
                        <a:pt x="173379" y="232024"/>
                        <a:pt x="0" y="73082"/>
                      </a:cubicBezTo>
                      <a:close/>
                    </a:path>
                  </a:pathLst>
                </a:custGeom>
                <a:solidFill>
                  <a:srgbClr val="43847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8" name="Google Shape;678;p17"/>
                <p:cNvSpPr/>
                <p:nvPr/>
              </p:nvSpPr>
              <p:spPr>
                <a:xfrm rot="3637164">
                  <a:off x="209766" y="2810790"/>
                  <a:ext cx="246230" cy="26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605" h="38331" extrusionOk="0">
                      <a:moveTo>
                        <a:pt x="587" y="20101"/>
                      </a:moveTo>
                      <a:cubicBezTo>
                        <a:pt x="3139" y="21968"/>
                        <a:pt x="4632" y="23710"/>
                        <a:pt x="7557" y="24955"/>
                      </a:cubicBezTo>
                      <a:cubicBezTo>
                        <a:pt x="13220" y="27257"/>
                        <a:pt x="19506" y="26946"/>
                        <a:pt x="25418" y="27631"/>
                      </a:cubicBezTo>
                      <a:cubicBezTo>
                        <a:pt x="107751" y="36654"/>
                        <a:pt x="172286" y="8214"/>
                        <a:pt x="252192" y="13068"/>
                      </a:cubicBezTo>
                      <a:cubicBezTo>
                        <a:pt x="283371" y="15060"/>
                        <a:pt x="317101" y="21470"/>
                        <a:pt x="355436" y="37961"/>
                      </a:cubicBezTo>
                      <a:cubicBezTo>
                        <a:pt x="357303" y="38895"/>
                        <a:pt x="359419" y="37961"/>
                        <a:pt x="360290" y="36281"/>
                      </a:cubicBezTo>
                      <a:cubicBezTo>
                        <a:pt x="361099" y="34414"/>
                        <a:pt x="360290" y="32298"/>
                        <a:pt x="358548" y="31489"/>
                      </a:cubicBezTo>
                      <a:cubicBezTo>
                        <a:pt x="319715" y="12446"/>
                        <a:pt x="285300" y="3422"/>
                        <a:pt x="253126" y="871"/>
                      </a:cubicBezTo>
                      <a:cubicBezTo>
                        <a:pt x="173220" y="-5477"/>
                        <a:pt x="108996" y="25204"/>
                        <a:pt x="26414" y="17985"/>
                      </a:cubicBezTo>
                      <a:cubicBezTo>
                        <a:pt x="20750" y="17487"/>
                        <a:pt x="15025" y="15682"/>
                        <a:pt x="9113" y="16056"/>
                      </a:cubicBezTo>
                      <a:cubicBezTo>
                        <a:pt x="6126" y="16304"/>
                        <a:pt x="4135" y="17549"/>
                        <a:pt x="1085" y="18234"/>
                      </a:cubicBezTo>
                      <a:cubicBezTo>
                        <a:pt x="525" y="18109"/>
                        <a:pt x="90" y="18545"/>
                        <a:pt x="27" y="19043"/>
                      </a:cubicBezTo>
                      <a:cubicBezTo>
                        <a:pt x="-97" y="19540"/>
                        <a:pt x="214" y="19976"/>
                        <a:pt x="774" y="201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79" name="Google Shape;679;p17"/>
            <p:cNvGrpSpPr/>
            <p:nvPr/>
          </p:nvGrpSpPr>
          <p:grpSpPr>
            <a:xfrm>
              <a:off x="8581377" y="2863011"/>
              <a:ext cx="461179" cy="461210"/>
              <a:chOff x="2957865" y="5957044"/>
              <a:chExt cx="794178" cy="794231"/>
            </a:xfrm>
          </p:grpSpPr>
          <p:sp>
            <p:nvSpPr>
              <p:cNvPr id="680" name="Google Shape;680;p17"/>
              <p:cNvSpPr/>
              <p:nvPr/>
            </p:nvSpPr>
            <p:spPr>
              <a:xfrm>
                <a:off x="2957865" y="5957044"/>
                <a:ext cx="794178" cy="794231"/>
              </a:xfrm>
              <a:custGeom>
                <a:avLst/>
                <a:gdLst/>
                <a:ahLst/>
                <a:cxnLst/>
                <a:rect l="l" t="t" r="r" b="b"/>
                <a:pathLst>
                  <a:path w="794178" h="794231" extrusionOk="0">
                    <a:moveTo>
                      <a:pt x="201182" y="424150"/>
                    </a:moveTo>
                    <a:cubicBezTo>
                      <a:pt x="80015" y="392411"/>
                      <a:pt x="-9786" y="333851"/>
                      <a:pt x="856" y="293462"/>
                    </a:cubicBezTo>
                    <a:cubicBezTo>
                      <a:pt x="11498" y="253073"/>
                      <a:pt x="118475" y="245792"/>
                      <a:pt x="239642" y="277593"/>
                    </a:cubicBezTo>
                    <a:cubicBezTo>
                      <a:pt x="176413" y="169557"/>
                      <a:pt x="154321" y="64696"/>
                      <a:pt x="190353" y="43661"/>
                    </a:cubicBezTo>
                    <a:cubicBezTo>
                      <a:pt x="226386" y="22627"/>
                      <a:pt x="307039" y="93136"/>
                      <a:pt x="370205" y="201420"/>
                    </a:cubicBezTo>
                    <a:cubicBezTo>
                      <a:pt x="401943" y="80192"/>
                      <a:pt x="460566" y="-9734"/>
                      <a:pt x="501017" y="846"/>
                    </a:cubicBezTo>
                    <a:cubicBezTo>
                      <a:pt x="541406" y="11425"/>
                      <a:pt x="548438" y="118527"/>
                      <a:pt x="516638" y="239756"/>
                    </a:cubicBezTo>
                    <a:cubicBezTo>
                      <a:pt x="624797" y="176341"/>
                      <a:pt x="729659" y="154435"/>
                      <a:pt x="750756" y="190467"/>
                    </a:cubicBezTo>
                    <a:cubicBezTo>
                      <a:pt x="771852" y="226500"/>
                      <a:pt x="701156" y="307029"/>
                      <a:pt x="593059" y="370132"/>
                    </a:cubicBezTo>
                    <a:cubicBezTo>
                      <a:pt x="714225" y="401871"/>
                      <a:pt x="803964" y="460680"/>
                      <a:pt x="793322" y="501069"/>
                    </a:cubicBezTo>
                    <a:cubicBezTo>
                      <a:pt x="782743" y="541458"/>
                      <a:pt x="675765" y="548428"/>
                      <a:pt x="554599" y="516689"/>
                    </a:cubicBezTo>
                    <a:cubicBezTo>
                      <a:pt x="617827" y="624724"/>
                      <a:pt x="639920" y="729586"/>
                      <a:pt x="603825" y="750869"/>
                    </a:cubicBezTo>
                    <a:cubicBezTo>
                      <a:pt x="567792" y="771904"/>
                      <a:pt x="487201" y="701084"/>
                      <a:pt x="423974" y="593111"/>
                    </a:cubicBezTo>
                    <a:cubicBezTo>
                      <a:pt x="392235" y="714339"/>
                      <a:pt x="333674" y="804016"/>
                      <a:pt x="293223" y="793374"/>
                    </a:cubicBezTo>
                    <a:cubicBezTo>
                      <a:pt x="252772" y="782732"/>
                      <a:pt x="245740" y="675942"/>
                      <a:pt x="277541" y="554713"/>
                    </a:cubicBezTo>
                    <a:cubicBezTo>
                      <a:pt x="169443" y="617817"/>
                      <a:pt x="64520" y="640034"/>
                      <a:pt x="43423" y="604001"/>
                    </a:cubicBezTo>
                    <a:cubicBezTo>
                      <a:pt x="22388" y="567720"/>
                      <a:pt x="93022" y="487191"/>
                      <a:pt x="201120" y="42402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1" name="Google Shape;681;p17"/>
              <p:cNvSpPr/>
              <p:nvPr/>
            </p:nvSpPr>
            <p:spPr>
              <a:xfrm>
                <a:off x="3072388" y="6281953"/>
                <a:ext cx="276661" cy="71547"/>
              </a:xfrm>
              <a:custGeom>
                <a:avLst/>
                <a:gdLst/>
                <a:ahLst/>
                <a:cxnLst/>
                <a:rect l="l" t="t" r="r" b="b"/>
                <a:pathLst>
                  <a:path w="276661" h="71547" extrusionOk="0">
                    <a:moveTo>
                      <a:pt x="1027" y="3030"/>
                    </a:moveTo>
                    <a:cubicBezTo>
                      <a:pt x="45337" y="17779"/>
                      <a:pt x="91015" y="30910"/>
                      <a:pt x="137129" y="42050"/>
                    </a:cubicBezTo>
                    <a:cubicBezTo>
                      <a:pt x="183306" y="53252"/>
                      <a:pt x="229855" y="62524"/>
                      <a:pt x="275596" y="71548"/>
                    </a:cubicBezTo>
                    <a:cubicBezTo>
                      <a:pt x="276094" y="71486"/>
                      <a:pt x="276529" y="71361"/>
                      <a:pt x="276654" y="70677"/>
                    </a:cubicBezTo>
                    <a:cubicBezTo>
                      <a:pt x="276716" y="70241"/>
                      <a:pt x="276405" y="69930"/>
                      <a:pt x="275970" y="69805"/>
                    </a:cubicBezTo>
                    <a:cubicBezTo>
                      <a:pt x="221392" y="57981"/>
                      <a:pt x="165881" y="44788"/>
                      <a:pt x="110867" y="30599"/>
                    </a:cubicBezTo>
                    <a:cubicBezTo>
                      <a:pt x="74088" y="21202"/>
                      <a:pt x="37558" y="11369"/>
                      <a:pt x="2023" y="43"/>
                    </a:cubicBezTo>
                    <a:cubicBezTo>
                      <a:pt x="1214" y="-144"/>
                      <a:pt x="342" y="292"/>
                      <a:pt x="94" y="1101"/>
                    </a:cubicBezTo>
                    <a:cubicBezTo>
                      <a:pt x="-217" y="1910"/>
                      <a:pt x="280" y="2719"/>
                      <a:pt x="1090" y="296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2" name="Google Shape;682;p17"/>
              <p:cNvSpPr/>
              <p:nvPr/>
            </p:nvSpPr>
            <p:spPr>
              <a:xfrm>
                <a:off x="3123242" y="6364696"/>
                <a:ext cx="218816" cy="119938"/>
              </a:xfrm>
              <a:custGeom>
                <a:avLst/>
                <a:gdLst/>
                <a:ahLst/>
                <a:cxnLst/>
                <a:rect l="l" t="t" r="r" b="b"/>
                <a:pathLst>
                  <a:path w="218816" h="119938" extrusionOk="0">
                    <a:moveTo>
                      <a:pt x="2137" y="119679"/>
                    </a:moveTo>
                    <a:cubicBezTo>
                      <a:pt x="32444" y="103748"/>
                      <a:pt x="62627" y="87069"/>
                      <a:pt x="92561" y="69893"/>
                    </a:cubicBezTo>
                    <a:cubicBezTo>
                      <a:pt x="112475" y="58443"/>
                      <a:pt x="132203" y="46681"/>
                      <a:pt x="152242" y="35728"/>
                    </a:cubicBezTo>
                    <a:cubicBezTo>
                      <a:pt x="173774" y="24028"/>
                      <a:pt x="195618" y="12577"/>
                      <a:pt x="217959" y="2682"/>
                    </a:cubicBezTo>
                    <a:cubicBezTo>
                      <a:pt x="218643" y="2434"/>
                      <a:pt x="219017" y="1625"/>
                      <a:pt x="218706" y="816"/>
                    </a:cubicBezTo>
                    <a:cubicBezTo>
                      <a:pt x="218395" y="69"/>
                      <a:pt x="217585" y="-180"/>
                      <a:pt x="216839" y="131"/>
                    </a:cubicBezTo>
                    <a:cubicBezTo>
                      <a:pt x="186532" y="12702"/>
                      <a:pt x="156971" y="27078"/>
                      <a:pt x="128095" y="42947"/>
                    </a:cubicBezTo>
                    <a:cubicBezTo>
                      <a:pt x="85031" y="66595"/>
                      <a:pt x="43397" y="93355"/>
                      <a:pt x="706" y="117314"/>
                    </a:cubicBezTo>
                    <a:cubicBezTo>
                      <a:pt x="22" y="117563"/>
                      <a:pt x="-165" y="118435"/>
                      <a:pt x="146" y="119181"/>
                    </a:cubicBezTo>
                    <a:cubicBezTo>
                      <a:pt x="457" y="119928"/>
                      <a:pt x="1390" y="120177"/>
                      <a:pt x="2075" y="119679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3" name="Google Shape;683;p17"/>
              <p:cNvSpPr/>
              <p:nvPr/>
            </p:nvSpPr>
            <p:spPr>
              <a:xfrm>
                <a:off x="3283223" y="6359074"/>
                <a:ext cx="53008" cy="248187"/>
              </a:xfrm>
              <a:custGeom>
                <a:avLst/>
                <a:gdLst/>
                <a:ahLst/>
                <a:cxnLst/>
                <a:rect l="l" t="t" r="r" b="b"/>
                <a:pathLst>
                  <a:path w="53008" h="248187" extrusionOk="0">
                    <a:moveTo>
                      <a:pt x="2778" y="247214"/>
                    </a:moveTo>
                    <a:lnTo>
                      <a:pt x="25928" y="118456"/>
                    </a:lnTo>
                    <a:lnTo>
                      <a:pt x="52999" y="1086"/>
                    </a:lnTo>
                    <a:cubicBezTo>
                      <a:pt x="53061" y="650"/>
                      <a:pt x="52813" y="152"/>
                      <a:pt x="52377" y="28"/>
                    </a:cubicBezTo>
                    <a:cubicBezTo>
                      <a:pt x="51941" y="-97"/>
                      <a:pt x="51506" y="214"/>
                      <a:pt x="51381" y="650"/>
                    </a:cubicBezTo>
                    <a:lnTo>
                      <a:pt x="21883" y="117398"/>
                    </a:lnTo>
                    <a:cubicBezTo>
                      <a:pt x="18958" y="130404"/>
                      <a:pt x="16344" y="143224"/>
                      <a:pt x="14291" y="156231"/>
                    </a:cubicBezTo>
                    <a:cubicBezTo>
                      <a:pt x="9374" y="186289"/>
                      <a:pt x="6014" y="216721"/>
                      <a:pt x="39" y="246530"/>
                    </a:cubicBezTo>
                    <a:cubicBezTo>
                      <a:pt x="-147" y="247401"/>
                      <a:pt x="350" y="248210"/>
                      <a:pt x="1097" y="248148"/>
                    </a:cubicBezTo>
                    <a:cubicBezTo>
                      <a:pt x="1844" y="248335"/>
                      <a:pt x="2591" y="247837"/>
                      <a:pt x="2715" y="247214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4" name="Google Shape;684;p17"/>
              <p:cNvSpPr/>
              <p:nvPr/>
            </p:nvSpPr>
            <p:spPr>
              <a:xfrm>
                <a:off x="3388200" y="6395788"/>
                <a:ext cx="85800" cy="193829"/>
              </a:xfrm>
              <a:custGeom>
                <a:avLst/>
                <a:gdLst/>
                <a:ahLst/>
                <a:cxnLst/>
                <a:rect l="l" t="t" r="r" b="b"/>
                <a:pathLst>
                  <a:path w="85800" h="193829" extrusionOk="0">
                    <a:moveTo>
                      <a:pt x="85679" y="191831"/>
                    </a:moveTo>
                    <a:cubicBezTo>
                      <a:pt x="85493" y="190213"/>
                      <a:pt x="85493" y="188844"/>
                      <a:pt x="85057" y="187599"/>
                    </a:cubicBezTo>
                    <a:cubicBezTo>
                      <a:pt x="81696" y="175464"/>
                      <a:pt x="75287" y="164511"/>
                      <a:pt x="70246" y="153060"/>
                    </a:cubicBezTo>
                    <a:cubicBezTo>
                      <a:pt x="48091" y="102154"/>
                      <a:pt x="25937" y="51248"/>
                      <a:pt x="2911" y="840"/>
                    </a:cubicBezTo>
                    <a:cubicBezTo>
                      <a:pt x="2599" y="93"/>
                      <a:pt x="1666" y="-156"/>
                      <a:pt x="919" y="93"/>
                    </a:cubicBezTo>
                    <a:cubicBezTo>
                      <a:pt x="172" y="342"/>
                      <a:pt x="-201" y="1400"/>
                      <a:pt x="110" y="2147"/>
                    </a:cubicBezTo>
                    <a:cubicBezTo>
                      <a:pt x="22265" y="53053"/>
                      <a:pt x="42677" y="104581"/>
                      <a:pt x="64894" y="155550"/>
                    </a:cubicBezTo>
                    <a:cubicBezTo>
                      <a:pt x="69873" y="167000"/>
                      <a:pt x="73669" y="179011"/>
                      <a:pt x="80390" y="189591"/>
                    </a:cubicBezTo>
                    <a:cubicBezTo>
                      <a:pt x="81199" y="190898"/>
                      <a:pt x="82194" y="191893"/>
                      <a:pt x="83128" y="193013"/>
                    </a:cubicBezTo>
                    <a:cubicBezTo>
                      <a:pt x="83439" y="193760"/>
                      <a:pt x="84248" y="194009"/>
                      <a:pt x="84995" y="193698"/>
                    </a:cubicBezTo>
                    <a:cubicBezTo>
                      <a:pt x="85679" y="193449"/>
                      <a:pt x="85991" y="192640"/>
                      <a:pt x="85679" y="19183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" name="Google Shape;685;p17"/>
              <p:cNvSpPr/>
              <p:nvPr/>
            </p:nvSpPr>
            <p:spPr>
              <a:xfrm>
                <a:off x="3392075" y="6350855"/>
                <a:ext cx="200358" cy="69626"/>
              </a:xfrm>
              <a:custGeom>
                <a:avLst/>
                <a:gdLst/>
                <a:ahLst/>
                <a:cxnLst/>
                <a:rect l="l" t="t" r="r" b="b"/>
                <a:pathLst>
                  <a:path w="200358" h="69626" extrusionOk="0">
                    <a:moveTo>
                      <a:pt x="1401" y="4699"/>
                    </a:moveTo>
                    <a:cubicBezTo>
                      <a:pt x="20320" y="13038"/>
                      <a:pt x="39736" y="20382"/>
                      <a:pt x="59650" y="26729"/>
                    </a:cubicBezTo>
                    <a:cubicBezTo>
                      <a:pt x="105391" y="41852"/>
                      <a:pt x="152937" y="53427"/>
                      <a:pt x="197931" y="69483"/>
                    </a:cubicBezTo>
                    <a:cubicBezTo>
                      <a:pt x="198864" y="69919"/>
                      <a:pt x="199922" y="69296"/>
                      <a:pt x="200233" y="68487"/>
                    </a:cubicBezTo>
                    <a:cubicBezTo>
                      <a:pt x="200607" y="67429"/>
                      <a:pt x="200109" y="66434"/>
                      <a:pt x="199175" y="66185"/>
                    </a:cubicBezTo>
                    <a:cubicBezTo>
                      <a:pt x="154306" y="49693"/>
                      <a:pt x="106760" y="37931"/>
                      <a:pt x="61020" y="22560"/>
                    </a:cubicBezTo>
                    <a:cubicBezTo>
                      <a:pt x="41354" y="16025"/>
                      <a:pt x="22062" y="8744"/>
                      <a:pt x="3393" y="219"/>
                    </a:cubicBezTo>
                    <a:cubicBezTo>
                      <a:pt x="2210" y="-342"/>
                      <a:pt x="778" y="219"/>
                      <a:pt x="219" y="1401"/>
                    </a:cubicBezTo>
                    <a:cubicBezTo>
                      <a:pt x="-342" y="2583"/>
                      <a:pt x="219" y="4077"/>
                      <a:pt x="1401" y="4637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p17"/>
              <p:cNvSpPr/>
              <p:nvPr/>
            </p:nvSpPr>
            <p:spPr>
              <a:xfrm>
                <a:off x="3388573" y="6243342"/>
                <a:ext cx="172533" cy="83223"/>
              </a:xfrm>
              <a:custGeom>
                <a:avLst/>
                <a:gdLst/>
                <a:ahLst/>
                <a:cxnLst/>
                <a:rect l="l" t="t" r="r" b="b"/>
                <a:pathLst>
                  <a:path w="172533" h="83223" extrusionOk="0">
                    <a:moveTo>
                      <a:pt x="2040" y="83026"/>
                    </a:moveTo>
                    <a:cubicBezTo>
                      <a:pt x="29485" y="67468"/>
                      <a:pt x="57116" y="52843"/>
                      <a:pt x="85183" y="39463"/>
                    </a:cubicBezTo>
                    <a:cubicBezTo>
                      <a:pt x="113249" y="26083"/>
                      <a:pt x="141939" y="13761"/>
                      <a:pt x="171561" y="2809"/>
                    </a:cubicBezTo>
                    <a:cubicBezTo>
                      <a:pt x="172308" y="2560"/>
                      <a:pt x="172744" y="1751"/>
                      <a:pt x="172432" y="1004"/>
                    </a:cubicBezTo>
                    <a:cubicBezTo>
                      <a:pt x="172121" y="257"/>
                      <a:pt x="171312" y="-179"/>
                      <a:pt x="170503" y="70"/>
                    </a:cubicBezTo>
                    <a:cubicBezTo>
                      <a:pt x="140818" y="11023"/>
                      <a:pt x="112129" y="23345"/>
                      <a:pt x="83938" y="36912"/>
                    </a:cubicBezTo>
                    <a:cubicBezTo>
                      <a:pt x="55747" y="50479"/>
                      <a:pt x="28178" y="65103"/>
                      <a:pt x="734" y="80474"/>
                    </a:cubicBezTo>
                    <a:cubicBezTo>
                      <a:pt x="49" y="80972"/>
                      <a:pt x="-200" y="81781"/>
                      <a:pt x="173" y="82590"/>
                    </a:cubicBezTo>
                    <a:cubicBezTo>
                      <a:pt x="609" y="83150"/>
                      <a:pt x="1418" y="83399"/>
                      <a:pt x="2103" y="8308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p17"/>
              <p:cNvSpPr/>
              <p:nvPr/>
            </p:nvSpPr>
            <p:spPr>
              <a:xfrm>
                <a:off x="3368133" y="6109259"/>
                <a:ext cx="70134" cy="209866"/>
              </a:xfrm>
              <a:custGeom>
                <a:avLst/>
                <a:gdLst/>
                <a:ahLst/>
                <a:cxnLst/>
                <a:rect l="l" t="t" r="r" b="b"/>
                <a:pathLst>
                  <a:path w="70134" h="209866" extrusionOk="0">
                    <a:moveTo>
                      <a:pt x="2939" y="208645"/>
                    </a:moveTo>
                    <a:cubicBezTo>
                      <a:pt x="3935" y="205969"/>
                      <a:pt x="5179" y="203356"/>
                      <a:pt x="6050" y="200431"/>
                    </a:cubicBezTo>
                    <a:cubicBezTo>
                      <a:pt x="13518" y="175787"/>
                      <a:pt x="19244" y="150209"/>
                      <a:pt x="27583" y="125565"/>
                    </a:cubicBezTo>
                    <a:cubicBezTo>
                      <a:pt x="41523" y="84119"/>
                      <a:pt x="57454" y="43232"/>
                      <a:pt x="70087" y="1847"/>
                    </a:cubicBezTo>
                    <a:cubicBezTo>
                      <a:pt x="70274" y="1225"/>
                      <a:pt x="69901" y="416"/>
                      <a:pt x="69154" y="43"/>
                    </a:cubicBezTo>
                    <a:cubicBezTo>
                      <a:pt x="68345" y="-144"/>
                      <a:pt x="67598" y="292"/>
                      <a:pt x="67287" y="1163"/>
                    </a:cubicBezTo>
                    <a:cubicBezTo>
                      <a:pt x="51729" y="48957"/>
                      <a:pt x="31192" y="96067"/>
                      <a:pt x="15510" y="144546"/>
                    </a:cubicBezTo>
                    <a:cubicBezTo>
                      <a:pt x="9473" y="163278"/>
                      <a:pt x="2254" y="182072"/>
                      <a:pt x="138" y="201426"/>
                    </a:cubicBezTo>
                    <a:cubicBezTo>
                      <a:pt x="-173" y="203853"/>
                      <a:pt x="138" y="205907"/>
                      <a:pt x="138" y="208210"/>
                    </a:cubicBezTo>
                    <a:cubicBezTo>
                      <a:pt x="-48" y="209081"/>
                      <a:pt x="512" y="209641"/>
                      <a:pt x="1259" y="209828"/>
                    </a:cubicBezTo>
                    <a:cubicBezTo>
                      <a:pt x="2005" y="210014"/>
                      <a:pt x="2752" y="209517"/>
                      <a:pt x="2939" y="20870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688;p17"/>
              <p:cNvSpPr/>
              <p:nvPr/>
            </p:nvSpPr>
            <p:spPr>
              <a:xfrm>
                <a:off x="3178308" y="6082079"/>
                <a:ext cx="155149" cy="227956"/>
              </a:xfrm>
              <a:custGeom>
                <a:avLst/>
                <a:gdLst/>
                <a:ahLst/>
                <a:cxnLst/>
                <a:rect l="l" t="t" r="r" b="b"/>
                <a:pathLst>
                  <a:path w="155149" h="227956" extrusionOk="0">
                    <a:moveTo>
                      <a:pt x="154865" y="225868"/>
                    </a:moveTo>
                    <a:lnTo>
                      <a:pt x="2084" y="525"/>
                    </a:lnTo>
                    <a:cubicBezTo>
                      <a:pt x="1711" y="-35"/>
                      <a:pt x="1026" y="-222"/>
                      <a:pt x="466" y="338"/>
                    </a:cubicBezTo>
                    <a:cubicBezTo>
                      <a:pt x="-32" y="649"/>
                      <a:pt x="-156" y="1334"/>
                      <a:pt x="217" y="1832"/>
                    </a:cubicBezTo>
                    <a:cubicBezTo>
                      <a:pt x="36250" y="54107"/>
                      <a:pt x="69606" y="108187"/>
                      <a:pt x="105265" y="160773"/>
                    </a:cubicBezTo>
                    <a:cubicBezTo>
                      <a:pt x="120575" y="183239"/>
                      <a:pt x="136506" y="205456"/>
                      <a:pt x="152624" y="227486"/>
                    </a:cubicBezTo>
                    <a:cubicBezTo>
                      <a:pt x="153060" y="228046"/>
                      <a:pt x="153993" y="228046"/>
                      <a:pt x="154553" y="227797"/>
                    </a:cubicBezTo>
                    <a:cubicBezTo>
                      <a:pt x="155176" y="227299"/>
                      <a:pt x="155363" y="226428"/>
                      <a:pt x="154865" y="22586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p17"/>
              <p:cNvSpPr/>
              <p:nvPr/>
            </p:nvSpPr>
            <p:spPr>
              <a:xfrm rot="-77336">
                <a:off x="3257174" y="6256591"/>
                <a:ext cx="195582" cy="195582"/>
              </a:xfrm>
              <a:custGeom>
                <a:avLst/>
                <a:gdLst/>
                <a:ahLst/>
                <a:cxnLst/>
                <a:rect l="l" t="t" r="r" b="b"/>
                <a:pathLst>
                  <a:path w="195533" h="195533" extrusionOk="0">
                    <a:moveTo>
                      <a:pt x="195534" y="97767"/>
                    </a:moveTo>
                    <a:cubicBezTo>
                      <a:pt x="195534" y="151762"/>
                      <a:pt x="151762" y="195534"/>
                      <a:pt x="97767" y="195534"/>
                    </a:cubicBezTo>
                    <a:cubicBezTo>
                      <a:pt x="43772" y="195534"/>
                      <a:pt x="0" y="151762"/>
                      <a:pt x="0" y="97767"/>
                    </a:cubicBezTo>
                    <a:cubicBezTo>
                      <a:pt x="0" y="43772"/>
                      <a:pt x="43772" y="0"/>
                      <a:pt x="97767" y="0"/>
                    </a:cubicBezTo>
                    <a:cubicBezTo>
                      <a:pt x="151762" y="0"/>
                      <a:pt x="195534" y="43772"/>
                      <a:pt x="195534" y="9776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90" name="Google Shape;690;p17"/>
          <p:cNvSpPr txBox="1">
            <a:spLocks noGrp="1"/>
          </p:cNvSpPr>
          <p:nvPr>
            <p:ph type="subTitle" idx="1"/>
          </p:nvPr>
        </p:nvSpPr>
        <p:spPr>
          <a:xfrm>
            <a:off x="715100" y="1457000"/>
            <a:ext cx="4070100" cy="27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691" name="Google Shape;691;p17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2741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102185" y="-172211"/>
            <a:ext cx="9243340" cy="5315720"/>
            <a:chOff x="-102185" y="-172210"/>
            <a:chExt cx="9243340" cy="5315720"/>
          </a:xfrm>
        </p:grpSpPr>
        <p:sp>
          <p:nvSpPr>
            <p:cNvPr id="11" name="Google Shape;11;p2"/>
            <p:cNvSpPr/>
            <p:nvPr/>
          </p:nvSpPr>
          <p:spPr>
            <a:xfrm flipH="1">
              <a:off x="-22376" y="4323375"/>
              <a:ext cx="9141155" cy="810039"/>
            </a:xfrm>
            <a:custGeom>
              <a:avLst/>
              <a:gdLst/>
              <a:ahLst/>
              <a:cxnLst/>
              <a:rect l="l" t="t" r="r" b="b"/>
              <a:pathLst>
                <a:path w="6873049" h="1322513" extrusionOk="0">
                  <a:moveTo>
                    <a:pt x="6452712" y="461358"/>
                  </a:moveTo>
                  <a:cubicBezTo>
                    <a:pt x="6350890" y="447356"/>
                    <a:pt x="6271832" y="369823"/>
                    <a:pt x="6178011" y="328770"/>
                  </a:cubicBezTo>
                  <a:cubicBezTo>
                    <a:pt x="6073902" y="283240"/>
                    <a:pt x="5953411" y="284193"/>
                    <a:pt x="5842350" y="310006"/>
                  </a:cubicBezTo>
                  <a:cubicBezTo>
                    <a:pt x="5731288" y="335818"/>
                    <a:pt x="5630514" y="377347"/>
                    <a:pt x="5527834" y="425925"/>
                  </a:cubicBezTo>
                  <a:cubicBezTo>
                    <a:pt x="5420106" y="344105"/>
                    <a:pt x="5282851" y="300290"/>
                    <a:pt x="5146453" y="304100"/>
                  </a:cubicBezTo>
                  <a:cubicBezTo>
                    <a:pt x="5010055" y="307910"/>
                    <a:pt x="4851654" y="353344"/>
                    <a:pt x="4748880" y="441069"/>
                  </a:cubicBezTo>
                  <a:cubicBezTo>
                    <a:pt x="4629246" y="369156"/>
                    <a:pt x="4473607" y="400207"/>
                    <a:pt x="4343019" y="450880"/>
                  </a:cubicBezTo>
                  <a:cubicBezTo>
                    <a:pt x="4212432" y="501458"/>
                    <a:pt x="4082987" y="570514"/>
                    <a:pt x="3942588" y="568800"/>
                  </a:cubicBezTo>
                  <a:cubicBezTo>
                    <a:pt x="3680079" y="565561"/>
                    <a:pt x="3479959" y="320483"/>
                    <a:pt x="3220498" y="281431"/>
                  </a:cubicBezTo>
                  <a:cubicBezTo>
                    <a:pt x="2946940" y="240187"/>
                    <a:pt x="2694051" y="420686"/>
                    <a:pt x="2418207" y="398016"/>
                  </a:cubicBezTo>
                  <a:cubicBezTo>
                    <a:pt x="2279809" y="225709"/>
                    <a:pt x="2078165" y="102837"/>
                    <a:pt x="1858899" y="57117"/>
                  </a:cubicBezTo>
                  <a:cubicBezTo>
                    <a:pt x="1639634" y="11397"/>
                    <a:pt x="1404176" y="43401"/>
                    <a:pt x="1205865" y="145699"/>
                  </a:cubicBezTo>
                  <a:cubicBezTo>
                    <a:pt x="1108901" y="195706"/>
                    <a:pt x="1006317" y="264476"/>
                    <a:pt x="899636" y="239425"/>
                  </a:cubicBezTo>
                  <a:cubicBezTo>
                    <a:pt x="818007" y="220280"/>
                    <a:pt x="760857" y="151033"/>
                    <a:pt x="694563" y="100646"/>
                  </a:cubicBezTo>
                  <a:cubicBezTo>
                    <a:pt x="593979" y="24256"/>
                    <a:pt x="462058" y="-11559"/>
                    <a:pt x="335566" y="3300"/>
                  </a:cubicBezTo>
                  <a:cubicBezTo>
                    <a:pt x="209074" y="18160"/>
                    <a:pt x="89535" y="83406"/>
                    <a:pt x="10383" y="180942"/>
                  </a:cubicBezTo>
                  <a:cubicBezTo>
                    <a:pt x="6763" y="185418"/>
                    <a:pt x="3429" y="189990"/>
                    <a:pt x="0" y="194562"/>
                  </a:cubicBezTo>
                  <a:lnTo>
                    <a:pt x="0" y="1322513"/>
                  </a:lnTo>
                  <a:lnTo>
                    <a:pt x="6873050" y="1322513"/>
                  </a:lnTo>
                  <a:lnTo>
                    <a:pt x="6873050" y="429068"/>
                  </a:lnTo>
                  <a:cubicBezTo>
                    <a:pt x="6742843" y="371632"/>
                    <a:pt x="6594158" y="480789"/>
                    <a:pt x="6452712" y="461262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-102185" y="4148592"/>
              <a:ext cx="1843078" cy="808698"/>
              <a:chOff x="-25985" y="4224317"/>
              <a:chExt cx="1843078" cy="808698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-25985" y="4224317"/>
                <a:ext cx="1843078" cy="808698"/>
              </a:xfrm>
              <a:custGeom>
                <a:avLst/>
                <a:gdLst/>
                <a:ahLst/>
                <a:cxnLst/>
                <a:rect l="l" t="t" r="r" b="b"/>
                <a:pathLst>
                  <a:path w="1204626" h="528561" extrusionOk="0">
                    <a:moveTo>
                      <a:pt x="1204532" y="500642"/>
                    </a:moveTo>
                    <a:cubicBezTo>
                      <a:pt x="1197578" y="430728"/>
                      <a:pt x="1152716" y="368530"/>
                      <a:pt x="1095375" y="349194"/>
                    </a:cubicBezTo>
                    <a:cubicBezTo>
                      <a:pt x="1038035" y="329859"/>
                      <a:pt x="976598" y="365196"/>
                      <a:pt x="938689" y="419965"/>
                    </a:cubicBezTo>
                    <a:cubicBezTo>
                      <a:pt x="906399" y="332907"/>
                      <a:pt x="835438" y="267565"/>
                      <a:pt x="755904" y="251658"/>
                    </a:cubicBezTo>
                    <a:cubicBezTo>
                      <a:pt x="676275" y="235751"/>
                      <a:pt x="587312" y="253182"/>
                      <a:pt x="531400" y="322715"/>
                    </a:cubicBezTo>
                    <a:cubicBezTo>
                      <a:pt x="540353" y="277376"/>
                      <a:pt x="522827" y="226703"/>
                      <a:pt x="489585" y="201842"/>
                    </a:cubicBezTo>
                    <a:cubicBezTo>
                      <a:pt x="456343" y="176982"/>
                      <a:pt x="404146" y="172505"/>
                      <a:pt x="372904" y="201271"/>
                    </a:cubicBezTo>
                    <a:cubicBezTo>
                      <a:pt x="392239" y="139644"/>
                      <a:pt x="365665" y="66683"/>
                      <a:pt x="319373" y="30869"/>
                    </a:cubicBezTo>
                    <a:cubicBezTo>
                      <a:pt x="273082" y="-4945"/>
                      <a:pt x="212027" y="-7422"/>
                      <a:pt x="158877" y="12295"/>
                    </a:cubicBezTo>
                    <a:cubicBezTo>
                      <a:pt x="105728" y="32012"/>
                      <a:pt x="59341" y="71636"/>
                      <a:pt x="17812" y="115546"/>
                    </a:cubicBezTo>
                    <a:lnTo>
                      <a:pt x="0" y="528550"/>
                    </a:lnTo>
                    <a:cubicBezTo>
                      <a:pt x="12954" y="529217"/>
                      <a:pt x="34766" y="499308"/>
                      <a:pt x="47435" y="502451"/>
                    </a:cubicBezTo>
                    <a:lnTo>
                      <a:pt x="1204627" y="5006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308475" y="4415593"/>
                <a:ext cx="436810" cy="422915"/>
              </a:xfrm>
              <a:custGeom>
                <a:avLst/>
                <a:gdLst/>
                <a:ahLst/>
                <a:cxnLst/>
                <a:rect l="l" t="t" r="r" b="b"/>
                <a:pathLst>
                  <a:path w="285497" h="276415" extrusionOk="0">
                    <a:moveTo>
                      <a:pt x="0" y="0"/>
                    </a:moveTo>
                    <a:cubicBezTo>
                      <a:pt x="35433" y="3238"/>
                      <a:pt x="68770" y="26289"/>
                      <a:pt x="86392" y="59627"/>
                    </a:cubicBezTo>
                    <a:cubicBezTo>
                      <a:pt x="104013" y="92964"/>
                      <a:pt x="105537" y="135731"/>
                      <a:pt x="90201" y="170402"/>
                    </a:cubicBezTo>
                    <a:cubicBezTo>
                      <a:pt x="131921" y="154019"/>
                      <a:pt x="177736" y="144875"/>
                      <a:pt x="218694" y="163354"/>
                    </a:cubicBezTo>
                    <a:cubicBezTo>
                      <a:pt x="259651" y="181832"/>
                      <a:pt x="291274" y="228981"/>
                      <a:pt x="284607" y="27641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75186" y="4665667"/>
                <a:ext cx="327752" cy="256382"/>
              </a:xfrm>
              <a:custGeom>
                <a:avLst/>
                <a:gdLst/>
                <a:ahLst/>
                <a:cxnLst/>
                <a:rect l="l" t="t" r="r" b="b"/>
                <a:pathLst>
                  <a:path w="214217" h="167570" extrusionOk="0">
                    <a:moveTo>
                      <a:pt x="0" y="9741"/>
                    </a:moveTo>
                    <a:cubicBezTo>
                      <a:pt x="47435" y="-8452"/>
                      <a:pt x="102679" y="-832"/>
                      <a:pt x="144209" y="29839"/>
                    </a:cubicBezTo>
                    <a:cubicBezTo>
                      <a:pt x="185738" y="60509"/>
                      <a:pt x="212598" y="113278"/>
                      <a:pt x="214217" y="16757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" name="Google Shape;16;p2"/>
            <p:cNvSpPr/>
            <p:nvPr/>
          </p:nvSpPr>
          <p:spPr>
            <a:xfrm>
              <a:off x="0" y="4804888"/>
              <a:ext cx="9141155" cy="338622"/>
            </a:xfrm>
            <a:custGeom>
              <a:avLst/>
              <a:gdLst/>
              <a:ahLst/>
              <a:cxnLst/>
              <a:rect l="l" t="t" r="r" b="b"/>
              <a:pathLst>
                <a:path w="6873049" h="254603" extrusionOk="0">
                  <a:moveTo>
                    <a:pt x="0" y="0"/>
                  </a:moveTo>
                  <a:lnTo>
                    <a:pt x="6873050" y="0"/>
                  </a:lnTo>
                  <a:lnTo>
                    <a:pt x="6873050" y="254603"/>
                  </a:lnTo>
                  <a:lnTo>
                    <a:pt x="0" y="25460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" name="Google Shape;17;p2"/>
            <p:cNvGrpSpPr/>
            <p:nvPr/>
          </p:nvGrpSpPr>
          <p:grpSpPr>
            <a:xfrm>
              <a:off x="408984" y="4937484"/>
              <a:ext cx="8326033" cy="113087"/>
              <a:chOff x="408984" y="4937484"/>
              <a:chExt cx="8326033" cy="113087"/>
            </a:xfrm>
          </p:grpSpPr>
          <p:grpSp>
            <p:nvGrpSpPr>
              <p:cNvPr id="18" name="Google Shape;18;p2"/>
              <p:cNvGrpSpPr/>
              <p:nvPr/>
            </p:nvGrpSpPr>
            <p:grpSpPr>
              <a:xfrm flipH="1">
                <a:off x="3116092" y="4937484"/>
                <a:ext cx="204708" cy="113087"/>
                <a:chOff x="4165490" y="4856571"/>
                <a:chExt cx="204708" cy="113087"/>
              </a:xfrm>
            </p:grpSpPr>
            <p:sp>
              <p:nvSpPr>
                <p:cNvPr id="19" name="Google Shape;19;p2"/>
                <p:cNvSpPr/>
                <p:nvPr/>
              </p:nvSpPr>
              <p:spPr>
                <a:xfrm>
                  <a:off x="4165490" y="4859369"/>
                  <a:ext cx="142672" cy="11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72" h="110289" extrusionOk="0">
                      <a:moveTo>
                        <a:pt x="1439" y="2681"/>
                      </a:moveTo>
                      <a:cubicBezTo>
                        <a:pt x="5821" y="2871"/>
                        <a:pt x="10393" y="5062"/>
                        <a:pt x="15822" y="8015"/>
                      </a:cubicBezTo>
                      <a:cubicBezTo>
                        <a:pt x="24490" y="12682"/>
                        <a:pt x="34681" y="19921"/>
                        <a:pt x="45445" y="28779"/>
                      </a:cubicBezTo>
                      <a:cubicBezTo>
                        <a:pt x="57160" y="38400"/>
                        <a:pt x="69448" y="49734"/>
                        <a:pt x="81640" y="60783"/>
                      </a:cubicBezTo>
                      <a:cubicBezTo>
                        <a:pt x="103166" y="80309"/>
                        <a:pt x="124026" y="99169"/>
                        <a:pt x="136408" y="109361"/>
                      </a:cubicBezTo>
                      <a:cubicBezTo>
                        <a:pt x="137837" y="110599"/>
                        <a:pt x="140123" y="110599"/>
                        <a:pt x="141552" y="109361"/>
                      </a:cubicBezTo>
                      <a:cubicBezTo>
                        <a:pt x="142981" y="108218"/>
                        <a:pt x="143076" y="106218"/>
                        <a:pt x="141647" y="104979"/>
                      </a:cubicBezTo>
                      <a:cubicBezTo>
                        <a:pt x="130027" y="94121"/>
                        <a:pt x="111739" y="73451"/>
                        <a:pt x="90688" y="53640"/>
                      </a:cubicBezTo>
                      <a:cubicBezTo>
                        <a:pt x="78496" y="42209"/>
                        <a:pt x="65352" y="31065"/>
                        <a:pt x="52779" y="21921"/>
                      </a:cubicBezTo>
                      <a:cubicBezTo>
                        <a:pt x="40777" y="13158"/>
                        <a:pt x="29252" y="6110"/>
                        <a:pt x="19156" y="2585"/>
                      </a:cubicBezTo>
                      <a:cubicBezTo>
                        <a:pt x="12298" y="204"/>
                        <a:pt x="6202" y="-462"/>
                        <a:pt x="1249" y="300"/>
                      </a:cubicBezTo>
                      <a:cubicBezTo>
                        <a:pt x="487" y="300"/>
                        <a:pt x="-85" y="871"/>
                        <a:pt x="10" y="1538"/>
                      </a:cubicBezTo>
                      <a:cubicBezTo>
                        <a:pt x="10" y="2205"/>
                        <a:pt x="677" y="2681"/>
                        <a:pt x="1439" y="25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4264666" y="4856571"/>
                  <a:ext cx="59291" cy="91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91" h="91546" extrusionOk="0">
                      <a:moveTo>
                        <a:pt x="85" y="1478"/>
                      </a:moveTo>
                      <a:cubicBezTo>
                        <a:pt x="1704" y="10051"/>
                        <a:pt x="3037" y="20338"/>
                        <a:pt x="6562" y="31101"/>
                      </a:cubicBezTo>
                      <a:cubicBezTo>
                        <a:pt x="9800" y="40721"/>
                        <a:pt x="14563" y="50341"/>
                        <a:pt x="19897" y="59105"/>
                      </a:cubicBezTo>
                      <a:cubicBezTo>
                        <a:pt x="29041" y="73964"/>
                        <a:pt x="40661" y="85870"/>
                        <a:pt x="51805" y="90918"/>
                      </a:cubicBezTo>
                      <a:cubicBezTo>
                        <a:pt x="54091" y="92156"/>
                        <a:pt x="57139" y="91490"/>
                        <a:pt x="58568" y="89585"/>
                      </a:cubicBezTo>
                      <a:cubicBezTo>
                        <a:pt x="59997" y="87680"/>
                        <a:pt x="59235" y="85013"/>
                        <a:pt x="56949" y="83870"/>
                      </a:cubicBezTo>
                      <a:cubicBezTo>
                        <a:pt x="52186" y="80917"/>
                        <a:pt x="48281" y="75773"/>
                        <a:pt x="43995" y="69963"/>
                      </a:cubicBezTo>
                      <a:cubicBezTo>
                        <a:pt x="35518" y="58533"/>
                        <a:pt x="28183" y="43007"/>
                        <a:pt x="20182" y="28815"/>
                      </a:cubicBezTo>
                      <a:cubicBezTo>
                        <a:pt x="14277" y="18242"/>
                        <a:pt x="7419" y="8908"/>
                        <a:pt x="2656" y="812"/>
                      </a:cubicBezTo>
                      <a:cubicBezTo>
                        <a:pt x="2466" y="240"/>
                        <a:pt x="1609" y="-141"/>
                        <a:pt x="942" y="50"/>
                      </a:cubicBezTo>
                      <a:cubicBezTo>
                        <a:pt x="275" y="240"/>
                        <a:pt x="-201" y="907"/>
                        <a:pt x="85" y="14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4349134" y="4870554"/>
                  <a:ext cx="21064" cy="7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4" h="70120" extrusionOk="0">
                      <a:moveTo>
                        <a:pt x="389" y="4736"/>
                      </a:moveTo>
                      <a:cubicBezTo>
                        <a:pt x="1246" y="7688"/>
                        <a:pt x="961" y="10831"/>
                        <a:pt x="1532" y="14261"/>
                      </a:cubicBezTo>
                      <a:cubicBezTo>
                        <a:pt x="3628" y="26453"/>
                        <a:pt x="5818" y="41026"/>
                        <a:pt x="8200" y="54075"/>
                      </a:cubicBezTo>
                      <a:cubicBezTo>
                        <a:pt x="9057" y="58647"/>
                        <a:pt x="10105" y="63124"/>
                        <a:pt x="11629" y="67124"/>
                      </a:cubicBezTo>
                      <a:cubicBezTo>
                        <a:pt x="12295" y="69315"/>
                        <a:pt x="14962" y="70553"/>
                        <a:pt x="17534" y="69982"/>
                      </a:cubicBezTo>
                      <a:cubicBezTo>
                        <a:pt x="20106" y="69410"/>
                        <a:pt x="21630" y="67124"/>
                        <a:pt x="20868" y="64933"/>
                      </a:cubicBezTo>
                      <a:cubicBezTo>
                        <a:pt x="16486" y="50074"/>
                        <a:pt x="18106" y="30262"/>
                        <a:pt x="14581" y="14451"/>
                      </a:cubicBezTo>
                      <a:cubicBezTo>
                        <a:pt x="14105" y="12165"/>
                        <a:pt x="13724" y="9784"/>
                        <a:pt x="12676" y="7783"/>
                      </a:cubicBezTo>
                      <a:cubicBezTo>
                        <a:pt x="11343" y="5402"/>
                        <a:pt x="9533" y="3783"/>
                        <a:pt x="7533" y="1973"/>
                      </a:cubicBezTo>
                      <a:cubicBezTo>
                        <a:pt x="6580" y="259"/>
                        <a:pt x="4199" y="-503"/>
                        <a:pt x="2294" y="354"/>
                      </a:cubicBezTo>
                      <a:cubicBezTo>
                        <a:pt x="294" y="1116"/>
                        <a:pt x="-563" y="3116"/>
                        <a:pt x="389" y="48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2" name="Google Shape;22;p2"/>
              <p:cNvGrpSpPr/>
              <p:nvPr/>
            </p:nvGrpSpPr>
            <p:grpSpPr>
              <a:xfrm>
                <a:off x="408984" y="4937484"/>
                <a:ext cx="204708" cy="113087"/>
                <a:chOff x="4165490" y="4856571"/>
                <a:chExt cx="204708" cy="113087"/>
              </a:xfrm>
            </p:grpSpPr>
            <p:sp>
              <p:nvSpPr>
                <p:cNvPr id="23" name="Google Shape;23;p2"/>
                <p:cNvSpPr/>
                <p:nvPr/>
              </p:nvSpPr>
              <p:spPr>
                <a:xfrm>
                  <a:off x="4165490" y="4859369"/>
                  <a:ext cx="142672" cy="11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72" h="110289" extrusionOk="0">
                      <a:moveTo>
                        <a:pt x="1439" y="2681"/>
                      </a:moveTo>
                      <a:cubicBezTo>
                        <a:pt x="5821" y="2871"/>
                        <a:pt x="10393" y="5062"/>
                        <a:pt x="15822" y="8015"/>
                      </a:cubicBezTo>
                      <a:cubicBezTo>
                        <a:pt x="24490" y="12682"/>
                        <a:pt x="34681" y="19921"/>
                        <a:pt x="45445" y="28779"/>
                      </a:cubicBezTo>
                      <a:cubicBezTo>
                        <a:pt x="57160" y="38400"/>
                        <a:pt x="69448" y="49734"/>
                        <a:pt x="81640" y="60783"/>
                      </a:cubicBezTo>
                      <a:cubicBezTo>
                        <a:pt x="103166" y="80309"/>
                        <a:pt x="124026" y="99169"/>
                        <a:pt x="136408" y="109361"/>
                      </a:cubicBezTo>
                      <a:cubicBezTo>
                        <a:pt x="137837" y="110599"/>
                        <a:pt x="140123" y="110599"/>
                        <a:pt x="141552" y="109361"/>
                      </a:cubicBezTo>
                      <a:cubicBezTo>
                        <a:pt x="142981" y="108218"/>
                        <a:pt x="143076" y="106218"/>
                        <a:pt x="141647" y="104979"/>
                      </a:cubicBezTo>
                      <a:cubicBezTo>
                        <a:pt x="130027" y="94121"/>
                        <a:pt x="111739" y="73451"/>
                        <a:pt x="90688" y="53640"/>
                      </a:cubicBezTo>
                      <a:cubicBezTo>
                        <a:pt x="78496" y="42209"/>
                        <a:pt x="65352" y="31065"/>
                        <a:pt x="52779" y="21921"/>
                      </a:cubicBezTo>
                      <a:cubicBezTo>
                        <a:pt x="40777" y="13158"/>
                        <a:pt x="29252" y="6110"/>
                        <a:pt x="19156" y="2585"/>
                      </a:cubicBezTo>
                      <a:cubicBezTo>
                        <a:pt x="12298" y="204"/>
                        <a:pt x="6202" y="-462"/>
                        <a:pt x="1249" y="300"/>
                      </a:cubicBezTo>
                      <a:cubicBezTo>
                        <a:pt x="487" y="300"/>
                        <a:pt x="-85" y="871"/>
                        <a:pt x="10" y="1538"/>
                      </a:cubicBezTo>
                      <a:cubicBezTo>
                        <a:pt x="10" y="2205"/>
                        <a:pt x="677" y="2681"/>
                        <a:pt x="1439" y="25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4264666" y="4856571"/>
                  <a:ext cx="59291" cy="91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91" h="91546" extrusionOk="0">
                      <a:moveTo>
                        <a:pt x="85" y="1478"/>
                      </a:moveTo>
                      <a:cubicBezTo>
                        <a:pt x="1704" y="10051"/>
                        <a:pt x="3037" y="20338"/>
                        <a:pt x="6562" y="31101"/>
                      </a:cubicBezTo>
                      <a:cubicBezTo>
                        <a:pt x="9800" y="40721"/>
                        <a:pt x="14563" y="50341"/>
                        <a:pt x="19897" y="59105"/>
                      </a:cubicBezTo>
                      <a:cubicBezTo>
                        <a:pt x="29041" y="73964"/>
                        <a:pt x="40661" y="85870"/>
                        <a:pt x="51805" y="90918"/>
                      </a:cubicBezTo>
                      <a:cubicBezTo>
                        <a:pt x="54091" y="92156"/>
                        <a:pt x="57139" y="91490"/>
                        <a:pt x="58568" y="89585"/>
                      </a:cubicBezTo>
                      <a:cubicBezTo>
                        <a:pt x="59997" y="87680"/>
                        <a:pt x="59235" y="85013"/>
                        <a:pt x="56949" y="83870"/>
                      </a:cubicBezTo>
                      <a:cubicBezTo>
                        <a:pt x="52186" y="80917"/>
                        <a:pt x="48281" y="75773"/>
                        <a:pt x="43995" y="69963"/>
                      </a:cubicBezTo>
                      <a:cubicBezTo>
                        <a:pt x="35518" y="58533"/>
                        <a:pt x="28183" y="43007"/>
                        <a:pt x="20182" y="28815"/>
                      </a:cubicBezTo>
                      <a:cubicBezTo>
                        <a:pt x="14277" y="18242"/>
                        <a:pt x="7419" y="8908"/>
                        <a:pt x="2656" y="812"/>
                      </a:cubicBezTo>
                      <a:cubicBezTo>
                        <a:pt x="2466" y="240"/>
                        <a:pt x="1609" y="-141"/>
                        <a:pt x="942" y="50"/>
                      </a:cubicBezTo>
                      <a:cubicBezTo>
                        <a:pt x="275" y="240"/>
                        <a:pt x="-201" y="907"/>
                        <a:pt x="85" y="14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4349134" y="4870554"/>
                  <a:ext cx="21064" cy="7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4" h="70120" extrusionOk="0">
                      <a:moveTo>
                        <a:pt x="389" y="4736"/>
                      </a:moveTo>
                      <a:cubicBezTo>
                        <a:pt x="1246" y="7688"/>
                        <a:pt x="961" y="10831"/>
                        <a:pt x="1532" y="14261"/>
                      </a:cubicBezTo>
                      <a:cubicBezTo>
                        <a:pt x="3628" y="26453"/>
                        <a:pt x="5818" y="41026"/>
                        <a:pt x="8200" y="54075"/>
                      </a:cubicBezTo>
                      <a:cubicBezTo>
                        <a:pt x="9057" y="58647"/>
                        <a:pt x="10105" y="63124"/>
                        <a:pt x="11629" y="67124"/>
                      </a:cubicBezTo>
                      <a:cubicBezTo>
                        <a:pt x="12295" y="69315"/>
                        <a:pt x="14962" y="70553"/>
                        <a:pt x="17534" y="69982"/>
                      </a:cubicBezTo>
                      <a:cubicBezTo>
                        <a:pt x="20106" y="69410"/>
                        <a:pt x="21630" y="67124"/>
                        <a:pt x="20868" y="64933"/>
                      </a:cubicBezTo>
                      <a:cubicBezTo>
                        <a:pt x="16486" y="50074"/>
                        <a:pt x="18106" y="30262"/>
                        <a:pt x="14581" y="14451"/>
                      </a:cubicBezTo>
                      <a:cubicBezTo>
                        <a:pt x="14105" y="12165"/>
                        <a:pt x="13724" y="9784"/>
                        <a:pt x="12676" y="7783"/>
                      </a:cubicBezTo>
                      <a:cubicBezTo>
                        <a:pt x="11343" y="5402"/>
                        <a:pt x="9533" y="3783"/>
                        <a:pt x="7533" y="1973"/>
                      </a:cubicBezTo>
                      <a:cubicBezTo>
                        <a:pt x="6580" y="259"/>
                        <a:pt x="4199" y="-503"/>
                        <a:pt x="2294" y="354"/>
                      </a:cubicBezTo>
                      <a:cubicBezTo>
                        <a:pt x="294" y="1116"/>
                        <a:pt x="-563" y="3116"/>
                        <a:pt x="389" y="48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6" name="Google Shape;26;p2"/>
              <p:cNvGrpSpPr/>
              <p:nvPr/>
            </p:nvGrpSpPr>
            <p:grpSpPr>
              <a:xfrm>
                <a:off x="8530309" y="4937484"/>
                <a:ext cx="204708" cy="113087"/>
                <a:chOff x="4165490" y="4856571"/>
                <a:chExt cx="204708" cy="113087"/>
              </a:xfrm>
            </p:grpSpPr>
            <p:sp>
              <p:nvSpPr>
                <p:cNvPr id="27" name="Google Shape;27;p2"/>
                <p:cNvSpPr/>
                <p:nvPr/>
              </p:nvSpPr>
              <p:spPr>
                <a:xfrm>
                  <a:off x="4165490" y="4859369"/>
                  <a:ext cx="142672" cy="11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72" h="110289" extrusionOk="0">
                      <a:moveTo>
                        <a:pt x="1439" y="2681"/>
                      </a:moveTo>
                      <a:cubicBezTo>
                        <a:pt x="5821" y="2871"/>
                        <a:pt x="10393" y="5062"/>
                        <a:pt x="15822" y="8015"/>
                      </a:cubicBezTo>
                      <a:cubicBezTo>
                        <a:pt x="24490" y="12682"/>
                        <a:pt x="34681" y="19921"/>
                        <a:pt x="45445" y="28779"/>
                      </a:cubicBezTo>
                      <a:cubicBezTo>
                        <a:pt x="57160" y="38400"/>
                        <a:pt x="69448" y="49734"/>
                        <a:pt x="81640" y="60783"/>
                      </a:cubicBezTo>
                      <a:cubicBezTo>
                        <a:pt x="103166" y="80309"/>
                        <a:pt x="124026" y="99169"/>
                        <a:pt x="136408" y="109361"/>
                      </a:cubicBezTo>
                      <a:cubicBezTo>
                        <a:pt x="137837" y="110599"/>
                        <a:pt x="140123" y="110599"/>
                        <a:pt x="141552" y="109361"/>
                      </a:cubicBezTo>
                      <a:cubicBezTo>
                        <a:pt x="142981" y="108218"/>
                        <a:pt x="143076" y="106218"/>
                        <a:pt x="141647" y="104979"/>
                      </a:cubicBezTo>
                      <a:cubicBezTo>
                        <a:pt x="130027" y="94121"/>
                        <a:pt x="111739" y="73451"/>
                        <a:pt x="90688" y="53640"/>
                      </a:cubicBezTo>
                      <a:cubicBezTo>
                        <a:pt x="78496" y="42209"/>
                        <a:pt x="65352" y="31065"/>
                        <a:pt x="52779" y="21921"/>
                      </a:cubicBezTo>
                      <a:cubicBezTo>
                        <a:pt x="40777" y="13158"/>
                        <a:pt x="29252" y="6110"/>
                        <a:pt x="19156" y="2585"/>
                      </a:cubicBezTo>
                      <a:cubicBezTo>
                        <a:pt x="12298" y="204"/>
                        <a:pt x="6202" y="-462"/>
                        <a:pt x="1249" y="300"/>
                      </a:cubicBezTo>
                      <a:cubicBezTo>
                        <a:pt x="487" y="300"/>
                        <a:pt x="-85" y="871"/>
                        <a:pt x="10" y="1538"/>
                      </a:cubicBezTo>
                      <a:cubicBezTo>
                        <a:pt x="10" y="2205"/>
                        <a:pt x="677" y="2681"/>
                        <a:pt x="1439" y="25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>
                  <a:off x="4264666" y="4856571"/>
                  <a:ext cx="59291" cy="91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91" h="91546" extrusionOk="0">
                      <a:moveTo>
                        <a:pt x="85" y="1478"/>
                      </a:moveTo>
                      <a:cubicBezTo>
                        <a:pt x="1704" y="10051"/>
                        <a:pt x="3037" y="20338"/>
                        <a:pt x="6562" y="31101"/>
                      </a:cubicBezTo>
                      <a:cubicBezTo>
                        <a:pt x="9800" y="40721"/>
                        <a:pt x="14563" y="50341"/>
                        <a:pt x="19897" y="59105"/>
                      </a:cubicBezTo>
                      <a:cubicBezTo>
                        <a:pt x="29041" y="73964"/>
                        <a:pt x="40661" y="85870"/>
                        <a:pt x="51805" y="90918"/>
                      </a:cubicBezTo>
                      <a:cubicBezTo>
                        <a:pt x="54091" y="92156"/>
                        <a:pt x="57139" y="91490"/>
                        <a:pt x="58568" y="89585"/>
                      </a:cubicBezTo>
                      <a:cubicBezTo>
                        <a:pt x="59997" y="87680"/>
                        <a:pt x="59235" y="85013"/>
                        <a:pt x="56949" y="83870"/>
                      </a:cubicBezTo>
                      <a:cubicBezTo>
                        <a:pt x="52186" y="80917"/>
                        <a:pt x="48281" y="75773"/>
                        <a:pt x="43995" y="69963"/>
                      </a:cubicBezTo>
                      <a:cubicBezTo>
                        <a:pt x="35518" y="58533"/>
                        <a:pt x="28183" y="43007"/>
                        <a:pt x="20182" y="28815"/>
                      </a:cubicBezTo>
                      <a:cubicBezTo>
                        <a:pt x="14277" y="18242"/>
                        <a:pt x="7419" y="8908"/>
                        <a:pt x="2656" y="812"/>
                      </a:cubicBezTo>
                      <a:cubicBezTo>
                        <a:pt x="2466" y="240"/>
                        <a:pt x="1609" y="-141"/>
                        <a:pt x="942" y="50"/>
                      </a:cubicBezTo>
                      <a:cubicBezTo>
                        <a:pt x="275" y="240"/>
                        <a:pt x="-201" y="907"/>
                        <a:pt x="85" y="14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>
                  <a:off x="4349134" y="4870554"/>
                  <a:ext cx="21064" cy="7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4" h="70120" extrusionOk="0">
                      <a:moveTo>
                        <a:pt x="389" y="4736"/>
                      </a:moveTo>
                      <a:cubicBezTo>
                        <a:pt x="1246" y="7688"/>
                        <a:pt x="961" y="10831"/>
                        <a:pt x="1532" y="14261"/>
                      </a:cubicBezTo>
                      <a:cubicBezTo>
                        <a:pt x="3628" y="26453"/>
                        <a:pt x="5818" y="41026"/>
                        <a:pt x="8200" y="54075"/>
                      </a:cubicBezTo>
                      <a:cubicBezTo>
                        <a:pt x="9057" y="58647"/>
                        <a:pt x="10105" y="63124"/>
                        <a:pt x="11629" y="67124"/>
                      </a:cubicBezTo>
                      <a:cubicBezTo>
                        <a:pt x="12295" y="69315"/>
                        <a:pt x="14962" y="70553"/>
                        <a:pt x="17534" y="69982"/>
                      </a:cubicBezTo>
                      <a:cubicBezTo>
                        <a:pt x="20106" y="69410"/>
                        <a:pt x="21630" y="67124"/>
                        <a:pt x="20868" y="64933"/>
                      </a:cubicBezTo>
                      <a:cubicBezTo>
                        <a:pt x="16486" y="50074"/>
                        <a:pt x="18106" y="30262"/>
                        <a:pt x="14581" y="14451"/>
                      </a:cubicBezTo>
                      <a:cubicBezTo>
                        <a:pt x="14105" y="12165"/>
                        <a:pt x="13724" y="9784"/>
                        <a:pt x="12676" y="7783"/>
                      </a:cubicBezTo>
                      <a:cubicBezTo>
                        <a:pt x="11343" y="5402"/>
                        <a:pt x="9533" y="3783"/>
                        <a:pt x="7533" y="1973"/>
                      </a:cubicBezTo>
                      <a:cubicBezTo>
                        <a:pt x="6580" y="259"/>
                        <a:pt x="4199" y="-503"/>
                        <a:pt x="2294" y="354"/>
                      </a:cubicBezTo>
                      <a:cubicBezTo>
                        <a:pt x="294" y="1116"/>
                        <a:pt x="-563" y="3116"/>
                        <a:pt x="389" y="48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" name="Google Shape;30;p2"/>
              <p:cNvGrpSpPr/>
              <p:nvPr/>
            </p:nvGrpSpPr>
            <p:grpSpPr>
              <a:xfrm>
                <a:off x="5823200" y="4937484"/>
                <a:ext cx="204708" cy="113087"/>
                <a:chOff x="4165490" y="4856571"/>
                <a:chExt cx="204708" cy="113087"/>
              </a:xfrm>
            </p:grpSpPr>
            <p:sp>
              <p:nvSpPr>
                <p:cNvPr id="31" name="Google Shape;31;p2"/>
                <p:cNvSpPr/>
                <p:nvPr/>
              </p:nvSpPr>
              <p:spPr>
                <a:xfrm>
                  <a:off x="4165490" y="4859369"/>
                  <a:ext cx="142672" cy="11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72" h="110289" extrusionOk="0">
                      <a:moveTo>
                        <a:pt x="1439" y="2681"/>
                      </a:moveTo>
                      <a:cubicBezTo>
                        <a:pt x="5821" y="2871"/>
                        <a:pt x="10393" y="5062"/>
                        <a:pt x="15822" y="8015"/>
                      </a:cubicBezTo>
                      <a:cubicBezTo>
                        <a:pt x="24490" y="12682"/>
                        <a:pt x="34681" y="19921"/>
                        <a:pt x="45445" y="28779"/>
                      </a:cubicBezTo>
                      <a:cubicBezTo>
                        <a:pt x="57160" y="38400"/>
                        <a:pt x="69448" y="49734"/>
                        <a:pt x="81640" y="60783"/>
                      </a:cubicBezTo>
                      <a:cubicBezTo>
                        <a:pt x="103166" y="80309"/>
                        <a:pt x="124026" y="99169"/>
                        <a:pt x="136408" y="109361"/>
                      </a:cubicBezTo>
                      <a:cubicBezTo>
                        <a:pt x="137837" y="110599"/>
                        <a:pt x="140123" y="110599"/>
                        <a:pt x="141552" y="109361"/>
                      </a:cubicBezTo>
                      <a:cubicBezTo>
                        <a:pt x="142981" y="108218"/>
                        <a:pt x="143076" y="106218"/>
                        <a:pt x="141647" y="104979"/>
                      </a:cubicBezTo>
                      <a:cubicBezTo>
                        <a:pt x="130027" y="94121"/>
                        <a:pt x="111739" y="73451"/>
                        <a:pt x="90688" y="53640"/>
                      </a:cubicBezTo>
                      <a:cubicBezTo>
                        <a:pt x="78496" y="42209"/>
                        <a:pt x="65352" y="31065"/>
                        <a:pt x="52779" y="21921"/>
                      </a:cubicBezTo>
                      <a:cubicBezTo>
                        <a:pt x="40777" y="13158"/>
                        <a:pt x="29252" y="6110"/>
                        <a:pt x="19156" y="2585"/>
                      </a:cubicBezTo>
                      <a:cubicBezTo>
                        <a:pt x="12298" y="204"/>
                        <a:pt x="6202" y="-462"/>
                        <a:pt x="1249" y="300"/>
                      </a:cubicBezTo>
                      <a:cubicBezTo>
                        <a:pt x="487" y="300"/>
                        <a:pt x="-85" y="871"/>
                        <a:pt x="10" y="1538"/>
                      </a:cubicBezTo>
                      <a:cubicBezTo>
                        <a:pt x="10" y="2205"/>
                        <a:pt x="677" y="2681"/>
                        <a:pt x="1439" y="25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4264666" y="4856571"/>
                  <a:ext cx="59291" cy="91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91" h="91546" extrusionOk="0">
                      <a:moveTo>
                        <a:pt x="85" y="1478"/>
                      </a:moveTo>
                      <a:cubicBezTo>
                        <a:pt x="1704" y="10051"/>
                        <a:pt x="3037" y="20338"/>
                        <a:pt x="6562" y="31101"/>
                      </a:cubicBezTo>
                      <a:cubicBezTo>
                        <a:pt x="9800" y="40721"/>
                        <a:pt x="14563" y="50341"/>
                        <a:pt x="19897" y="59105"/>
                      </a:cubicBezTo>
                      <a:cubicBezTo>
                        <a:pt x="29041" y="73964"/>
                        <a:pt x="40661" y="85870"/>
                        <a:pt x="51805" y="90918"/>
                      </a:cubicBezTo>
                      <a:cubicBezTo>
                        <a:pt x="54091" y="92156"/>
                        <a:pt x="57139" y="91490"/>
                        <a:pt x="58568" y="89585"/>
                      </a:cubicBezTo>
                      <a:cubicBezTo>
                        <a:pt x="59997" y="87680"/>
                        <a:pt x="59235" y="85013"/>
                        <a:pt x="56949" y="83870"/>
                      </a:cubicBezTo>
                      <a:cubicBezTo>
                        <a:pt x="52186" y="80917"/>
                        <a:pt x="48281" y="75773"/>
                        <a:pt x="43995" y="69963"/>
                      </a:cubicBezTo>
                      <a:cubicBezTo>
                        <a:pt x="35518" y="58533"/>
                        <a:pt x="28183" y="43007"/>
                        <a:pt x="20182" y="28815"/>
                      </a:cubicBezTo>
                      <a:cubicBezTo>
                        <a:pt x="14277" y="18242"/>
                        <a:pt x="7419" y="8908"/>
                        <a:pt x="2656" y="812"/>
                      </a:cubicBezTo>
                      <a:cubicBezTo>
                        <a:pt x="2466" y="240"/>
                        <a:pt x="1609" y="-141"/>
                        <a:pt x="942" y="50"/>
                      </a:cubicBezTo>
                      <a:cubicBezTo>
                        <a:pt x="275" y="240"/>
                        <a:pt x="-201" y="907"/>
                        <a:pt x="85" y="14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4349134" y="4870554"/>
                  <a:ext cx="21064" cy="7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4" h="70120" extrusionOk="0">
                      <a:moveTo>
                        <a:pt x="389" y="4736"/>
                      </a:moveTo>
                      <a:cubicBezTo>
                        <a:pt x="1246" y="7688"/>
                        <a:pt x="961" y="10831"/>
                        <a:pt x="1532" y="14261"/>
                      </a:cubicBezTo>
                      <a:cubicBezTo>
                        <a:pt x="3628" y="26453"/>
                        <a:pt x="5818" y="41026"/>
                        <a:pt x="8200" y="54075"/>
                      </a:cubicBezTo>
                      <a:cubicBezTo>
                        <a:pt x="9057" y="58647"/>
                        <a:pt x="10105" y="63124"/>
                        <a:pt x="11629" y="67124"/>
                      </a:cubicBezTo>
                      <a:cubicBezTo>
                        <a:pt x="12295" y="69315"/>
                        <a:pt x="14962" y="70553"/>
                        <a:pt x="17534" y="69982"/>
                      </a:cubicBezTo>
                      <a:cubicBezTo>
                        <a:pt x="20106" y="69410"/>
                        <a:pt x="21630" y="67124"/>
                        <a:pt x="20868" y="64933"/>
                      </a:cubicBezTo>
                      <a:cubicBezTo>
                        <a:pt x="16486" y="50074"/>
                        <a:pt x="18106" y="30262"/>
                        <a:pt x="14581" y="14451"/>
                      </a:cubicBezTo>
                      <a:cubicBezTo>
                        <a:pt x="14105" y="12165"/>
                        <a:pt x="13724" y="9784"/>
                        <a:pt x="12676" y="7783"/>
                      </a:cubicBezTo>
                      <a:cubicBezTo>
                        <a:pt x="11343" y="5402"/>
                        <a:pt x="9533" y="3783"/>
                        <a:pt x="7533" y="1973"/>
                      </a:cubicBezTo>
                      <a:cubicBezTo>
                        <a:pt x="6580" y="259"/>
                        <a:pt x="4199" y="-503"/>
                        <a:pt x="2294" y="354"/>
                      </a:cubicBezTo>
                      <a:cubicBezTo>
                        <a:pt x="294" y="1116"/>
                        <a:pt x="-563" y="3116"/>
                        <a:pt x="389" y="48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4" name="Google Shape;34;p2"/>
            <p:cNvSpPr/>
            <p:nvPr/>
          </p:nvSpPr>
          <p:spPr>
            <a:xfrm>
              <a:off x="362535" y="-172210"/>
              <a:ext cx="705128" cy="382277"/>
            </a:xfrm>
            <a:custGeom>
              <a:avLst/>
              <a:gdLst/>
              <a:ahLst/>
              <a:cxnLst/>
              <a:rect l="l" t="t" r="r" b="b"/>
              <a:pathLst>
                <a:path w="705128" h="382277" extrusionOk="0">
                  <a:moveTo>
                    <a:pt x="694882" y="248052"/>
                  </a:moveTo>
                  <a:cubicBezTo>
                    <a:pt x="673451" y="302821"/>
                    <a:pt x="607157" y="342254"/>
                    <a:pt x="528100" y="355208"/>
                  </a:cubicBezTo>
                  <a:cubicBezTo>
                    <a:pt x="520956" y="356351"/>
                    <a:pt x="513621" y="357304"/>
                    <a:pt x="506192" y="358066"/>
                  </a:cubicBezTo>
                  <a:cubicBezTo>
                    <a:pt x="415228" y="389212"/>
                    <a:pt x="310834" y="389212"/>
                    <a:pt x="221299" y="364352"/>
                  </a:cubicBezTo>
                  <a:cubicBezTo>
                    <a:pt x="213679" y="363876"/>
                    <a:pt x="206059" y="363114"/>
                    <a:pt x="198534" y="362161"/>
                  </a:cubicBezTo>
                  <a:cubicBezTo>
                    <a:pt x="115667" y="351970"/>
                    <a:pt x="41658" y="316727"/>
                    <a:pt x="11940" y="261482"/>
                  </a:cubicBezTo>
                  <a:cubicBezTo>
                    <a:pt x="-27113" y="188521"/>
                    <a:pt x="33943" y="115559"/>
                    <a:pt x="132431" y="83460"/>
                  </a:cubicBezTo>
                  <a:cubicBezTo>
                    <a:pt x="139003" y="81364"/>
                    <a:pt x="145575" y="79364"/>
                    <a:pt x="150909" y="76983"/>
                  </a:cubicBezTo>
                  <a:cubicBezTo>
                    <a:pt x="188342" y="36692"/>
                    <a:pt x="253208" y="8308"/>
                    <a:pt x="321597" y="1164"/>
                  </a:cubicBezTo>
                  <a:cubicBezTo>
                    <a:pt x="422467" y="-8266"/>
                    <a:pt x="494476" y="41359"/>
                    <a:pt x="551721" y="86413"/>
                  </a:cubicBezTo>
                  <a:cubicBezTo>
                    <a:pt x="558008" y="88603"/>
                    <a:pt x="564866" y="90699"/>
                    <a:pt x="571724" y="92794"/>
                  </a:cubicBezTo>
                  <a:cubicBezTo>
                    <a:pt x="653829" y="118893"/>
                    <a:pt x="724505" y="168232"/>
                    <a:pt x="700311" y="233574"/>
                  </a:cubicBezTo>
                  <a:cubicBezTo>
                    <a:pt x="698883" y="238432"/>
                    <a:pt x="697073" y="243289"/>
                    <a:pt x="694882" y="2481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" name="Google Shape;35;p2"/>
            <p:cNvGrpSpPr/>
            <p:nvPr/>
          </p:nvGrpSpPr>
          <p:grpSpPr>
            <a:xfrm>
              <a:off x="8587500" y="2130623"/>
              <a:ext cx="461424" cy="1457261"/>
              <a:chOff x="177600" y="1578623"/>
              <a:chExt cx="461424" cy="1457261"/>
            </a:xfrm>
          </p:grpSpPr>
          <p:grpSp>
            <p:nvGrpSpPr>
              <p:cNvPr id="36" name="Google Shape;36;p2"/>
              <p:cNvGrpSpPr/>
              <p:nvPr/>
            </p:nvGrpSpPr>
            <p:grpSpPr>
              <a:xfrm>
                <a:off x="177727" y="1578623"/>
                <a:ext cx="461179" cy="461210"/>
                <a:chOff x="2957865" y="5957044"/>
                <a:chExt cx="794178" cy="794231"/>
              </a:xfrm>
            </p:grpSpPr>
            <p:sp>
              <p:nvSpPr>
                <p:cNvPr id="37" name="Google Shape;37;p2"/>
                <p:cNvSpPr/>
                <p:nvPr/>
              </p:nvSpPr>
              <p:spPr>
                <a:xfrm>
                  <a:off x="2957865" y="5957044"/>
                  <a:ext cx="794178" cy="794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178" h="794231" extrusionOk="0">
                      <a:moveTo>
                        <a:pt x="201182" y="424150"/>
                      </a:moveTo>
                      <a:cubicBezTo>
                        <a:pt x="80015" y="392411"/>
                        <a:pt x="-9786" y="333851"/>
                        <a:pt x="856" y="293462"/>
                      </a:cubicBezTo>
                      <a:cubicBezTo>
                        <a:pt x="11498" y="253073"/>
                        <a:pt x="118475" y="245792"/>
                        <a:pt x="239642" y="277593"/>
                      </a:cubicBezTo>
                      <a:cubicBezTo>
                        <a:pt x="176413" y="169557"/>
                        <a:pt x="154321" y="64696"/>
                        <a:pt x="190353" y="43661"/>
                      </a:cubicBezTo>
                      <a:cubicBezTo>
                        <a:pt x="226386" y="22627"/>
                        <a:pt x="307039" y="93136"/>
                        <a:pt x="370205" y="201420"/>
                      </a:cubicBezTo>
                      <a:cubicBezTo>
                        <a:pt x="401943" y="80192"/>
                        <a:pt x="460566" y="-9734"/>
                        <a:pt x="501017" y="846"/>
                      </a:cubicBezTo>
                      <a:cubicBezTo>
                        <a:pt x="541406" y="11425"/>
                        <a:pt x="548438" y="118527"/>
                        <a:pt x="516638" y="239756"/>
                      </a:cubicBezTo>
                      <a:cubicBezTo>
                        <a:pt x="624797" y="176341"/>
                        <a:pt x="729659" y="154435"/>
                        <a:pt x="750756" y="190467"/>
                      </a:cubicBezTo>
                      <a:cubicBezTo>
                        <a:pt x="771852" y="226500"/>
                        <a:pt x="701156" y="307029"/>
                        <a:pt x="593059" y="370132"/>
                      </a:cubicBezTo>
                      <a:cubicBezTo>
                        <a:pt x="714225" y="401871"/>
                        <a:pt x="803964" y="460680"/>
                        <a:pt x="793322" y="501069"/>
                      </a:cubicBezTo>
                      <a:cubicBezTo>
                        <a:pt x="782743" y="541458"/>
                        <a:pt x="675765" y="548428"/>
                        <a:pt x="554599" y="516689"/>
                      </a:cubicBezTo>
                      <a:cubicBezTo>
                        <a:pt x="617827" y="624724"/>
                        <a:pt x="639920" y="729586"/>
                        <a:pt x="603825" y="750869"/>
                      </a:cubicBezTo>
                      <a:cubicBezTo>
                        <a:pt x="567792" y="771904"/>
                        <a:pt x="487201" y="701084"/>
                        <a:pt x="423974" y="593111"/>
                      </a:cubicBezTo>
                      <a:cubicBezTo>
                        <a:pt x="392235" y="714339"/>
                        <a:pt x="333674" y="804016"/>
                        <a:pt x="293223" y="793374"/>
                      </a:cubicBezTo>
                      <a:cubicBezTo>
                        <a:pt x="252772" y="782732"/>
                        <a:pt x="245740" y="675942"/>
                        <a:pt x="277541" y="554713"/>
                      </a:cubicBezTo>
                      <a:cubicBezTo>
                        <a:pt x="169443" y="617817"/>
                        <a:pt x="64520" y="640034"/>
                        <a:pt x="43423" y="604001"/>
                      </a:cubicBezTo>
                      <a:cubicBezTo>
                        <a:pt x="22388" y="567720"/>
                        <a:pt x="93022" y="487191"/>
                        <a:pt x="201120" y="42402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>
                  <a:off x="3072388" y="6281953"/>
                  <a:ext cx="276661" cy="71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661" h="71547" extrusionOk="0">
                      <a:moveTo>
                        <a:pt x="1027" y="3030"/>
                      </a:moveTo>
                      <a:cubicBezTo>
                        <a:pt x="45337" y="17779"/>
                        <a:pt x="91015" y="30910"/>
                        <a:pt x="137129" y="42050"/>
                      </a:cubicBezTo>
                      <a:cubicBezTo>
                        <a:pt x="183306" y="53252"/>
                        <a:pt x="229855" y="62524"/>
                        <a:pt x="275596" y="71548"/>
                      </a:cubicBezTo>
                      <a:cubicBezTo>
                        <a:pt x="276094" y="71486"/>
                        <a:pt x="276529" y="71361"/>
                        <a:pt x="276654" y="70677"/>
                      </a:cubicBezTo>
                      <a:cubicBezTo>
                        <a:pt x="276716" y="70241"/>
                        <a:pt x="276405" y="69930"/>
                        <a:pt x="275970" y="69805"/>
                      </a:cubicBezTo>
                      <a:cubicBezTo>
                        <a:pt x="221392" y="57981"/>
                        <a:pt x="165881" y="44788"/>
                        <a:pt x="110867" y="30599"/>
                      </a:cubicBezTo>
                      <a:cubicBezTo>
                        <a:pt x="74088" y="21202"/>
                        <a:pt x="37558" y="11369"/>
                        <a:pt x="2023" y="43"/>
                      </a:cubicBezTo>
                      <a:cubicBezTo>
                        <a:pt x="1214" y="-144"/>
                        <a:pt x="342" y="292"/>
                        <a:pt x="94" y="1101"/>
                      </a:cubicBezTo>
                      <a:cubicBezTo>
                        <a:pt x="-217" y="1910"/>
                        <a:pt x="280" y="2719"/>
                        <a:pt x="1090" y="29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>
                  <a:off x="3123242" y="6364696"/>
                  <a:ext cx="218816" cy="119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16" h="119938" extrusionOk="0">
                      <a:moveTo>
                        <a:pt x="2137" y="119679"/>
                      </a:moveTo>
                      <a:cubicBezTo>
                        <a:pt x="32444" y="103748"/>
                        <a:pt x="62627" y="87069"/>
                        <a:pt x="92561" y="69893"/>
                      </a:cubicBezTo>
                      <a:cubicBezTo>
                        <a:pt x="112475" y="58443"/>
                        <a:pt x="132203" y="46681"/>
                        <a:pt x="152242" y="35728"/>
                      </a:cubicBezTo>
                      <a:cubicBezTo>
                        <a:pt x="173774" y="24028"/>
                        <a:pt x="195618" y="12577"/>
                        <a:pt x="217959" y="2682"/>
                      </a:cubicBezTo>
                      <a:cubicBezTo>
                        <a:pt x="218643" y="2434"/>
                        <a:pt x="219017" y="1625"/>
                        <a:pt x="218706" y="816"/>
                      </a:cubicBezTo>
                      <a:cubicBezTo>
                        <a:pt x="218395" y="69"/>
                        <a:pt x="217585" y="-180"/>
                        <a:pt x="216839" y="131"/>
                      </a:cubicBezTo>
                      <a:cubicBezTo>
                        <a:pt x="186532" y="12702"/>
                        <a:pt x="156971" y="27078"/>
                        <a:pt x="128095" y="42947"/>
                      </a:cubicBezTo>
                      <a:cubicBezTo>
                        <a:pt x="85031" y="66595"/>
                        <a:pt x="43397" y="93355"/>
                        <a:pt x="706" y="117314"/>
                      </a:cubicBezTo>
                      <a:cubicBezTo>
                        <a:pt x="22" y="117563"/>
                        <a:pt x="-165" y="118435"/>
                        <a:pt x="146" y="119181"/>
                      </a:cubicBezTo>
                      <a:cubicBezTo>
                        <a:pt x="457" y="119928"/>
                        <a:pt x="1390" y="120177"/>
                        <a:pt x="2075" y="1196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>
                  <a:off x="3283223" y="6359074"/>
                  <a:ext cx="53008" cy="248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08" h="248187" extrusionOk="0">
                      <a:moveTo>
                        <a:pt x="2778" y="247214"/>
                      </a:moveTo>
                      <a:lnTo>
                        <a:pt x="25928" y="118456"/>
                      </a:lnTo>
                      <a:lnTo>
                        <a:pt x="52999" y="1086"/>
                      </a:lnTo>
                      <a:cubicBezTo>
                        <a:pt x="53061" y="650"/>
                        <a:pt x="52813" y="152"/>
                        <a:pt x="52377" y="28"/>
                      </a:cubicBezTo>
                      <a:cubicBezTo>
                        <a:pt x="51941" y="-97"/>
                        <a:pt x="51506" y="214"/>
                        <a:pt x="51381" y="650"/>
                      </a:cubicBezTo>
                      <a:lnTo>
                        <a:pt x="21883" y="117398"/>
                      </a:lnTo>
                      <a:cubicBezTo>
                        <a:pt x="18958" y="130404"/>
                        <a:pt x="16344" y="143224"/>
                        <a:pt x="14291" y="156231"/>
                      </a:cubicBezTo>
                      <a:cubicBezTo>
                        <a:pt x="9374" y="186289"/>
                        <a:pt x="6014" y="216721"/>
                        <a:pt x="39" y="246530"/>
                      </a:cubicBezTo>
                      <a:cubicBezTo>
                        <a:pt x="-147" y="247401"/>
                        <a:pt x="350" y="248210"/>
                        <a:pt x="1097" y="248148"/>
                      </a:cubicBezTo>
                      <a:cubicBezTo>
                        <a:pt x="1844" y="248335"/>
                        <a:pt x="2591" y="247837"/>
                        <a:pt x="2715" y="24721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3388200" y="6395788"/>
                  <a:ext cx="85800" cy="193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00" h="193829" extrusionOk="0">
                      <a:moveTo>
                        <a:pt x="85679" y="191831"/>
                      </a:moveTo>
                      <a:cubicBezTo>
                        <a:pt x="85493" y="190213"/>
                        <a:pt x="85493" y="188844"/>
                        <a:pt x="85057" y="187599"/>
                      </a:cubicBezTo>
                      <a:cubicBezTo>
                        <a:pt x="81696" y="175464"/>
                        <a:pt x="75287" y="164511"/>
                        <a:pt x="70246" y="153060"/>
                      </a:cubicBezTo>
                      <a:cubicBezTo>
                        <a:pt x="48091" y="102154"/>
                        <a:pt x="25937" y="51248"/>
                        <a:pt x="2911" y="840"/>
                      </a:cubicBezTo>
                      <a:cubicBezTo>
                        <a:pt x="2599" y="93"/>
                        <a:pt x="1666" y="-156"/>
                        <a:pt x="919" y="93"/>
                      </a:cubicBezTo>
                      <a:cubicBezTo>
                        <a:pt x="172" y="342"/>
                        <a:pt x="-201" y="1400"/>
                        <a:pt x="110" y="2147"/>
                      </a:cubicBezTo>
                      <a:cubicBezTo>
                        <a:pt x="22265" y="53053"/>
                        <a:pt x="42677" y="104581"/>
                        <a:pt x="64894" y="155550"/>
                      </a:cubicBezTo>
                      <a:cubicBezTo>
                        <a:pt x="69873" y="167000"/>
                        <a:pt x="73669" y="179011"/>
                        <a:pt x="80390" y="189591"/>
                      </a:cubicBezTo>
                      <a:cubicBezTo>
                        <a:pt x="81199" y="190898"/>
                        <a:pt x="82194" y="191893"/>
                        <a:pt x="83128" y="193013"/>
                      </a:cubicBezTo>
                      <a:cubicBezTo>
                        <a:pt x="83439" y="193760"/>
                        <a:pt x="84248" y="194009"/>
                        <a:pt x="84995" y="193698"/>
                      </a:cubicBezTo>
                      <a:cubicBezTo>
                        <a:pt x="85679" y="193449"/>
                        <a:pt x="85991" y="192640"/>
                        <a:pt x="85679" y="1918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" name="Google Shape;42;p2"/>
                <p:cNvSpPr/>
                <p:nvPr/>
              </p:nvSpPr>
              <p:spPr>
                <a:xfrm>
                  <a:off x="3392075" y="6350855"/>
                  <a:ext cx="200358" cy="69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358" h="69626" extrusionOk="0">
                      <a:moveTo>
                        <a:pt x="1401" y="4699"/>
                      </a:moveTo>
                      <a:cubicBezTo>
                        <a:pt x="20320" y="13038"/>
                        <a:pt x="39736" y="20382"/>
                        <a:pt x="59650" y="26729"/>
                      </a:cubicBezTo>
                      <a:cubicBezTo>
                        <a:pt x="105391" y="41852"/>
                        <a:pt x="152937" y="53427"/>
                        <a:pt x="197931" y="69483"/>
                      </a:cubicBezTo>
                      <a:cubicBezTo>
                        <a:pt x="198864" y="69919"/>
                        <a:pt x="199922" y="69296"/>
                        <a:pt x="200233" y="68487"/>
                      </a:cubicBezTo>
                      <a:cubicBezTo>
                        <a:pt x="200607" y="67429"/>
                        <a:pt x="200109" y="66434"/>
                        <a:pt x="199175" y="66185"/>
                      </a:cubicBezTo>
                      <a:cubicBezTo>
                        <a:pt x="154306" y="49693"/>
                        <a:pt x="106760" y="37931"/>
                        <a:pt x="61020" y="22560"/>
                      </a:cubicBezTo>
                      <a:cubicBezTo>
                        <a:pt x="41354" y="16025"/>
                        <a:pt x="22062" y="8744"/>
                        <a:pt x="3393" y="219"/>
                      </a:cubicBezTo>
                      <a:cubicBezTo>
                        <a:pt x="2210" y="-342"/>
                        <a:pt x="778" y="219"/>
                        <a:pt x="219" y="1401"/>
                      </a:cubicBezTo>
                      <a:cubicBezTo>
                        <a:pt x="-342" y="2583"/>
                        <a:pt x="219" y="4077"/>
                        <a:pt x="1401" y="463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" name="Google Shape;43;p2"/>
                <p:cNvSpPr/>
                <p:nvPr/>
              </p:nvSpPr>
              <p:spPr>
                <a:xfrm>
                  <a:off x="3388573" y="6243342"/>
                  <a:ext cx="172533" cy="83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533" h="83223" extrusionOk="0">
                      <a:moveTo>
                        <a:pt x="2040" y="83026"/>
                      </a:moveTo>
                      <a:cubicBezTo>
                        <a:pt x="29485" y="67468"/>
                        <a:pt x="57116" y="52843"/>
                        <a:pt x="85183" y="39463"/>
                      </a:cubicBezTo>
                      <a:cubicBezTo>
                        <a:pt x="113249" y="26083"/>
                        <a:pt x="141939" y="13761"/>
                        <a:pt x="171561" y="2809"/>
                      </a:cubicBezTo>
                      <a:cubicBezTo>
                        <a:pt x="172308" y="2560"/>
                        <a:pt x="172744" y="1751"/>
                        <a:pt x="172432" y="1004"/>
                      </a:cubicBezTo>
                      <a:cubicBezTo>
                        <a:pt x="172121" y="257"/>
                        <a:pt x="171312" y="-179"/>
                        <a:pt x="170503" y="70"/>
                      </a:cubicBezTo>
                      <a:cubicBezTo>
                        <a:pt x="140818" y="11023"/>
                        <a:pt x="112129" y="23345"/>
                        <a:pt x="83938" y="36912"/>
                      </a:cubicBezTo>
                      <a:cubicBezTo>
                        <a:pt x="55747" y="50479"/>
                        <a:pt x="28178" y="65103"/>
                        <a:pt x="734" y="80474"/>
                      </a:cubicBezTo>
                      <a:cubicBezTo>
                        <a:pt x="49" y="80972"/>
                        <a:pt x="-200" y="81781"/>
                        <a:pt x="173" y="82590"/>
                      </a:cubicBezTo>
                      <a:cubicBezTo>
                        <a:pt x="609" y="83150"/>
                        <a:pt x="1418" y="83399"/>
                        <a:pt x="2103" y="8308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3368133" y="6109259"/>
                  <a:ext cx="70134" cy="209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34" h="209866" extrusionOk="0">
                      <a:moveTo>
                        <a:pt x="2939" y="208645"/>
                      </a:moveTo>
                      <a:cubicBezTo>
                        <a:pt x="3935" y="205969"/>
                        <a:pt x="5179" y="203356"/>
                        <a:pt x="6050" y="200431"/>
                      </a:cubicBezTo>
                      <a:cubicBezTo>
                        <a:pt x="13518" y="175787"/>
                        <a:pt x="19244" y="150209"/>
                        <a:pt x="27583" y="125565"/>
                      </a:cubicBezTo>
                      <a:cubicBezTo>
                        <a:pt x="41523" y="84119"/>
                        <a:pt x="57454" y="43232"/>
                        <a:pt x="70087" y="1847"/>
                      </a:cubicBezTo>
                      <a:cubicBezTo>
                        <a:pt x="70274" y="1225"/>
                        <a:pt x="69901" y="416"/>
                        <a:pt x="69154" y="43"/>
                      </a:cubicBezTo>
                      <a:cubicBezTo>
                        <a:pt x="68345" y="-144"/>
                        <a:pt x="67598" y="292"/>
                        <a:pt x="67287" y="1163"/>
                      </a:cubicBezTo>
                      <a:cubicBezTo>
                        <a:pt x="51729" y="48957"/>
                        <a:pt x="31192" y="96067"/>
                        <a:pt x="15510" y="144546"/>
                      </a:cubicBezTo>
                      <a:cubicBezTo>
                        <a:pt x="9473" y="163278"/>
                        <a:pt x="2254" y="182072"/>
                        <a:pt x="138" y="201426"/>
                      </a:cubicBezTo>
                      <a:cubicBezTo>
                        <a:pt x="-173" y="203853"/>
                        <a:pt x="138" y="205907"/>
                        <a:pt x="138" y="208210"/>
                      </a:cubicBezTo>
                      <a:cubicBezTo>
                        <a:pt x="-48" y="209081"/>
                        <a:pt x="512" y="209641"/>
                        <a:pt x="1259" y="209828"/>
                      </a:cubicBezTo>
                      <a:cubicBezTo>
                        <a:pt x="2005" y="210014"/>
                        <a:pt x="2752" y="209517"/>
                        <a:pt x="2939" y="20870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>
                  <a:off x="3178308" y="6082079"/>
                  <a:ext cx="155149" cy="227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49" h="227956" extrusionOk="0">
                      <a:moveTo>
                        <a:pt x="154865" y="225868"/>
                      </a:moveTo>
                      <a:lnTo>
                        <a:pt x="2084" y="525"/>
                      </a:lnTo>
                      <a:cubicBezTo>
                        <a:pt x="1711" y="-35"/>
                        <a:pt x="1026" y="-222"/>
                        <a:pt x="466" y="338"/>
                      </a:cubicBezTo>
                      <a:cubicBezTo>
                        <a:pt x="-32" y="649"/>
                        <a:pt x="-156" y="1334"/>
                        <a:pt x="217" y="1832"/>
                      </a:cubicBezTo>
                      <a:cubicBezTo>
                        <a:pt x="36250" y="54107"/>
                        <a:pt x="69606" y="108187"/>
                        <a:pt x="105265" y="160773"/>
                      </a:cubicBezTo>
                      <a:cubicBezTo>
                        <a:pt x="120575" y="183239"/>
                        <a:pt x="136506" y="205456"/>
                        <a:pt x="152624" y="227486"/>
                      </a:cubicBezTo>
                      <a:cubicBezTo>
                        <a:pt x="153060" y="228046"/>
                        <a:pt x="153993" y="228046"/>
                        <a:pt x="154553" y="227797"/>
                      </a:cubicBezTo>
                      <a:cubicBezTo>
                        <a:pt x="155176" y="227299"/>
                        <a:pt x="155363" y="226428"/>
                        <a:pt x="154865" y="2258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 rot="-77336">
                  <a:off x="3257174" y="6256591"/>
                  <a:ext cx="195582" cy="195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533" h="195533" extrusionOk="0">
                      <a:moveTo>
                        <a:pt x="195534" y="97767"/>
                      </a:moveTo>
                      <a:cubicBezTo>
                        <a:pt x="195534" y="151762"/>
                        <a:pt x="151762" y="195534"/>
                        <a:pt x="97767" y="195534"/>
                      </a:cubicBezTo>
                      <a:cubicBezTo>
                        <a:pt x="43772" y="195534"/>
                        <a:pt x="0" y="151762"/>
                        <a:pt x="0" y="97767"/>
                      </a:cubicBezTo>
                      <a:cubicBezTo>
                        <a:pt x="0" y="43772"/>
                        <a:pt x="43772" y="0"/>
                        <a:pt x="97767" y="0"/>
                      </a:cubicBezTo>
                      <a:cubicBezTo>
                        <a:pt x="151762" y="0"/>
                        <a:pt x="195534" y="43772"/>
                        <a:pt x="195534" y="9776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7" name="Google Shape;47;p2"/>
              <p:cNvGrpSpPr/>
              <p:nvPr/>
            </p:nvGrpSpPr>
            <p:grpSpPr>
              <a:xfrm>
                <a:off x="177600" y="2303162"/>
                <a:ext cx="461424" cy="732722"/>
                <a:chOff x="177600" y="2303162"/>
                <a:chExt cx="461424" cy="732722"/>
              </a:xfrm>
            </p:grpSpPr>
            <p:grpSp>
              <p:nvGrpSpPr>
                <p:cNvPr id="48" name="Google Shape;48;p2"/>
                <p:cNvGrpSpPr/>
                <p:nvPr/>
              </p:nvGrpSpPr>
              <p:grpSpPr>
                <a:xfrm>
                  <a:off x="423441" y="2517507"/>
                  <a:ext cx="215583" cy="229700"/>
                  <a:chOff x="423441" y="2517507"/>
                  <a:chExt cx="215583" cy="229700"/>
                </a:xfrm>
              </p:grpSpPr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439395" y="2545793"/>
                    <a:ext cx="174767" cy="1852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3218" h="215386" extrusionOk="0">
                        <a:moveTo>
                          <a:pt x="203072" y="0"/>
                        </a:moveTo>
                        <a:cubicBezTo>
                          <a:pt x="203072" y="0"/>
                          <a:pt x="-34594" y="27382"/>
                          <a:pt x="4302" y="215386"/>
                        </a:cubicBezTo>
                        <a:cubicBezTo>
                          <a:pt x="4302" y="215386"/>
                          <a:pt x="209482" y="188004"/>
                          <a:pt x="20307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423441" y="2517507"/>
                    <a:ext cx="215583" cy="229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0678" h="267093" extrusionOk="0">
                        <a:moveTo>
                          <a:pt x="762" y="267078"/>
                        </a:moveTo>
                        <a:cubicBezTo>
                          <a:pt x="1634" y="266953"/>
                          <a:pt x="2069" y="267078"/>
                          <a:pt x="2878" y="266766"/>
                        </a:cubicBezTo>
                        <a:cubicBezTo>
                          <a:pt x="5056" y="265833"/>
                          <a:pt x="6550" y="263966"/>
                          <a:pt x="8355" y="262410"/>
                        </a:cubicBezTo>
                        <a:cubicBezTo>
                          <a:pt x="17254" y="254880"/>
                          <a:pt x="25531" y="246790"/>
                          <a:pt x="33745" y="238637"/>
                        </a:cubicBezTo>
                        <a:cubicBezTo>
                          <a:pt x="57767" y="214740"/>
                          <a:pt x="79922" y="189474"/>
                          <a:pt x="103072" y="164954"/>
                        </a:cubicBezTo>
                        <a:cubicBezTo>
                          <a:pt x="133068" y="132905"/>
                          <a:pt x="164309" y="101602"/>
                          <a:pt x="193807" y="69117"/>
                        </a:cubicBezTo>
                        <a:cubicBezTo>
                          <a:pt x="213721" y="47211"/>
                          <a:pt x="232640" y="24745"/>
                          <a:pt x="250438" y="1657"/>
                        </a:cubicBezTo>
                        <a:cubicBezTo>
                          <a:pt x="250812" y="1221"/>
                          <a:pt x="250749" y="599"/>
                          <a:pt x="250252" y="225"/>
                        </a:cubicBezTo>
                        <a:cubicBezTo>
                          <a:pt x="249816" y="-148"/>
                          <a:pt x="249194" y="-23"/>
                          <a:pt x="248820" y="350"/>
                        </a:cubicBezTo>
                        <a:cubicBezTo>
                          <a:pt x="234880" y="17153"/>
                          <a:pt x="220131" y="33395"/>
                          <a:pt x="205071" y="49638"/>
                        </a:cubicBezTo>
                        <a:cubicBezTo>
                          <a:pt x="170408" y="87040"/>
                          <a:pt x="133940" y="123632"/>
                          <a:pt x="98592" y="160723"/>
                        </a:cubicBezTo>
                        <a:cubicBezTo>
                          <a:pt x="77744" y="182753"/>
                          <a:pt x="57269" y="204970"/>
                          <a:pt x="36297" y="227000"/>
                        </a:cubicBezTo>
                        <a:cubicBezTo>
                          <a:pt x="27398" y="236397"/>
                          <a:pt x="18374" y="245607"/>
                          <a:pt x="9288" y="255005"/>
                        </a:cubicBezTo>
                        <a:cubicBezTo>
                          <a:pt x="6301" y="258116"/>
                          <a:pt x="2256" y="260543"/>
                          <a:pt x="389" y="264464"/>
                        </a:cubicBezTo>
                        <a:cubicBezTo>
                          <a:pt x="16" y="265211"/>
                          <a:pt x="264" y="265522"/>
                          <a:pt x="140" y="266331"/>
                        </a:cubicBezTo>
                        <a:cubicBezTo>
                          <a:pt x="-47" y="266517"/>
                          <a:pt x="-47" y="266766"/>
                          <a:pt x="140" y="266953"/>
                        </a:cubicBezTo>
                        <a:cubicBezTo>
                          <a:pt x="327" y="267140"/>
                          <a:pt x="576" y="267140"/>
                          <a:pt x="762" y="26695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" name="Google Shape;51;p2"/>
                <p:cNvGrpSpPr/>
                <p:nvPr/>
              </p:nvGrpSpPr>
              <p:grpSpPr>
                <a:xfrm>
                  <a:off x="177600" y="2303162"/>
                  <a:ext cx="326056" cy="122381"/>
                  <a:chOff x="177600" y="2303162"/>
                  <a:chExt cx="326056" cy="122381"/>
                </a:xfrm>
              </p:grpSpPr>
              <p:sp>
                <p:nvSpPr>
                  <p:cNvPr id="52" name="Google Shape;52;p2"/>
                  <p:cNvSpPr/>
                  <p:nvPr/>
                </p:nvSpPr>
                <p:spPr>
                  <a:xfrm>
                    <a:off x="275582" y="2303162"/>
                    <a:ext cx="228074" cy="1223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4174" h="179313" extrusionOk="0">
                        <a:moveTo>
                          <a:pt x="0" y="73082"/>
                        </a:moveTo>
                        <a:cubicBezTo>
                          <a:pt x="0" y="73082"/>
                          <a:pt x="85320" y="12406"/>
                          <a:pt x="170454" y="1951"/>
                        </a:cubicBezTo>
                        <a:cubicBezTo>
                          <a:pt x="228081" y="-5144"/>
                          <a:pt x="324106" y="3880"/>
                          <a:pt x="333503" y="83973"/>
                        </a:cubicBezTo>
                        <a:cubicBezTo>
                          <a:pt x="346323" y="193066"/>
                          <a:pt x="173379" y="232024"/>
                          <a:pt x="0" y="7308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53;p2"/>
                  <p:cNvSpPr/>
                  <p:nvPr/>
                </p:nvSpPr>
                <p:spPr>
                  <a:xfrm>
                    <a:off x="177600" y="2341319"/>
                    <a:ext cx="246113" cy="261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605" h="38331" extrusionOk="0">
                        <a:moveTo>
                          <a:pt x="587" y="20101"/>
                        </a:moveTo>
                        <a:cubicBezTo>
                          <a:pt x="3139" y="21968"/>
                          <a:pt x="4632" y="23710"/>
                          <a:pt x="7557" y="24955"/>
                        </a:cubicBezTo>
                        <a:cubicBezTo>
                          <a:pt x="13220" y="27257"/>
                          <a:pt x="19506" y="26946"/>
                          <a:pt x="25418" y="27631"/>
                        </a:cubicBezTo>
                        <a:cubicBezTo>
                          <a:pt x="107751" y="36654"/>
                          <a:pt x="172286" y="8214"/>
                          <a:pt x="252192" y="13068"/>
                        </a:cubicBezTo>
                        <a:cubicBezTo>
                          <a:pt x="283371" y="15060"/>
                          <a:pt x="317101" y="21470"/>
                          <a:pt x="355436" y="37961"/>
                        </a:cubicBezTo>
                        <a:cubicBezTo>
                          <a:pt x="357303" y="38895"/>
                          <a:pt x="359419" y="37961"/>
                          <a:pt x="360290" y="36281"/>
                        </a:cubicBezTo>
                        <a:cubicBezTo>
                          <a:pt x="361099" y="34414"/>
                          <a:pt x="360290" y="32298"/>
                          <a:pt x="358548" y="31489"/>
                        </a:cubicBezTo>
                        <a:cubicBezTo>
                          <a:pt x="319715" y="12446"/>
                          <a:pt x="285300" y="3422"/>
                          <a:pt x="253126" y="871"/>
                        </a:cubicBezTo>
                        <a:cubicBezTo>
                          <a:pt x="173220" y="-5477"/>
                          <a:pt x="108996" y="25204"/>
                          <a:pt x="26414" y="17985"/>
                        </a:cubicBezTo>
                        <a:cubicBezTo>
                          <a:pt x="20750" y="17487"/>
                          <a:pt x="15025" y="15682"/>
                          <a:pt x="9113" y="16056"/>
                        </a:cubicBezTo>
                        <a:cubicBezTo>
                          <a:pt x="6126" y="16304"/>
                          <a:pt x="4135" y="17549"/>
                          <a:pt x="1085" y="18234"/>
                        </a:cubicBezTo>
                        <a:cubicBezTo>
                          <a:pt x="525" y="18109"/>
                          <a:pt x="90" y="18545"/>
                          <a:pt x="27" y="19043"/>
                        </a:cubicBezTo>
                        <a:cubicBezTo>
                          <a:pt x="-97" y="19540"/>
                          <a:pt x="214" y="19976"/>
                          <a:pt x="774" y="2010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" name="Google Shape;54;p2"/>
                <p:cNvGrpSpPr/>
                <p:nvPr/>
              </p:nvGrpSpPr>
              <p:grpSpPr>
                <a:xfrm>
                  <a:off x="258394" y="2710176"/>
                  <a:ext cx="218639" cy="325708"/>
                  <a:chOff x="258394" y="2710176"/>
                  <a:chExt cx="218639" cy="325708"/>
                </a:xfrm>
              </p:grpSpPr>
              <p:sp>
                <p:nvSpPr>
                  <p:cNvPr id="55" name="Google Shape;55;p2"/>
                  <p:cNvSpPr/>
                  <p:nvPr/>
                </p:nvSpPr>
                <p:spPr>
                  <a:xfrm rot="3637164">
                    <a:off x="253622" y="2845213"/>
                    <a:ext cx="228182" cy="1224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4174" h="179313" extrusionOk="0">
                        <a:moveTo>
                          <a:pt x="0" y="73082"/>
                        </a:moveTo>
                        <a:cubicBezTo>
                          <a:pt x="0" y="73082"/>
                          <a:pt x="85320" y="12406"/>
                          <a:pt x="170454" y="1951"/>
                        </a:cubicBezTo>
                        <a:cubicBezTo>
                          <a:pt x="228081" y="-5144"/>
                          <a:pt x="324106" y="3880"/>
                          <a:pt x="333503" y="83973"/>
                        </a:cubicBezTo>
                        <a:cubicBezTo>
                          <a:pt x="346323" y="193066"/>
                          <a:pt x="173379" y="232024"/>
                          <a:pt x="0" y="73082"/>
                        </a:cubicBezTo>
                        <a:close/>
                      </a:path>
                    </a:pathLst>
                  </a:custGeom>
                  <a:solidFill>
                    <a:srgbClr val="43847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56;p2"/>
                  <p:cNvSpPr/>
                  <p:nvPr/>
                </p:nvSpPr>
                <p:spPr>
                  <a:xfrm rot="3637164">
                    <a:off x="209766" y="2810790"/>
                    <a:ext cx="246230" cy="261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605" h="38331" extrusionOk="0">
                        <a:moveTo>
                          <a:pt x="587" y="20101"/>
                        </a:moveTo>
                        <a:cubicBezTo>
                          <a:pt x="3139" y="21968"/>
                          <a:pt x="4632" y="23710"/>
                          <a:pt x="7557" y="24955"/>
                        </a:cubicBezTo>
                        <a:cubicBezTo>
                          <a:pt x="13220" y="27257"/>
                          <a:pt x="19506" y="26946"/>
                          <a:pt x="25418" y="27631"/>
                        </a:cubicBezTo>
                        <a:cubicBezTo>
                          <a:pt x="107751" y="36654"/>
                          <a:pt x="172286" y="8214"/>
                          <a:pt x="252192" y="13068"/>
                        </a:cubicBezTo>
                        <a:cubicBezTo>
                          <a:pt x="283371" y="15060"/>
                          <a:pt x="317101" y="21470"/>
                          <a:pt x="355436" y="37961"/>
                        </a:cubicBezTo>
                        <a:cubicBezTo>
                          <a:pt x="357303" y="38895"/>
                          <a:pt x="359419" y="37961"/>
                          <a:pt x="360290" y="36281"/>
                        </a:cubicBezTo>
                        <a:cubicBezTo>
                          <a:pt x="361099" y="34414"/>
                          <a:pt x="360290" y="32298"/>
                          <a:pt x="358548" y="31489"/>
                        </a:cubicBezTo>
                        <a:cubicBezTo>
                          <a:pt x="319715" y="12446"/>
                          <a:pt x="285300" y="3422"/>
                          <a:pt x="253126" y="871"/>
                        </a:cubicBezTo>
                        <a:cubicBezTo>
                          <a:pt x="173220" y="-5477"/>
                          <a:pt x="108996" y="25204"/>
                          <a:pt x="26414" y="17985"/>
                        </a:cubicBezTo>
                        <a:cubicBezTo>
                          <a:pt x="20750" y="17487"/>
                          <a:pt x="15025" y="15682"/>
                          <a:pt x="9113" y="16056"/>
                        </a:cubicBezTo>
                        <a:cubicBezTo>
                          <a:pt x="6126" y="16304"/>
                          <a:pt x="4135" y="17549"/>
                          <a:pt x="1085" y="18234"/>
                        </a:cubicBezTo>
                        <a:cubicBezTo>
                          <a:pt x="525" y="18109"/>
                          <a:pt x="90" y="18545"/>
                          <a:pt x="27" y="19043"/>
                        </a:cubicBezTo>
                        <a:cubicBezTo>
                          <a:pt x="-97" y="19540"/>
                          <a:pt x="214" y="19976"/>
                          <a:pt x="774" y="2010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sp>
        <p:nvSpPr>
          <p:cNvPr id="57" name="Google Shape;57;p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88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5989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3"/>
          <p:cNvGrpSpPr/>
          <p:nvPr/>
        </p:nvGrpSpPr>
        <p:grpSpPr>
          <a:xfrm>
            <a:off x="-402715" y="294938"/>
            <a:ext cx="9564678" cy="4857310"/>
            <a:chOff x="-402715" y="294938"/>
            <a:chExt cx="9564678" cy="4857310"/>
          </a:xfrm>
        </p:grpSpPr>
        <p:sp>
          <p:nvSpPr>
            <p:cNvPr id="60" name="Google Shape;60;p3"/>
            <p:cNvSpPr/>
            <p:nvPr/>
          </p:nvSpPr>
          <p:spPr>
            <a:xfrm>
              <a:off x="-2925" y="3984777"/>
              <a:ext cx="9141155" cy="1147280"/>
            </a:xfrm>
            <a:custGeom>
              <a:avLst/>
              <a:gdLst/>
              <a:ahLst/>
              <a:cxnLst/>
              <a:rect l="l" t="t" r="r" b="b"/>
              <a:pathLst>
                <a:path w="6873049" h="1322513" extrusionOk="0">
                  <a:moveTo>
                    <a:pt x="6452712" y="461358"/>
                  </a:moveTo>
                  <a:cubicBezTo>
                    <a:pt x="6350890" y="447356"/>
                    <a:pt x="6271832" y="369823"/>
                    <a:pt x="6178011" y="328770"/>
                  </a:cubicBezTo>
                  <a:cubicBezTo>
                    <a:pt x="6073902" y="283240"/>
                    <a:pt x="5953411" y="284193"/>
                    <a:pt x="5842350" y="310006"/>
                  </a:cubicBezTo>
                  <a:cubicBezTo>
                    <a:pt x="5731288" y="335818"/>
                    <a:pt x="5630514" y="377347"/>
                    <a:pt x="5527834" y="425925"/>
                  </a:cubicBezTo>
                  <a:cubicBezTo>
                    <a:pt x="5420106" y="344105"/>
                    <a:pt x="5282851" y="300290"/>
                    <a:pt x="5146453" y="304100"/>
                  </a:cubicBezTo>
                  <a:cubicBezTo>
                    <a:pt x="5010055" y="307910"/>
                    <a:pt x="4851654" y="353344"/>
                    <a:pt x="4748880" y="441069"/>
                  </a:cubicBezTo>
                  <a:cubicBezTo>
                    <a:pt x="4629246" y="369156"/>
                    <a:pt x="4473607" y="400207"/>
                    <a:pt x="4343019" y="450880"/>
                  </a:cubicBezTo>
                  <a:cubicBezTo>
                    <a:pt x="4212432" y="501458"/>
                    <a:pt x="4082987" y="570514"/>
                    <a:pt x="3942588" y="568800"/>
                  </a:cubicBezTo>
                  <a:cubicBezTo>
                    <a:pt x="3680079" y="565561"/>
                    <a:pt x="3479959" y="320483"/>
                    <a:pt x="3220498" y="281431"/>
                  </a:cubicBezTo>
                  <a:cubicBezTo>
                    <a:pt x="2946940" y="240187"/>
                    <a:pt x="2694051" y="420686"/>
                    <a:pt x="2418207" y="398016"/>
                  </a:cubicBezTo>
                  <a:cubicBezTo>
                    <a:pt x="2279809" y="225709"/>
                    <a:pt x="2078165" y="102837"/>
                    <a:pt x="1858899" y="57117"/>
                  </a:cubicBezTo>
                  <a:cubicBezTo>
                    <a:pt x="1639634" y="11397"/>
                    <a:pt x="1404176" y="43401"/>
                    <a:pt x="1205865" y="145699"/>
                  </a:cubicBezTo>
                  <a:cubicBezTo>
                    <a:pt x="1108901" y="195706"/>
                    <a:pt x="1006317" y="264476"/>
                    <a:pt x="899636" y="239425"/>
                  </a:cubicBezTo>
                  <a:cubicBezTo>
                    <a:pt x="818007" y="220280"/>
                    <a:pt x="760857" y="151033"/>
                    <a:pt x="694563" y="100646"/>
                  </a:cubicBezTo>
                  <a:cubicBezTo>
                    <a:pt x="593979" y="24256"/>
                    <a:pt x="462058" y="-11559"/>
                    <a:pt x="335566" y="3300"/>
                  </a:cubicBezTo>
                  <a:cubicBezTo>
                    <a:pt x="209074" y="18160"/>
                    <a:pt x="89535" y="83406"/>
                    <a:pt x="10383" y="180942"/>
                  </a:cubicBezTo>
                  <a:cubicBezTo>
                    <a:pt x="6763" y="185418"/>
                    <a:pt x="3429" y="189990"/>
                    <a:pt x="0" y="194562"/>
                  </a:cubicBezTo>
                  <a:lnTo>
                    <a:pt x="0" y="1322513"/>
                  </a:lnTo>
                  <a:lnTo>
                    <a:pt x="6873050" y="1322513"/>
                  </a:lnTo>
                  <a:lnTo>
                    <a:pt x="6873050" y="429068"/>
                  </a:lnTo>
                  <a:cubicBezTo>
                    <a:pt x="6742843" y="371632"/>
                    <a:pt x="6594158" y="480789"/>
                    <a:pt x="6452712" y="461262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1" name="Google Shape;61;p3"/>
            <p:cNvGrpSpPr/>
            <p:nvPr/>
          </p:nvGrpSpPr>
          <p:grpSpPr>
            <a:xfrm flipH="1">
              <a:off x="7318885" y="4045917"/>
              <a:ext cx="1843078" cy="808698"/>
              <a:chOff x="-25985" y="4224317"/>
              <a:chExt cx="1843078" cy="808698"/>
            </a:xfrm>
          </p:grpSpPr>
          <p:sp>
            <p:nvSpPr>
              <p:cNvPr id="62" name="Google Shape;62;p3"/>
              <p:cNvSpPr/>
              <p:nvPr/>
            </p:nvSpPr>
            <p:spPr>
              <a:xfrm>
                <a:off x="-25985" y="4224317"/>
                <a:ext cx="1843078" cy="808698"/>
              </a:xfrm>
              <a:custGeom>
                <a:avLst/>
                <a:gdLst/>
                <a:ahLst/>
                <a:cxnLst/>
                <a:rect l="l" t="t" r="r" b="b"/>
                <a:pathLst>
                  <a:path w="1204626" h="528561" extrusionOk="0">
                    <a:moveTo>
                      <a:pt x="1204532" y="500642"/>
                    </a:moveTo>
                    <a:cubicBezTo>
                      <a:pt x="1197578" y="430728"/>
                      <a:pt x="1152716" y="368530"/>
                      <a:pt x="1095375" y="349194"/>
                    </a:cubicBezTo>
                    <a:cubicBezTo>
                      <a:pt x="1038035" y="329859"/>
                      <a:pt x="976598" y="365196"/>
                      <a:pt x="938689" y="419965"/>
                    </a:cubicBezTo>
                    <a:cubicBezTo>
                      <a:pt x="906399" y="332907"/>
                      <a:pt x="835438" y="267565"/>
                      <a:pt x="755904" y="251658"/>
                    </a:cubicBezTo>
                    <a:cubicBezTo>
                      <a:pt x="676275" y="235751"/>
                      <a:pt x="587312" y="253182"/>
                      <a:pt x="531400" y="322715"/>
                    </a:cubicBezTo>
                    <a:cubicBezTo>
                      <a:pt x="540353" y="277376"/>
                      <a:pt x="522827" y="226703"/>
                      <a:pt x="489585" y="201842"/>
                    </a:cubicBezTo>
                    <a:cubicBezTo>
                      <a:pt x="456343" y="176982"/>
                      <a:pt x="404146" y="172505"/>
                      <a:pt x="372904" y="201271"/>
                    </a:cubicBezTo>
                    <a:cubicBezTo>
                      <a:pt x="392239" y="139644"/>
                      <a:pt x="365665" y="66683"/>
                      <a:pt x="319373" y="30869"/>
                    </a:cubicBezTo>
                    <a:cubicBezTo>
                      <a:pt x="273082" y="-4945"/>
                      <a:pt x="212027" y="-7422"/>
                      <a:pt x="158877" y="12295"/>
                    </a:cubicBezTo>
                    <a:cubicBezTo>
                      <a:pt x="105728" y="32012"/>
                      <a:pt x="59341" y="71636"/>
                      <a:pt x="17812" y="115546"/>
                    </a:cubicBezTo>
                    <a:lnTo>
                      <a:pt x="0" y="528550"/>
                    </a:lnTo>
                    <a:cubicBezTo>
                      <a:pt x="12954" y="529217"/>
                      <a:pt x="34766" y="499308"/>
                      <a:pt x="47435" y="502451"/>
                    </a:cubicBezTo>
                    <a:lnTo>
                      <a:pt x="1204627" y="5006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308475" y="4415593"/>
                <a:ext cx="436810" cy="422915"/>
              </a:xfrm>
              <a:custGeom>
                <a:avLst/>
                <a:gdLst/>
                <a:ahLst/>
                <a:cxnLst/>
                <a:rect l="l" t="t" r="r" b="b"/>
                <a:pathLst>
                  <a:path w="285497" h="276415" extrusionOk="0">
                    <a:moveTo>
                      <a:pt x="0" y="0"/>
                    </a:moveTo>
                    <a:cubicBezTo>
                      <a:pt x="35433" y="3238"/>
                      <a:pt x="68770" y="26289"/>
                      <a:pt x="86392" y="59627"/>
                    </a:cubicBezTo>
                    <a:cubicBezTo>
                      <a:pt x="104013" y="92964"/>
                      <a:pt x="105537" y="135731"/>
                      <a:pt x="90201" y="170402"/>
                    </a:cubicBezTo>
                    <a:cubicBezTo>
                      <a:pt x="131921" y="154019"/>
                      <a:pt x="177736" y="144875"/>
                      <a:pt x="218694" y="163354"/>
                    </a:cubicBezTo>
                    <a:cubicBezTo>
                      <a:pt x="259651" y="181832"/>
                      <a:pt x="291274" y="228981"/>
                      <a:pt x="284607" y="27641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175186" y="4665667"/>
                <a:ext cx="327752" cy="256382"/>
              </a:xfrm>
              <a:custGeom>
                <a:avLst/>
                <a:gdLst/>
                <a:ahLst/>
                <a:cxnLst/>
                <a:rect l="l" t="t" r="r" b="b"/>
                <a:pathLst>
                  <a:path w="214217" h="167570" extrusionOk="0">
                    <a:moveTo>
                      <a:pt x="0" y="9741"/>
                    </a:moveTo>
                    <a:cubicBezTo>
                      <a:pt x="47435" y="-8452"/>
                      <a:pt x="102679" y="-832"/>
                      <a:pt x="144209" y="29839"/>
                    </a:cubicBezTo>
                    <a:cubicBezTo>
                      <a:pt x="185738" y="60509"/>
                      <a:pt x="212598" y="113278"/>
                      <a:pt x="214217" y="16757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" name="Google Shape;65;p3"/>
            <p:cNvGrpSpPr/>
            <p:nvPr/>
          </p:nvGrpSpPr>
          <p:grpSpPr>
            <a:xfrm rot="208447">
              <a:off x="5461294" y="4115447"/>
              <a:ext cx="2318122" cy="773841"/>
              <a:chOff x="762295" y="4190998"/>
              <a:chExt cx="2318034" cy="773811"/>
            </a:xfrm>
          </p:grpSpPr>
          <p:sp>
            <p:nvSpPr>
              <p:cNvPr id="66" name="Google Shape;66;p3"/>
              <p:cNvSpPr/>
              <p:nvPr/>
            </p:nvSpPr>
            <p:spPr>
              <a:xfrm>
                <a:off x="762295" y="4190998"/>
                <a:ext cx="2318034" cy="773811"/>
              </a:xfrm>
              <a:custGeom>
                <a:avLst/>
                <a:gdLst/>
                <a:ahLst/>
                <a:cxnLst/>
                <a:rect l="l" t="t" r="r" b="b"/>
                <a:pathLst>
                  <a:path w="1515055" h="505759" extrusionOk="0">
                    <a:moveTo>
                      <a:pt x="1514915" y="462992"/>
                    </a:moveTo>
                    <a:cubicBezTo>
                      <a:pt x="1515295" y="420130"/>
                      <a:pt x="1515581" y="376696"/>
                      <a:pt x="1506151" y="335262"/>
                    </a:cubicBezTo>
                    <a:cubicBezTo>
                      <a:pt x="1496721" y="293828"/>
                      <a:pt x="1476052" y="254014"/>
                      <a:pt x="1443667" y="233249"/>
                    </a:cubicBezTo>
                    <a:cubicBezTo>
                      <a:pt x="1411282" y="212485"/>
                      <a:pt x="1363657" y="201817"/>
                      <a:pt x="1338797" y="233630"/>
                    </a:cubicBezTo>
                    <a:cubicBezTo>
                      <a:pt x="1317366" y="183433"/>
                      <a:pt x="1268121" y="151144"/>
                      <a:pt x="1219830" y="155430"/>
                    </a:cubicBezTo>
                    <a:cubicBezTo>
                      <a:pt x="1171538" y="159716"/>
                      <a:pt x="1116103" y="176861"/>
                      <a:pt x="1101529" y="230201"/>
                    </a:cubicBezTo>
                    <a:cubicBezTo>
                      <a:pt x="1068573" y="137714"/>
                      <a:pt x="1012089" y="50750"/>
                      <a:pt x="931318" y="14936"/>
                    </a:cubicBezTo>
                    <a:cubicBezTo>
                      <a:pt x="850546" y="-20782"/>
                      <a:pt x="736912" y="7793"/>
                      <a:pt x="699765" y="98185"/>
                    </a:cubicBezTo>
                    <a:cubicBezTo>
                      <a:pt x="644805" y="45607"/>
                      <a:pt x="565938" y="28557"/>
                      <a:pt x="498216" y="54656"/>
                    </a:cubicBezTo>
                    <a:cubicBezTo>
                      <a:pt x="430493" y="80754"/>
                      <a:pt x="379915" y="142381"/>
                      <a:pt x="363246" y="222581"/>
                    </a:cubicBezTo>
                    <a:cubicBezTo>
                      <a:pt x="363437" y="162193"/>
                      <a:pt x="318003" y="109805"/>
                      <a:pt x="266663" y="98470"/>
                    </a:cubicBezTo>
                    <a:cubicBezTo>
                      <a:pt x="215419" y="87136"/>
                      <a:pt x="161793" y="110758"/>
                      <a:pt x="121597" y="149334"/>
                    </a:cubicBezTo>
                    <a:cubicBezTo>
                      <a:pt x="81402" y="187910"/>
                      <a:pt x="52827" y="239917"/>
                      <a:pt x="27776" y="292971"/>
                    </a:cubicBezTo>
                    <a:cubicBezTo>
                      <a:pt x="-6228" y="364790"/>
                      <a:pt x="-16896" y="459754"/>
                      <a:pt x="41683" y="505759"/>
                    </a:cubicBezTo>
                    <a:lnTo>
                      <a:pt x="1514915" y="462897"/>
                    </a:lnTo>
                    <a:close/>
                  </a:path>
                </a:pathLst>
              </a:custGeom>
              <a:solidFill>
                <a:srgbClr val="43847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1135593" y="4527789"/>
                <a:ext cx="323089" cy="195335"/>
              </a:xfrm>
              <a:custGeom>
                <a:avLst/>
                <a:gdLst/>
                <a:ahLst/>
                <a:cxnLst/>
                <a:rect l="l" t="t" r="r" b="b"/>
                <a:pathLst>
                  <a:path w="211169" h="127670" extrusionOk="0">
                    <a:moveTo>
                      <a:pt x="0" y="120756"/>
                    </a:moveTo>
                    <a:cubicBezTo>
                      <a:pt x="2857" y="82561"/>
                      <a:pt x="28861" y="48176"/>
                      <a:pt x="61246" y="39698"/>
                    </a:cubicBezTo>
                    <a:cubicBezTo>
                      <a:pt x="93631" y="31221"/>
                      <a:pt x="129826" y="49223"/>
                      <a:pt x="146685" y="82275"/>
                    </a:cubicBezTo>
                    <a:cubicBezTo>
                      <a:pt x="150781" y="90276"/>
                      <a:pt x="153829" y="99515"/>
                      <a:pt x="152876" y="108660"/>
                    </a:cubicBezTo>
                    <a:cubicBezTo>
                      <a:pt x="151924" y="117899"/>
                      <a:pt x="145732" y="126852"/>
                      <a:pt x="137731" y="127614"/>
                    </a:cubicBezTo>
                    <a:cubicBezTo>
                      <a:pt x="127730" y="128567"/>
                      <a:pt x="120015" y="117327"/>
                      <a:pt x="116491" y="106373"/>
                    </a:cubicBezTo>
                    <a:cubicBezTo>
                      <a:pt x="106966" y="76846"/>
                      <a:pt x="114586" y="40937"/>
                      <a:pt x="134874" y="19887"/>
                    </a:cubicBezTo>
                    <a:cubicBezTo>
                      <a:pt x="155162" y="-1164"/>
                      <a:pt x="186785" y="-6117"/>
                      <a:pt x="211169" y="798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1695405" y="4365934"/>
                <a:ext cx="385607" cy="296113"/>
              </a:xfrm>
              <a:custGeom>
                <a:avLst/>
                <a:gdLst/>
                <a:ahLst/>
                <a:cxnLst/>
                <a:rect l="l" t="t" r="r" b="b"/>
                <a:pathLst>
                  <a:path w="252031" h="193538" extrusionOk="0">
                    <a:moveTo>
                      <a:pt x="0" y="5611"/>
                    </a:moveTo>
                    <a:cubicBezTo>
                      <a:pt x="29432" y="-7248"/>
                      <a:pt x="65246" y="2563"/>
                      <a:pt x="86678" y="29233"/>
                    </a:cubicBezTo>
                    <a:cubicBezTo>
                      <a:pt x="108109" y="55903"/>
                      <a:pt x="113824" y="98003"/>
                      <a:pt x="100489" y="130960"/>
                    </a:cubicBezTo>
                    <a:cubicBezTo>
                      <a:pt x="126206" y="112957"/>
                      <a:pt x="170783" y="100575"/>
                      <a:pt x="198215" y="114767"/>
                    </a:cubicBezTo>
                    <a:cubicBezTo>
                      <a:pt x="225647" y="128959"/>
                      <a:pt x="246412" y="159344"/>
                      <a:pt x="252031" y="19353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2369276" y="4558455"/>
                <a:ext cx="299188" cy="205025"/>
              </a:xfrm>
              <a:custGeom>
                <a:avLst/>
                <a:gdLst/>
                <a:ahLst/>
                <a:cxnLst/>
                <a:rect l="l" t="t" r="r" b="b"/>
                <a:pathLst>
                  <a:path w="195548" h="134003" extrusionOk="0">
                    <a:moveTo>
                      <a:pt x="0" y="49364"/>
                    </a:moveTo>
                    <a:cubicBezTo>
                      <a:pt x="1429" y="24409"/>
                      <a:pt x="20860" y="3359"/>
                      <a:pt x="42291" y="406"/>
                    </a:cubicBezTo>
                    <a:cubicBezTo>
                      <a:pt x="63818" y="-2547"/>
                      <a:pt x="85630" y="10884"/>
                      <a:pt x="97917" y="31553"/>
                    </a:cubicBezTo>
                    <a:cubicBezTo>
                      <a:pt x="110204" y="52222"/>
                      <a:pt x="113443" y="78892"/>
                      <a:pt x="109442" y="103467"/>
                    </a:cubicBezTo>
                    <a:cubicBezTo>
                      <a:pt x="107252" y="116992"/>
                      <a:pt x="100870" y="132137"/>
                      <a:pt x="89059" y="133851"/>
                    </a:cubicBezTo>
                    <a:cubicBezTo>
                      <a:pt x="80867" y="135089"/>
                      <a:pt x="72866" y="128613"/>
                      <a:pt x="69247" y="120135"/>
                    </a:cubicBezTo>
                    <a:cubicBezTo>
                      <a:pt x="65627" y="111658"/>
                      <a:pt x="65913" y="101371"/>
                      <a:pt x="68199" y="92227"/>
                    </a:cubicBezTo>
                    <a:cubicBezTo>
                      <a:pt x="75438" y="62985"/>
                      <a:pt x="102299" y="43459"/>
                      <a:pt x="128588" y="43840"/>
                    </a:cubicBezTo>
                    <a:cubicBezTo>
                      <a:pt x="154877" y="44221"/>
                      <a:pt x="179546" y="61938"/>
                      <a:pt x="195549" y="8622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" name="Google Shape;70;p3"/>
            <p:cNvGrpSpPr/>
            <p:nvPr/>
          </p:nvGrpSpPr>
          <p:grpSpPr>
            <a:xfrm>
              <a:off x="1422" y="4813626"/>
              <a:ext cx="9141155" cy="338622"/>
              <a:chOff x="1422" y="4813626"/>
              <a:chExt cx="9141155" cy="338622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1422" y="4813626"/>
                <a:ext cx="9141155" cy="338622"/>
              </a:xfrm>
              <a:custGeom>
                <a:avLst/>
                <a:gdLst/>
                <a:ahLst/>
                <a:cxnLst/>
                <a:rect l="l" t="t" r="r" b="b"/>
                <a:pathLst>
                  <a:path w="6873049" h="254603" extrusionOk="0">
                    <a:moveTo>
                      <a:pt x="0" y="0"/>
                    </a:moveTo>
                    <a:lnTo>
                      <a:pt x="6873050" y="0"/>
                    </a:lnTo>
                    <a:lnTo>
                      <a:pt x="6873050" y="254603"/>
                    </a:lnTo>
                    <a:lnTo>
                      <a:pt x="0" y="25460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2" name="Google Shape;72;p3"/>
              <p:cNvGrpSpPr/>
              <p:nvPr/>
            </p:nvGrpSpPr>
            <p:grpSpPr>
              <a:xfrm>
                <a:off x="408984" y="4937484"/>
                <a:ext cx="8326033" cy="113087"/>
                <a:chOff x="408984" y="4937484"/>
                <a:chExt cx="8326033" cy="113087"/>
              </a:xfrm>
            </p:grpSpPr>
            <p:grpSp>
              <p:nvGrpSpPr>
                <p:cNvPr id="73" name="Google Shape;73;p3"/>
                <p:cNvGrpSpPr/>
                <p:nvPr/>
              </p:nvGrpSpPr>
              <p:grpSpPr>
                <a:xfrm flipH="1">
                  <a:off x="3116092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74" name="Google Shape;74;p3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" name="Google Shape;75;p3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" name="Google Shape;76;p3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Google Shape;77;p3"/>
                <p:cNvGrpSpPr/>
                <p:nvPr/>
              </p:nvGrpSpPr>
              <p:grpSpPr>
                <a:xfrm>
                  <a:off x="408984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78" name="Google Shape;78;p3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" name="Google Shape;79;p3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80;p3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" name="Google Shape;81;p3"/>
                <p:cNvGrpSpPr/>
                <p:nvPr/>
              </p:nvGrpSpPr>
              <p:grpSpPr>
                <a:xfrm>
                  <a:off x="8530309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82" name="Google Shape;82;p3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" name="Google Shape;83;p3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" name="Google Shape;84;p3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Google Shape;85;p3"/>
                <p:cNvGrpSpPr/>
                <p:nvPr/>
              </p:nvGrpSpPr>
              <p:grpSpPr>
                <a:xfrm>
                  <a:off x="5823200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86" name="Google Shape;86;p3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" name="Google Shape;87;p3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88;p3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89" name="Google Shape;89;p3"/>
            <p:cNvGrpSpPr/>
            <p:nvPr/>
          </p:nvGrpSpPr>
          <p:grpSpPr>
            <a:xfrm>
              <a:off x="8552352" y="304398"/>
              <a:ext cx="461179" cy="461210"/>
              <a:chOff x="2957865" y="5957044"/>
              <a:chExt cx="794178" cy="794231"/>
            </a:xfrm>
          </p:grpSpPr>
          <p:sp>
            <p:nvSpPr>
              <p:cNvPr id="90" name="Google Shape;90;p3"/>
              <p:cNvSpPr/>
              <p:nvPr/>
            </p:nvSpPr>
            <p:spPr>
              <a:xfrm>
                <a:off x="2957865" y="5957044"/>
                <a:ext cx="794178" cy="794231"/>
              </a:xfrm>
              <a:custGeom>
                <a:avLst/>
                <a:gdLst/>
                <a:ahLst/>
                <a:cxnLst/>
                <a:rect l="l" t="t" r="r" b="b"/>
                <a:pathLst>
                  <a:path w="794178" h="794231" extrusionOk="0">
                    <a:moveTo>
                      <a:pt x="201182" y="424150"/>
                    </a:moveTo>
                    <a:cubicBezTo>
                      <a:pt x="80015" y="392411"/>
                      <a:pt x="-9786" y="333851"/>
                      <a:pt x="856" y="293462"/>
                    </a:cubicBezTo>
                    <a:cubicBezTo>
                      <a:pt x="11498" y="253073"/>
                      <a:pt x="118475" y="245792"/>
                      <a:pt x="239642" y="277593"/>
                    </a:cubicBezTo>
                    <a:cubicBezTo>
                      <a:pt x="176413" y="169557"/>
                      <a:pt x="154321" y="64696"/>
                      <a:pt x="190353" y="43661"/>
                    </a:cubicBezTo>
                    <a:cubicBezTo>
                      <a:pt x="226386" y="22627"/>
                      <a:pt x="307039" y="93136"/>
                      <a:pt x="370205" y="201420"/>
                    </a:cubicBezTo>
                    <a:cubicBezTo>
                      <a:pt x="401943" y="80192"/>
                      <a:pt x="460566" y="-9734"/>
                      <a:pt x="501017" y="846"/>
                    </a:cubicBezTo>
                    <a:cubicBezTo>
                      <a:pt x="541406" y="11425"/>
                      <a:pt x="548438" y="118527"/>
                      <a:pt x="516638" y="239756"/>
                    </a:cubicBezTo>
                    <a:cubicBezTo>
                      <a:pt x="624797" y="176341"/>
                      <a:pt x="729659" y="154435"/>
                      <a:pt x="750756" y="190467"/>
                    </a:cubicBezTo>
                    <a:cubicBezTo>
                      <a:pt x="771852" y="226500"/>
                      <a:pt x="701156" y="307029"/>
                      <a:pt x="593059" y="370132"/>
                    </a:cubicBezTo>
                    <a:cubicBezTo>
                      <a:pt x="714225" y="401871"/>
                      <a:pt x="803964" y="460680"/>
                      <a:pt x="793322" y="501069"/>
                    </a:cubicBezTo>
                    <a:cubicBezTo>
                      <a:pt x="782743" y="541458"/>
                      <a:pt x="675765" y="548428"/>
                      <a:pt x="554599" y="516689"/>
                    </a:cubicBezTo>
                    <a:cubicBezTo>
                      <a:pt x="617827" y="624724"/>
                      <a:pt x="639920" y="729586"/>
                      <a:pt x="603825" y="750869"/>
                    </a:cubicBezTo>
                    <a:cubicBezTo>
                      <a:pt x="567792" y="771904"/>
                      <a:pt x="487201" y="701084"/>
                      <a:pt x="423974" y="593111"/>
                    </a:cubicBezTo>
                    <a:cubicBezTo>
                      <a:pt x="392235" y="714339"/>
                      <a:pt x="333674" y="804016"/>
                      <a:pt x="293223" y="793374"/>
                    </a:cubicBezTo>
                    <a:cubicBezTo>
                      <a:pt x="252772" y="782732"/>
                      <a:pt x="245740" y="675942"/>
                      <a:pt x="277541" y="554713"/>
                    </a:cubicBezTo>
                    <a:cubicBezTo>
                      <a:pt x="169443" y="617817"/>
                      <a:pt x="64520" y="640034"/>
                      <a:pt x="43423" y="604001"/>
                    </a:cubicBezTo>
                    <a:cubicBezTo>
                      <a:pt x="22388" y="567720"/>
                      <a:pt x="93022" y="487191"/>
                      <a:pt x="201120" y="42402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3072388" y="6281953"/>
                <a:ext cx="276661" cy="71547"/>
              </a:xfrm>
              <a:custGeom>
                <a:avLst/>
                <a:gdLst/>
                <a:ahLst/>
                <a:cxnLst/>
                <a:rect l="l" t="t" r="r" b="b"/>
                <a:pathLst>
                  <a:path w="276661" h="71547" extrusionOk="0">
                    <a:moveTo>
                      <a:pt x="1027" y="3030"/>
                    </a:moveTo>
                    <a:cubicBezTo>
                      <a:pt x="45337" y="17779"/>
                      <a:pt x="91015" y="30910"/>
                      <a:pt x="137129" y="42050"/>
                    </a:cubicBezTo>
                    <a:cubicBezTo>
                      <a:pt x="183306" y="53252"/>
                      <a:pt x="229855" y="62524"/>
                      <a:pt x="275596" y="71548"/>
                    </a:cubicBezTo>
                    <a:cubicBezTo>
                      <a:pt x="276094" y="71486"/>
                      <a:pt x="276529" y="71361"/>
                      <a:pt x="276654" y="70677"/>
                    </a:cubicBezTo>
                    <a:cubicBezTo>
                      <a:pt x="276716" y="70241"/>
                      <a:pt x="276405" y="69930"/>
                      <a:pt x="275970" y="69805"/>
                    </a:cubicBezTo>
                    <a:cubicBezTo>
                      <a:pt x="221392" y="57981"/>
                      <a:pt x="165881" y="44788"/>
                      <a:pt x="110867" y="30599"/>
                    </a:cubicBezTo>
                    <a:cubicBezTo>
                      <a:pt x="74088" y="21202"/>
                      <a:pt x="37558" y="11369"/>
                      <a:pt x="2023" y="43"/>
                    </a:cubicBezTo>
                    <a:cubicBezTo>
                      <a:pt x="1214" y="-144"/>
                      <a:pt x="342" y="292"/>
                      <a:pt x="94" y="1101"/>
                    </a:cubicBezTo>
                    <a:cubicBezTo>
                      <a:pt x="-217" y="1910"/>
                      <a:pt x="280" y="2719"/>
                      <a:pt x="1090" y="296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3123242" y="6364696"/>
                <a:ext cx="218816" cy="119938"/>
              </a:xfrm>
              <a:custGeom>
                <a:avLst/>
                <a:gdLst/>
                <a:ahLst/>
                <a:cxnLst/>
                <a:rect l="l" t="t" r="r" b="b"/>
                <a:pathLst>
                  <a:path w="218816" h="119938" extrusionOk="0">
                    <a:moveTo>
                      <a:pt x="2137" y="119679"/>
                    </a:moveTo>
                    <a:cubicBezTo>
                      <a:pt x="32444" y="103748"/>
                      <a:pt x="62627" y="87069"/>
                      <a:pt x="92561" y="69893"/>
                    </a:cubicBezTo>
                    <a:cubicBezTo>
                      <a:pt x="112475" y="58443"/>
                      <a:pt x="132203" y="46681"/>
                      <a:pt x="152242" y="35728"/>
                    </a:cubicBezTo>
                    <a:cubicBezTo>
                      <a:pt x="173774" y="24028"/>
                      <a:pt x="195618" y="12577"/>
                      <a:pt x="217959" y="2682"/>
                    </a:cubicBezTo>
                    <a:cubicBezTo>
                      <a:pt x="218643" y="2434"/>
                      <a:pt x="219017" y="1625"/>
                      <a:pt x="218706" y="816"/>
                    </a:cubicBezTo>
                    <a:cubicBezTo>
                      <a:pt x="218395" y="69"/>
                      <a:pt x="217585" y="-180"/>
                      <a:pt x="216839" y="131"/>
                    </a:cubicBezTo>
                    <a:cubicBezTo>
                      <a:pt x="186532" y="12702"/>
                      <a:pt x="156971" y="27078"/>
                      <a:pt x="128095" y="42947"/>
                    </a:cubicBezTo>
                    <a:cubicBezTo>
                      <a:pt x="85031" y="66595"/>
                      <a:pt x="43397" y="93355"/>
                      <a:pt x="706" y="117314"/>
                    </a:cubicBezTo>
                    <a:cubicBezTo>
                      <a:pt x="22" y="117563"/>
                      <a:pt x="-165" y="118435"/>
                      <a:pt x="146" y="119181"/>
                    </a:cubicBezTo>
                    <a:cubicBezTo>
                      <a:pt x="457" y="119928"/>
                      <a:pt x="1390" y="120177"/>
                      <a:pt x="2075" y="119679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3283223" y="6359074"/>
                <a:ext cx="53008" cy="248187"/>
              </a:xfrm>
              <a:custGeom>
                <a:avLst/>
                <a:gdLst/>
                <a:ahLst/>
                <a:cxnLst/>
                <a:rect l="l" t="t" r="r" b="b"/>
                <a:pathLst>
                  <a:path w="53008" h="248187" extrusionOk="0">
                    <a:moveTo>
                      <a:pt x="2778" y="247214"/>
                    </a:moveTo>
                    <a:lnTo>
                      <a:pt x="25928" y="118456"/>
                    </a:lnTo>
                    <a:lnTo>
                      <a:pt x="52999" y="1086"/>
                    </a:lnTo>
                    <a:cubicBezTo>
                      <a:pt x="53061" y="650"/>
                      <a:pt x="52813" y="152"/>
                      <a:pt x="52377" y="28"/>
                    </a:cubicBezTo>
                    <a:cubicBezTo>
                      <a:pt x="51941" y="-97"/>
                      <a:pt x="51506" y="214"/>
                      <a:pt x="51381" y="650"/>
                    </a:cubicBezTo>
                    <a:lnTo>
                      <a:pt x="21883" y="117398"/>
                    </a:lnTo>
                    <a:cubicBezTo>
                      <a:pt x="18958" y="130404"/>
                      <a:pt x="16344" y="143224"/>
                      <a:pt x="14291" y="156231"/>
                    </a:cubicBezTo>
                    <a:cubicBezTo>
                      <a:pt x="9374" y="186289"/>
                      <a:pt x="6014" y="216721"/>
                      <a:pt x="39" y="246530"/>
                    </a:cubicBezTo>
                    <a:cubicBezTo>
                      <a:pt x="-147" y="247401"/>
                      <a:pt x="350" y="248210"/>
                      <a:pt x="1097" y="248148"/>
                    </a:cubicBezTo>
                    <a:cubicBezTo>
                      <a:pt x="1844" y="248335"/>
                      <a:pt x="2591" y="247837"/>
                      <a:pt x="2715" y="247214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3388200" y="6395788"/>
                <a:ext cx="85800" cy="193829"/>
              </a:xfrm>
              <a:custGeom>
                <a:avLst/>
                <a:gdLst/>
                <a:ahLst/>
                <a:cxnLst/>
                <a:rect l="l" t="t" r="r" b="b"/>
                <a:pathLst>
                  <a:path w="85800" h="193829" extrusionOk="0">
                    <a:moveTo>
                      <a:pt x="85679" y="191831"/>
                    </a:moveTo>
                    <a:cubicBezTo>
                      <a:pt x="85493" y="190213"/>
                      <a:pt x="85493" y="188844"/>
                      <a:pt x="85057" y="187599"/>
                    </a:cubicBezTo>
                    <a:cubicBezTo>
                      <a:pt x="81696" y="175464"/>
                      <a:pt x="75287" y="164511"/>
                      <a:pt x="70246" y="153060"/>
                    </a:cubicBezTo>
                    <a:cubicBezTo>
                      <a:pt x="48091" y="102154"/>
                      <a:pt x="25937" y="51248"/>
                      <a:pt x="2911" y="840"/>
                    </a:cubicBezTo>
                    <a:cubicBezTo>
                      <a:pt x="2599" y="93"/>
                      <a:pt x="1666" y="-156"/>
                      <a:pt x="919" y="93"/>
                    </a:cubicBezTo>
                    <a:cubicBezTo>
                      <a:pt x="172" y="342"/>
                      <a:pt x="-201" y="1400"/>
                      <a:pt x="110" y="2147"/>
                    </a:cubicBezTo>
                    <a:cubicBezTo>
                      <a:pt x="22265" y="53053"/>
                      <a:pt x="42677" y="104581"/>
                      <a:pt x="64894" y="155550"/>
                    </a:cubicBezTo>
                    <a:cubicBezTo>
                      <a:pt x="69873" y="167000"/>
                      <a:pt x="73669" y="179011"/>
                      <a:pt x="80390" y="189591"/>
                    </a:cubicBezTo>
                    <a:cubicBezTo>
                      <a:pt x="81199" y="190898"/>
                      <a:pt x="82194" y="191893"/>
                      <a:pt x="83128" y="193013"/>
                    </a:cubicBezTo>
                    <a:cubicBezTo>
                      <a:pt x="83439" y="193760"/>
                      <a:pt x="84248" y="194009"/>
                      <a:pt x="84995" y="193698"/>
                    </a:cubicBezTo>
                    <a:cubicBezTo>
                      <a:pt x="85679" y="193449"/>
                      <a:pt x="85991" y="192640"/>
                      <a:pt x="85679" y="19183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3392075" y="6350855"/>
                <a:ext cx="200358" cy="69626"/>
              </a:xfrm>
              <a:custGeom>
                <a:avLst/>
                <a:gdLst/>
                <a:ahLst/>
                <a:cxnLst/>
                <a:rect l="l" t="t" r="r" b="b"/>
                <a:pathLst>
                  <a:path w="200358" h="69626" extrusionOk="0">
                    <a:moveTo>
                      <a:pt x="1401" y="4699"/>
                    </a:moveTo>
                    <a:cubicBezTo>
                      <a:pt x="20320" y="13038"/>
                      <a:pt x="39736" y="20382"/>
                      <a:pt x="59650" y="26729"/>
                    </a:cubicBezTo>
                    <a:cubicBezTo>
                      <a:pt x="105391" y="41852"/>
                      <a:pt x="152937" y="53427"/>
                      <a:pt x="197931" y="69483"/>
                    </a:cubicBezTo>
                    <a:cubicBezTo>
                      <a:pt x="198864" y="69919"/>
                      <a:pt x="199922" y="69296"/>
                      <a:pt x="200233" y="68487"/>
                    </a:cubicBezTo>
                    <a:cubicBezTo>
                      <a:pt x="200607" y="67429"/>
                      <a:pt x="200109" y="66434"/>
                      <a:pt x="199175" y="66185"/>
                    </a:cubicBezTo>
                    <a:cubicBezTo>
                      <a:pt x="154306" y="49693"/>
                      <a:pt x="106760" y="37931"/>
                      <a:pt x="61020" y="22560"/>
                    </a:cubicBezTo>
                    <a:cubicBezTo>
                      <a:pt x="41354" y="16025"/>
                      <a:pt x="22062" y="8744"/>
                      <a:pt x="3393" y="219"/>
                    </a:cubicBezTo>
                    <a:cubicBezTo>
                      <a:pt x="2210" y="-342"/>
                      <a:pt x="778" y="219"/>
                      <a:pt x="219" y="1401"/>
                    </a:cubicBezTo>
                    <a:cubicBezTo>
                      <a:pt x="-342" y="2583"/>
                      <a:pt x="219" y="4077"/>
                      <a:pt x="1401" y="4637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3388573" y="6243342"/>
                <a:ext cx="172533" cy="83223"/>
              </a:xfrm>
              <a:custGeom>
                <a:avLst/>
                <a:gdLst/>
                <a:ahLst/>
                <a:cxnLst/>
                <a:rect l="l" t="t" r="r" b="b"/>
                <a:pathLst>
                  <a:path w="172533" h="83223" extrusionOk="0">
                    <a:moveTo>
                      <a:pt x="2040" y="83026"/>
                    </a:moveTo>
                    <a:cubicBezTo>
                      <a:pt x="29485" y="67468"/>
                      <a:pt x="57116" y="52843"/>
                      <a:pt x="85183" y="39463"/>
                    </a:cubicBezTo>
                    <a:cubicBezTo>
                      <a:pt x="113249" y="26083"/>
                      <a:pt x="141939" y="13761"/>
                      <a:pt x="171561" y="2809"/>
                    </a:cubicBezTo>
                    <a:cubicBezTo>
                      <a:pt x="172308" y="2560"/>
                      <a:pt x="172744" y="1751"/>
                      <a:pt x="172432" y="1004"/>
                    </a:cubicBezTo>
                    <a:cubicBezTo>
                      <a:pt x="172121" y="257"/>
                      <a:pt x="171312" y="-179"/>
                      <a:pt x="170503" y="70"/>
                    </a:cubicBezTo>
                    <a:cubicBezTo>
                      <a:pt x="140818" y="11023"/>
                      <a:pt x="112129" y="23345"/>
                      <a:pt x="83938" y="36912"/>
                    </a:cubicBezTo>
                    <a:cubicBezTo>
                      <a:pt x="55747" y="50479"/>
                      <a:pt x="28178" y="65103"/>
                      <a:pt x="734" y="80474"/>
                    </a:cubicBezTo>
                    <a:cubicBezTo>
                      <a:pt x="49" y="80972"/>
                      <a:pt x="-200" y="81781"/>
                      <a:pt x="173" y="82590"/>
                    </a:cubicBezTo>
                    <a:cubicBezTo>
                      <a:pt x="609" y="83150"/>
                      <a:pt x="1418" y="83399"/>
                      <a:pt x="2103" y="8308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3368133" y="6109259"/>
                <a:ext cx="70134" cy="209866"/>
              </a:xfrm>
              <a:custGeom>
                <a:avLst/>
                <a:gdLst/>
                <a:ahLst/>
                <a:cxnLst/>
                <a:rect l="l" t="t" r="r" b="b"/>
                <a:pathLst>
                  <a:path w="70134" h="209866" extrusionOk="0">
                    <a:moveTo>
                      <a:pt x="2939" y="208645"/>
                    </a:moveTo>
                    <a:cubicBezTo>
                      <a:pt x="3935" y="205969"/>
                      <a:pt x="5179" y="203356"/>
                      <a:pt x="6050" y="200431"/>
                    </a:cubicBezTo>
                    <a:cubicBezTo>
                      <a:pt x="13518" y="175787"/>
                      <a:pt x="19244" y="150209"/>
                      <a:pt x="27583" y="125565"/>
                    </a:cubicBezTo>
                    <a:cubicBezTo>
                      <a:pt x="41523" y="84119"/>
                      <a:pt x="57454" y="43232"/>
                      <a:pt x="70087" y="1847"/>
                    </a:cubicBezTo>
                    <a:cubicBezTo>
                      <a:pt x="70274" y="1225"/>
                      <a:pt x="69901" y="416"/>
                      <a:pt x="69154" y="43"/>
                    </a:cubicBezTo>
                    <a:cubicBezTo>
                      <a:pt x="68345" y="-144"/>
                      <a:pt x="67598" y="292"/>
                      <a:pt x="67287" y="1163"/>
                    </a:cubicBezTo>
                    <a:cubicBezTo>
                      <a:pt x="51729" y="48957"/>
                      <a:pt x="31192" y="96067"/>
                      <a:pt x="15510" y="144546"/>
                    </a:cubicBezTo>
                    <a:cubicBezTo>
                      <a:pt x="9473" y="163278"/>
                      <a:pt x="2254" y="182072"/>
                      <a:pt x="138" y="201426"/>
                    </a:cubicBezTo>
                    <a:cubicBezTo>
                      <a:pt x="-173" y="203853"/>
                      <a:pt x="138" y="205907"/>
                      <a:pt x="138" y="208210"/>
                    </a:cubicBezTo>
                    <a:cubicBezTo>
                      <a:pt x="-48" y="209081"/>
                      <a:pt x="512" y="209641"/>
                      <a:pt x="1259" y="209828"/>
                    </a:cubicBezTo>
                    <a:cubicBezTo>
                      <a:pt x="2005" y="210014"/>
                      <a:pt x="2752" y="209517"/>
                      <a:pt x="2939" y="20870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3178308" y="6082079"/>
                <a:ext cx="155149" cy="227956"/>
              </a:xfrm>
              <a:custGeom>
                <a:avLst/>
                <a:gdLst/>
                <a:ahLst/>
                <a:cxnLst/>
                <a:rect l="l" t="t" r="r" b="b"/>
                <a:pathLst>
                  <a:path w="155149" h="227956" extrusionOk="0">
                    <a:moveTo>
                      <a:pt x="154865" y="225868"/>
                    </a:moveTo>
                    <a:lnTo>
                      <a:pt x="2084" y="525"/>
                    </a:lnTo>
                    <a:cubicBezTo>
                      <a:pt x="1711" y="-35"/>
                      <a:pt x="1026" y="-222"/>
                      <a:pt x="466" y="338"/>
                    </a:cubicBezTo>
                    <a:cubicBezTo>
                      <a:pt x="-32" y="649"/>
                      <a:pt x="-156" y="1334"/>
                      <a:pt x="217" y="1832"/>
                    </a:cubicBezTo>
                    <a:cubicBezTo>
                      <a:pt x="36250" y="54107"/>
                      <a:pt x="69606" y="108187"/>
                      <a:pt x="105265" y="160773"/>
                    </a:cubicBezTo>
                    <a:cubicBezTo>
                      <a:pt x="120575" y="183239"/>
                      <a:pt x="136506" y="205456"/>
                      <a:pt x="152624" y="227486"/>
                    </a:cubicBezTo>
                    <a:cubicBezTo>
                      <a:pt x="153060" y="228046"/>
                      <a:pt x="153993" y="228046"/>
                      <a:pt x="154553" y="227797"/>
                    </a:cubicBezTo>
                    <a:cubicBezTo>
                      <a:pt x="155176" y="227299"/>
                      <a:pt x="155363" y="226428"/>
                      <a:pt x="154865" y="22586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 rot="-77336">
                <a:off x="3257174" y="6256591"/>
                <a:ext cx="195582" cy="195582"/>
              </a:xfrm>
              <a:custGeom>
                <a:avLst/>
                <a:gdLst/>
                <a:ahLst/>
                <a:cxnLst/>
                <a:rect l="l" t="t" r="r" b="b"/>
                <a:pathLst>
                  <a:path w="195533" h="195533" extrusionOk="0">
                    <a:moveTo>
                      <a:pt x="195534" y="97767"/>
                    </a:moveTo>
                    <a:cubicBezTo>
                      <a:pt x="195534" y="151762"/>
                      <a:pt x="151762" y="195534"/>
                      <a:pt x="97767" y="195534"/>
                    </a:cubicBezTo>
                    <a:cubicBezTo>
                      <a:pt x="43772" y="195534"/>
                      <a:pt x="0" y="151762"/>
                      <a:pt x="0" y="97767"/>
                    </a:cubicBezTo>
                    <a:cubicBezTo>
                      <a:pt x="0" y="43772"/>
                      <a:pt x="43772" y="0"/>
                      <a:pt x="97767" y="0"/>
                    </a:cubicBezTo>
                    <a:cubicBezTo>
                      <a:pt x="151762" y="0"/>
                      <a:pt x="195534" y="43772"/>
                      <a:pt x="195534" y="9776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0" name="Google Shape;100;p3"/>
            <p:cNvSpPr/>
            <p:nvPr/>
          </p:nvSpPr>
          <p:spPr>
            <a:xfrm>
              <a:off x="-402715" y="294938"/>
              <a:ext cx="927372" cy="382643"/>
            </a:xfrm>
            <a:custGeom>
              <a:avLst/>
              <a:gdLst/>
              <a:ahLst/>
              <a:cxnLst/>
              <a:rect l="l" t="t" r="r" b="b"/>
              <a:pathLst>
                <a:path w="1240631" h="511897" extrusionOk="0">
                  <a:moveTo>
                    <a:pt x="1114330" y="223171"/>
                  </a:moveTo>
                  <a:cubicBezTo>
                    <a:pt x="1104043" y="223171"/>
                    <a:pt x="1094137" y="223933"/>
                    <a:pt x="1084516" y="225362"/>
                  </a:cubicBezTo>
                  <a:cubicBezTo>
                    <a:pt x="1053656" y="174117"/>
                    <a:pt x="986409" y="137160"/>
                    <a:pt x="906589" y="131636"/>
                  </a:cubicBezTo>
                  <a:cubicBezTo>
                    <a:pt x="871442" y="55340"/>
                    <a:pt x="767905" y="0"/>
                    <a:pt x="645700" y="0"/>
                  </a:cubicBezTo>
                  <a:cubicBezTo>
                    <a:pt x="523494" y="0"/>
                    <a:pt x="418147" y="56293"/>
                    <a:pt x="383857" y="133636"/>
                  </a:cubicBezTo>
                  <a:cubicBezTo>
                    <a:pt x="381285" y="134493"/>
                    <a:pt x="378619" y="135350"/>
                    <a:pt x="375951" y="136208"/>
                  </a:cubicBezTo>
                  <a:cubicBezTo>
                    <a:pt x="321373" y="154019"/>
                    <a:pt x="275939" y="181737"/>
                    <a:pt x="246412" y="215075"/>
                  </a:cubicBezTo>
                  <a:cubicBezTo>
                    <a:pt x="221837" y="206978"/>
                    <a:pt x="192977" y="202311"/>
                    <a:pt x="162115" y="202311"/>
                  </a:cubicBezTo>
                  <a:cubicBezTo>
                    <a:pt x="72580" y="202311"/>
                    <a:pt x="0" y="241649"/>
                    <a:pt x="0" y="290036"/>
                  </a:cubicBezTo>
                  <a:cubicBezTo>
                    <a:pt x="0" y="338423"/>
                    <a:pt x="72580" y="377762"/>
                    <a:pt x="162115" y="377762"/>
                  </a:cubicBezTo>
                  <a:cubicBezTo>
                    <a:pt x="186404" y="377762"/>
                    <a:pt x="209455" y="374809"/>
                    <a:pt x="230124" y="369665"/>
                  </a:cubicBezTo>
                  <a:cubicBezTo>
                    <a:pt x="270605" y="433578"/>
                    <a:pt x="359664" y="474345"/>
                    <a:pt x="458914" y="486537"/>
                  </a:cubicBezTo>
                  <a:cubicBezTo>
                    <a:pt x="468344" y="487680"/>
                    <a:pt x="477964" y="488633"/>
                    <a:pt x="487585" y="489299"/>
                  </a:cubicBezTo>
                  <a:cubicBezTo>
                    <a:pt x="600170" y="520637"/>
                    <a:pt x="731425" y="520637"/>
                    <a:pt x="845820" y="481394"/>
                  </a:cubicBezTo>
                  <a:cubicBezTo>
                    <a:pt x="855059" y="480441"/>
                    <a:pt x="864298" y="479298"/>
                    <a:pt x="873347" y="477774"/>
                  </a:cubicBezTo>
                  <a:cubicBezTo>
                    <a:pt x="952881" y="464820"/>
                    <a:pt x="1022128" y="430435"/>
                    <a:pt x="1060418" y="381953"/>
                  </a:cubicBezTo>
                  <a:cubicBezTo>
                    <a:pt x="1063466" y="378905"/>
                    <a:pt x="1066324" y="375857"/>
                    <a:pt x="1069086" y="372713"/>
                  </a:cubicBezTo>
                  <a:cubicBezTo>
                    <a:pt x="1083087" y="375952"/>
                    <a:pt x="1098232" y="377762"/>
                    <a:pt x="1114139" y="377762"/>
                  </a:cubicBezTo>
                  <a:cubicBezTo>
                    <a:pt x="1183957" y="377762"/>
                    <a:pt x="1240631" y="343091"/>
                    <a:pt x="1240631" y="300419"/>
                  </a:cubicBezTo>
                  <a:cubicBezTo>
                    <a:pt x="1240631" y="257747"/>
                    <a:pt x="1184053" y="223076"/>
                    <a:pt x="1114139" y="2230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720000" y="2120700"/>
            <a:ext cx="4270800" cy="24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3"/>
          <p:cNvSpPr txBox="1">
            <a:spLocks noGrp="1"/>
          </p:cNvSpPr>
          <p:nvPr>
            <p:ph type="subTitle" idx="2"/>
          </p:nvPr>
        </p:nvSpPr>
        <p:spPr>
          <a:xfrm>
            <a:off x="720000" y="1366000"/>
            <a:ext cx="4270800" cy="8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0110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3"/>
          <p:cNvGrpSpPr/>
          <p:nvPr/>
        </p:nvGrpSpPr>
        <p:grpSpPr>
          <a:xfrm>
            <a:off x="-569554" y="1017737"/>
            <a:ext cx="10273683" cy="4125772"/>
            <a:chOff x="-569554" y="1017737"/>
            <a:chExt cx="10273683" cy="4125772"/>
          </a:xfrm>
        </p:grpSpPr>
        <p:sp>
          <p:nvSpPr>
            <p:cNvPr id="71" name="Google Shape;71;p3"/>
            <p:cNvSpPr/>
            <p:nvPr/>
          </p:nvSpPr>
          <p:spPr>
            <a:xfrm flipH="1">
              <a:off x="-3655" y="3374214"/>
              <a:ext cx="9141155" cy="1758942"/>
            </a:xfrm>
            <a:custGeom>
              <a:avLst/>
              <a:gdLst/>
              <a:ahLst/>
              <a:cxnLst/>
              <a:rect l="l" t="t" r="r" b="b"/>
              <a:pathLst>
                <a:path w="6873049" h="1322513" extrusionOk="0">
                  <a:moveTo>
                    <a:pt x="6452712" y="461358"/>
                  </a:moveTo>
                  <a:cubicBezTo>
                    <a:pt x="6350890" y="447356"/>
                    <a:pt x="6271832" y="369823"/>
                    <a:pt x="6178011" y="328770"/>
                  </a:cubicBezTo>
                  <a:cubicBezTo>
                    <a:pt x="6073902" y="283240"/>
                    <a:pt x="5953411" y="284193"/>
                    <a:pt x="5842350" y="310006"/>
                  </a:cubicBezTo>
                  <a:cubicBezTo>
                    <a:pt x="5731288" y="335818"/>
                    <a:pt x="5630514" y="377347"/>
                    <a:pt x="5527834" y="425925"/>
                  </a:cubicBezTo>
                  <a:cubicBezTo>
                    <a:pt x="5420106" y="344105"/>
                    <a:pt x="5282851" y="300290"/>
                    <a:pt x="5146453" y="304100"/>
                  </a:cubicBezTo>
                  <a:cubicBezTo>
                    <a:pt x="5010055" y="307910"/>
                    <a:pt x="4851654" y="353344"/>
                    <a:pt x="4748880" y="441069"/>
                  </a:cubicBezTo>
                  <a:cubicBezTo>
                    <a:pt x="4629246" y="369156"/>
                    <a:pt x="4473607" y="400207"/>
                    <a:pt x="4343019" y="450880"/>
                  </a:cubicBezTo>
                  <a:cubicBezTo>
                    <a:pt x="4212432" y="501458"/>
                    <a:pt x="4082987" y="570514"/>
                    <a:pt x="3942588" y="568800"/>
                  </a:cubicBezTo>
                  <a:cubicBezTo>
                    <a:pt x="3680079" y="565561"/>
                    <a:pt x="3479959" y="320483"/>
                    <a:pt x="3220498" y="281431"/>
                  </a:cubicBezTo>
                  <a:cubicBezTo>
                    <a:pt x="2946940" y="240187"/>
                    <a:pt x="2694051" y="420686"/>
                    <a:pt x="2418207" y="398016"/>
                  </a:cubicBezTo>
                  <a:cubicBezTo>
                    <a:pt x="2279809" y="225709"/>
                    <a:pt x="2078165" y="102837"/>
                    <a:pt x="1858899" y="57117"/>
                  </a:cubicBezTo>
                  <a:cubicBezTo>
                    <a:pt x="1639634" y="11397"/>
                    <a:pt x="1404176" y="43401"/>
                    <a:pt x="1205865" y="145699"/>
                  </a:cubicBezTo>
                  <a:cubicBezTo>
                    <a:pt x="1108901" y="195706"/>
                    <a:pt x="1006317" y="264476"/>
                    <a:pt x="899636" y="239425"/>
                  </a:cubicBezTo>
                  <a:cubicBezTo>
                    <a:pt x="818007" y="220280"/>
                    <a:pt x="760857" y="151033"/>
                    <a:pt x="694563" y="100646"/>
                  </a:cubicBezTo>
                  <a:cubicBezTo>
                    <a:pt x="593979" y="24256"/>
                    <a:pt x="462058" y="-11559"/>
                    <a:pt x="335566" y="3300"/>
                  </a:cubicBezTo>
                  <a:cubicBezTo>
                    <a:pt x="209074" y="18160"/>
                    <a:pt x="89535" y="83406"/>
                    <a:pt x="10383" y="180942"/>
                  </a:cubicBezTo>
                  <a:cubicBezTo>
                    <a:pt x="6763" y="185418"/>
                    <a:pt x="3429" y="189990"/>
                    <a:pt x="0" y="194562"/>
                  </a:cubicBezTo>
                  <a:lnTo>
                    <a:pt x="0" y="1322513"/>
                  </a:lnTo>
                  <a:lnTo>
                    <a:pt x="6873050" y="1322513"/>
                  </a:lnTo>
                  <a:lnTo>
                    <a:pt x="6873050" y="429068"/>
                  </a:lnTo>
                  <a:cubicBezTo>
                    <a:pt x="6742843" y="371632"/>
                    <a:pt x="6594158" y="480789"/>
                    <a:pt x="6452712" y="461262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" name="Google Shape;72;p3"/>
            <p:cNvGrpSpPr/>
            <p:nvPr/>
          </p:nvGrpSpPr>
          <p:grpSpPr>
            <a:xfrm flipH="1">
              <a:off x="-569554" y="4166042"/>
              <a:ext cx="3273201" cy="782486"/>
              <a:chOff x="6430928" y="4166042"/>
              <a:chExt cx="3273201" cy="782486"/>
            </a:xfrm>
          </p:grpSpPr>
          <p:grpSp>
            <p:nvGrpSpPr>
              <p:cNvPr id="73" name="Google Shape;73;p3"/>
              <p:cNvGrpSpPr/>
              <p:nvPr/>
            </p:nvGrpSpPr>
            <p:grpSpPr>
              <a:xfrm>
                <a:off x="7386095" y="4166042"/>
                <a:ext cx="2318034" cy="773811"/>
                <a:chOff x="762295" y="4190998"/>
                <a:chExt cx="2318034" cy="773811"/>
              </a:xfrm>
            </p:grpSpPr>
            <p:sp>
              <p:nvSpPr>
                <p:cNvPr id="74" name="Google Shape;74;p3"/>
                <p:cNvSpPr/>
                <p:nvPr/>
              </p:nvSpPr>
              <p:spPr>
                <a:xfrm>
                  <a:off x="762295" y="4190998"/>
                  <a:ext cx="2318034" cy="773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5055" h="505759" extrusionOk="0">
                      <a:moveTo>
                        <a:pt x="1514915" y="462992"/>
                      </a:moveTo>
                      <a:cubicBezTo>
                        <a:pt x="1515295" y="420130"/>
                        <a:pt x="1515581" y="376696"/>
                        <a:pt x="1506151" y="335262"/>
                      </a:cubicBezTo>
                      <a:cubicBezTo>
                        <a:pt x="1496721" y="293828"/>
                        <a:pt x="1476052" y="254014"/>
                        <a:pt x="1443667" y="233249"/>
                      </a:cubicBezTo>
                      <a:cubicBezTo>
                        <a:pt x="1411282" y="212485"/>
                        <a:pt x="1363657" y="201817"/>
                        <a:pt x="1338797" y="233630"/>
                      </a:cubicBezTo>
                      <a:cubicBezTo>
                        <a:pt x="1317366" y="183433"/>
                        <a:pt x="1268121" y="151144"/>
                        <a:pt x="1219830" y="155430"/>
                      </a:cubicBezTo>
                      <a:cubicBezTo>
                        <a:pt x="1171538" y="159716"/>
                        <a:pt x="1116103" y="176861"/>
                        <a:pt x="1101529" y="230201"/>
                      </a:cubicBezTo>
                      <a:cubicBezTo>
                        <a:pt x="1068573" y="137714"/>
                        <a:pt x="1012089" y="50750"/>
                        <a:pt x="931318" y="14936"/>
                      </a:cubicBezTo>
                      <a:cubicBezTo>
                        <a:pt x="850546" y="-20782"/>
                        <a:pt x="736912" y="7793"/>
                        <a:pt x="699765" y="98185"/>
                      </a:cubicBezTo>
                      <a:cubicBezTo>
                        <a:pt x="644805" y="45607"/>
                        <a:pt x="565938" y="28557"/>
                        <a:pt x="498216" y="54656"/>
                      </a:cubicBezTo>
                      <a:cubicBezTo>
                        <a:pt x="430493" y="80754"/>
                        <a:pt x="379915" y="142381"/>
                        <a:pt x="363246" y="222581"/>
                      </a:cubicBezTo>
                      <a:cubicBezTo>
                        <a:pt x="363437" y="162193"/>
                        <a:pt x="318003" y="109805"/>
                        <a:pt x="266663" y="98470"/>
                      </a:cubicBezTo>
                      <a:cubicBezTo>
                        <a:pt x="215419" y="87136"/>
                        <a:pt x="161793" y="110758"/>
                        <a:pt x="121597" y="149334"/>
                      </a:cubicBezTo>
                      <a:cubicBezTo>
                        <a:pt x="81402" y="187910"/>
                        <a:pt x="52827" y="239917"/>
                        <a:pt x="27776" y="292971"/>
                      </a:cubicBezTo>
                      <a:cubicBezTo>
                        <a:pt x="-6228" y="364790"/>
                        <a:pt x="-16896" y="459754"/>
                        <a:pt x="41683" y="505759"/>
                      </a:cubicBezTo>
                      <a:lnTo>
                        <a:pt x="1514915" y="462897"/>
                      </a:lnTo>
                      <a:close/>
                    </a:path>
                  </a:pathLst>
                </a:custGeom>
                <a:solidFill>
                  <a:srgbClr val="43847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" name="Google Shape;75;p3"/>
                <p:cNvSpPr/>
                <p:nvPr/>
              </p:nvSpPr>
              <p:spPr>
                <a:xfrm>
                  <a:off x="1135593" y="4527789"/>
                  <a:ext cx="323089" cy="195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69" h="127670" extrusionOk="0">
                      <a:moveTo>
                        <a:pt x="0" y="120756"/>
                      </a:moveTo>
                      <a:cubicBezTo>
                        <a:pt x="2857" y="82561"/>
                        <a:pt x="28861" y="48176"/>
                        <a:pt x="61246" y="39698"/>
                      </a:cubicBezTo>
                      <a:cubicBezTo>
                        <a:pt x="93631" y="31221"/>
                        <a:pt x="129826" y="49223"/>
                        <a:pt x="146685" y="82275"/>
                      </a:cubicBezTo>
                      <a:cubicBezTo>
                        <a:pt x="150781" y="90276"/>
                        <a:pt x="153829" y="99515"/>
                        <a:pt x="152876" y="108660"/>
                      </a:cubicBezTo>
                      <a:cubicBezTo>
                        <a:pt x="151924" y="117899"/>
                        <a:pt x="145732" y="126852"/>
                        <a:pt x="137731" y="127614"/>
                      </a:cubicBezTo>
                      <a:cubicBezTo>
                        <a:pt x="127730" y="128567"/>
                        <a:pt x="120015" y="117327"/>
                        <a:pt x="116491" y="106373"/>
                      </a:cubicBezTo>
                      <a:cubicBezTo>
                        <a:pt x="106966" y="76846"/>
                        <a:pt x="114586" y="40937"/>
                        <a:pt x="134874" y="19887"/>
                      </a:cubicBezTo>
                      <a:cubicBezTo>
                        <a:pt x="155162" y="-1164"/>
                        <a:pt x="186785" y="-6117"/>
                        <a:pt x="211169" y="798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" name="Google Shape;76;p3"/>
                <p:cNvSpPr/>
                <p:nvPr/>
              </p:nvSpPr>
              <p:spPr>
                <a:xfrm>
                  <a:off x="1695405" y="4365934"/>
                  <a:ext cx="385607" cy="296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031" h="193538" extrusionOk="0">
                      <a:moveTo>
                        <a:pt x="0" y="5611"/>
                      </a:moveTo>
                      <a:cubicBezTo>
                        <a:pt x="29432" y="-7248"/>
                        <a:pt x="65246" y="2563"/>
                        <a:pt x="86678" y="29233"/>
                      </a:cubicBezTo>
                      <a:cubicBezTo>
                        <a:pt x="108109" y="55903"/>
                        <a:pt x="113824" y="98003"/>
                        <a:pt x="100489" y="130960"/>
                      </a:cubicBezTo>
                      <a:cubicBezTo>
                        <a:pt x="126206" y="112957"/>
                        <a:pt x="170783" y="100575"/>
                        <a:pt x="198215" y="114767"/>
                      </a:cubicBezTo>
                      <a:cubicBezTo>
                        <a:pt x="225647" y="128959"/>
                        <a:pt x="246412" y="159344"/>
                        <a:pt x="252031" y="193539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" name="Google Shape;77;p3"/>
                <p:cNvSpPr/>
                <p:nvPr/>
              </p:nvSpPr>
              <p:spPr>
                <a:xfrm>
                  <a:off x="2369276" y="4558455"/>
                  <a:ext cx="299188" cy="20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548" h="134003" extrusionOk="0">
                      <a:moveTo>
                        <a:pt x="0" y="49364"/>
                      </a:moveTo>
                      <a:cubicBezTo>
                        <a:pt x="1429" y="24409"/>
                        <a:pt x="20860" y="3359"/>
                        <a:pt x="42291" y="406"/>
                      </a:cubicBezTo>
                      <a:cubicBezTo>
                        <a:pt x="63818" y="-2547"/>
                        <a:pt x="85630" y="10884"/>
                        <a:pt x="97917" y="31553"/>
                      </a:cubicBezTo>
                      <a:cubicBezTo>
                        <a:pt x="110204" y="52222"/>
                        <a:pt x="113443" y="78892"/>
                        <a:pt x="109442" y="103467"/>
                      </a:cubicBezTo>
                      <a:cubicBezTo>
                        <a:pt x="107252" y="116992"/>
                        <a:pt x="100870" y="132137"/>
                        <a:pt x="89059" y="133851"/>
                      </a:cubicBezTo>
                      <a:cubicBezTo>
                        <a:pt x="80867" y="135089"/>
                        <a:pt x="72866" y="128613"/>
                        <a:pt x="69247" y="120135"/>
                      </a:cubicBezTo>
                      <a:cubicBezTo>
                        <a:pt x="65627" y="111658"/>
                        <a:pt x="65913" y="101371"/>
                        <a:pt x="68199" y="92227"/>
                      </a:cubicBezTo>
                      <a:cubicBezTo>
                        <a:pt x="75438" y="62985"/>
                        <a:pt x="102299" y="43459"/>
                        <a:pt x="128588" y="43840"/>
                      </a:cubicBezTo>
                      <a:cubicBezTo>
                        <a:pt x="154877" y="44221"/>
                        <a:pt x="179546" y="61938"/>
                        <a:pt x="195549" y="8622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8" name="Google Shape;78;p3"/>
              <p:cNvGrpSpPr/>
              <p:nvPr/>
            </p:nvGrpSpPr>
            <p:grpSpPr>
              <a:xfrm>
                <a:off x="6430928" y="4341412"/>
                <a:ext cx="1343761" cy="607116"/>
                <a:chOff x="2515353" y="4380926"/>
                <a:chExt cx="1343761" cy="607116"/>
              </a:xfrm>
            </p:grpSpPr>
            <p:sp>
              <p:nvSpPr>
                <p:cNvPr id="79" name="Google Shape;79;p3"/>
                <p:cNvSpPr/>
                <p:nvPr/>
              </p:nvSpPr>
              <p:spPr>
                <a:xfrm>
                  <a:off x="2515353" y="4380926"/>
                  <a:ext cx="1343761" cy="60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275" h="396808" extrusionOk="0">
                      <a:moveTo>
                        <a:pt x="874034" y="330612"/>
                      </a:moveTo>
                      <a:cubicBezTo>
                        <a:pt x="886417" y="289464"/>
                        <a:pt x="870891" y="240505"/>
                        <a:pt x="837839" y="216121"/>
                      </a:cubicBezTo>
                      <a:cubicBezTo>
                        <a:pt x="804787" y="191737"/>
                        <a:pt x="756019" y="189546"/>
                        <a:pt x="725159" y="216978"/>
                      </a:cubicBezTo>
                      <a:cubicBezTo>
                        <a:pt x="753067" y="157923"/>
                        <a:pt x="734493" y="78008"/>
                        <a:pt x="684106" y="40099"/>
                      </a:cubicBezTo>
                      <a:cubicBezTo>
                        <a:pt x="633718" y="2190"/>
                        <a:pt x="551613" y="17048"/>
                        <a:pt x="510275" y="66007"/>
                      </a:cubicBezTo>
                      <a:cubicBezTo>
                        <a:pt x="494463" y="18668"/>
                        <a:pt x="442171" y="-6669"/>
                        <a:pt x="396260" y="1523"/>
                      </a:cubicBezTo>
                      <a:cubicBezTo>
                        <a:pt x="350349" y="9714"/>
                        <a:pt x="311678" y="45147"/>
                        <a:pt x="286342" y="87343"/>
                      </a:cubicBezTo>
                      <a:cubicBezTo>
                        <a:pt x="261005" y="129539"/>
                        <a:pt x="245003" y="184212"/>
                        <a:pt x="231287" y="232314"/>
                      </a:cubicBezTo>
                      <a:cubicBezTo>
                        <a:pt x="208998" y="185355"/>
                        <a:pt x="158992" y="155447"/>
                        <a:pt x="110320" y="160114"/>
                      </a:cubicBezTo>
                      <a:cubicBezTo>
                        <a:pt x="61647" y="164686"/>
                        <a:pt x="17260" y="203548"/>
                        <a:pt x="2878" y="254031"/>
                      </a:cubicBezTo>
                      <a:cubicBezTo>
                        <a:pt x="-8076" y="292512"/>
                        <a:pt x="13546" y="342518"/>
                        <a:pt x="45645" y="362997"/>
                      </a:cubicBezTo>
                      <a:cubicBezTo>
                        <a:pt x="77744" y="383380"/>
                        <a:pt x="116225" y="386999"/>
                        <a:pt x="153373" y="390143"/>
                      </a:cubicBezTo>
                      <a:cubicBezTo>
                        <a:pt x="404357" y="411479"/>
                        <a:pt x="626289" y="378903"/>
                        <a:pt x="874034" y="3306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80;p3"/>
                <p:cNvSpPr/>
                <p:nvPr/>
              </p:nvSpPr>
              <p:spPr>
                <a:xfrm>
                  <a:off x="2794051" y="4552497"/>
                  <a:ext cx="570688" cy="324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99" h="212042" extrusionOk="0">
                      <a:moveTo>
                        <a:pt x="0" y="212042"/>
                      </a:moveTo>
                      <a:cubicBezTo>
                        <a:pt x="4001" y="166608"/>
                        <a:pt x="41624" y="129270"/>
                        <a:pt x="83344" y="122126"/>
                      </a:cubicBezTo>
                      <a:cubicBezTo>
                        <a:pt x="125064" y="114983"/>
                        <a:pt x="168307" y="134414"/>
                        <a:pt x="198311" y="166513"/>
                      </a:cubicBezTo>
                      <a:cubicBezTo>
                        <a:pt x="183071" y="116697"/>
                        <a:pt x="197644" y="53356"/>
                        <a:pt x="236982" y="22685"/>
                      </a:cubicBezTo>
                      <a:cubicBezTo>
                        <a:pt x="276321" y="-7985"/>
                        <a:pt x="334137" y="-7509"/>
                        <a:pt x="372999" y="2382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" name="Google Shape;81;p3"/>
                <p:cNvSpPr/>
                <p:nvPr/>
              </p:nvSpPr>
              <p:spPr>
                <a:xfrm>
                  <a:off x="3514829" y="4692357"/>
                  <a:ext cx="126058" cy="105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91" h="68774" extrusionOk="0">
                      <a:moveTo>
                        <a:pt x="0" y="1432"/>
                      </a:moveTo>
                      <a:cubicBezTo>
                        <a:pt x="19050" y="-2759"/>
                        <a:pt x="39719" y="2385"/>
                        <a:pt x="55245" y="15053"/>
                      </a:cubicBezTo>
                      <a:cubicBezTo>
                        <a:pt x="70771" y="27722"/>
                        <a:pt x="80963" y="47819"/>
                        <a:pt x="82391" y="68774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2" name="Google Shape;82;p3"/>
            <p:cNvGrpSpPr/>
            <p:nvPr/>
          </p:nvGrpSpPr>
          <p:grpSpPr>
            <a:xfrm flipH="1">
              <a:off x="7393683" y="4148592"/>
              <a:ext cx="1843078" cy="808698"/>
              <a:chOff x="-25985" y="4224317"/>
              <a:chExt cx="1843078" cy="808698"/>
            </a:xfrm>
          </p:grpSpPr>
          <p:sp>
            <p:nvSpPr>
              <p:cNvPr id="83" name="Google Shape;83;p3"/>
              <p:cNvSpPr/>
              <p:nvPr/>
            </p:nvSpPr>
            <p:spPr>
              <a:xfrm>
                <a:off x="-25985" y="4224317"/>
                <a:ext cx="1843078" cy="808698"/>
              </a:xfrm>
              <a:custGeom>
                <a:avLst/>
                <a:gdLst/>
                <a:ahLst/>
                <a:cxnLst/>
                <a:rect l="l" t="t" r="r" b="b"/>
                <a:pathLst>
                  <a:path w="1204626" h="528561" extrusionOk="0">
                    <a:moveTo>
                      <a:pt x="1204532" y="500642"/>
                    </a:moveTo>
                    <a:cubicBezTo>
                      <a:pt x="1197578" y="430728"/>
                      <a:pt x="1152716" y="368530"/>
                      <a:pt x="1095375" y="349194"/>
                    </a:cubicBezTo>
                    <a:cubicBezTo>
                      <a:pt x="1038035" y="329859"/>
                      <a:pt x="976598" y="365196"/>
                      <a:pt x="938689" y="419965"/>
                    </a:cubicBezTo>
                    <a:cubicBezTo>
                      <a:pt x="906399" y="332907"/>
                      <a:pt x="835438" y="267565"/>
                      <a:pt x="755904" y="251658"/>
                    </a:cubicBezTo>
                    <a:cubicBezTo>
                      <a:pt x="676275" y="235751"/>
                      <a:pt x="587312" y="253182"/>
                      <a:pt x="531400" y="322715"/>
                    </a:cubicBezTo>
                    <a:cubicBezTo>
                      <a:pt x="540353" y="277376"/>
                      <a:pt x="522827" y="226703"/>
                      <a:pt x="489585" y="201842"/>
                    </a:cubicBezTo>
                    <a:cubicBezTo>
                      <a:pt x="456343" y="176982"/>
                      <a:pt x="404146" y="172505"/>
                      <a:pt x="372904" y="201271"/>
                    </a:cubicBezTo>
                    <a:cubicBezTo>
                      <a:pt x="392239" y="139644"/>
                      <a:pt x="365665" y="66683"/>
                      <a:pt x="319373" y="30869"/>
                    </a:cubicBezTo>
                    <a:cubicBezTo>
                      <a:pt x="273082" y="-4945"/>
                      <a:pt x="212027" y="-7422"/>
                      <a:pt x="158877" y="12295"/>
                    </a:cubicBezTo>
                    <a:cubicBezTo>
                      <a:pt x="105728" y="32012"/>
                      <a:pt x="59341" y="71636"/>
                      <a:pt x="17812" y="115546"/>
                    </a:cubicBezTo>
                    <a:lnTo>
                      <a:pt x="0" y="528550"/>
                    </a:lnTo>
                    <a:cubicBezTo>
                      <a:pt x="12954" y="529217"/>
                      <a:pt x="34766" y="499308"/>
                      <a:pt x="47435" y="502451"/>
                    </a:cubicBezTo>
                    <a:lnTo>
                      <a:pt x="1204627" y="5006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308475" y="4415593"/>
                <a:ext cx="436810" cy="422915"/>
              </a:xfrm>
              <a:custGeom>
                <a:avLst/>
                <a:gdLst/>
                <a:ahLst/>
                <a:cxnLst/>
                <a:rect l="l" t="t" r="r" b="b"/>
                <a:pathLst>
                  <a:path w="285497" h="276415" extrusionOk="0">
                    <a:moveTo>
                      <a:pt x="0" y="0"/>
                    </a:moveTo>
                    <a:cubicBezTo>
                      <a:pt x="35433" y="3238"/>
                      <a:pt x="68770" y="26289"/>
                      <a:pt x="86392" y="59627"/>
                    </a:cubicBezTo>
                    <a:cubicBezTo>
                      <a:pt x="104013" y="92964"/>
                      <a:pt x="105537" y="135731"/>
                      <a:pt x="90201" y="170402"/>
                    </a:cubicBezTo>
                    <a:cubicBezTo>
                      <a:pt x="131921" y="154019"/>
                      <a:pt x="177736" y="144875"/>
                      <a:pt x="218694" y="163354"/>
                    </a:cubicBezTo>
                    <a:cubicBezTo>
                      <a:pt x="259651" y="181832"/>
                      <a:pt x="291274" y="228981"/>
                      <a:pt x="284607" y="27641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175186" y="4665667"/>
                <a:ext cx="327752" cy="256382"/>
              </a:xfrm>
              <a:custGeom>
                <a:avLst/>
                <a:gdLst/>
                <a:ahLst/>
                <a:cxnLst/>
                <a:rect l="l" t="t" r="r" b="b"/>
                <a:pathLst>
                  <a:path w="214217" h="167570" extrusionOk="0">
                    <a:moveTo>
                      <a:pt x="0" y="9741"/>
                    </a:moveTo>
                    <a:cubicBezTo>
                      <a:pt x="47435" y="-8452"/>
                      <a:pt x="102679" y="-832"/>
                      <a:pt x="144209" y="29839"/>
                    </a:cubicBezTo>
                    <a:cubicBezTo>
                      <a:pt x="185738" y="60509"/>
                      <a:pt x="212598" y="113278"/>
                      <a:pt x="214217" y="16757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" name="Google Shape;86;p3"/>
            <p:cNvGrpSpPr/>
            <p:nvPr/>
          </p:nvGrpSpPr>
          <p:grpSpPr>
            <a:xfrm flipH="1">
              <a:off x="-6579" y="4804888"/>
              <a:ext cx="9141155" cy="338622"/>
              <a:chOff x="0" y="4804888"/>
              <a:chExt cx="9141155" cy="338622"/>
            </a:xfrm>
          </p:grpSpPr>
          <p:sp>
            <p:nvSpPr>
              <p:cNvPr id="87" name="Google Shape;87;p3"/>
              <p:cNvSpPr/>
              <p:nvPr/>
            </p:nvSpPr>
            <p:spPr>
              <a:xfrm>
                <a:off x="0" y="4804888"/>
                <a:ext cx="9141155" cy="338622"/>
              </a:xfrm>
              <a:custGeom>
                <a:avLst/>
                <a:gdLst/>
                <a:ahLst/>
                <a:cxnLst/>
                <a:rect l="l" t="t" r="r" b="b"/>
                <a:pathLst>
                  <a:path w="6873049" h="254603" extrusionOk="0">
                    <a:moveTo>
                      <a:pt x="0" y="0"/>
                    </a:moveTo>
                    <a:lnTo>
                      <a:pt x="6873050" y="0"/>
                    </a:lnTo>
                    <a:lnTo>
                      <a:pt x="6873050" y="254603"/>
                    </a:lnTo>
                    <a:lnTo>
                      <a:pt x="0" y="25460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8" name="Google Shape;88;p3"/>
              <p:cNvGrpSpPr/>
              <p:nvPr/>
            </p:nvGrpSpPr>
            <p:grpSpPr>
              <a:xfrm>
                <a:off x="408983" y="4937484"/>
                <a:ext cx="8326033" cy="113087"/>
                <a:chOff x="408983" y="4937484"/>
                <a:chExt cx="8326033" cy="113087"/>
              </a:xfrm>
            </p:grpSpPr>
            <p:grpSp>
              <p:nvGrpSpPr>
                <p:cNvPr id="89" name="Google Shape;89;p3"/>
                <p:cNvGrpSpPr/>
                <p:nvPr/>
              </p:nvGrpSpPr>
              <p:grpSpPr>
                <a:xfrm flipH="1">
                  <a:off x="3116092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90" name="Google Shape;90;p3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91;p3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92;p3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Google Shape;93;p3"/>
                <p:cNvGrpSpPr/>
                <p:nvPr/>
              </p:nvGrpSpPr>
              <p:grpSpPr>
                <a:xfrm>
                  <a:off x="408984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94" name="Google Shape;94;p3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" name="Google Shape;95;p3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96;p3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" name="Google Shape;97;p3"/>
                <p:cNvGrpSpPr/>
                <p:nvPr/>
              </p:nvGrpSpPr>
              <p:grpSpPr>
                <a:xfrm>
                  <a:off x="8530309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98" name="Google Shape;98;p3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" name="Google Shape;99;p3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100;p3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" name="Google Shape;101;p3"/>
                <p:cNvGrpSpPr/>
                <p:nvPr/>
              </p:nvGrpSpPr>
              <p:grpSpPr>
                <a:xfrm>
                  <a:off x="5823200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102" name="Google Shape;102;p3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103;p3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104;p3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05" name="Google Shape;105;p3"/>
            <p:cNvGrpSpPr/>
            <p:nvPr/>
          </p:nvGrpSpPr>
          <p:grpSpPr>
            <a:xfrm flipH="1">
              <a:off x="326690" y="1017737"/>
              <a:ext cx="461424" cy="732722"/>
              <a:chOff x="8530900" y="1017737"/>
              <a:chExt cx="461424" cy="732722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>
                <a:off x="8776741" y="1232082"/>
                <a:ext cx="215583" cy="229700"/>
                <a:chOff x="423441" y="2517507"/>
                <a:chExt cx="215583" cy="229700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439395" y="2545793"/>
                  <a:ext cx="174767" cy="185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218" h="215386" extrusionOk="0">
                      <a:moveTo>
                        <a:pt x="203072" y="0"/>
                      </a:moveTo>
                      <a:cubicBezTo>
                        <a:pt x="203072" y="0"/>
                        <a:pt x="-34594" y="27382"/>
                        <a:pt x="4302" y="215386"/>
                      </a:cubicBezTo>
                      <a:cubicBezTo>
                        <a:pt x="4302" y="215386"/>
                        <a:pt x="209482" y="188004"/>
                        <a:pt x="20307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423441" y="2517507"/>
                  <a:ext cx="215583" cy="22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78" h="267093" extrusionOk="0">
                      <a:moveTo>
                        <a:pt x="762" y="267078"/>
                      </a:moveTo>
                      <a:cubicBezTo>
                        <a:pt x="1634" y="266953"/>
                        <a:pt x="2069" y="267078"/>
                        <a:pt x="2878" y="266766"/>
                      </a:cubicBezTo>
                      <a:cubicBezTo>
                        <a:pt x="5056" y="265833"/>
                        <a:pt x="6550" y="263966"/>
                        <a:pt x="8355" y="262410"/>
                      </a:cubicBezTo>
                      <a:cubicBezTo>
                        <a:pt x="17254" y="254880"/>
                        <a:pt x="25531" y="246790"/>
                        <a:pt x="33745" y="238637"/>
                      </a:cubicBezTo>
                      <a:cubicBezTo>
                        <a:pt x="57767" y="214740"/>
                        <a:pt x="79922" y="189474"/>
                        <a:pt x="103072" y="164954"/>
                      </a:cubicBezTo>
                      <a:cubicBezTo>
                        <a:pt x="133068" y="132905"/>
                        <a:pt x="164309" y="101602"/>
                        <a:pt x="193807" y="69117"/>
                      </a:cubicBezTo>
                      <a:cubicBezTo>
                        <a:pt x="213721" y="47211"/>
                        <a:pt x="232640" y="24745"/>
                        <a:pt x="250438" y="1657"/>
                      </a:cubicBezTo>
                      <a:cubicBezTo>
                        <a:pt x="250812" y="1221"/>
                        <a:pt x="250749" y="599"/>
                        <a:pt x="250252" y="225"/>
                      </a:cubicBezTo>
                      <a:cubicBezTo>
                        <a:pt x="249816" y="-148"/>
                        <a:pt x="249194" y="-23"/>
                        <a:pt x="248820" y="350"/>
                      </a:cubicBezTo>
                      <a:cubicBezTo>
                        <a:pt x="234880" y="17153"/>
                        <a:pt x="220131" y="33395"/>
                        <a:pt x="205071" y="49638"/>
                      </a:cubicBezTo>
                      <a:cubicBezTo>
                        <a:pt x="170408" y="87040"/>
                        <a:pt x="133940" y="123632"/>
                        <a:pt x="98592" y="160723"/>
                      </a:cubicBezTo>
                      <a:cubicBezTo>
                        <a:pt x="77744" y="182753"/>
                        <a:pt x="57269" y="204970"/>
                        <a:pt x="36297" y="227000"/>
                      </a:cubicBezTo>
                      <a:cubicBezTo>
                        <a:pt x="27398" y="236397"/>
                        <a:pt x="18374" y="245607"/>
                        <a:pt x="9288" y="255005"/>
                      </a:cubicBezTo>
                      <a:cubicBezTo>
                        <a:pt x="6301" y="258116"/>
                        <a:pt x="2256" y="260543"/>
                        <a:pt x="389" y="264464"/>
                      </a:cubicBezTo>
                      <a:cubicBezTo>
                        <a:pt x="16" y="265211"/>
                        <a:pt x="264" y="265522"/>
                        <a:pt x="140" y="266331"/>
                      </a:cubicBezTo>
                      <a:cubicBezTo>
                        <a:pt x="-47" y="266517"/>
                        <a:pt x="-47" y="266766"/>
                        <a:pt x="140" y="266953"/>
                      </a:cubicBezTo>
                      <a:cubicBezTo>
                        <a:pt x="327" y="267140"/>
                        <a:pt x="576" y="267140"/>
                        <a:pt x="762" y="2669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>
                <a:off x="8530900" y="1017737"/>
                <a:ext cx="326056" cy="122381"/>
                <a:chOff x="177600" y="2303162"/>
                <a:chExt cx="326056" cy="122381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275582" y="2303162"/>
                  <a:ext cx="228074" cy="122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74" h="179313" extrusionOk="0">
                      <a:moveTo>
                        <a:pt x="0" y="73082"/>
                      </a:moveTo>
                      <a:cubicBezTo>
                        <a:pt x="0" y="73082"/>
                        <a:pt x="85320" y="12406"/>
                        <a:pt x="170454" y="1951"/>
                      </a:cubicBezTo>
                      <a:cubicBezTo>
                        <a:pt x="228081" y="-5144"/>
                        <a:pt x="324106" y="3880"/>
                        <a:pt x="333503" y="83973"/>
                      </a:cubicBezTo>
                      <a:cubicBezTo>
                        <a:pt x="346323" y="193066"/>
                        <a:pt x="173379" y="232024"/>
                        <a:pt x="0" y="7308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177600" y="2341319"/>
                  <a:ext cx="246113" cy="2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605" h="38331" extrusionOk="0">
                      <a:moveTo>
                        <a:pt x="587" y="20101"/>
                      </a:moveTo>
                      <a:cubicBezTo>
                        <a:pt x="3139" y="21968"/>
                        <a:pt x="4632" y="23710"/>
                        <a:pt x="7557" y="24955"/>
                      </a:cubicBezTo>
                      <a:cubicBezTo>
                        <a:pt x="13220" y="27257"/>
                        <a:pt x="19506" y="26946"/>
                        <a:pt x="25418" y="27631"/>
                      </a:cubicBezTo>
                      <a:cubicBezTo>
                        <a:pt x="107751" y="36654"/>
                        <a:pt x="172286" y="8214"/>
                        <a:pt x="252192" y="13068"/>
                      </a:cubicBezTo>
                      <a:cubicBezTo>
                        <a:pt x="283371" y="15060"/>
                        <a:pt x="317101" y="21470"/>
                        <a:pt x="355436" y="37961"/>
                      </a:cubicBezTo>
                      <a:cubicBezTo>
                        <a:pt x="357303" y="38895"/>
                        <a:pt x="359419" y="37961"/>
                        <a:pt x="360290" y="36281"/>
                      </a:cubicBezTo>
                      <a:cubicBezTo>
                        <a:pt x="361099" y="34414"/>
                        <a:pt x="360290" y="32298"/>
                        <a:pt x="358548" y="31489"/>
                      </a:cubicBezTo>
                      <a:cubicBezTo>
                        <a:pt x="319715" y="12446"/>
                        <a:pt x="285300" y="3422"/>
                        <a:pt x="253126" y="871"/>
                      </a:cubicBezTo>
                      <a:cubicBezTo>
                        <a:pt x="173220" y="-5477"/>
                        <a:pt x="108996" y="25204"/>
                        <a:pt x="26414" y="17985"/>
                      </a:cubicBezTo>
                      <a:cubicBezTo>
                        <a:pt x="20750" y="17487"/>
                        <a:pt x="15025" y="15682"/>
                        <a:pt x="9113" y="16056"/>
                      </a:cubicBezTo>
                      <a:cubicBezTo>
                        <a:pt x="6126" y="16304"/>
                        <a:pt x="4135" y="17549"/>
                        <a:pt x="1085" y="18234"/>
                      </a:cubicBezTo>
                      <a:cubicBezTo>
                        <a:pt x="525" y="18109"/>
                        <a:pt x="90" y="18545"/>
                        <a:pt x="27" y="19043"/>
                      </a:cubicBezTo>
                      <a:cubicBezTo>
                        <a:pt x="-97" y="19540"/>
                        <a:pt x="214" y="19976"/>
                        <a:pt x="774" y="201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2" name="Google Shape;112;p3"/>
              <p:cNvGrpSpPr/>
              <p:nvPr/>
            </p:nvGrpSpPr>
            <p:grpSpPr>
              <a:xfrm>
                <a:off x="8611693" y="1424751"/>
                <a:ext cx="218640" cy="325708"/>
                <a:chOff x="258393" y="2710176"/>
                <a:chExt cx="218640" cy="325708"/>
              </a:xfrm>
            </p:grpSpPr>
            <p:sp>
              <p:nvSpPr>
                <p:cNvPr id="113" name="Google Shape;113;p3"/>
                <p:cNvSpPr/>
                <p:nvPr/>
              </p:nvSpPr>
              <p:spPr>
                <a:xfrm rot="3637164">
                  <a:off x="253622" y="2845213"/>
                  <a:ext cx="228182" cy="12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74" h="179313" extrusionOk="0">
                      <a:moveTo>
                        <a:pt x="0" y="73082"/>
                      </a:moveTo>
                      <a:cubicBezTo>
                        <a:pt x="0" y="73082"/>
                        <a:pt x="85320" y="12406"/>
                        <a:pt x="170454" y="1951"/>
                      </a:cubicBezTo>
                      <a:cubicBezTo>
                        <a:pt x="228081" y="-5144"/>
                        <a:pt x="324106" y="3880"/>
                        <a:pt x="333503" y="83973"/>
                      </a:cubicBezTo>
                      <a:cubicBezTo>
                        <a:pt x="346323" y="193066"/>
                        <a:pt x="173379" y="232024"/>
                        <a:pt x="0" y="73082"/>
                      </a:cubicBezTo>
                      <a:close/>
                    </a:path>
                  </a:pathLst>
                </a:custGeom>
                <a:solidFill>
                  <a:srgbClr val="43847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" name="Google Shape;114;p3"/>
                <p:cNvSpPr/>
                <p:nvPr/>
              </p:nvSpPr>
              <p:spPr>
                <a:xfrm rot="3637164">
                  <a:off x="209766" y="2810790"/>
                  <a:ext cx="246230" cy="26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605" h="38331" extrusionOk="0">
                      <a:moveTo>
                        <a:pt x="587" y="20101"/>
                      </a:moveTo>
                      <a:cubicBezTo>
                        <a:pt x="3139" y="21968"/>
                        <a:pt x="4632" y="23710"/>
                        <a:pt x="7557" y="24955"/>
                      </a:cubicBezTo>
                      <a:cubicBezTo>
                        <a:pt x="13220" y="27257"/>
                        <a:pt x="19506" y="26946"/>
                        <a:pt x="25418" y="27631"/>
                      </a:cubicBezTo>
                      <a:cubicBezTo>
                        <a:pt x="107751" y="36654"/>
                        <a:pt x="172286" y="8214"/>
                        <a:pt x="252192" y="13068"/>
                      </a:cubicBezTo>
                      <a:cubicBezTo>
                        <a:pt x="283371" y="15060"/>
                        <a:pt x="317101" y="21470"/>
                        <a:pt x="355436" y="37961"/>
                      </a:cubicBezTo>
                      <a:cubicBezTo>
                        <a:pt x="357303" y="38895"/>
                        <a:pt x="359419" y="37961"/>
                        <a:pt x="360290" y="36281"/>
                      </a:cubicBezTo>
                      <a:cubicBezTo>
                        <a:pt x="361099" y="34414"/>
                        <a:pt x="360290" y="32298"/>
                        <a:pt x="358548" y="31489"/>
                      </a:cubicBezTo>
                      <a:cubicBezTo>
                        <a:pt x="319715" y="12446"/>
                        <a:pt x="285300" y="3422"/>
                        <a:pt x="253126" y="871"/>
                      </a:cubicBezTo>
                      <a:cubicBezTo>
                        <a:pt x="173220" y="-5477"/>
                        <a:pt x="108996" y="25204"/>
                        <a:pt x="26414" y="17985"/>
                      </a:cubicBezTo>
                      <a:cubicBezTo>
                        <a:pt x="20750" y="17487"/>
                        <a:pt x="15025" y="15682"/>
                        <a:pt x="9113" y="16056"/>
                      </a:cubicBezTo>
                      <a:cubicBezTo>
                        <a:pt x="6126" y="16304"/>
                        <a:pt x="4135" y="17549"/>
                        <a:pt x="1085" y="18234"/>
                      </a:cubicBezTo>
                      <a:cubicBezTo>
                        <a:pt x="525" y="18109"/>
                        <a:pt x="90" y="18545"/>
                        <a:pt x="27" y="19043"/>
                      </a:cubicBezTo>
                      <a:cubicBezTo>
                        <a:pt x="-97" y="19540"/>
                        <a:pt x="214" y="19976"/>
                        <a:pt x="774" y="201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15" name="Google Shape;115;p3"/>
            <p:cNvSpPr/>
            <p:nvPr/>
          </p:nvSpPr>
          <p:spPr>
            <a:xfrm flipH="1">
              <a:off x="8999001" y="1633341"/>
              <a:ext cx="705128" cy="382277"/>
            </a:xfrm>
            <a:custGeom>
              <a:avLst/>
              <a:gdLst/>
              <a:ahLst/>
              <a:cxnLst/>
              <a:rect l="l" t="t" r="r" b="b"/>
              <a:pathLst>
                <a:path w="705128" h="382277" extrusionOk="0">
                  <a:moveTo>
                    <a:pt x="694882" y="248052"/>
                  </a:moveTo>
                  <a:cubicBezTo>
                    <a:pt x="673451" y="302821"/>
                    <a:pt x="607157" y="342254"/>
                    <a:pt x="528100" y="355208"/>
                  </a:cubicBezTo>
                  <a:cubicBezTo>
                    <a:pt x="520956" y="356351"/>
                    <a:pt x="513621" y="357304"/>
                    <a:pt x="506192" y="358066"/>
                  </a:cubicBezTo>
                  <a:cubicBezTo>
                    <a:pt x="415228" y="389212"/>
                    <a:pt x="310834" y="389212"/>
                    <a:pt x="221299" y="364352"/>
                  </a:cubicBezTo>
                  <a:cubicBezTo>
                    <a:pt x="213679" y="363876"/>
                    <a:pt x="206059" y="363114"/>
                    <a:pt x="198534" y="362161"/>
                  </a:cubicBezTo>
                  <a:cubicBezTo>
                    <a:pt x="115667" y="351970"/>
                    <a:pt x="41658" y="316727"/>
                    <a:pt x="11940" y="261482"/>
                  </a:cubicBezTo>
                  <a:cubicBezTo>
                    <a:pt x="-27113" y="188521"/>
                    <a:pt x="33943" y="115559"/>
                    <a:pt x="132431" y="83460"/>
                  </a:cubicBezTo>
                  <a:cubicBezTo>
                    <a:pt x="139003" y="81364"/>
                    <a:pt x="145575" y="79364"/>
                    <a:pt x="150909" y="76983"/>
                  </a:cubicBezTo>
                  <a:cubicBezTo>
                    <a:pt x="188342" y="36692"/>
                    <a:pt x="253208" y="8308"/>
                    <a:pt x="321597" y="1164"/>
                  </a:cubicBezTo>
                  <a:cubicBezTo>
                    <a:pt x="422467" y="-8266"/>
                    <a:pt x="494476" y="41359"/>
                    <a:pt x="551721" y="86413"/>
                  </a:cubicBezTo>
                  <a:cubicBezTo>
                    <a:pt x="558008" y="88603"/>
                    <a:pt x="564866" y="90699"/>
                    <a:pt x="571724" y="92794"/>
                  </a:cubicBezTo>
                  <a:cubicBezTo>
                    <a:pt x="653829" y="118893"/>
                    <a:pt x="724505" y="168232"/>
                    <a:pt x="700311" y="233574"/>
                  </a:cubicBezTo>
                  <a:cubicBezTo>
                    <a:pt x="698883" y="238432"/>
                    <a:pt x="697073" y="243289"/>
                    <a:pt x="694882" y="2481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3"/>
          <p:cNvSpPr txBox="1">
            <a:spLocks noGrp="1"/>
          </p:cNvSpPr>
          <p:nvPr>
            <p:ph type="title"/>
          </p:nvPr>
        </p:nvSpPr>
        <p:spPr>
          <a:xfrm>
            <a:off x="1469500" y="1859525"/>
            <a:ext cx="6189000" cy="54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7" name="Google Shape;117;p3"/>
          <p:cNvSpPr txBox="1">
            <a:spLocks noGrp="1"/>
          </p:cNvSpPr>
          <p:nvPr>
            <p:ph type="title" idx="2" hasCustomPrompt="1"/>
          </p:nvPr>
        </p:nvSpPr>
        <p:spPr>
          <a:xfrm>
            <a:off x="2988525" y="1017725"/>
            <a:ext cx="31509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three columns">
  <p:cSld name="Title three column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4"/>
          <p:cNvGrpSpPr/>
          <p:nvPr/>
        </p:nvGrpSpPr>
        <p:grpSpPr>
          <a:xfrm>
            <a:off x="-102185" y="-172211"/>
            <a:ext cx="9243340" cy="5315720"/>
            <a:chOff x="-102185" y="-172210"/>
            <a:chExt cx="9243340" cy="5315720"/>
          </a:xfrm>
        </p:grpSpPr>
        <p:sp>
          <p:nvSpPr>
            <p:cNvPr id="106" name="Google Shape;106;p4"/>
            <p:cNvSpPr/>
            <p:nvPr/>
          </p:nvSpPr>
          <p:spPr>
            <a:xfrm flipH="1">
              <a:off x="-22376" y="4323375"/>
              <a:ext cx="9141155" cy="810039"/>
            </a:xfrm>
            <a:custGeom>
              <a:avLst/>
              <a:gdLst/>
              <a:ahLst/>
              <a:cxnLst/>
              <a:rect l="l" t="t" r="r" b="b"/>
              <a:pathLst>
                <a:path w="6873049" h="1322513" extrusionOk="0">
                  <a:moveTo>
                    <a:pt x="6452712" y="461358"/>
                  </a:moveTo>
                  <a:cubicBezTo>
                    <a:pt x="6350890" y="447356"/>
                    <a:pt x="6271832" y="369823"/>
                    <a:pt x="6178011" y="328770"/>
                  </a:cubicBezTo>
                  <a:cubicBezTo>
                    <a:pt x="6073902" y="283240"/>
                    <a:pt x="5953411" y="284193"/>
                    <a:pt x="5842350" y="310006"/>
                  </a:cubicBezTo>
                  <a:cubicBezTo>
                    <a:pt x="5731288" y="335818"/>
                    <a:pt x="5630514" y="377347"/>
                    <a:pt x="5527834" y="425925"/>
                  </a:cubicBezTo>
                  <a:cubicBezTo>
                    <a:pt x="5420106" y="344105"/>
                    <a:pt x="5282851" y="300290"/>
                    <a:pt x="5146453" y="304100"/>
                  </a:cubicBezTo>
                  <a:cubicBezTo>
                    <a:pt x="5010055" y="307910"/>
                    <a:pt x="4851654" y="353344"/>
                    <a:pt x="4748880" y="441069"/>
                  </a:cubicBezTo>
                  <a:cubicBezTo>
                    <a:pt x="4629246" y="369156"/>
                    <a:pt x="4473607" y="400207"/>
                    <a:pt x="4343019" y="450880"/>
                  </a:cubicBezTo>
                  <a:cubicBezTo>
                    <a:pt x="4212432" y="501458"/>
                    <a:pt x="4082987" y="570514"/>
                    <a:pt x="3942588" y="568800"/>
                  </a:cubicBezTo>
                  <a:cubicBezTo>
                    <a:pt x="3680079" y="565561"/>
                    <a:pt x="3479959" y="320483"/>
                    <a:pt x="3220498" y="281431"/>
                  </a:cubicBezTo>
                  <a:cubicBezTo>
                    <a:pt x="2946940" y="240187"/>
                    <a:pt x="2694051" y="420686"/>
                    <a:pt x="2418207" y="398016"/>
                  </a:cubicBezTo>
                  <a:cubicBezTo>
                    <a:pt x="2279809" y="225709"/>
                    <a:pt x="2078165" y="102837"/>
                    <a:pt x="1858899" y="57117"/>
                  </a:cubicBezTo>
                  <a:cubicBezTo>
                    <a:pt x="1639634" y="11397"/>
                    <a:pt x="1404176" y="43401"/>
                    <a:pt x="1205865" y="145699"/>
                  </a:cubicBezTo>
                  <a:cubicBezTo>
                    <a:pt x="1108901" y="195706"/>
                    <a:pt x="1006317" y="264476"/>
                    <a:pt x="899636" y="239425"/>
                  </a:cubicBezTo>
                  <a:cubicBezTo>
                    <a:pt x="818007" y="220280"/>
                    <a:pt x="760857" y="151033"/>
                    <a:pt x="694563" y="100646"/>
                  </a:cubicBezTo>
                  <a:cubicBezTo>
                    <a:pt x="593979" y="24256"/>
                    <a:pt x="462058" y="-11559"/>
                    <a:pt x="335566" y="3300"/>
                  </a:cubicBezTo>
                  <a:cubicBezTo>
                    <a:pt x="209074" y="18160"/>
                    <a:pt x="89535" y="83406"/>
                    <a:pt x="10383" y="180942"/>
                  </a:cubicBezTo>
                  <a:cubicBezTo>
                    <a:pt x="6763" y="185418"/>
                    <a:pt x="3429" y="189990"/>
                    <a:pt x="0" y="194562"/>
                  </a:cubicBezTo>
                  <a:lnTo>
                    <a:pt x="0" y="1322513"/>
                  </a:lnTo>
                  <a:lnTo>
                    <a:pt x="6873050" y="1322513"/>
                  </a:lnTo>
                  <a:lnTo>
                    <a:pt x="6873050" y="429068"/>
                  </a:lnTo>
                  <a:cubicBezTo>
                    <a:pt x="6742843" y="371632"/>
                    <a:pt x="6594158" y="480789"/>
                    <a:pt x="6452712" y="461262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7" name="Google Shape;107;p4"/>
            <p:cNvGrpSpPr/>
            <p:nvPr/>
          </p:nvGrpSpPr>
          <p:grpSpPr>
            <a:xfrm>
              <a:off x="-102185" y="4148592"/>
              <a:ext cx="1843078" cy="808698"/>
              <a:chOff x="-25985" y="4224317"/>
              <a:chExt cx="1843078" cy="808698"/>
            </a:xfrm>
          </p:grpSpPr>
          <p:sp>
            <p:nvSpPr>
              <p:cNvPr id="108" name="Google Shape;108;p4"/>
              <p:cNvSpPr/>
              <p:nvPr/>
            </p:nvSpPr>
            <p:spPr>
              <a:xfrm>
                <a:off x="-25985" y="4224317"/>
                <a:ext cx="1843078" cy="808698"/>
              </a:xfrm>
              <a:custGeom>
                <a:avLst/>
                <a:gdLst/>
                <a:ahLst/>
                <a:cxnLst/>
                <a:rect l="l" t="t" r="r" b="b"/>
                <a:pathLst>
                  <a:path w="1204626" h="528561" extrusionOk="0">
                    <a:moveTo>
                      <a:pt x="1204532" y="500642"/>
                    </a:moveTo>
                    <a:cubicBezTo>
                      <a:pt x="1197578" y="430728"/>
                      <a:pt x="1152716" y="368530"/>
                      <a:pt x="1095375" y="349194"/>
                    </a:cubicBezTo>
                    <a:cubicBezTo>
                      <a:pt x="1038035" y="329859"/>
                      <a:pt x="976598" y="365196"/>
                      <a:pt x="938689" y="419965"/>
                    </a:cubicBezTo>
                    <a:cubicBezTo>
                      <a:pt x="906399" y="332907"/>
                      <a:pt x="835438" y="267565"/>
                      <a:pt x="755904" y="251658"/>
                    </a:cubicBezTo>
                    <a:cubicBezTo>
                      <a:pt x="676275" y="235751"/>
                      <a:pt x="587312" y="253182"/>
                      <a:pt x="531400" y="322715"/>
                    </a:cubicBezTo>
                    <a:cubicBezTo>
                      <a:pt x="540353" y="277376"/>
                      <a:pt x="522827" y="226703"/>
                      <a:pt x="489585" y="201842"/>
                    </a:cubicBezTo>
                    <a:cubicBezTo>
                      <a:pt x="456343" y="176982"/>
                      <a:pt x="404146" y="172505"/>
                      <a:pt x="372904" y="201271"/>
                    </a:cubicBezTo>
                    <a:cubicBezTo>
                      <a:pt x="392239" y="139644"/>
                      <a:pt x="365665" y="66683"/>
                      <a:pt x="319373" y="30869"/>
                    </a:cubicBezTo>
                    <a:cubicBezTo>
                      <a:pt x="273082" y="-4945"/>
                      <a:pt x="212027" y="-7422"/>
                      <a:pt x="158877" y="12295"/>
                    </a:cubicBezTo>
                    <a:cubicBezTo>
                      <a:pt x="105728" y="32012"/>
                      <a:pt x="59341" y="71636"/>
                      <a:pt x="17812" y="115546"/>
                    </a:cubicBezTo>
                    <a:lnTo>
                      <a:pt x="0" y="528550"/>
                    </a:lnTo>
                    <a:cubicBezTo>
                      <a:pt x="12954" y="529217"/>
                      <a:pt x="34766" y="499308"/>
                      <a:pt x="47435" y="502451"/>
                    </a:cubicBezTo>
                    <a:lnTo>
                      <a:pt x="1204627" y="5006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4"/>
              <p:cNvSpPr/>
              <p:nvPr/>
            </p:nvSpPr>
            <p:spPr>
              <a:xfrm>
                <a:off x="308475" y="4415593"/>
                <a:ext cx="436810" cy="422915"/>
              </a:xfrm>
              <a:custGeom>
                <a:avLst/>
                <a:gdLst/>
                <a:ahLst/>
                <a:cxnLst/>
                <a:rect l="l" t="t" r="r" b="b"/>
                <a:pathLst>
                  <a:path w="285497" h="276415" extrusionOk="0">
                    <a:moveTo>
                      <a:pt x="0" y="0"/>
                    </a:moveTo>
                    <a:cubicBezTo>
                      <a:pt x="35433" y="3238"/>
                      <a:pt x="68770" y="26289"/>
                      <a:pt x="86392" y="59627"/>
                    </a:cubicBezTo>
                    <a:cubicBezTo>
                      <a:pt x="104013" y="92964"/>
                      <a:pt x="105537" y="135731"/>
                      <a:pt x="90201" y="170402"/>
                    </a:cubicBezTo>
                    <a:cubicBezTo>
                      <a:pt x="131921" y="154019"/>
                      <a:pt x="177736" y="144875"/>
                      <a:pt x="218694" y="163354"/>
                    </a:cubicBezTo>
                    <a:cubicBezTo>
                      <a:pt x="259651" y="181832"/>
                      <a:pt x="291274" y="228981"/>
                      <a:pt x="284607" y="27641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4"/>
              <p:cNvSpPr/>
              <p:nvPr/>
            </p:nvSpPr>
            <p:spPr>
              <a:xfrm>
                <a:off x="175186" y="4665667"/>
                <a:ext cx="327752" cy="256382"/>
              </a:xfrm>
              <a:custGeom>
                <a:avLst/>
                <a:gdLst/>
                <a:ahLst/>
                <a:cxnLst/>
                <a:rect l="l" t="t" r="r" b="b"/>
                <a:pathLst>
                  <a:path w="214217" h="167570" extrusionOk="0">
                    <a:moveTo>
                      <a:pt x="0" y="9741"/>
                    </a:moveTo>
                    <a:cubicBezTo>
                      <a:pt x="47435" y="-8452"/>
                      <a:pt x="102679" y="-832"/>
                      <a:pt x="144209" y="29839"/>
                    </a:cubicBezTo>
                    <a:cubicBezTo>
                      <a:pt x="185738" y="60509"/>
                      <a:pt x="212598" y="113278"/>
                      <a:pt x="214217" y="16757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1" name="Google Shape;111;p4"/>
            <p:cNvSpPr/>
            <p:nvPr/>
          </p:nvSpPr>
          <p:spPr>
            <a:xfrm>
              <a:off x="362535" y="-172210"/>
              <a:ext cx="705128" cy="382277"/>
            </a:xfrm>
            <a:custGeom>
              <a:avLst/>
              <a:gdLst/>
              <a:ahLst/>
              <a:cxnLst/>
              <a:rect l="l" t="t" r="r" b="b"/>
              <a:pathLst>
                <a:path w="705128" h="382277" extrusionOk="0">
                  <a:moveTo>
                    <a:pt x="694882" y="248052"/>
                  </a:moveTo>
                  <a:cubicBezTo>
                    <a:pt x="673451" y="302821"/>
                    <a:pt x="607157" y="342254"/>
                    <a:pt x="528100" y="355208"/>
                  </a:cubicBezTo>
                  <a:cubicBezTo>
                    <a:pt x="520956" y="356351"/>
                    <a:pt x="513621" y="357304"/>
                    <a:pt x="506192" y="358066"/>
                  </a:cubicBezTo>
                  <a:cubicBezTo>
                    <a:pt x="415228" y="389212"/>
                    <a:pt x="310834" y="389212"/>
                    <a:pt x="221299" y="364352"/>
                  </a:cubicBezTo>
                  <a:cubicBezTo>
                    <a:pt x="213679" y="363876"/>
                    <a:pt x="206059" y="363114"/>
                    <a:pt x="198534" y="362161"/>
                  </a:cubicBezTo>
                  <a:cubicBezTo>
                    <a:pt x="115667" y="351970"/>
                    <a:pt x="41658" y="316727"/>
                    <a:pt x="11940" y="261482"/>
                  </a:cubicBezTo>
                  <a:cubicBezTo>
                    <a:pt x="-27113" y="188521"/>
                    <a:pt x="33943" y="115559"/>
                    <a:pt x="132431" y="83460"/>
                  </a:cubicBezTo>
                  <a:cubicBezTo>
                    <a:pt x="139003" y="81364"/>
                    <a:pt x="145575" y="79364"/>
                    <a:pt x="150909" y="76983"/>
                  </a:cubicBezTo>
                  <a:cubicBezTo>
                    <a:pt x="188342" y="36692"/>
                    <a:pt x="253208" y="8308"/>
                    <a:pt x="321597" y="1164"/>
                  </a:cubicBezTo>
                  <a:cubicBezTo>
                    <a:pt x="422467" y="-8266"/>
                    <a:pt x="494476" y="41359"/>
                    <a:pt x="551721" y="86413"/>
                  </a:cubicBezTo>
                  <a:cubicBezTo>
                    <a:pt x="558008" y="88603"/>
                    <a:pt x="564866" y="90699"/>
                    <a:pt x="571724" y="92794"/>
                  </a:cubicBezTo>
                  <a:cubicBezTo>
                    <a:pt x="653829" y="118893"/>
                    <a:pt x="724505" y="168232"/>
                    <a:pt x="700311" y="233574"/>
                  </a:cubicBezTo>
                  <a:cubicBezTo>
                    <a:pt x="698883" y="238432"/>
                    <a:pt x="697073" y="243289"/>
                    <a:pt x="694882" y="2481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" name="Google Shape;112;p4"/>
            <p:cNvGrpSpPr/>
            <p:nvPr/>
          </p:nvGrpSpPr>
          <p:grpSpPr>
            <a:xfrm>
              <a:off x="8587500" y="2130623"/>
              <a:ext cx="461424" cy="1457261"/>
              <a:chOff x="177600" y="1578623"/>
              <a:chExt cx="461424" cy="1457261"/>
            </a:xfrm>
          </p:grpSpPr>
          <p:grpSp>
            <p:nvGrpSpPr>
              <p:cNvPr id="113" name="Google Shape;113;p4"/>
              <p:cNvGrpSpPr/>
              <p:nvPr/>
            </p:nvGrpSpPr>
            <p:grpSpPr>
              <a:xfrm>
                <a:off x="177727" y="1578623"/>
                <a:ext cx="461179" cy="461210"/>
                <a:chOff x="2957865" y="5957044"/>
                <a:chExt cx="794178" cy="794231"/>
              </a:xfrm>
            </p:grpSpPr>
            <p:sp>
              <p:nvSpPr>
                <p:cNvPr id="114" name="Google Shape;114;p4"/>
                <p:cNvSpPr/>
                <p:nvPr/>
              </p:nvSpPr>
              <p:spPr>
                <a:xfrm>
                  <a:off x="2957865" y="5957044"/>
                  <a:ext cx="794178" cy="794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178" h="794231" extrusionOk="0">
                      <a:moveTo>
                        <a:pt x="201182" y="424150"/>
                      </a:moveTo>
                      <a:cubicBezTo>
                        <a:pt x="80015" y="392411"/>
                        <a:pt x="-9786" y="333851"/>
                        <a:pt x="856" y="293462"/>
                      </a:cubicBezTo>
                      <a:cubicBezTo>
                        <a:pt x="11498" y="253073"/>
                        <a:pt x="118475" y="245792"/>
                        <a:pt x="239642" y="277593"/>
                      </a:cubicBezTo>
                      <a:cubicBezTo>
                        <a:pt x="176413" y="169557"/>
                        <a:pt x="154321" y="64696"/>
                        <a:pt x="190353" y="43661"/>
                      </a:cubicBezTo>
                      <a:cubicBezTo>
                        <a:pt x="226386" y="22627"/>
                        <a:pt x="307039" y="93136"/>
                        <a:pt x="370205" y="201420"/>
                      </a:cubicBezTo>
                      <a:cubicBezTo>
                        <a:pt x="401943" y="80192"/>
                        <a:pt x="460566" y="-9734"/>
                        <a:pt x="501017" y="846"/>
                      </a:cubicBezTo>
                      <a:cubicBezTo>
                        <a:pt x="541406" y="11425"/>
                        <a:pt x="548438" y="118527"/>
                        <a:pt x="516638" y="239756"/>
                      </a:cubicBezTo>
                      <a:cubicBezTo>
                        <a:pt x="624797" y="176341"/>
                        <a:pt x="729659" y="154435"/>
                        <a:pt x="750756" y="190467"/>
                      </a:cubicBezTo>
                      <a:cubicBezTo>
                        <a:pt x="771852" y="226500"/>
                        <a:pt x="701156" y="307029"/>
                        <a:pt x="593059" y="370132"/>
                      </a:cubicBezTo>
                      <a:cubicBezTo>
                        <a:pt x="714225" y="401871"/>
                        <a:pt x="803964" y="460680"/>
                        <a:pt x="793322" y="501069"/>
                      </a:cubicBezTo>
                      <a:cubicBezTo>
                        <a:pt x="782743" y="541458"/>
                        <a:pt x="675765" y="548428"/>
                        <a:pt x="554599" y="516689"/>
                      </a:cubicBezTo>
                      <a:cubicBezTo>
                        <a:pt x="617827" y="624724"/>
                        <a:pt x="639920" y="729586"/>
                        <a:pt x="603825" y="750869"/>
                      </a:cubicBezTo>
                      <a:cubicBezTo>
                        <a:pt x="567792" y="771904"/>
                        <a:pt x="487201" y="701084"/>
                        <a:pt x="423974" y="593111"/>
                      </a:cubicBezTo>
                      <a:cubicBezTo>
                        <a:pt x="392235" y="714339"/>
                        <a:pt x="333674" y="804016"/>
                        <a:pt x="293223" y="793374"/>
                      </a:cubicBezTo>
                      <a:cubicBezTo>
                        <a:pt x="252772" y="782732"/>
                        <a:pt x="245740" y="675942"/>
                        <a:pt x="277541" y="554713"/>
                      </a:cubicBezTo>
                      <a:cubicBezTo>
                        <a:pt x="169443" y="617817"/>
                        <a:pt x="64520" y="640034"/>
                        <a:pt x="43423" y="604001"/>
                      </a:cubicBezTo>
                      <a:cubicBezTo>
                        <a:pt x="22388" y="567720"/>
                        <a:pt x="93022" y="487191"/>
                        <a:pt x="201120" y="42402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" name="Google Shape;115;p4"/>
                <p:cNvSpPr/>
                <p:nvPr/>
              </p:nvSpPr>
              <p:spPr>
                <a:xfrm>
                  <a:off x="3072388" y="6281953"/>
                  <a:ext cx="276661" cy="71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661" h="71547" extrusionOk="0">
                      <a:moveTo>
                        <a:pt x="1027" y="3030"/>
                      </a:moveTo>
                      <a:cubicBezTo>
                        <a:pt x="45337" y="17779"/>
                        <a:pt x="91015" y="30910"/>
                        <a:pt x="137129" y="42050"/>
                      </a:cubicBezTo>
                      <a:cubicBezTo>
                        <a:pt x="183306" y="53252"/>
                        <a:pt x="229855" y="62524"/>
                        <a:pt x="275596" y="71548"/>
                      </a:cubicBezTo>
                      <a:cubicBezTo>
                        <a:pt x="276094" y="71486"/>
                        <a:pt x="276529" y="71361"/>
                        <a:pt x="276654" y="70677"/>
                      </a:cubicBezTo>
                      <a:cubicBezTo>
                        <a:pt x="276716" y="70241"/>
                        <a:pt x="276405" y="69930"/>
                        <a:pt x="275970" y="69805"/>
                      </a:cubicBezTo>
                      <a:cubicBezTo>
                        <a:pt x="221392" y="57981"/>
                        <a:pt x="165881" y="44788"/>
                        <a:pt x="110867" y="30599"/>
                      </a:cubicBezTo>
                      <a:cubicBezTo>
                        <a:pt x="74088" y="21202"/>
                        <a:pt x="37558" y="11369"/>
                        <a:pt x="2023" y="43"/>
                      </a:cubicBezTo>
                      <a:cubicBezTo>
                        <a:pt x="1214" y="-144"/>
                        <a:pt x="342" y="292"/>
                        <a:pt x="94" y="1101"/>
                      </a:cubicBezTo>
                      <a:cubicBezTo>
                        <a:pt x="-217" y="1910"/>
                        <a:pt x="280" y="2719"/>
                        <a:pt x="1090" y="29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" name="Google Shape;116;p4"/>
                <p:cNvSpPr/>
                <p:nvPr/>
              </p:nvSpPr>
              <p:spPr>
                <a:xfrm>
                  <a:off x="3123242" y="6364696"/>
                  <a:ext cx="218816" cy="119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16" h="119938" extrusionOk="0">
                      <a:moveTo>
                        <a:pt x="2137" y="119679"/>
                      </a:moveTo>
                      <a:cubicBezTo>
                        <a:pt x="32444" y="103748"/>
                        <a:pt x="62627" y="87069"/>
                        <a:pt x="92561" y="69893"/>
                      </a:cubicBezTo>
                      <a:cubicBezTo>
                        <a:pt x="112475" y="58443"/>
                        <a:pt x="132203" y="46681"/>
                        <a:pt x="152242" y="35728"/>
                      </a:cubicBezTo>
                      <a:cubicBezTo>
                        <a:pt x="173774" y="24028"/>
                        <a:pt x="195618" y="12577"/>
                        <a:pt x="217959" y="2682"/>
                      </a:cubicBezTo>
                      <a:cubicBezTo>
                        <a:pt x="218643" y="2434"/>
                        <a:pt x="219017" y="1625"/>
                        <a:pt x="218706" y="816"/>
                      </a:cubicBezTo>
                      <a:cubicBezTo>
                        <a:pt x="218395" y="69"/>
                        <a:pt x="217585" y="-180"/>
                        <a:pt x="216839" y="131"/>
                      </a:cubicBezTo>
                      <a:cubicBezTo>
                        <a:pt x="186532" y="12702"/>
                        <a:pt x="156971" y="27078"/>
                        <a:pt x="128095" y="42947"/>
                      </a:cubicBezTo>
                      <a:cubicBezTo>
                        <a:pt x="85031" y="66595"/>
                        <a:pt x="43397" y="93355"/>
                        <a:pt x="706" y="117314"/>
                      </a:cubicBezTo>
                      <a:cubicBezTo>
                        <a:pt x="22" y="117563"/>
                        <a:pt x="-165" y="118435"/>
                        <a:pt x="146" y="119181"/>
                      </a:cubicBezTo>
                      <a:cubicBezTo>
                        <a:pt x="457" y="119928"/>
                        <a:pt x="1390" y="120177"/>
                        <a:pt x="2075" y="1196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" name="Google Shape;117;p4"/>
                <p:cNvSpPr/>
                <p:nvPr/>
              </p:nvSpPr>
              <p:spPr>
                <a:xfrm>
                  <a:off x="3283223" y="6359074"/>
                  <a:ext cx="53008" cy="248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08" h="248187" extrusionOk="0">
                      <a:moveTo>
                        <a:pt x="2778" y="247214"/>
                      </a:moveTo>
                      <a:lnTo>
                        <a:pt x="25928" y="118456"/>
                      </a:lnTo>
                      <a:lnTo>
                        <a:pt x="52999" y="1086"/>
                      </a:lnTo>
                      <a:cubicBezTo>
                        <a:pt x="53061" y="650"/>
                        <a:pt x="52813" y="152"/>
                        <a:pt x="52377" y="28"/>
                      </a:cubicBezTo>
                      <a:cubicBezTo>
                        <a:pt x="51941" y="-97"/>
                        <a:pt x="51506" y="214"/>
                        <a:pt x="51381" y="650"/>
                      </a:cubicBezTo>
                      <a:lnTo>
                        <a:pt x="21883" y="117398"/>
                      </a:lnTo>
                      <a:cubicBezTo>
                        <a:pt x="18958" y="130404"/>
                        <a:pt x="16344" y="143224"/>
                        <a:pt x="14291" y="156231"/>
                      </a:cubicBezTo>
                      <a:cubicBezTo>
                        <a:pt x="9374" y="186289"/>
                        <a:pt x="6014" y="216721"/>
                        <a:pt x="39" y="246530"/>
                      </a:cubicBezTo>
                      <a:cubicBezTo>
                        <a:pt x="-147" y="247401"/>
                        <a:pt x="350" y="248210"/>
                        <a:pt x="1097" y="248148"/>
                      </a:cubicBezTo>
                      <a:cubicBezTo>
                        <a:pt x="1844" y="248335"/>
                        <a:pt x="2591" y="247837"/>
                        <a:pt x="2715" y="24721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" name="Google Shape;118;p4"/>
                <p:cNvSpPr/>
                <p:nvPr/>
              </p:nvSpPr>
              <p:spPr>
                <a:xfrm>
                  <a:off x="3388200" y="6395788"/>
                  <a:ext cx="85800" cy="193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00" h="193829" extrusionOk="0">
                      <a:moveTo>
                        <a:pt x="85679" y="191831"/>
                      </a:moveTo>
                      <a:cubicBezTo>
                        <a:pt x="85493" y="190213"/>
                        <a:pt x="85493" y="188844"/>
                        <a:pt x="85057" y="187599"/>
                      </a:cubicBezTo>
                      <a:cubicBezTo>
                        <a:pt x="81696" y="175464"/>
                        <a:pt x="75287" y="164511"/>
                        <a:pt x="70246" y="153060"/>
                      </a:cubicBezTo>
                      <a:cubicBezTo>
                        <a:pt x="48091" y="102154"/>
                        <a:pt x="25937" y="51248"/>
                        <a:pt x="2911" y="840"/>
                      </a:cubicBezTo>
                      <a:cubicBezTo>
                        <a:pt x="2599" y="93"/>
                        <a:pt x="1666" y="-156"/>
                        <a:pt x="919" y="93"/>
                      </a:cubicBezTo>
                      <a:cubicBezTo>
                        <a:pt x="172" y="342"/>
                        <a:pt x="-201" y="1400"/>
                        <a:pt x="110" y="2147"/>
                      </a:cubicBezTo>
                      <a:cubicBezTo>
                        <a:pt x="22265" y="53053"/>
                        <a:pt x="42677" y="104581"/>
                        <a:pt x="64894" y="155550"/>
                      </a:cubicBezTo>
                      <a:cubicBezTo>
                        <a:pt x="69873" y="167000"/>
                        <a:pt x="73669" y="179011"/>
                        <a:pt x="80390" y="189591"/>
                      </a:cubicBezTo>
                      <a:cubicBezTo>
                        <a:pt x="81199" y="190898"/>
                        <a:pt x="82194" y="191893"/>
                        <a:pt x="83128" y="193013"/>
                      </a:cubicBezTo>
                      <a:cubicBezTo>
                        <a:pt x="83439" y="193760"/>
                        <a:pt x="84248" y="194009"/>
                        <a:pt x="84995" y="193698"/>
                      </a:cubicBezTo>
                      <a:cubicBezTo>
                        <a:pt x="85679" y="193449"/>
                        <a:pt x="85991" y="192640"/>
                        <a:pt x="85679" y="1918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" name="Google Shape;119;p4"/>
                <p:cNvSpPr/>
                <p:nvPr/>
              </p:nvSpPr>
              <p:spPr>
                <a:xfrm>
                  <a:off x="3392075" y="6350855"/>
                  <a:ext cx="200358" cy="69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358" h="69626" extrusionOk="0">
                      <a:moveTo>
                        <a:pt x="1401" y="4699"/>
                      </a:moveTo>
                      <a:cubicBezTo>
                        <a:pt x="20320" y="13038"/>
                        <a:pt x="39736" y="20382"/>
                        <a:pt x="59650" y="26729"/>
                      </a:cubicBezTo>
                      <a:cubicBezTo>
                        <a:pt x="105391" y="41852"/>
                        <a:pt x="152937" y="53427"/>
                        <a:pt x="197931" y="69483"/>
                      </a:cubicBezTo>
                      <a:cubicBezTo>
                        <a:pt x="198864" y="69919"/>
                        <a:pt x="199922" y="69296"/>
                        <a:pt x="200233" y="68487"/>
                      </a:cubicBezTo>
                      <a:cubicBezTo>
                        <a:pt x="200607" y="67429"/>
                        <a:pt x="200109" y="66434"/>
                        <a:pt x="199175" y="66185"/>
                      </a:cubicBezTo>
                      <a:cubicBezTo>
                        <a:pt x="154306" y="49693"/>
                        <a:pt x="106760" y="37931"/>
                        <a:pt x="61020" y="22560"/>
                      </a:cubicBezTo>
                      <a:cubicBezTo>
                        <a:pt x="41354" y="16025"/>
                        <a:pt x="22062" y="8744"/>
                        <a:pt x="3393" y="219"/>
                      </a:cubicBezTo>
                      <a:cubicBezTo>
                        <a:pt x="2210" y="-342"/>
                        <a:pt x="778" y="219"/>
                        <a:pt x="219" y="1401"/>
                      </a:cubicBezTo>
                      <a:cubicBezTo>
                        <a:pt x="-342" y="2583"/>
                        <a:pt x="219" y="4077"/>
                        <a:pt x="1401" y="463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" name="Google Shape;120;p4"/>
                <p:cNvSpPr/>
                <p:nvPr/>
              </p:nvSpPr>
              <p:spPr>
                <a:xfrm>
                  <a:off x="3388573" y="6243342"/>
                  <a:ext cx="172533" cy="83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533" h="83223" extrusionOk="0">
                      <a:moveTo>
                        <a:pt x="2040" y="83026"/>
                      </a:moveTo>
                      <a:cubicBezTo>
                        <a:pt x="29485" y="67468"/>
                        <a:pt x="57116" y="52843"/>
                        <a:pt x="85183" y="39463"/>
                      </a:cubicBezTo>
                      <a:cubicBezTo>
                        <a:pt x="113249" y="26083"/>
                        <a:pt x="141939" y="13761"/>
                        <a:pt x="171561" y="2809"/>
                      </a:cubicBezTo>
                      <a:cubicBezTo>
                        <a:pt x="172308" y="2560"/>
                        <a:pt x="172744" y="1751"/>
                        <a:pt x="172432" y="1004"/>
                      </a:cubicBezTo>
                      <a:cubicBezTo>
                        <a:pt x="172121" y="257"/>
                        <a:pt x="171312" y="-179"/>
                        <a:pt x="170503" y="70"/>
                      </a:cubicBezTo>
                      <a:cubicBezTo>
                        <a:pt x="140818" y="11023"/>
                        <a:pt x="112129" y="23345"/>
                        <a:pt x="83938" y="36912"/>
                      </a:cubicBezTo>
                      <a:cubicBezTo>
                        <a:pt x="55747" y="50479"/>
                        <a:pt x="28178" y="65103"/>
                        <a:pt x="734" y="80474"/>
                      </a:cubicBezTo>
                      <a:cubicBezTo>
                        <a:pt x="49" y="80972"/>
                        <a:pt x="-200" y="81781"/>
                        <a:pt x="173" y="82590"/>
                      </a:cubicBezTo>
                      <a:cubicBezTo>
                        <a:pt x="609" y="83150"/>
                        <a:pt x="1418" y="83399"/>
                        <a:pt x="2103" y="8308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" name="Google Shape;121;p4"/>
                <p:cNvSpPr/>
                <p:nvPr/>
              </p:nvSpPr>
              <p:spPr>
                <a:xfrm>
                  <a:off x="3368133" y="6109259"/>
                  <a:ext cx="70134" cy="209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34" h="209866" extrusionOk="0">
                      <a:moveTo>
                        <a:pt x="2939" y="208645"/>
                      </a:moveTo>
                      <a:cubicBezTo>
                        <a:pt x="3935" y="205969"/>
                        <a:pt x="5179" y="203356"/>
                        <a:pt x="6050" y="200431"/>
                      </a:cubicBezTo>
                      <a:cubicBezTo>
                        <a:pt x="13518" y="175787"/>
                        <a:pt x="19244" y="150209"/>
                        <a:pt x="27583" y="125565"/>
                      </a:cubicBezTo>
                      <a:cubicBezTo>
                        <a:pt x="41523" y="84119"/>
                        <a:pt x="57454" y="43232"/>
                        <a:pt x="70087" y="1847"/>
                      </a:cubicBezTo>
                      <a:cubicBezTo>
                        <a:pt x="70274" y="1225"/>
                        <a:pt x="69901" y="416"/>
                        <a:pt x="69154" y="43"/>
                      </a:cubicBezTo>
                      <a:cubicBezTo>
                        <a:pt x="68345" y="-144"/>
                        <a:pt x="67598" y="292"/>
                        <a:pt x="67287" y="1163"/>
                      </a:cubicBezTo>
                      <a:cubicBezTo>
                        <a:pt x="51729" y="48957"/>
                        <a:pt x="31192" y="96067"/>
                        <a:pt x="15510" y="144546"/>
                      </a:cubicBezTo>
                      <a:cubicBezTo>
                        <a:pt x="9473" y="163278"/>
                        <a:pt x="2254" y="182072"/>
                        <a:pt x="138" y="201426"/>
                      </a:cubicBezTo>
                      <a:cubicBezTo>
                        <a:pt x="-173" y="203853"/>
                        <a:pt x="138" y="205907"/>
                        <a:pt x="138" y="208210"/>
                      </a:cubicBezTo>
                      <a:cubicBezTo>
                        <a:pt x="-48" y="209081"/>
                        <a:pt x="512" y="209641"/>
                        <a:pt x="1259" y="209828"/>
                      </a:cubicBezTo>
                      <a:cubicBezTo>
                        <a:pt x="2005" y="210014"/>
                        <a:pt x="2752" y="209517"/>
                        <a:pt x="2939" y="20870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" name="Google Shape;122;p4"/>
                <p:cNvSpPr/>
                <p:nvPr/>
              </p:nvSpPr>
              <p:spPr>
                <a:xfrm>
                  <a:off x="3178308" y="6082079"/>
                  <a:ext cx="155149" cy="227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49" h="227956" extrusionOk="0">
                      <a:moveTo>
                        <a:pt x="154865" y="225868"/>
                      </a:moveTo>
                      <a:lnTo>
                        <a:pt x="2084" y="525"/>
                      </a:lnTo>
                      <a:cubicBezTo>
                        <a:pt x="1711" y="-35"/>
                        <a:pt x="1026" y="-222"/>
                        <a:pt x="466" y="338"/>
                      </a:cubicBezTo>
                      <a:cubicBezTo>
                        <a:pt x="-32" y="649"/>
                        <a:pt x="-156" y="1334"/>
                        <a:pt x="217" y="1832"/>
                      </a:cubicBezTo>
                      <a:cubicBezTo>
                        <a:pt x="36250" y="54107"/>
                        <a:pt x="69606" y="108187"/>
                        <a:pt x="105265" y="160773"/>
                      </a:cubicBezTo>
                      <a:cubicBezTo>
                        <a:pt x="120575" y="183239"/>
                        <a:pt x="136506" y="205456"/>
                        <a:pt x="152624" y="227486"/>
                      </a:cubicBezTo>
                      <a:cubicBezTo>
                        <a:pt x="153060" y="228046"/>
                        <a:pt x="153993" y="228046"/>
                        <a:pt x="154553" y="227797"/>
                      </a:cubicBezTo>
                      <a:cubicBezTo>
                        <a:pt x="155176" y="227299"/>
                        <a:pt x="155363" y="226428"/>
                        <a:pt x="154865" y="2258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" name="Google Shape;123;p4"/>
                <p:cNvSpPr/>
                <p:nvPr/>
              </p:nvSpPr>
              <p:spPr>
                <a:xfrm rot="-77336">
                  <a:off x="3257174" y="6256591"/>
                  <a:ext cx="195582" cy="195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533" h="195533" extrusionOk="0">
                      <a:moveTo>
                        <a:pt x="195534" y="97767"/>
                      </a:moveTo>
                      <a:cubicBezTo>
                        <a:pt x="195534" y="151762"/>
                        <a:pt x="151762" y="195534"/>
                        <a:pt x="97767" y="195534"/>
                      </a:cubicBezTo>
                      <a:cubicBezTo>
                        <a:pt x="43772" y="195534"/>
                        <a:pt x="0" y="151762"/>
                        <a:pt x="0" y="97767"/>
                      </a:cubicBezTo>
                      <a:cubicBezTo>
                        <a:pt x="0" y="43772"/>
                        <a:pt x="43772" y="0"/>
                        <a:pt x="97767" y="0"/>
                      </a:cubicBezTo>
                      <a:cubicBezTo>
                        <a:pt x="151762" y="0"/>
                        <a:pt x="195534" y="43772"/>
                        <a:pt x="195534" y="9776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4" name="Google Shape;124;p4"/>
              <p:cNvGrpSpPr/>
              <p:nvPr/>
            </p:nvGrpSpPr>
            <p:grpSpPr>
              <a:xfrm>
                <a:off x="177600" y="2303162"/>
                <a:ext cx="461424" cy="732722"/>
                <a:chOff x="177600" y="2303162"/>
                <a:chExt cx="461424" cy="732722"/>
              </a:xfrm>
            </p:grpSpPr>
            <p:grpSp>
              <p:nvGrpSpPr>
                <p:cNvPr id="125" name="Google Shape;125;p4"/>
                <p:cNvGrpSpPr/>
                <p:nvPr/>
              </p:nvGrpSpPr>
              <p:grpSpPr>
                <a:xfrm>
                  <a:off x="423441" y="2517507"/>
                  <a:ext cx="215583" cy="229700"/>
                  <a:chOff x="423441" y="2517507"/>
                  <a:chExt cx="215583" cy="229700"/>
                </a:xfrm>
              </p:grpSpPr>
              <p:sp>
                <p:nvSpPr>
                  <p:cNvPr id="126" name="Google Shape;126;p4"/>
                  <p:cNvSpPr/>
                  <p:nvPr/>
                </p:nvSpPr>
                <p:spPr>
                  <a:xfrm>
                    <a:off x="439395" y="2545793"/>
                    <a:ext cx="174767" cy="1852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3218" h="215386" extrusionOk="0">
                        <a:moveTo>
                          <a:pt x="203072" y="0"/>
                        </a:moveTo>
                        <a:cubicBezTo>
                          <a:pt x="203072" y="0"/>
                          <a:pt x="-34594" y="27382"/>
                          <a:pt x="4302" y="215386"/>
                        </a:cubicBezTo>
                        <a:cubicBezTo>
                          <a:pt x="4302" y="215386"/>
                          <a:pt x="209482" y="188004"/>
                          <a:pt x="20307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" name="Google Shape;127;p4"/>
                  <p:cNvSpPr/>
                  <p:nvPr/>
                </p:nvSpPr>
                <p:spPr>
                  <a:xfrm>
                    <a:off x="423441" y="2517507"/>
                    <a:ext cx="215583" cy="229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0678" h="267093" extrusionOk="0">
                        <a:moveTo>
                          <a:pt x="762" y="267078"/>
                        </a:moveTo>
                        <a:cubicBezTo>
                          <a:pt x="1634" y="266953"/>
                          <a:pt x="2069" y="267078"/>
                          <a:pt x="2878" y="266766"/>
                        </a:cubicBezTo>
                        <a:cubicBezTo>
                          <a:pt x="5056" y="265833"/>
                          <a:pt x="6550" y="263966"/>
                          <a:pt x="8355" y="262410"/>
                        </a:cubicBezTo>
                        <a:cubicBezTo>
                          <a:pt x="17254" y="254880"/>
                          <a:pt x="25531" y="246790"/>
                          <a:pt x="33745" y="238637"/>
                        </a:cubicBezTo>
                        <a:cubicBezTo>
                          <a:pt x="57767" y="214740"/>
                          <a:pt x="79922" y="189474"/>
                          <a:pt x="103072" y="164954"/>
                        </a:cubicBezTo>
                        <a:cubicBezTo>
                          <a:pt x="133068" y="132905"/>
                          <a:pt x="164309" y="101602"/>
                          <a:pt x="193807" y="69117"/>
                        </a:cubicBezTo>
                        <a:cubicBezTo>
                          <a:pt x="213721" y="47211"/>
                          <a:pt x="232640" y="24745"/>
                          <a:pt x="250438" y="1657"/>
                        </a:cubicBezTo>
                        <a:cubicBezTo>
                          <a:pt x="250812" y="1221"/>
                          <a:pt x="250749" y="599"/>
                          <a:pt x="250252" y="225"/>
                        </a:cubicBezTo>
                        <a:cubicBezTo>
                          <a:pt x="249816" y="-148"/>
                          <a:pt x="249194" y="-23"/>
                          <a:pt x="248820" y="350"/>
                        </a:cubicBezTo>
                        <a:cubicBezTo>
                          <a:pt x="234880" y="17153"/>
                          <a:pt x="220131" y="33395"/>
                          <a:pt x="205071" y="49638"/>
                        </a:cubicBezTo>
                        <a:cubicBezTo>
                          <a:pt x="170408" y="87040"/>
                          <a:pt x="133940" y="123632"/>
                          <a:pt x="98592" y="160723"/>
                        </a:cubicBezTo>
                        <a:cubicBezTo>
                          <a:pt x="77744" y="182753"/>
                          <a:pt x="57269" y="204970"/>
                          <a:pt x="36297" y="227000"/>
                        </a:cubicBezTo>
                        <a:cubicBezTo>
                          <a:pt x="27398" y="236397"/>
                          <a:pt x="18374" y="245607"/>
                          <a:pt x="9288" y="255005"/>
                        </a:cubicBezTo>
                        <a:cubicBezTo>
                          <a:pt x="6301" y="258116"/>
                          <a:pt x="2256" y="260543"/>
                          <a:pt x="389" y="264464"/>
                        </a:cubicBezTo>
                        <a:cubicBezTo>
                          <a:pt x="16" y="265211"/>
                          <a:pt x="264" y="265522"/>
                          <a:pt x="140" y="266331"/>
                        </a:cubicBezTo>
                        <a:cubicBezTo>
                          <a:pt x="-47" y="266517"/>
                          <a:pt x="-47" y="266766"/>
                          <a:pt x="140" y="266953"/>
                        </a:cubicBezTo>
                        <a:cubicBezTo>
                          <a:pt x="327" y="267140"/>
                          <a:pt x="576" y="267140"/>
                          <a:pt x="762" y="26695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" name="Google Shape;128;p4"/>
                <p:cNvGrpSpPr/>
                <p:nvPr/>
              </p:nvGrpSpPr>
              <p:grpSpPr>
                <a:xfrm>
                  <a:off x="177600" y="2303162"/>
                  <a:ext cx="326056" cy="122381"/>
                  <a:chOff x="177600" y="2303162"/>
                  <a:chExt cx="326056" cy="122381"/>
                </a:xfrm>
              </p:grpSpPr>
              <p:sp>
                <p:nvSpPr>
                  <p:cNvPr id="129" name="Google Shape;129;p4"/>
                  <p:cNvSpPr/>
                  <p:nvPr/>
                </p:nvSpPr>
                <p:spPr>
                  <a:xfrm>
                    <a:off x="275582" y="2303162"/>
                    <a:ext cx="228074" cy="1223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4174" h="179313" extrusionOk="0">
                        <a:moveTo>
                          <a:pt x="0" y="73082"/>
                        </a:moveTo>
                        <a:cubicBezTo>
                          <a:pt x="0" y="73082"/>
                          <a:pt x="85320" y="12406"/>
                          <a:pt x="170454" y="1951"/>
                        </a:cubicBezTo>
                        <a:cubicBezTo>
                          <a:pt x="228081" y="-5144"/>
                          <a:pt x="324106" y="3880"/>
                          <a:pt x="333503" y="83973"/>
                        </a:cubicBezTo>
                        <a:cubicBezTo>
                          <a:pt x="346323" y="193066"/>
                          <a:pt x="173379" y="232024"/>
                          <a:pt x="0" y="7308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130;p4"/>
                  <p:cNvSpPr/>
                  <p:nvPr/>
                </p:nvSpPr>
                <p:spPr>
                  <a:xfrm>
                    <a:off x="177600" y="2341319"/>
                    <a:ext cx="246113" cy="261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605" h="38331" extrusionOk="0">
                        <a:moveTo>
                          <a:pt x="587" y="20101"/>
                        </a:moveTo>
                        <a:cubicBezTo>
                          <a:pt x="3139" y="21968"/>
                          <a:pt x="4632" y="23710"/>
                          <a:pt x="7557" y="24955"/>
                        </a:cubicBezTo>
                        <a:cubicBezTo>
                          <a:pt x="13220" y="27257"/>
                          <a:pt x="19506" y="26946"/>
                          <a:pt x="25418" y="27631"/>
                        </a:cubicBezTo>
                        <a:cubicBezTo>
                          <a:pt x="107751" y="36654"/>
                          <a:pt x="172286" y="8214"/>
                          <a:pt x="252192" y="13068"/>
                        </a:cubicBezTo>
                        <a:cubicBezTo>
                          <a:pt x="283371" y="15060"/>
                          <a:pt x="317101" y="21470"/>
                          <a:pt x="355436" y="37961"/>
                        </a:cubicBezTo>
                        <a:cubicBezTo>
                          <a:pt x="357303" y="38895"/>
                          <a:pt x="359419" y="37961"/>
                          <a:pt x="360290" y="36281"/>
                        </a:cubicBezTo>
                        <a:cubicBezTo>
                          <a:pt x="361099" y="34414"/>
                          <a:pt x="360290" y="32298"/>
                          <a:pt x="358548" y="31489"/>
                        </a:cubicBezTo>
                        <a:cubicBezTo>
                          <a:pt x="319715" y="12446"/>
                          <a:pt x="285300" y="3422"/>
                          <a:pt x="253126" y="871"/>
                        </a:cubicBezTo>
                        <a:cubicBezTo>
                          <a:pt x="173220" y="-5477"/>
                          <a:pt x="108996" y="25204"/>
                          <a:pt x="26414" y="17985"/>
                        </a:cubicBezTo>
                        <a:cubicBezTo>
                          <a:pt x="20750" y="17487"/>
                          <a:pt x="15025" y="15682"/>
                          <a:pt x="9113" y="16056"/>
                        </a:cubicBezTo>
                        <a:cubicBezTo>
                          <a:pt x="6126" y="16304"/>
                          <a:pt x="4135" y="17549"/>
                          <a:pt x="1085" y="18234"/>
                        </a:cubicBezTo>
                        <a:cubicBezTo>
                          <a:pt x="525" y="18109"/>
                          <a:pt x="90" y="18545"/>
                          <a:pt x="27" y="19043"/>
                        </a:cubicBezTo>
                        <a:cubicBezTo>
                          <a:pt x="-97" y="19540"/>
                          <a:pt x="214" y="19976"/>
                          <a:pt x="774" y="2010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" name="Google Shape;131;p4"/>
                <p:cNvGrpSpPr/>
                <p:nvPr/>
              </p:nvGrpSpPr>
              <p:grpSpPr>
                <a:xfrm>
                  <a:off x="258394" y="2710176"/>
                  <a:ext cx="218639" cy="325708"/>
                  <a:chOff x="258394" y="2710176"/>
                  <a:chExt cx="218639" cy="325708"/>
                </a:xfrm>
              </p:grpSpPr>
              <p:sp>
                <p:nvSpPr>
                  <p:cNvPr id="132" name="Google Shape;132;p4"/>
                  <p:cNvSpPr/>
                  <p:nvPr/>
                </p:nvSpPr>
                <p:spPr>
                  <a:xfrm rot="3637164">
                    <a:off x="253622" y="2845213"/>
                    <a:ext cx="228182" cy="1224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4174" h="179313" extrusionOk="0">
                        <a:moveTo>
                          <a:pt x="0" y="73082"/>
                        </a:moveTo>
                        <a:cubicBezTo>
                          <a:pt x="0" y="73082"/>
                          <a:pt x="85320" y="12406"/>
                          <a:pt x="170454" y="1951"/>
                        </a:cubicBezTo>
                        <a:cubicBezTo>
                          <a:pt x="228081" y="-5144"/>
                          <a:pt x="324106" y="3880"/>
                          <a:pt x="333503" y="83973"/>
                        </a:cubicBezTo>
                        <a:cubicBezTo>
                          <a:pt x="346323" y="193066"/>
                          <a:pt x="173379" y="232024"/>
                          <a:pt x="0" y="73082"/>
                        </a:cubicBezTo>
                        <a:close/>
                      </a:path>
                    </a:pathLst>
                  </a:custGeom>
                  <a:solidFill>
                    <a:srgbClr val="43847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" name="Google Shape;133;p4"/>
                  <p:cNvSpPr/>
                  <p:nvPr/>
                </p:nvSpPr>
                <p:spPr>
                  <a:xfrm rot="3637164">
                    <a:off x="209766" y="2810790"/>
                    <a:ext cx="246230" cy="261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605" h="38331" extrusionOk="0">
                        <a:moveTo>
                          <a:pt x="587" y="20101"/>
                        </a:moveTo>
                        <a:cubicBezTo>
                          <a:pt x="3139" y="21968"/>
                          <a:pt x="4632" y="23710"/>
                          <a:pt x="7557" y="24955"/>
                        </a:cubicBezTo>
                        <a:cubicBezTo>
                          <a:pt x="13220" y="27257"/>
                          <a:pt x="19506" y="26946"/>
                          <a:pt x="25418" y="27631"/>
                        </a:cubicBezTo>
                        <a:cubicBezTo>
                          <a:pt x="107751" y="36654"/>
                          <a:pt x="172286" y="8214"/>
                          <a:pt x="252192" y="13068"/>
                        </a:cubicBezTo>
                        <a:cubicBezTo>
                          <a:pt x="283371" y="15060"/>
                          <a:pt x="317101" y="21470"/>
                          <a:pt x="355436" y="37961"/>
                        </a:cubicBezTo>
                        <a:cubicBezTo>
                          <a:pt x="357303" y="38895"/>
                          <a:pt x="359419" y="37961"/>
                          <a:pt x="360290" y="36281"/>
                        </a:cubicBezTo>
                        <a:cubicBezTo>
                          <a:pt x="361099" y="34414"/>
                          <a:pt x="360290" y="32298"/>
                          <a:pt x="358548" y="31489"/>
                        </a:cubicBezTo>
                        <a:cubicBezTo>
                          <a:pt x="319715" y="12446"/>
                          <a:pt x="285300" y="3422"/>
                          <a:pt x="253126" y="871"/>
                        </a:cubicBezTo>
                        <a:cubicBezTo>
                          <a:pt x="173220" y="-5477"/>
                          <a:pt x="108996" y="25204"/>
                          <a:pt x="26414" y="17985"/>
                        </a:cubicBezTo>
                        <a:cubicBezTo>
                          <a:pt x="20750" y="17487"/>
                          <a:pt x="15025" y="15682"/>
                          <a:pt x="9113" y="16056"/>
                        </a:cubicBezTo>
                        <a:cubicBezTo>
                          <a:pt x="6126" y="16304"/>
                          <a:pt x="4135" y="17549"/>
                          <a:pt x="1085" y="18234"/>
                        </a:cubicBezTo>
                        <a:cubicBezTo>
                          <a:pt x="525" y="18109"/>
                          <a:pt x="90" y="18545"/>
                          <a:pt x="27" y="19043"/>
                        </a:cubicBezTo>
                        <a:cubicBezTo>
                          <a:pt x="-97" y="19540"/>
                          <a:pt x="214" y="19976"/>
                          <a:pt x="774" y="2010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34" name="Google Shape;134;p4"/>
            <p:cNvGrpSpPr/>
            <p:nvPr/>
          </p:nvGrpSpPr>
          <p:grpSpPr>
            <a:xfrm>
              <a:off x="0" y="4804888"/>
              <a:ext cx="9141155" cy="338622"/>
              <a:chOff x="0" y="4804888"/>
              <a:chExt cx="9141155" cy="338622"/>
            </a:xfrm>
          </p:grpSpPr>
          <p:sp>
            <p:nvSpPr>
              <p:cNvPr id="135" name="Google Shape;135;p4"/>
              <p:cNvSpPr/>
              <p:nvPr/>
            </p:nvSpPr>
            <p:spPr>
              <a:xfrm>
                <a:off x="0" y="4804888"/>
                <a:ext cx="9141155" cy="338622"/>
              </a:xfrm>
              <a:custGeom>
                <a:avLst/>
                <a:gdLst/>
                <a:ahLst/>
                <a:cxnLst/>
                <a:rect l="l" t="t" r="r" b="b"/>
                <a:pathLst>
                  <a:path w="6873049" h="254603" extrusionOk="0">
                    <a:moveTo>
                      <a:pt x="0" y="0"/>
                    </a:moveTo>
                    <a:lnTo>
                      <a:pt x="6873050" y="0"/>
                    </a:lnTo>
                    <a:lnTo>
                      <a:pt x="6873050" y="254603"/>
                    </a:lnTo>
                    <a:lnTo>
                      <a:pt x="0" y="25460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6" name="Google Shape;136;p4"/>
              <p:cNvGrpSpPr/>
              <p:nvPr/>
            </p:nvGrpSpPr>
            <p:grpSpPr>
              <a:xfrm>
                <a:off x="408984" y="4937484"/>
                <a:ext cx="8326033" cy="113087"/>
                <a:chOff x="408984" y="4937484"/>
                <a:chExt cx="8326033" cy="113087"/>
              </a:xfrm>
            </p:grpSpPr>
            <p:grpSp>
              <p:nvGrpSpPr>
                <p:cNvPr id="137" name="Google Shape;137;p4"/>
                <p:cNvGrpSpPr/>
                <p:nvPr/>
              </p:nvGrpSpPr>
              <p:grpSpPr>
                <a:xfrm flipH="1">
                  <a:off x="3116092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138" name="Google Shape;138;p4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" name="Google Shape;139;p4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" name="Google Shape;140;p4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" name="Google Shape;141;p4"/>
                <p:cNvGrpSpPr/>
                <p:nvPr/>
              </p:nvGrpSpPr>
              <p:grpSpPr>
                <a:xfrm>
                  <a:off x="408984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142" name="Google Shape;142;p4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4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" name="Google Shape;144;p4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" name="Google Shape;145;p4"/>
                <p:cNvGrpSpPr/>
                <p:nvPr/>
              </p:nvGrpSpPr>
              <p:grpSpPr>
                <a:xfrm>
                  <a:off x="8530309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146" name="Google Shape;146;p4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" name="Google Shape;147;p4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" name="Google Shape;148;p4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sp>
        <p:nvSpPr>
          <p:cNvPr id="149" name="Google Shape;14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8800" cy="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"/>
          <p:cNvSpPr txBox="1">
            <a:spLocks noGrp="1"/>
          </p:cNvSpPr>
          <p:nvPr>
            <p:ph type="subTitle" idx="1"/>
          </p:nvPr>
        </p:nvSpPr>
        <p:spPr>
          <a:xfrm>
            <a:off x="715100" y="1479900"/>
            <a:ext cx="1202400" cy="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1" name="Google Shape;151;p4"/>
          <p:cNvSpPr txBox="1">
            <a:spLocks noGrp="1"/>
          </p:cNvSpPr>
          <p:nvPr>
            <p:ph type="subTitle" idx="2"/>
          </p:nvPr>
        </p:nvSpPr>
        <p:spPr>
          <a:xfrm>
            <a:off x="715100" y="2522388"/>
            <a:ext cx="1202400" cy="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2" name="Google Shape;152;p4"/>
          <p:cNvSpPr txBox="1">
            <a:spLocks noGrp="1"/>
          </p:cNvSpPr>
          <p:nvPr>
            <p:ph type="subTitle" idx="3"/>
          </p:nvPr>
        </p:nvSpPr>
        <p:spPr>
          <a:xfrm>
            <a:off x="715100" y="3581202"/>
            <a:ext cx="1202400" cy="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3" name="Google Shape;153;p4"/>
          <p:cNvSpPr txBox="1">
            <a:spLocks noGrp="1"/>
          </p:cNvSpPr>
          <p:nvPr>
            <p:ph type="subTitle" idx="4"/>
          </p:nvPr>
        </p:nvSpPr>
        <p:spPr>
          <a:xfrm>
            <a:off x="1917500" y="1479900"/>
            <a:ext cx="6511500" cy="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4"/>
          <p:cNvSpPr txBox="1">
            <a:spLocks noGrp="1"/>
          </p:cNvSpPr>
          <p:nvPr>
            <p:ph type="subTitle" idx="5"/>
          </p:nvPr>
        </p:nvSpPr>
        <p:spPr>
          <a:xfrm>
            <a:off x="1917500" y="2522386"/>
            <a:ext cx="6511500" cy="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"/>
          <p:cNvSpPr txBox="1">
            <a:spLocks noGrp="1"/>
          </p:cNvSpPr>
          <p:nvPr>
            <p:ph type="subTitle" idx="6"/>
          </p:nvPr>
        </p:nvSpPr>
        <p:spPr>
          <a:xfrm>
            <a:off x="1917500" y="3581201"/>
            <a:ext cx="6511500" cy="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7604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5"/>
          <p:cNvGrpSpPr/>
          <p:nvPr/>
        </p:nvGrpSpPr>
        <p:grpSpPr>
          <a:xfrm>
            <a:off x="-400742" y="-107129"/>
            <a:ext cx="9541897" cy="5250639"/>
            <a:chOff x="-400742" y="-107129"/>
            <a:chExt cx="9541897" cy="5250639"/>
          </a:xfrm>
        </p:grpSpPr>
        <p:grpSp>
          <p:nvGrpSpPr>
            <p:cNvPr id="158" name="Google Shape;158;p5"/>
            <p:cNvGrpSpPr/>
            <p:nvPr/>
          </p:nvGrpSpPr>
          <p:grpSpPr>
            <a:xfrm>
              <a:off x="-102185" y="3374214"/>
              <a:ext cx="9243340" cy="1769296"/>
              <a:chOff x="-102185" y="3374214"/>
              <a:chExt cx="9243340" cy="1769296"/>
            </a:xfrm>
          </p:grpSpPr>
          <p:sp>
            <p:nvSpPr>
              <p:cNvPr id="159" name="Google Shape;159;p5"/>
              <p:cNvSpPr/>
              <p:nvPr/>
            </p:nvSpPr>
            <p:spPr>
              <a:xfrm>
                <a:off x="-2925" y="3374214"/>
                <a:ext cx="9141155" cy="1758942"/>
              </a:xfrm>
              <a:custGeom>
                <a:avLst/>
                <a:gdLst/>
                <a:ahLst/>
                <a:cxnLst/>
                <a:rect l="l" t="t" r="r" b="b"/>
                <a:pathLst>
                  <a:path w="6873049" h="1322513" extrusionOk="0">
                    <a:moveTo>
                      <a:pt x="6452712" y="461358"/>
                    </a:moveTo>
                    <a:cubicBezTo>
                      <a:pt x="6350890" y="447356"/>
                      <a:pt x="6271832" y="369823"/>
                      <a:pt x="6178011" y="328770"/>
                    </a:cubicBezTo>
                    <a:cubicBezTo>
                      <a:pt x="6073902" y="283240"/>
                      <a:pt x="5953411" y="284193"/>
                      <a:pt x="5842350" y="310006"/>
                    </a:cubicBezTo>
                    <a:cubicBezTo>
                      <a:pt x="5731288" y="335818"/>
                      <a:pt x="5630514" y="377347"/>
                      <a:pt x="5527834" y="425925"/>
                    </a:cubicBezTo>
                    <a:cubicBezTo>
                      <a:pt x="5420106" y="344105"/>
                      <a:pt x="5282851" y="300290"/>
                      <a:pt x="5146453" y="304100"/>
                    </a:cubicBezTo>
                    <a:cubicBezTo>
                      <a:pt x="5010055" y="307910"/>
                      <a:pt x="4851654" y="353344"/>
                      <a:pt x="4748880" y="441069"/>
                    </a:cubicBezTo>
                    <a:cubicBezTo>
                      <a:pt x="4629246" y="369156"/>
                      <a:pt x="4473607" y="400207"/>
                      <a:pt x="4343019" y="450880"/>
                    </a:cubicBezTo>
                    <a:cubicBezTo>
                      <a:pt x="4212432" y="501458"/>
                      <a:pt x="4082987" y="570514"/>
                      <a:pt x="3942588" y="568800"/>
                    </a:cubicBezTo>
                    <a:cubicBezTo>
                      <a:pt x="3680079" y="565561"/>
                      <a:pt x="3479959" y="320483"/>
                      <a:pt x="3220498" y="281431"/>
                    </a:cubicBezTo>
                    <a:cubicBezTo>
                      <a:pt x="2946940" y="240187"/>
                      <a:pt x="2694051" y="420686"/>
                      <a:pt x="2418207" y="398016"/>
                    </a:cubicBezTo>
                    <a:cubicBezTo>
                      <a:pt x="2279809" y="225709"/>
                      <a:pt x="2078165" y="102837"/>
                      <a:pt x="1858899" y="57117"/>
                    </a:cubicBezTo>
                    <a:cubicBezTo>
                      <a:pt x="1639634" y="11397"/>
                      <a:pt x="1404176" y="43401"/>
                      <a:pt x="1205865" y="145699"/>
                    </a:cubicBezTo>
                    <a:cubicBezTo>
                      <a:pt x="1108901" y="195706"/>
                      <a:pt x="1006317" y="264476"/>
                      <a:pt x="899636" y="239425"/>
                    </a:cubicBezTo>
                    <a:cubicBezTo>
                      <a:pt x="818007" y="220280"/>
                      <a:pt x="760857" y="151033"/>
                      <a:pt x="694563" y="100646"/>
                    </a:cubicBezTo>
                    <a:cubicBezTo>
                      <a:pt x="593979" y="24256"/>
                      <a:pt x="462058" y="-11559"/>
                      <a:pt x="335566" y="3300"/>
                    </a:cubicBezTo>
                    <a:cubicBezTo>
                      <a:pt x="209074" y="18160"/>
                      <a:pt x="89535" y="83406"/>
                      <a:pt x="10383" y="180942"/>
                    </a:cubicBezTo>
                    <a:cubicBezTo>
                      <a:pt x="6763" y="185418"/>
                      <a:pt x="3429" y="189990"/>
                      <a:pt x="0" y="194562"/>
                    </a:cubicBezTo>
                    <a:lnTo>
                      <a:pt x="0" y="1322513"/>
                    </a:lnTo>
                    <a:lnTo>
                      <a:pt x="6873050" y="1322513"/>
                    </a:lnTo>
                    <a:lnTo>
                      <a:pt x="6873050" y="429068"/>
                    </a:lnTo>
                    <a:cubicBezTo>
                      <a:pt x="6742843" y="371632"/>
                      <a:pt x="6594158" y="480789"/>
                      <a:pt x="6452712" y="461262"/>
                    </a:cubicBez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0" name="Google Shape;160;p5"/>
              <p:cNvGrpSpPr/>
              <p:nvPr/>
            </p:nvGrpSpPr>
            <p:grpSpPr>
              <a:xfrm>
                <a:off x="789520" y="4120930"/>
                <a:ext cx="3096819" cy="773811"/>
                <a:chOff x="762295" y="4183480"/>
                <a:chExt cx="3096819" cy="773811"/>
              </a:xfrm>
            </p:grpSpPr>
            <p:grpSp>
              <p:nvGrpSpPr>
                <p:cNvPr id="161" name="Google Shape;161;p5"/>
                <p:cNvGrpSpPr/>
                <p:nvPr/>
              </p:nvGrpSpPr>
              <p:grpSpPr>
                <a:xfrm>
                  <a:off x="762295" y="4183480"/>
                  <a:ext cx="2318034" cy="773811"/>
                  <a:chOff x="762295" y="4190998"/>
                  <a:chExt cx="2318034" cy="773811"/>
                </a:xfrm>
              </p:grpSpPr>
              <p:sp>
                <p:nvSpPr>
                  <p:cNvPr id="162" name="Google Shape;162;p5"/>
                  <p:cNvSpPr/>
                  <p:nvPr/>
                </p:nvSpPr>
                <p:spPr>
                  <a:xfrm>
                    <a:off x="762295" y="4190998"/>
                    <a:ext cx="2318034" cy="773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5055" h="505759" extrusionOk="0">
                        <a:moveTo>
                          <a:pt x="1514915" y="462992"/>
                        </a:moveTo>
                        <a:cubicBezTo>
                          <a:pt x="1515295" y="420130"/>
                          <a:pt x="1515581" y="376696"/>
                          <a:pt x="1506151" y="335262"/>
                        </a:cubicBezTo>
                        <a:cubicBezTo>
                          <a:pt x="1496721" y="293828"/>
                          <a:pt x="1476052" y="254014"/>
                          <a:pt x="1443667" y="233249"/>
                        </a:cubicBezTo>
                        <a:cubicBezTo>
                          <a:pt x="1411282" y="212485"/>
                          <a:pt x="1363657" y="201817"/>
                          <a:pt x="1338797" y="233630"/>
                        </a:cubicBezTo>
                        <a:cubicBezTo>
                          <a:pt x="1317366" y="183433"/>
                          <a:pt x="1268121" y="151144"/>
                          <a:pt x="1219830" y="155430"/>
                        </a:cubicBezTo>
                        <a:cubicBezTo>
                          <a:pt x="1171538" y="159716"/>
                          <a:pt x="1116103" y="176861"/>
                          <a:pt x="1101529" y="230201"/>
                        </a:cubicBezTo>
                        <a:cubicBezTo>
                          <a:pt x="1068573" y="137714"/>
                          <a:pt x="1012089" y="50750"/>
                          <a:pt x="931318" y="14936"/>
                        </a:cubicBezTo>
                        <a:cubicBezTo>
                          <a:pt x="850546" y="-20782"/>
                          <a:pt x="736912" y="7793"/>
                          <a:pt x="699765" y="98185"/>
                        </a:cubicBezTo>
                        <a:cubicBezTo>
                          <a:pt x="644805" y="45607"/>
                          <a:pt x="565938" y="28557"/>
                          <a:pt x="498216" y="54656"/>
                        </a:cubicBezTo>
                        <a:cubicBezTo>
                          <a:pt x="430493" y="80754"/>
                          <a:pt x="379915" y="142381"/>
                          <a:pt x="363246" y="222581"/>
                        </a:cubicBezTo>
                        <a:cubicBezTo>
                          <a:pt x="363437" y="162193"/>
                          <a:pt x="318003" y="109805"/>
                          <a:pt x="266663" y="98470"/>
                        </a:cubicBezTo>
                        <a:cubicBezTo>
                          <a:pt x="215419" y="87136"/>
                          <a:pt x="161793" y="110758"/>
                          <a:pt x="121597" y="149334"/>
                        </a:cubicBezTo>
                        <a:cubicBezTo>
                          <a:pt x="81402" y="187910"/>
                          <a:pt x="52827" y="239917"/>
                          <a:pt x="27776" y="292971"/>
                        </a:cubicBezTo>
                        <a:cubicBezTo>
                          <a:pt x="-6228" y="364790"/>
                          <a:pt x="-16896" y="459754"/>
                          <a:pt x="41683" y="505759"/>
                        </a:cubicBezTo>
                        <a:lnTo>
                          <a:pt x="1514915" y="462897"/>
                        </a:lnTo>
                        <a:close/>
                      </a:path>
                    </a:pathLst>
                  </a:custGeom>
                  <a:solidFill>
                    <a:srgbClr val="43847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" name="Google Shape;163;p5"/>
                  <p:cNvSpPr/>
                  <p:nvPr/>
                </p:nvSpPr>
                <p:spPr>
                  <a:xfrm>
                    <a:off x="1135593" y="4527789"/>
                    <a:ext cx="323089" cy="1953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1169" h="127670" extrusionOk="0">
                        <a:moveTo>
                          <a:pt x="0" y="120756"/>
                        </a:moveTo>
                        <a:cubicBezTo>
                          <a:pt x="2857" y="82561"/>
                          <a:pt x="28861" y="48176"/>
                          <a:pt x="61246" y="39698"/>
                        </a:cubicBezTo>
                        <a:cubicBezTo>
                          <a:pt x="93631" y="31221"/>
                          <a:pt x="129826" y="49223"/>
                          <a:pt x="146685" y="82275"/>
                        </a:cubicBezTo>
                        <a:cubicBezTo>
                          <a:pt x="150781" y="90276"/>
                          <a:pt x="153829" y="99515"/>
                          <a:pt x="152876" y="108660"/>
                        </a:cubicBezTo>
                        <a:cubicBezTo>
                          <a:pt x="151924" y="117899"/>
                          <a:pt x="145732" y="126852"/>
                          <a:pt x="137731" y="127614"/>
                        </a:cubicBezTo>
                        <a:cubicBezTo>
                          <a:pt x="127730" y="128567"/>
                          <a:pt x="120015" y="117327"/>
                          <a:pt x="116491" y="106373"/>
                        </a:cubicBezTo>
                        <a:cubicBezTo>
                          <a:pt x="106966" y="76846"/>
                          <a:pt x="114586" y="40937"/>
                          <a:pt x="134874" y="19887"/>
                        </a:cubicBezTo>
                        <a:cubicBezTo>
                          <a:pt x="155162" y="-1164"/>
                          <a:pt x="186785" y="-6117"/>
                          <a:pt x="211169" y="798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" name="Google Shape;164;p5"/>
                  <p:cNvSpPr/>
                  <p:nvPr/>
                </p:nvSpPr>
                <p:spPr>
                  <a:xfrm>
                    <a:off x="1695405" y="4365934"/>
                    <a:ext cx="385607" cy="2961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031" h="193538" extrusionOk="0">
                        <a:moveTo>
                          <a:pt x="0" y="5611"/>
                        </a:moveTo>
                        <a:cubicBezTo>
                          <a:pt x="29432" y="-7248"/>
                          <a:pt x="65246" y="2563"/>
                          <a:pt x="86678" y="29233"/>
                        </a:cubicBezTo>
                        <a:cubicBezTo>
                          <a:pt x="108109" y="55903"/>
                          <a:pt x="113824" y="98003"/>
                          <a:pt x="100489" y="130960"/>
                        </a:cubicBezTo>
                        <a:cubicBezTo>
                          <a:pt x="126206" y="112957"/>
                          <a:pt x="170783" y="100575"/>
                          <a:pt x="198215" y="114767"/>
                        </a:cubicBezTo>
                        <a:cubicBezTo>
                          <a:pt x="225647" y="128959"/>
                          <a:pt x="246412" y="159344"/>
                          <a:pt x="252031" y="193539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165;p5"/>
                  <p:cNvSpPr/>
                  <p:nvPr/>
                </p:nvSpPr>
                <p:spPr>
                  <a:xfrm>
                    <a:off x="2369276" y="4558455"/>
                    <a:ext cx="299188" cy="205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548" h="134003" extrusionOk="0">
                        <a:moveTo>
                          <a:pt x="0" y="49364"/>
                        </a:moveTo>
                        <a:cubicBezTo>
                          <a:pt x="1429" y="24409"/>
                          <a:pt x="20860" y="3359"/>
                          <a:pt x="42291" y="406"/>
                        </a:cubicBezTo>
                        <a:cubicBezTo>
                          <a:pt x="63818" y="-2547"/>
                          <a:pt x="85630" y="10884"/>
                          <a:pt x="97917" y="31553"/>
                        </a:cubicBezTo>
                        <a:cubicBezTo>
                          <a:pt x="110204" y="52222"/>
                          <a:pt x="113443" y="78892"/>
                          <a:pt x="109442" y="103467"/>
                        </a:cubicBezTo>
                        <a:cubicBezTo>
                          <a:pt x="107252" y="116992"/>
                          <a:pt x="100870" y="132137"/>
                          <a:pt x="89059" y="133851"/>
                        </a:cubicBezTo>
                        <a:cubicBezTo>
                          <a:pt x="80867" y="135089"/>
                          <a:pt x="72866" y="128613"/>
                          <a:pt x="69247" y="120135"/>
                        </a:cubicBezTo>
                        <a:cubicBezTo>
                          <a:pt x="65627" y="111658"/>
                          <a:pt x="65913" y="101371"/>
                          <a:pt x="68199" y="92227"/>
                        </a:cubicBezTo>
                        <a:cubicBezTo>
                          <a:pt x="75438" y="62985"/>
                          <a:pt x="102299" y="43459"/>
                          <a:pt x="128588" y="43840"/>
                        </a:cubicBezTo>
                        <a:cubicBezTo>
                          <a:pt x="154877" y="44221"/>
                          <a:pt x="179546" y="61938"/>
                          <a:pt x="195549" y="86226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" name="Google Shape;166;p5"/>
                <p:cNvGrpSpPr/>
                <p:nvPr/>
              </p:nvGrpSpPr>
              <p:grpSpPr>
                <a:xfrm>
                  <a:off x="2515353" y="4350175"/>
                  <a:ext cx="1343761" cy="607116"/>
                  <a:chOff x="2515353" y="4380926"/>
                  <a:chExt cx="1343761" cy="607116"/>
                </a:xfrm>
              </p:grpSpPr>
              <p:sp>
                <p:nvSpPr>
                  <p:cNvPr id="167" name="Google Shape;167;p5"/>
                  <p:cNvSpPr/>
                  <p:nvPr/>
                </p:nvSpPr>
                <p:spPr>
                  <a:xfrm>
                    <a:off x="2515353" y="4380926"/>
                    <a:ext cx="1343761" cy="607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8275" h="396808" extrusionOk="0">
                        <a:moveTo>
                          <a:pt x="874034" y="330612"/>
                        </a:moveTo>
                        <a:cubicBezTo>
                          <a:pt x="886417" y="289464"/>
                          <a:pt x="870891" y="240505"/>
                          <a:pt x="837839" y="216121"/>
                        </a:cubicBezTo>
                        <a:cubicBezTo>
                          <a:pt x="804787" y="191737"/>
                          <a:pt x="756019" y="189546"/>
                          <a:pt x="725159" y="216978"/>
                        </a:cubicBezTo>
                        <a:cubicBezTo>
                          <a:pt x="753067" y="157923"/>
                          <a:pt x="734493" y="78008"/>
                          <a:pt x="684106" y="40099"/>
                        </a:cubicBezTo>
                        <a:cubicBezTo>
                          <a:pt x="633718" y="2190"/>
                          <a:pt x="551613" y="17048"/>
                          <a:pt x="510275" y="66007"/>
                        </a:cubicBezTo>
                        <a:cubicBezTo>
                          <a:pt x="494463" y="18668"/>
                          <a:pt x="442171" y="-6669"/>
                          <a:pt x="396260" y="1523"/>
                        </a:cubicBezTo>
                        <a:cubicBezTo>
                          <a:pt x="350349" y="9714"/>
                          <a:pt x="311678" y="45147"/>
                          <a:pt x="286342" y="87343"/>
                        </a:cubicBezTo>
                        <a:cubicBezTo>
                          <a:pt x="261005" y="129539"/>
                          <a:pt x="245003" y="184212"/>
                          <a:pt x="231287" y="232314"/>
                        </a:cubicBezTo>
                        <a:cubicBezTo>
                          <a:pt x="208998" y="185355"/>
                          <a:pt x="158992" y="155447"/>
                          <a:pt x="110320" y="160114"/>
                        </a:cubicBezTo>
                        <a:cubicBezTo>
                          <a:pt x="61647" y="164686"/>
                          <a:pt x="17260" y="203548"/>
                          <a:pt x="2878" y="254031"/>
                        </a:cubicBezTo>
                        <a:cubicBezTo>
                          <a:pt x="-8076" y="292512"/>
                          <a:pt x="13546" y="342518"/>
                          <a:pt x="45645" y="362997"/>
                        </a:cubicBezTo>
                        <a:cubicBezTo>
                          <a:pt x="77744" y="383380"/>
                          <a:pt x="116225" y="386999"/>
                          <a:pt x="153373" y="390143"/>
                        </a:cubicBezTo>
                        <a:cubicBezTo>
                          <a:pt x="404357" y="411479"/>
                          <a:pt x="626289" y="378903"/>
                          <a:pt x="874034" y="33061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" name="Google Shape;168;p5"/>
                  <p:cNvSpPr/>
                  <p:nvPr/>
                </p:nvSpPr>
                <p:spPr>
                  <a:xfrm>
                    <a:off x="2794051" y="4552497"/>
                    <a:ext cx="570688" cy="3244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2999" h="212042" extrusionOk="0">
                        <a:moveTo>
                          <a:pt x="0" y="212042"/>
                        </a:moveTo>
                        <a:cubicBezTo>
                          <a:pt x="4001" y="166608"/>
                          <a:pt x="41624" y="129270"/>
                          <a:pt x="83344" y="122126"/>
                        </a:cubicBezTo>
                        <a:cubicBezTo>
                          <a:pt x="125064" y="114983"/>
                          <a:pt x="168307" y="134414"/>
                          <a:pt x="198311" y="166513"/>
                        </a:cubicBezTo>
                        <a:cubicBezTo>
                          <a:pt x="183071" y="116697"/>
                          <a:pt x="197644" y="53356"/>
                          <a:pt x="236982" y="22685"/>
                        </a:cubicBezTo>
                        <a:cubicBezTo>
                          <a:pt x="276321" y="-7985"/>
                          <a:pt x="334137" y="-7509"/>
                          <a:pt x="372999" y="2382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" name="Google Shape;169;p5"/>
                  <p:cNvSpPr/>
                  <p:nvPr/>
                </p:nvSpPr>
                <p:spPr>
                  <a:xfrm>
                    <a:off x="3514829" y="4692357"/>
                    <a:ext cx="126058" cy="105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1" h="68774" extrusionOk="0">
                        <a:moveTo>
                          <a:pt x="0" y="1432"/>
                        </a:moveTo>
                        <a:cubicBezTo>
                          <a:pt x="19050" y="-2759"/>
                          <a:pt x="39719" y="2385"/>
                          <a:pt x="55245" y="15053"/>
                        </a:cubicBezTo>
                        <a:cubicBezTo>
                          <a:pt x="70771" y="27722"/>
                          <a:pt x="80963" y="47819"/>
                          <a:pt x="82391" y="68774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0" name="Google Shape;170;p5"/>
              <p:cNvGrpSpPr/>
              <p:nvPr/>
            </p:nvGrpSpPr>
            <p:grpSpPr>
              <a:xfrm>
                <a:off x="-102185" y="4148592"/>
                <a:ext cx="1843078" cy="808698"/>
                <a:chOff x="-25985" y="4224317"/>
                <a:chExt cx="1843078" cy="808698"/>
              </a:xfrm>
            </p:grpSpPr>
            <p:sp>
              <p:nvSpPr>
                <p:cNvPr id="171" name="Google Shape;171;p5"/>
                <p:cNvSpPr/>
                <p:nvPr/>
              </p:nvSpPr>
              <p:spPr>
                <a:xfrm>
                  <a:off x="-25985" y="4224317"/>
                  <a:ext cx="1843078" cy="808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626" h="528561" extrusionOk="0">
                      <a:moveTo>
                        <a:pt x="1204532" y="500642"/>
                      </a:moveTo>
                      <a:cubicBezTo>
                        <a:pt x="1197578" y="430728"/>
                        <a:pt x="1152716" y="368530"/>
                        <a:pt x="1095375" y="349194"/>
                      </a:cubicBezTo>
                      <a:cubicBezTo>
                        <a:pt x="1038035" y="329859"/>
                        <a:pt x="976598" y="365196"/>
                        <a:pt x="938689" y="419965"/>
                      </a:cubicBezTo>
                      <a:cubicBezTo>
                        <a:pt x="906399" y="332907"/>
                        <a:pt x="835438" y="267565"/>
                        <a:pt x="755904" y="251658"/>
                      </a:cubicBezTo>
                      <a:cubicBezTo>
                        <a:pt x="676275" y="235751"/>
                        <a:pt x="587312" y="253182"/>
                        <a:pt x="531400" y="322715"/>
                      </a:cubicBezTo>
                      <a:cubicBezTo>
                        <a:pt x="540353" y="277376"/>
                        <a:pt x="522827" y="226703"/>
                        <a:pt x="489585" y="201842"/>
                      </a:cubicBezTo>
                      <a:cubicBezTo>
                        <a:pt x="456343" y="176982"/>
                        <a:pt x="404146" y="172505"/>
                        <a:pt x="372904" y="201271"/>
                      </a:cubicBezTo>
                      <a:cubicBezTo>
                        <a:pt x="392239" y="139644"/>
                        <a:pt x="365665" y="66683"/>
                        <a:pt x="319373" y="30869"/>
                      </a:cubicBezTo>
                      <a:cubicBezTo>
                        <a:pt x="273082" y="-4945"/>
                        <a:pt x="212027" y="-7422"/>
                        <a:pt x="158877" y="12295"/>
                      </a:cubicBezTo>
                      <a:cubicBezTo>
                        <a:pt x="105728" y="32012"/>
                        <a:pt x="59341" y="71636"/>
                        <a:pt x="17812" y="115546"/>
                      </a:cubicBezTo>
                      <a:lnTo>
                        <a:pt x="0" y="528550"/>
                      </a:lnTo>
                      <a:cubicBezTo>
                        <a:pt x="12954" y="529217"/>
                        <a:pt x="34766" y="499308"/>
                        <a:pt x="47435" y="502451"/>
                      </a:cubicBezTo>
                      <a:lnTo>
                        <a:pt x="1204627" y="5006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" name="Google Shape;172;p5"/>
                <p:cNvSpPr/>
                <p:nvPr/>
              </p:nvSpPr>
              <p:spPr>
                <a:xfrm>
                  <a:off x="308475" y="4415593"/>
                  <a:ext cx="436810" cy="422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497" h="276415" extrusionOk="0">
                      <a:moveTo>
                        <a:pt x="0" y="0"/>
                      </a:moveTo>
                      <a:cubicBezTo>
                        <a:pt x="35433" y="3238"/>
                        <a:pt x="68770" y="26289"/>
                        <a:pt x="86392" y="59627"/>
                      </a:cubicBezTo>
                      <a:cubicBezTo>
                        <a:pt x="104013" y="92964"/>
                        <a:pt x="105537" y="135731"/>
                        <a:pt x="90201" y="170402"/>
                      </a:cubicBezTo>
                      <a:cubicBezTo>
                        <a:pt x="131921" y="154019"/>
                        <a:pt x="177736" y="144875"/>
                        <a:pt x="218694" y="163354"/>
                      </a:cubicBezTo>
                      <a:cubicBezTo>
                        <a:pt x="259651" y="181832"/>
                        <a:pt x="291274" y="228981"/>
                        <a:pt x="284607" y="276415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" name="Google Shape;173;p5"/>
                <p:cNvSpPr/>
                <p:nvPr/>
              </p:nvSpPr>
              <p:spPr>
                <a:xfrm>
                  <a:off x="175186" y="4665667"/>
                  <a:ext cx="327752" cy="256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17" h="167570" extrusionOk="0">
                      <a:moveTo>
                        <a:pt x="0" y="9741"/>
                      </a:moveTo>
                      <a:cubicBezTo>
                        <a:pt x="47435" y="-8452"/>
                        <a:pt x="102679" y="-832"/>
                        <a:pt x="144209" y="29839"/>
                      </a:cubicBezTo>
                      <a:cubicBezTo>
                        <a:pt x="185738" y="60509"/>
                        <a:pt x="212598" y="113278"/>
                        <a:pt x="214217" y="16757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4" name="Google Shape;174;p5"/>
              <p:cNvGrpSpPr/>
              <p:nvPr/>
            </p:nvGrpSpPr>
            <p:grpSpPr>
              <a:xfrm>
                <a:off x="0" y="4804888"/>
                <a:ext cx="9141155" cy="338622"/>
                <a:chOff x="0" y="4804888"/>
                <a:chExt cx="9141155" cy="338622"/>
              </a:xfrm>
            </p:grpSpPr>
            <p:sp>
              <p:nvSpPr>
                <p:cNvPr id="175" name="Google Shape;175;p5"/>
                <p:cNvSpPr/>
                <p:nvPr/>
              </p:nvSpPr>
              <p:spPr>
                <a:xfrm>
                  <a:off x="0" y="4804888"/>
                  <a:ext cx="9141155" cy="338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3049" h="254603" extrusionOk="0">
                      <a:moveTo>
                        <a:pt x="0" y="0"/>
                      </a:moveTo>
                      <a:lnTo>
                        <a:pt x="6873050" y="0"/>
                      </a:lnTo>
                      <a:lnTo>
                        <a:pt x="6873050" y="254603"/>
                      </a:lnTo>
                      <a:lnTo>
                        <a:pt x="0" y="254603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76" name="Google Shape;176;p5"/>
                <p:cNvGrpSpPr/>
                <p:nvPr/>
              </p:nvGrpSpPr>
              <p:grpSpPr>
                <a:xfrm>
                  <a:off x="408984" y="4937484"/>
                  <a:ext cx="8326033" cy="113087"/>
                  <a:chOff x="408984" y="4937484"/>
                  <a:chExt cx="8326033" cy="113087"/>
                </a:xfrm>
              </p:grpSpPr>
              <p:grpSp>
                <p:nvGrpSpPr>
                  <p:cNvPr id="177" name="Google Shape;177;p5"/>
                  <p:cNvGrpSpPr/>
                  <p:nvPr/>
                </p:nvGrpSpPr>
                <p:grpSpPr>
                  <a:xfrm flipH="1">
                    <a:off x="3116092" y="4937484"/>
                    <a:ext cx="204708" cy="113087"/>
                    <a:chOff x="4165490" y="4856571"/>
                    <a:chExt cx="204708" cy="113087"/>
                  </a:xfrm>
                </p:grpSpPr>
                <p:sp>
                  <p:nvSpPr>
                    <p:cNvPr id="178" name="Google Shape;178;p5"/>
                    <p:cNvSpPr/>
                    <p:nvPr/>
                  </p:nvSpPr>
                  <p:spPr>
                    <a:xfrm>
                      <a:off x="4165490" y="4859369"/>
                      <a:ext cx="142672" cy="1102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2672" h="110289" extrusionOk="0">
                          <a:moveTo>
                            <a:pt x="1439" y="2681"/>
                          </a:moveTo>
                          <a:cubicBezTo>
                            <a:pt x="5821" y="2871"/>
                            <a:pt x="10393" y="5062"/>
                            <a:pt x="15822" y="8015"/>
                          </a:cubicBezTo>
                          <a:cubicBezTo>
                            <a:pt x="24490" y="12682"/>
                            <a:pt x="34681" y="19921"/>
                            <a:pt x="45445" y="28779"/>
                          </a:cubicBezTo>
                          <a:cubicBezTo>
                            <a:pt x="57160" y="38400"/>
                            <a:pt x="69448" y="49734"/>
                            <a:pt x="81640" y="60783"/>
                          </a:cubicBezTo>
                          <a:cubicBezTo>
                            <a:pt x="103166" y="80309"/>
                            <a:pt x="124026" y="99169"/>
                            <a:pt x="136408" y="109361"/>
                          </a:cubicBezTo>
                          <a:cubicBezTo>
                            <a:pt x="137837" y="110599"/>
                            <a:pt x="140123" y="110599"/>
                            <a:pt x="141552" y="109361"/>
                          </a:cubicBezTo>
                          <a:cubicBezTo>
                            <a:pt x="142981" y="108218"/>
                            <a:pt x="143076" y="106218"/>
                            <a:pt x="141647" y="104979"/>
                          </a:cubicBezTo>
                          <a:cubicBezTo>
                            <a:pt x="130027" y="94121"/>
                            <a:pt x="111739" y="73451"/>
                            <a:pt x="90688" y="53640"/>
                          </a:cubicBezTo>
                          <a:cubicBezTo>
                            <a:pt x="78496" y="42209"/>
                            <a:pt x="65352" y="31065"/>
                            <a:pt x="52779" y="21921"/>
                          </a:cubicBezTo>
                          <a:cubicBezTo>
                            <a:pt x="40777" y="13158"/>
                            <a:pt x="29252" y="6110"/>
                            <a:pt x="19156" y="2585"/>
                          </a:cubicBezTo>
                          <a:cubicBezTo>
                            <a:pt x="12298" y="204"/>
                            <a:pt x="6202" y="-462"/>
                            <a:pt x="1249" y="300"/>
                          </a:cubicBezTo>
                          <a:cubicBezTo>
                            <a:pt x="487" y="300"/>
                            <a:pt x="-85" y="871"/>
                            <a:pt x="10" y="1538"/>
                          </a:cubicBezTo>
                          <a:cubicBezTo>
                            <a:pt x="10" y="2205"/>
                            <a:pt x="677" y="2681"/>
                            <a:pt x="1439" y="258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79" name="Google Shape;179;p5"/>
                    <p:cNvSpPr/>
                    <p:nvPr/>
                  </p:nvSpPr>
                  <p:spPr>
                    <a:xfrm>
                      <a:off x="4264666" y="4856571"/>
                      <a:ext cx="59291" cy="9154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291" h="91546" extrusionOk="0">
                          <a:moveTo>
                            <a:pt x="85" y="1478"/>
                          </a:moveTo>
                          <a:cubicBezTo>
                            <a:pt x="1704" y="10051"/>
                            <a:pt x="3037" y="20338"/>
                            <a:pt x="6562" y="31101"/>
                          </a:cubicBezTo>
                          <a:cubicBezTo>
                            <a:pt x="9800" y="40721"/>
                            <a:pt x="14563" y="50341"/>
                            <a:pt x="19897" y="59105"/>
                          </a:cubicBezTo>
                          <a:cubicBezTo>
                            <a:pt x="29041" y="73964"/>
                            <a:pt x="40661" y="85870"/>
                            <a:pt x="51805" y="90918"/>
                          </a:cubicBezTo>
                          <a:cubicBezTo>
                            <a:pt x="54091" y="92156"/>
                            <a:pt x="57139" y="91490"/>
                            <a:pt x="58568" y="89585"/>
                          </a:cubicBezTo>
                          <a:cubicBezTo>
                            <a:pt x="59997" y="87680"/>
                            <a:pt x="59235" y="85013"/>
                            <a:pt x="56949" y="83870"/>
                          </a:cubicBezTo>
                          <a:cubicBezTo>
                            <a:pt x="52186" y="80917"/>
                            <a:pt x="48281" y="75773"/>
                            <a:pt x="43995" y="69963"/>
                          </a:cubicBezTo>
                          <a:cubicBezTo>
                            <a:pt x="35518" y="58533"/>
                            <a:pt x="28183" y="43007"/>
                            <a:pt x="20182" y="28815"/>
                          </a:cubicBezTo>
                          <a:cubicBezTo>
                            <a:pt x="14277" y="18242"/>
                            <a:pt x="7419" y="8908"/>
                            <a:pt x="2656" y="812"/>
                          </a:cubicBezTo>
                          <a:cubicBezTo>
                            <a:pt x="2466" y="240"/>
                            <a:pt x="1609" y="-141"/>
                            <a:pt x="942" y="50"/>
                          </a:cubicBezTo>
                          <a:cubicBezTo>
                            <a:pt x="275" y="240"/>
                            <a:pt x="-201" y="907"/>
                            <a:pt x="85" y="147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80" name="Google Shape;180;p5"/>
                    <p:cNvSpPr/>
                    <p:nvPr/>
                  </p:nvSpPr>
                  <p:spPr>
                    <a:xfrm>
                      <a:off x="4349134" y="4870554"/>
                      <a:ext cx="21064" cy="70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064" h="70120" extrusionOk="0">
                          <a:moveTo>
                            <a:pt x="389" y="4736"/>
                          </a:moveTo>
                          <a:cubicBezTo>
                            <a:pt x="1246" y="7688"/>
                            <a:pt x="961" y="10831"/>
                            <a:pt x="1532" y="14261"/>
                          </a:cubicBezTo>
                          <a:cubicBezTo>
                            <a:pt x="3628" y="26453"/>
                            <a:pt x="5818" y="41026"/>
                            <a:pt x="8200" y="54075"/>
                          </a:cubicBezTo>
                          <a:cubicBezTo>
                            <a:pt x="9057" y="58647"/>
                            <a:pt x="10105" y="63124"/>
                            <a:pt x="11629" y="67124"/>
                          </a:cubicBezTo>
                          <a:cubicBezTo>
                            <a:pt x="12295" y="69315"/>
                            <a:pt x="14962" y="70553"/>
                            <a:pt x="17534" y="69982"/>
                          </a:cubicBezTo>
                          <a:cubicBezTo>
                            <a:pt x="20106" y="69410"/>
                            <a:pt x="21630" y="67124"/>
                            <a:pt x="20868" y="64933"/>
                          </a:cubicBezTo>
                          <a:cubicBezTo>
                            <a:pt x="16486" y="50074"/>
                            <a:pt x="18106" y="30262"/>
                            <a:pt x="14581" y="14451"/>
                          </a:cubicBezTo>
                          <a:cubicBezTo>
                            <a:pt x="14105" y="12165"/>
                            <a:pt x="13724" y="9784"/>
                            <a:pt x="12676" y="7783"/>
                          </a:cubicBezTo>
                          <a:cubicBezTo>
                            <a:pt x="11343" y="5402"/>
                            <a:pt x="9533" y="3783"/>
                            <a:pt x="7533" y="1973"/>
                          </a:cubicBezTo>
                          <a:cubicBezTo>
                            <a:pt x="6580" y="259"/>
                            <a:pt x="4199" y="-503"/>
                            <a:pt x="2294" y="354"/>
                          </a:cubicBezTo>
                          <a:cubicBezTo>
                            <a:pt x="294" y="1116"/>
                            <a:pt x="-563" y="3116"/>
                            <a:pt x="389" y="48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181" name="Google Shape;181;p5"/>
                  <p:cNvGrpSpPr/>
                  <p:nvPr/>
                </p:nvGrpSpPr>
                <p:grpSpPr>
                  <a:xfrm>
                    <a:off x="408984" y="4937484"/>
                    <a:ext cx="204708" cy="113087"/>
                    <a:chOff x="4165490" y="4856571"/>
                    <a:chExt cx="204708" cy="113087"/>
                  </a:xfrm>
                </p:grpSpPr>
                <p:sp>
                  <p:nvSpPr>
                    <p:cNvPr id="182" name="Google Shape;182;p5"/>
                    <p:cNvSpPr/>
                    <p:nvPr/>
                  </p:nvSpPr>
                  <p:spPr>
                    <a:xfrm>
                      <a:off x="4165490" y="4859369"/>
                      <a:ext cx="142672" cy="1102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2672" h="110289" extrusionOk="0">
                          <a:moveTo>
                            <a:pt x="1439" y="2681"/>
                          </a:moveTo>
                          <a:cubicBezTo>
                            <a:pt x="5821" y="2871"/>
                            <a:pt x="10393" y="5062"/>
                            <a:pt x="15822" y="8015"/>
                          </a:cubicBezTo>
                          <a:cubicBezTo>
                            <a:pt x="24490" y="12682"/>
                            <a:pt x="34681" y="19921"/>
                            <a:pt x="45445" y="28779"/>
                          </a:cubicBezTo>
                          <a:cubicBezTo>
                            <a:pt x="57160" y="38400"/>
                            <a:pt x="69448" y="49734"/>
                            <a:pt x="81640" y="60783"/>
                          </a:cubicBezTo>
                          <a:cubicBezTo>
                            <a:pt x="103166" y="80309"/>
                            <a:pt x="124026" y="99169"/>
                            <a:pt x="136408" y="109361"/>
                          </a:cubicBezTo>
                          <a:cubicBezTo>
                            <a:pt x="137837" y="110599"/>
                            <a:pt x="140123" y="110599"/>
                            <a:pt x="141552" y="109361"/>
                          </a:cubicBezTo>
                          <a:cubicBezTo>
                            <a:pt x="142981" y="108218"/>
                            <a:pt x="143076" y="106218"/>
                            <a:pt x="141647" y="104979"/>
                          </a:cubicBezTo>
                          <a:cubicBezTo>
                            <a:pt x="130027" y="94121"/>
                            <a:pt x="111739" y="73451"/>
                            <a:pt x="90688" y="53640"/>
                          </a:cubicBezTo>
                          <a:cubicBezTo>
                            <a:pt x="78496" y="42209"/>
                            <a:pt x="65352" y="31065"/>
                            <a:pt x="52779" y="21921"/>
                          </a:cubicBezTo>
                          <a:cubicBezTo>
                            <a:pt x="40777" y="13158"/>
                            <a:pt x="29252" y="6110"/>
                            <a:pt x="19156" y="2585"/>
                          </a:cubicBezTo>
                          <a:cubicBezTo>
                            <a:pt x="12298" y="204"/>
                            <a:pt x="6202" y="-462"/>
                            <a:pt x="1249" y="300"/>
                          </a:cubicBezTo>
                          <a:cubicBezTo>
                            <a:pt x="487" y="300"/>
                            <a:pt x="-85" y="871"/>
                            <a:pt x="10" y="1538"/>
                          </a:cubicBezTo>
                          <a:cubicBezTo>
                            <a:pt x="10" y="2205"/>
                            <a:pt x="677" y="2681"/>
                            <a:pt x="1439" y="258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83" name="Google Shape;183;p5"/>
                    <p:cNvSpPr/>
                    <p:nvPr/>
                  </p:nvSpPr>
                  <p:spPr>
                    <a:xfrm>
                      <a:off x="4264666" y="4856571"/>
                      <a:ext cx="59291" cy="9154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291" h="91546" extrusionOk="0">
                          <a:moveTo>
                            <a:pt x="85" y="1478"/>
                          </a:moveTo>
                          <a:cubicBezTo>
                            <a:pt x="1704" y="10051"/>
                            <a:pt x="3037" y="20338"/>
                            <a:pt x="6562" y="31101"/>
                          </a:cubicBezTo>
                          <a:cubicBezTo>
                            <a:pt x="9800" y="40721"/>
                            <a:pt x="14563" y="50341"/>
                            <a:pt x="19897" y="59105"/>
                          </a:cubicBezTo>
                          <a:cubicBezTo>
                            <a:pt x="29041" y="73964"/>
                            <a:pt x="40661" y="85870"/>
                            <a:pt x="51805" y="90918"/>
                          </a:cubicBezTo>
                          <a:cubicBezTo>
                            <a:pt x="54091" y="92156"/>
                            <a:pt x="57139" y="91490"/>
                            <a:pt x="58568" y="89585"/>
                          </a:cubicBezTo>
                          <a:cubicBezTo>
                            <a:pt x="59997" y="87680"/>
                            <a:pt x="59235" y="85013"/>
                            <a:pt x="56949" y="83870"/>
                          </a:cubicBezTo>
                          <a:cubicBezTo>
                            <a:pt x="52186" y="80917"/>
                            <a:pt x="48281" y="75773"/>
                            <a:pt x="43995" y="69963"/>
                          </a:cubicBezTo>
                          <a:cubicBezTo>
                            <a:pt x="35518" y="58533"/>
                            <a:pt x="28183" y="43007"/>
                            <a:pt x="20182" y="28815"/>
                          </a:cubicBezTo>
                          <a:cubicBezTo>
                            <a:pt x="14277" y="18242"/>
                            <a:pt x="7419" y="8908"/>
                            <a:pt x="2656" y="812"/>
                          </a:cubicBezTo>
                          <a:cubicBezTo>
                            <a:pt x="2466" y="240"/>
                            <a:pt x="1609" y="-141"/>
                            <a:pt x="942" y="50"/>
                          </a:cubicBezTo>
                          <a:cubicBezTo>
                            <a:pt x="275" y="240"/>
                            <a:pt x="-201" y="907"/>
                            <a:pt x="85" y="147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84" name="Google Shape;184;p5"/>
                    <p:cNvSpPr/>
                    <p:nvPr/>
                  </p:nvSpPr>
                  <p:spPr>
                    <a:xfrm>
                      <a:off x="4349134" y="4870554"/>
                      <a:ext cx="21064" cy="70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064" h="70120" extrusionOk="0">
                          <a:moveTo>
                            <a:pt x="389" y="4736"/>
                          </a:moveTo>
                          <a:cubicBezTo>
                            <a:pt x="1246" y="7688"/>
                            <a:pt x="961" y="10831"/>
                            <a:pt x="1532" y="14261"/>
                          </a:cubicBezTo>
                          <a:cubicBezTo>
                            <a:pt x="3628" y="26453"/>
                            <a:pt x="5818" y="41026"/>
                            <a:pt x="8200" y="54075"/>
                          </a:cubicBezTo>
                          <a:cubicBezTo>
                            <a:pt x="9057" y="58647"/>
                            <a:pt x="10105" y="63124"/>
                            <a:pt x="11629" y="67124"/>
                          </a:cubicBezTo>
                          <a:cubicBezTo>
                            <a:pt x="12295" y="69315"/>
                            <a:pt x="14962" y="70553"/>
                            <a:pt x="17534" y="69982"/>
                          </a:cubicBezTo>
                          <a:cubicBezTo>
                            <a:pt x="20106" y="69410"/>
                            <a:pt x="21630" y="67124"/>
                            <a:pt x="20868" y="64933"/>
                          </a:cubicBezTo>
                          <a:cubicBezTo>
                            <a:pt x="16486" y="50074"/>
                            <a:pt x="18106" y="30262"/>
                            <a:pt x="14581" y="14451"/>
                          </a:cubicBezTo>
                          <a:cubicBezTo>
                            <a:pt x="14105" y="12165"/>
                            <a:pt x="13724" y="9784"/>
                            <a:pt x="12676" y="7783"/>
                          </a:cubicBezTo>
                          <a:cubicBezTo>
                            <a:pt x="11343" y="5402"/>
                            <a:pt x="9533" y="3783"/>
                            <a:pt x="7533" y="1973"/>
                          </a:cubicBezTo>
                          <a:cubicBezTo>
                            <a:pt x="6580" y="259"/>
                            <a:pt x="4199" y="-503"/>
                            <a:pt x="2294" y="354"/>
                          </a:cubicBezTo>
                          <a:cubicBezTo>
                            <a:pt x="294" y="1116"/>
                            <a:pt x="-563" y="3116"/>
                            <a:pt x="389" y="48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185" name="Google Shape;185;p5"/>
                  <p:cNvGrpSpPr/>
                  <p:nvPr/>
                </p:nvGrpSpPr>
                <p:grpSpPr>
                  <a:xfrm>
                    <a:off x="8530309" y="4937484"/>
                    <a:ext cx="204708" cy="113087"/>
                    <a:chOff x="4165490" y="4856571"/>
                    <a:chExt cx="204708" cy="113087"/>
                  </a:xfrm>
                </p:grpSpPr>
                <p:sp>
                  <p:nvSpPr>
                    <p:cNvPr id="186" name="Google Shape;186;p5"/>
                    <p:cNvSpPr/>
                    <p:nvPr/>
                  </p:nvSpPr>
                  <p:spPr>
                    <a:xfrm>
                      <a:off x="4165490" y="4859369"/>
                      <a:ext cx="142672" cy="1102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2672" h="110289" extrusionOk="0">
                          <a:moveTo>
                            <a:pt x="1439" y="2681"/>
                          </a:moveTo>
                          <a:cubicBezTo>
                            <a:pt x="5821" y="2871"/>
                            <a:pt x="10393" y="5062"/>
                            <a:pt x="15822" y="8015"/>
                          </a:cubicBezTo>
                          <a:cubicBezTo>
                            <a:pt x="24490" y="12682"/>
                            <a:pt x="34681" y="19921"/>
                            <a:pt x="45445" y="28779"/>
                          </a:cubicBezTo>
                          <a:cubicBezTo>
                            <a:pt x="57160" y="38400"/>
                            <a:pt x="69448" y="49734"/>
                            <a:pt x="81640" y="60783"/>
                          </a:cubicBezTo>
                          <a:cubicBezTo>
                            <a:pt x="103166" y="80309"/>
                            <a:pt x="124026" y="99169"/>
                            <a:pt x="136408" y="109361"/>
                          </a:cubicBezTo>
                          <a:cubicBezTo>
                            <a:pt x="137837" y="110599"/>
                            <a:pt x="140123" y="110599"/>
                            <a:pt x="141552" y="109361"/>
                          </a:cubicBezTo>
                          <a:cubicBezTo>
                            <a:pt x="142981" y="108218"/>
                            <a:pt x="143076" y="106218"/>
                            <a:pt x="141647" y="104979"/>
                          </a:cubicBezTo>
                          <a:cubicBezTo>
                            <a:pt x="130027" y="94121"/>
                            <a:pt x="111739" y="73451"/>
                            <a:pt x="90688" y="53640"/>
                          </a:cubicBezTo>
                          <a:cubicBezTo>
                            <a:pt x="78496" y="42209"/>
                            <a:pt x="65352" y="31065"/>
                            <a:pt x="52779" y="21921"/>
                          </a:cubicBezTo>
                          <a:cubicBezTo>
                            <a:pt x="40777" y="13158"/>
                            <a:pt x="29252" y="6110"/>
                            <a:pt x="19156" y="2585"/>
                          </a:cubicBezTo>
                          <a:cubicBezTo>
                            <a:pt x="12298" y="204"/>
                            <a:pt x="6202" y="-462"/>
                            <a:pt x="1249" y="300"/>
                          </a:cubicBezTo>
                          <a:cubicBezTo>
                            <a:pt x="487" y="300"/>
                            <a:pt x="-85" y="871"/>
                            <a:pt x="10" y="1538"/>
                          </a:cubicBezTo>
                          <a:cubicBezTo>
                            <a:pt x="10" y="2205"/>
                            <a:pt x="677" y="2681"/>
                            <a:pt x="1439" y="258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87" name="Google Shape;187;p5"/>
                    <p:cNvSpPr/>
                    <p:nvPr/>
                  </p:nvSpPr>
                  <p:spPr>
                    <a:xfrm>
                      <a:off x="4264666" y="4856571"/>
                      <a:ext cx="59291" cy="9154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291" h="91546" extrusionOk="0">
                          <a:moveTo>
                            <a:pt x="85" y="1478"/>
                          </a:moveTo>
                          <a:cubicBezTo>
                            <a:pt x="1704" y="10051"/>
                            <a:pt x="3037" y="20338"/>
                            <a:pt x="6562" y="31101"/>
                          </a:cubicBezTo>
                          <a:cubicBezTo>
                            <a:pt x="9800" y="40721"/>
                            <a:pt x="14563" y="50341"/>
                            <a:pt x="19897" y="59105"/>
                          </a:cubicBezTo>
                          <a:cubicBezTo>
                            <a:pt x="29041" y="73964"/>
                            <a:pt x="40661" y="85870"/>
                            <a:pt x="51805" y="90918"/>
                          </a:cubicBezTo>
                          <a:cubicBezTo>
                            <a:pt x="54091" y="92156"/>
                            <a:pt x="57139" y="91490"/>
                            <a:pt x="58568" y="89585"/>
                          </a:cubicBezTo>
                          <a:cubicBezTo>
                            <a:pt x="59997" y="87680"/>
                            <a:pt x="59235" y="85013"/>
                            <a:pt x="56949" y="83870"/>
                          </a:cubicBezTo>
                          <a:cubicBezTo>
                            <a:pt x="52186" y="80917"/>
                            <a:pt x="48281" y="75773"/>
                            <a:pt x="43995" y="69963"/>
                          </a:cubicBezTo>
                          <a:cubicBezTo>
                            <a:pt x="35518" y="58533"/>
                            <a:pt x="28183" y="43007"/>
                            <a:pt x="20182" y="28815"/>
                          </a:cubicBezTo>
                          <a:cubicBezTo>
                            <a:pt x="14277" y="18242"/>
                            <a:pt x="7419" y="8908"/>
                            <a:pt x="2656" y="812"/>
                          </a:cubicBezTo>
                          <a:cubicBezTo>
                            <a:pt x="2466" y="240"/>
                            <a:pt x="1609" y="-141"/>
                            <a:pt x="942" y="50"/>
                          </a:cubicBezTo>
                          <a:cubicBezTo>
                            <a:pt x="275" y="240"/>
                            <a:pt x="-201" y="907"/>
                            <a:pt x="85" y="147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88" name="Google Shape;188;p5"/>
                    <p:cNvSpPr/>
                    <p:nvPr/>
                  </p:nvSpPr>
                  <p:spPr>
                    <a:xfrm>
                      <a:off x="4349134" y="4870554"/>
                      <a:ext cx="21064" cy="70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064" h="70120" extrusionOk="0">
                          <a:moveTo>
                            <a:pt x="389" y="4736"/>
                          </a:moveTo>
                          <a:cubicBezTo>
                            <a:pt x="1246" y="7688"/>
                            <a:pt x="961" y="10831"/>
                            <a:pt x="1532" y="14261"/>
                          </a:cubicBezTo>
                          <a:cubicBezTo>
                            <a:pt x="3628" y="26453"/>
                            <a:pt x="5818" y="41026"/>
                            <a:pt x="8200" y="54075"/>
                          </a:cubicBezTo>
                          <a:cubicBezTo>
                            <a:pt x="9057" y="58647"/>
                            <a:pt x="10105" y="63124"/>
                            <a:pt x="11629" y="67124"/>
                          </a:cubicBezTo>
                          <a:cubicBezTo>
                            <a:pt x="12295" y="69315"/>
                            <a:pt x="14962" y="70553"/>
                            <a:pt x="17534" y="69982"/>
                          </a:cubicBezTo>
                          <a:cubicBezTo>
                            <a:pt x="20106" y="69410"/>
                            <a:pt x="21630" y="67124"/>
                            <a:pt x="20868" y="64933"/>
                          </a:cubicBezTo>
                          <a:cubicBezTo>
                            <a:pt x="16486" y="50074"/>
                            <a:pt x="18106" y="30262"/>
                            <a:pt x="14581" y="14451"/>
                          </a:cubicBezTo>
                          <a:cubicBezTo>
                            <a:pt x="14105" y="12165"/>
                            <a:pt x="13724" y="9784"/>
                            <a:pt x="12676" y="7783"/>
                          </a:cubicBezTo>
                          <a:cubicBezTo>
                            <a:pt x="11343" y="5402"/>
                            <a:pt x="9533" y="3783"/>
                            <a:pt x="7533" y="1973"/>
                          </a:cubicBezTo>
                          <a:cubicBezTo>
                            <a:pt x="6580" y="259"/>
                            <a:pt x="4199" y="-503"/>
                            <a:pt x="2294" y="354"/>
                          </a:cubicBezTo>
                          <a:cubicBezTo>
                            <a:pt x="294" y="1116"/>
                            <a:pt x="-563" y="3116"/>
                            <a:pt x="389" y="48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189" name="Google Shape;189;p5"/>
                  <p:cNvGrpSpPr/>
                  <p:nvPr/>
                </p:nvGrpSpPr>
                <p:grpSpPr>
                  <a:xfrm>
                    <a:off x="5823200" y="4937484"/>
                    <a:ext cx="204708" cy="113087"/>
                    <a:chOff x="4165490" y="4856571"/>
                    <a:chExt cx="204708" cy="113087"/>
                  </a:xfrm>
                </p:grpSpPr>
                <p:sp>
                  <p:nvSpPr>
                    <p:cNvPr id="190" name="Google Shape;190;p5"/>
                    <p:cNvSpPr/>
                    <p:nvPr/>
                  </p:nvSpPr>
                  <p:spPr>
                    <a:xfrm>
                      <a:off x="4165490" y="4859369"/>
                      <a:ext cx="142672" cy="1102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2672" h="110289" extrusionOk="0">
                          <a:moveTo>
                            <a:pt x="1439" y="2681"/>
                          </a:moveTo>
                          <a:cubicBezTo>
                            <a:pt x="5821" y="2871"/>
                            <a:pt x="10393" y="5062"/>
                            <a:pt x="15822" y="8015"/>
                          </a:cubicBezTo>
                          <a:cubicBezTo>
                            <a:pt x="24490" y="12682"/>
                            <a:pt x="34681" y="19921"/>
                            <a:pt x="45445" y="28779"/>
                          </a:cubicBezTo>
                          <a:cubicBezTo>
                            <a:pt x="57160" y="38400"/>
                            <a:pt x="69448" y="49734"/>
                            <a:pt x="81640" y="60783"/>
                          </a:cubicBezTo>
                          <a:cubicBezTo>
                            <a:pt x="103166" y="80309"/>
                            <a:pt x="124026" y="99169"/>
                            <a:pt x="136408" y="109361"/>
                          </a:cubicBezTo>
                          <a:cubicBezTo>
                            <a:pt x="137837" y="110599"/>
                            <a:pt x="140123" y="110599"/>
                            <a:pt x="141552" y="109361"/>
                          </a:cubicBezTo>
                          <a:cubicBezTo>
                            <a:pt x="142981" y="108218"/>
                            <a:pt x="143076" y="106218"/>
                            <a:pt x="141647" y="104979"/>
                          </a:cubicBezTo>
                          <a:cubicBezTo>
                            <a:pt x="130027" y="94121"/>
                            <a:pt x="111739" y="73451"/>
                            <a:pt x="90688" y="53640"/>
                          </a:cubicBezTo>
                          <a:cubicBezTo>
                            <a:pt x="78496" y="42209"/>
                            <a:pt x="65352" y="31065"/>
                            <a:pt x="52779" y="21921"/>
                          </a:cubicBezTo>
                          <a:cubicBezTo>
                            <a:pt x="40777" y="13158"/>
                            <a:pt x="29252" y="6110"/>
                            <a:pt x="19156" y="2585"/>
                          </a:cubicBezTo>
                          <a:cubicBezTo>
                            <a:pt x="12298" y="204"/>
                            <a:pt x="6202" y="-462"/>
                            <a:pt x="1249" y="300"/>
                          </a:cubicBezTo>
                          <a:cubicBezTo>
                            <a:pt x="487" y="300"/>
                            <a:pt x="-85" y="871"/>
                            <a:pt x="10" y="1538"/>
                          </a:cubicBezTo>
                          <a:cubicBezTo>
                            <a:pt x="10" y="2205"/>
                            <a:pt x="677" y="2681"/>
                            <a:pt x="1439" y="258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91" name="Google Shape;191;p5"/>
                    <p:cNvSpPr/>
                    <p:nvPr/>
                  </p:nvSpPr>
                  <p:spPr>
                    <a:xfrm>
                      <a:off x="4264666" y="4856571"/>
                      <a:ext cx="59291" cy="9154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291" h="91546" extrusionOk="0">
                          <a:moveTo>
                            <a:pt x="85" y="1478"/>
                          </a:moveTo>
                          <a:cubicBezTo>
                            <a:pt x="1704" y="10051"/>
                            <a:pt x="3037" y="20338"/>
                            <a:pt x="6562" y="31101"/>
                          </a:cubicBezTo>
                          <a:cubicBezTo>
                            <a:pt x="9800" y="40721"/>
                            <a:pt x="14563" y="50341"/>
                            <a:pt x="19897" y="59105"/>
                          </a:cubicBezTo>
                          <a:cubicBezTo>
                            <a:pt x="29041" y="73964"/>
                            <a:pt x="40661" y="85870"/>
                            <a:pt x="51805" y="90918"/>
                          </a:cubicBezTo>
                          <a:cubicBezTo>
                            <a:pt x="54091" y="92156"/>
                            <a:pt x="57139" y="91490"/>
                            <a:pt x="58568" y="89585"/>
                          </a:cubicBezTo>
                          <a:cubicBezTo>
                            <a:pt x="59997" y="87680"/>
                            <a:pt x="59235" y="85013"/>
                            <a:pt x="56949" y="83870"/>
                          </a:cubicBezTo>
                          <a:cubicBezTo>
                            <a:pt x="52186" y="80917"/>
                            <a:pt x="48281" y="75773"/>
                            <a:pt x="43995" y="69963"/>
                          </a:cubicBezTo>
                          <a:cubicBezTo>
                            <a:pt x="35518" y="58533"/>
                            <a:pt x="28183" y="43007"/>
                            <a:pt x="20182" y="28815"/>
                          </a:cubicBezTo>
                          <a:cubicBezTo>
                            <a:pt x="14277" y="18242"/>
                            <a:pt x="7419" y="8908"/>
                            <a:pt x="2656" y="812"/>
                          </a:cubicBezTo>
                          <a:cubicBezTo>
                            <a:pt x="2466" y="240"/>
                            <a:pt x="1609" y="-141"/>
                            <a:pt x="942" y="50"/>
                          </a:cubicBezTo>
                          <a:cubicBezTo>
                            <a:pt x="275" y="240"/>
                            <a:pt x="-201" y="907"/>
                            <a:pt x="85" y="147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92" name="Google Shape;192;p5"/>
                    <p:cNvSpPr/>
                    <p:nvPr/>
                  </p:nvSpPr>
                  <p:spPr>
                    <a:xfrm>
                      <a:off x="4349134" y="4870554"/>
                      <a:ext cx="21064" cy="70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064" h="70120" extrusionOk="0">
                          <a:moveTo>
                            <a:pt x="389" y="4736"/>
                          </a:moveTo>
                          <a:cubicBezTo>
                            <a:pt x="1246" y="7688"/>
                            <a:pt x="961" y="10831"/>
                            <a:pt x="1532" y="14261"/>
                          </a:cubicBezTo>
                          <a:cubicBezTo>
                            <a:pt x="3628" y="26453"/>
                            <a:pt x="5818" y="41026"/>
                            <a:pt x="8200" y="54075"/>
                          </a:cubicBezTo>
                          <a:cubicBezTo>
                            <a:pt x="9057" y="58647"/>
                            <a:pt x="10105" y="63124"/>
                            <a:pt x="11629" y="67124"/>
                          </a:cubicBezTo>
                          <a:cubicBezTo>
                            <a:pt x="12295" y="69315"/>
                            <a:pt x="14962" y="70553"/>
                            <a:pt x="17534" y="69982"/>
                          </a:cubicBezTo>
                          <a:cubicBezTo>
                            <a:pt x="20106" y="69410"/>
                            <a:pt x="21630" y="67124"/>
                            <a:pt x="20868" y="64933"/>
                          </a:cubicBezTo>
                          <a:cubicBezTo>
                            <a:pt x="16486" y="50074"/>
                            <a:pt x="18106" y="30262"/>
                            <a:pt x="14581" y="14451"/>
                          </a:cubicBezTo>
                          <a:cubicBezTo>
                            <a:pt x="14105" y="12165"/>
                            <a:pt x="13724" y="9784"/>
                            <a:pt x="12676" y="7783"/>
                          </a:cubicBezTo>
                          <a:cubicBezTo>
                            <a:pt x="11343" y="5402"/>
                            <a:pt x="9533" y="3783"/>
                            <a:pt x="7533" y="1973"/>
                          </a:cubicBezTo>
                          <a:cubicBezTo>
                            <a:pt x="6580" y="259"/>
                            <a:pt x="4199" y="-503"/>
                            <a:pt x="2294" y="354"/>
                          </a:cubicBezTo>
                          <a:cubicBezTo>
                            <a:pt x="294" y="1116"/>
                            <a:pt x="-563" y="3116"/>
                            <a:pt x="389" y="48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</p:grpSp>
        <p:sp>
          <p:nvSpPr>
            <p:cNvPr id="193" name="Google Shape;193;p5"/>
            <p:cNvSpPr/>
            <p:nvPr/>
          </p:nvSpPr>
          <p:spPr>
            <a:xfrm>
              <a:off x="-400742" y="-107129"/>
              <a:ext cx="1015397" cy="1015397"/>
            </a:xfrm>
            <a:custGeom>
              <a:avLst/>
              <a:gdLst/>
              <a:ahLst/>
              <a:cxnLst/>
              <a:rect l="l" t="t" r="r" b="b"/>
              <a:pathLst>
                <a:path w="544449" h="544449" extrusionOk="0">
                  <a:moveTo>
                    <a:pt x="544449" y="272225"/>
                  </a:moveTo>
                  <a:cubicBezTo>
                    <a:pt x="544449" y="422570"/>
                    <a:pt x="422570" y="544449"/>
                    <a:pt x="272225" y="544449"/>
                  </a:cubicBezTo>
                  <a:cubicBezTo>
                    <a:pt x="121879" y="544449"/>
                    <a:pt x="0" y="422570"/>
                    <a:pt x="0" y="272225"/>
                  </a:cubicBezTo>
                  <a:cubicBezTo>
                    <a:pt x="0" y="121879"/>
                    <a:pt x="121879" y="0"/>
                    <a:pt x="272225" y="0"/>
                  </a:cubicBezTo>
                  <a:cubicBezTo>
                    <a:pt x="422570" y="0"/>
                    <a:pt x="544449" y="121879"/>
                    <a:pt x="544449" y="2722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4" name="Google Shape;194;p5"/>
            <p:cNvGrpSpPr/>
            <p:nvPr/>
          </p:nvGrpSpPr>
          <p:grpSpPr>
            <a:xfrm>
              <a:off x="177600" y="1578623"/>
              <a:ext cx="461424" cy="1457261"/>
              <a:chOff x="177600" y="1578623"/>
              <a:chExt cx="461424" cy="1457261"/>
            </a:xfrm>
          </p:grpSpPr>
          <p:grpSp>
            <p:nvGrpSpPr>
              <p:cNvPr id="195" name="Google Shape;195;p5"/>
              <p:cNvGrpSpPr/>
              <p:nvPr/>
            </p:nvGrpSpPr>
            <p:grpSpPr>
              <a:xfrm>
                <a:off x="177727" y="1578623"/>
                <a:ext cx="461179" cy="461210"/>
                <a:chOff x="2957865" y="5957044"/>
                <a:chExt cx="794178" cy="794231"/>
              </a:xfrm>
            </p:grpSpPr>
            <p:sp>
              <p:nvSpPr>
                <p:cNvPr id="196" name="Google Shape;196;p5"/>
                <p:cNvSpPr/>
                <p:nvPr/>
              </p:nvSpPr>
              <p:spPr>
                <a:xfrm>
                  <a:off x="2957865" y="5957044"/>
                  <a:ext cx="794178" cy="794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178" h="794231" extrusionOk="0">
                      <a:moveTo>
                        <a:pt x="201182" y="424150"/>
                      </a:moveTo>
                      <a:cubicBezTo>
                        <a:pt x="80015" y="392411"/>
                        <a:pt x="-9786" y="333851"/>
                        <a:pt x="856" y="293462"/>
                      </a:cubicBezTo>
                      <a:cubicBezTo>
                        <a:pt x="11498" y="253073"/>
                        <a:pt x="118475" y="245792"/>
                        <a:pt x="239642" y="277593"/>
                      </a:cubicBezTo>
                      <a:cubicBezTo>
                        <a:pt x="176413" y="169557"/>
                        <a:pt x="154321" y="64696"/>
                        <a:pt x="190353" y="43661"/>
                      </a:cubicBezTo>
                      <a:cubicBezTo>
                        <a:pt x="226386" y="22627"/>
                        <a:pt x="307039" y="93136"/>
                        <a:pt x="370205" y="201420"/>
                      </a:cubicBezTo>
                      <a:cubicBezTo>
                        <a:pt x="401943" y="80192"/>
                        <a:pt x="460566" y="-9734"/>
                        <a:pt x="501017" y="846"/>
                      </a:cubicBezTo>
                      <a:cubicBezTo>
                        <a:pt x="541406" y="11425"/>
                        <a:pt x="548438" y="118527"/>
                        <a:pt x="516638" y="239756"/>
                      </a:cubicBezTo>
                      <a:cubicBezTo>
                        <a:pt x="624797" y="176341"/>
                        <a:pt x="729659" y="154435"/>
                        <a:pt x="750756" y="190467"/>
                      </a:cubicBezTo>
                      <a:cubicBezTo>
                        <a:pt x="771852" y="226500"/>
                        <a:pt x="701156" y="307029"/>
                        <a:pt x="593059" y="370132"/>
                      </a:cubicBezTo>
                      <a:cubicBezTo>
                        <a:pt x="714225" y="401871"/>
                        <a:pt x="803964" y="460680"/>
                        <a:pt x="793322" y="501069"/>
                      </a:cubicBezTo>
                      <a:cubicBezTo>
                        <a:pt x="782743" y="541458"/>
                        <a:pt x="675765" y="548428"/>
                        <a:pt x="554599" y="516689"/>
                      </a:cubicBezTo>
                      <a:cubicBezTo>
                        <a:pt x="617827" y="624724"/>
                        <a:pt x="639920" y="729586"/>
                        <a:pt x="603825" y="750869"/>
                      </a:cubicBezTo>
                      <a:cubicBezTo>
                        <a:pt x="567792" y="771904"/>
                        <a:pt x="487201" y="701084"/>
                        <a:pt x="423974" y="593111"/>
                      </a:cubicBezTo>
                      <a:cubicBezTo>
                        <a:pt x="392235" y="714339"/>
                        <a:pt x="333674" y="804016"/>
                        <a:pt x="293223" y="793374"/>
                      </a:cubicBezTo>
                      <a:cubicBezTo>
                        <a:pt x="252772" y="782732"/>
                        <a:pt x="245740" y="675942"/>
                        <a:pt x="277541" y="554713"/>
                      </a:cubicBezTo>
                      <a:cubicBezTo>
                        <a:pt x="169443" y="617817"/>
                        <a:pt x="64520" y="640034"/>
                        <a:pt x="43423" y="604001"/>
                      </a:cubicBezTo>
                      <a:cubicBezTo>
                        <a:pt x="22388" y="567720"/>
                        <a:pt x="93022" y="487191"/>
                        <a:pt x="201120" y="42402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" name="Google Shape;197;p5"/>
                <p:cNvSpPr/>
                <p:nvPr/>
              </p:nvSpPr>
              <p:spPr>
                <a:xfrm>
                  <a:off x="3072388" y="6281953"/>
                  <a:ext cx="276661" cy="71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661" h="71547" extrusionOk="0">
                      <a:moveTo>
                        <a:pt x="1027" y="3030"/>
                      </a:moveTo>
                      <a:cubicBezTo>
                        <a:pt x="45337" y="17779"/>
                        <a:pt x="91015" y="30910"/>
                        <a:pt x="137129" y="42050"/>
                      </a:cubicBezTo>
                      <a:cubicBezTo>
                        <a:pt x="183306" y="53252"/>
                        <a:pt x="229855" y="62524"/>
                        <a:pt x="275596" y="71548"/>
                      </a:cubicBezTo>
                      <a:cubicBezTo>
                        <a:pt x="276094" y="71486"/>
                        <a:pt x="276529" y="71361"/>
                        <a:pt x="276654" y="70677"/>
                      </a:cubicBezTo>
                      <a:cubicBezTo>
                        <a:pt x="276716" y="70241"/>
                        <a:pt x="276405" y="69930"/>
                        <a:pt x="275970" y="69805"/>
                      </a:cubicBezTo>
                      <a:cubicBezTo>
                        <a:pt x="221392" y="57981"/>
                        <a:pt x="165881" y="44788"/>
                        <a:pt x="110867" y="30599"/>
                      </a:cubicBezTo>
                      <a:cubicBezTo>
                        <a:pt x="74088" y="21202"/>
                        <a:pt x="37558" y="11369"/>
                        <a:pt x="2023" y="43"/>
                      </a:cubicBezTo>
                      <a:cubicBezTo>
                        <a:pt x="1214" y="-144"/>
                        <a:pt x="342" y="292"/>
                        <a:pt x="94" y="1101"/>
                      </a:cubicBezTo>
                      <a:cubicBezTo>
                        <a:pt x="-217" y="1910"/>
                        <a:pt x="280" y="2719"/>
                        <a:pt x="1090" y="29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198;p5"/>
                <p:cNvSpPr/>
                <p:nvPr/>
              </p:nvSpPr>
              <p:spPr>
                <a:xfrm>
                  <a:off x="3123242" y="6364696"/>
                  <a:ext cx="218816" cy="119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16" h="119938" extrusionOk="0">
                      <a:moveTo>
                        <a:pt x="2137" y="119679"/>
                      </a:moveTo>
                      <a:cubicBezTo>
                        <a:pt x="32444" y="103748"/>
                        <a:pt x="62627" y="87069"/>
                        <a:pt x="92561" y="69893"/>
                      </a:cubicBezTo>
                      <a:cubicBezTo>
                        <a:pt x="112475" y="58443"/>
                        <a:pt x="132203" y="46681"/>
                        <a:pt x="152242" y="35728"/>
                      </a:cubicBezTo>
                      <a:cubicBezTo>
                        <a:pt x="173774" y="24028"/>
                        <a:pt x="195618" y="12577"/>
                        <a:pt x="217959" y="2682"/>
                      </a:cubicBezTo>
                      <a:cubicBezTo>
                        <a:pt x="218643" y="2434"/>
                        <a:pt x="219017" y="1625"/>
                        <a:pt x="218706" y="816"/>
                      </a:cubicBezTo>
                      <a:cubicBezTo>
                        <a:pt x="218395" y="69"/>
                        <a:pt x="217585" y="-180"/>
                        <a:pt x="216839" y="131"/>
                      </a:cubicBezTo>
                      <a:cubicBezTo>
                        <a:pt x="186532" y="12702"/>
                        <a:pt x="156971" y="27078"/>
                        <a:pt x="128095" y="42947"/>
                      </a:cubicBezTo>
                      <a:cubicBezTo>
                        <a:pt x="85031" y="66595"/>
                        <a:pt x="43397" y="93355"/>
                        <a:pt x="706" y="117314"/>
                      </a:cubicBezTo>
                      <a:cubicBezTo>
                        <a:pt x="22" y="117563"/>
                        <a:pt x="-165" y="118435"/>
                        <a:pt x="146" y="119181"/>
                      </a:cubicBezTo>
                      <a:cubicBezTo>
                        <a:pt x="457" y="119928"/>
                        <a:pt x="1390" y="120177"/>
                        <a:pt x="2075" y="1196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" name="Google Shape;199;p5"/>
                <p:cNvSpPr/>
                <p:nvPr/>
              </p:nvSpPr>
              <p:spPr>
                <a:xfrm>
                  <a:off x="3283223" y="6359074"/>
                  <a:ext cx="53008" cy="248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08" h="248187" extrusionOk="0">
                      <a:moveTo>
                        <a:pt x="2778" y="247214"/>
                      </a:moveTo>
                      <a:lnTo>
                        <a:pt x="25928" y="118456"/>
                      </a:lnTo>
                      <a:lnTo>
                        <a:pt x="52999" y="1086"/>
                      </a:lnTo>
                      <a:cubicBezTo>
                        <a:pt x="53061" y="650"/>
                        <a:pt x="52813" y="152"/>
                        <a:pt x="52377" y="28"/>
                      </a:cubicBezTo>
                      <a:cubicBezTo>
                        <a:pt x="51941" y="-97"/>
                        <a:pt x="51506" y="214"/>
                        <a:pt x="51381" y="650"/>
                      </a:cubicBezTo>
                      <a:lnTo>
                        <a:pt x="21883" y="117398"/>
                      </a:lnTo>
                      <a:cubicBezTo>
                        <a:pt x="18958" y="130404"/>
                        <a:pt x="16344" y="143224"/>
                        <a:pt x="14291" y="156231"/>
                      </a:cubicBezTo>
                      <a:cubicBezTo>
                        <a:pt x="9374" y="186289"/>
                        <a:pt x="6014" y="216721"/>
                        <a:pt x="39" y="246530"/>
                      </a:cubicBezTo>
                      <a:cubicBezTo>
                        <a:pt x="-147" y="247401"/>
                        <a:pt x="350" y="248210"/>
                        <a:pt x="1097" y="248148"/>
                      </a:cubicBezTo>
                      <a:cubicBezTo>
                        <a:pt x="1844" y="248335"/>
                        <a:pt x="2591" y="247837"/>
                        <a:pt x="2715" y="24721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" name="Google Shape;200;p5"/>
                <p:cNvSpPr/>
                <p:nvPr/>
              </p:nvSpPr>
              <p:spPr>
                <a:xfrm>
                  <a:off x="3388200" y="6395788"/>
                  <a:ext cx="85800" cy="193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00" h="193829" extrusionOk="0">
                      <a:moveTo>
                        <a:pt x="85679" y="191831"/>
                      </a:moveTo>
                      <a:cubicBezTo>
                        <a:pt x="85493" y="190213"/>
                        <a:pt x="85493" y="188844"/>
                        <a:pt x="85057" y="187599"/>
                      </a:cubicBezTo>
                      <a:cubicBezTo>
                        <a:pt x="81696" y="175464"/>
                        <a:pt x="75287" y="164511"/>
                        <a:pt x="70246" y="153060"/>
                      </a:cubicBezTo>
                      <a:cubicBezTo>
                        <a:pt x="48091" y="102154"/>
                        <a:pt x="25937" y="51248"/>
                        <a:pt x="2911" y="840"/>
                      </a:cubicBezTo>
                      <a:cubicBezTo>
                        <a:pt x="2599" y="93"/>
                        <a:pt x="1666" y="-156"/>
                        <a:pt x="919" y="93"/>
                      </a:cubicBezTo>
                      <a:cubicBezTo>
                        <a:pt x="172" y="342"/>
                        <a:pt x="-201" y="1400"/>
                        <a:pt x="110" y="2147"/>
                      </a:cubicBezTo>
                      <a:cubicBezTo>
                        <a:pt x="22265" y="53053"/>
                        <a:pt x="42677" y="104581"/>
                        <a:pt x="64894" y="155550"/>
                      </a:cubicBezTo>
                      <a:cubicBezTo>
                        <a:pt x="69873" y="167000"/>
                        <a:pt x="73669" y="179011"/>
                        <a:pt x="80390" y="189591"/>
                      </a:cubicBezTo>
                      <a:cubicBezTo>
                        <a:pt x="81199" y="190898"/>
                        <a:pt x="82194" y="191893"/>
                        <a:pt x="83128" y="193013"/>
                      </a:cubicBezTo>
                      <a:cubicBezTo>
                        <a:pt x="83439" y="193760"/>
                        <a:pt x="84248" y="194009"/>
                        <a:pt x="84995" y="193698"/>
                      </a:cubicBezTo>
                      <a:cubicBezTo>
                        <a:pt x="85679" y="193449"/>
                        <a:pt x="85991" y="192640"/>
                        <a:pt x="85679" y="1918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" name="Google Shape;201;p5"/>
                <p:cNvSpPr/>
                <p:nvPr/>
              </p:nvSpPr>
              <p:spPr>
                <a:xfrm>
                  <a:off x="3392075" y="6350855"/>
                  <a:ext cx="200358" cy="69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358" h="69626" extrusionOk="0">
                      <a:moveTo>
                        <a:pt x="1401" y="4699"/>
                      </a:moveTo>
                      <a:cubicBezTo>
                        <a:pt x="20320" y="13038"/>
                        <a:pt x="39736" y="20382"/>
                        <a:pt x="59650" y="26729"/>
                      </a:cubicBezTo>
                      <a:cubicBezTo>
                        <a:pt x="105391" y="41852"/>
                        <a:pt x="152937" y="53427"/>
                        <a:pt x="197931" y="69483"/>
                      </a:cubicBezTo>
                      <a:cubicBezTo>
                        <a:pt x="198864" y="69919"/>
                        <a:pt x="199922" y="69296"/>
                        <a:pt x="200233" y="68487"/>
                      </a:cubicBezTo>
                      <a:cubicBezTo>
                        <a:pt x="200607" y="67429"/>
                        <a:pt x="200109" y="66434"/>
                        <a:pt x="199175" y="66185"/>
                      </a:cubicBezTo>
                      <a:cubicBezTo>
                        <a:pt x="154306" y="49693"/>
                        <a:pt x="106760" y="37931"/>
                        <a:pt x="61020" y="22560"/>
                      </a:cubicBezTo>
                      <a:cubicBezTo>
                        <a:pt x="41354" y="16025"/>
                        <a:pt x="22062" y="8744"/>
                        <a:pt x="3393" y="219"/>
                      </a:cubicBezTo>
                      <a:cubicBezTo>
                        <a:pt x="2210" y="-342"/>
                        <a:pt x="778" y="219"/>
                        <a:pt x="219" y="1401"/>
                      </a:cubicBezTo>
                      <a:cubicBezTo>
                        <a:pt x="-342" y="2583"/>
                        <a:pt x="219" y="4077"/>
                        <a:pt x="1401" y="463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" name="Google Shape;202;p5"/>
                <p:cNvSpPr/>
                <p:nvPr/>
              </p:nvSpPr>
              <p:spPr>
                <a:xfrm>
                  <a:off x="3388573" y="6243342"/>
                  <a:ext cx="172533" cy="83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533" h="83223" extrusionOk="0">
                      <a:moveTo>
                        <a:pt x="2040" y="83026"/>
                      </a:moveTo>
                      <a:cubicBezTo>
                        <a:pt x="29485" y="67468"/>
                        <a:pt x="57116" y="52843"/>
                        <a:pt x="85183" y="39463"/>
                      </a:cubicBezTo>
                      <a:cubicBezTo>
                        <a:pt x="113249" y="26083"/>
                        <a:pt x="141939" y="13761"/>
                        <a:pt x="171561" y="2809"/>
                      </a:cubicBezTo>
                      <a:cubicBezTo>
                        <a:pt x="172308" y="2560"/>
                        <a:pt x="172744" y="1751"/>
                        <a:pt x="172432" y="1004"/>
                      </a:cubicBezTo>
                      <a:cubicBezTo>
                        <a:pt x="172121" y="257"/>
                        <a:pt x="171312" y="-179"/>
                        <a:pt x="170503" y="70"/>
                      </a:cubicBezTo>
                      <a:cubicBezTo>
                        <a:pt x="140818" y="11023"/>
                        <a:pt x="112129" y="23345"/>
                        <a:pt x="83938" y="36912"/>
                      </a:cubicBezTo>
                      <a:cubicBezTo>
                        <a:pt x="55747" y="50479"/>
                        <a:pt x="28178" y="65103"/>
                        <a:pt x="734" y="80474"/>
                      </a:cubicBezTo>
                      <a:cubicBezTo>
                        <a:pt x="49" y="80972"/>
                        <a:pt x="-200" y="81781"/>
                        <a:pt x="173" y="82590"/>
                      </a:cubicBezTo>
                      <a:cubicBezTo>
                        <a:pt x="609" y="83150"/>
                        <a:pt x="1418" y="83399"/>
                        <a:pt x="2103" y="8308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" name="Google Shape;203;p5"/>
                <p:cNvSpPr/>
                <p:nvPr/>
              </p:nvSpPr>
              <p:spPr>
                <a:xfrm>
                  <a:off x="3368133" y="6109259"/>
                  <a:ext cx="70134" cy="209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34" h="209866" extrusionOk="0">
                      <a:moveTo>
                        <a:pt x="2939" y="208645"/>
                      </a:moveTo>
                      <a:cubicBezTo>
                        <a:pt x="3935" y="205969"/>
                        <a:pt x="5179" y="203356"/>
                        <a:pt x="6050" y="200431"/>
                      </a:cubicBezTo>
                      <a:cubicBezTo>
                        <a:pt x="13518" y="175787"/>
                        <a:pt x="19244" y="150209"/>
                        <a:pt x="27583" y="125565"/>
                      </a:cubicBezTo>
                      <a:cubicBezTo>
                        <a:pt x="41523" y="84119"/>
                        <a:pt x="57454" y="43232"/>
                        <a:pt x="70087" y="1847"/>
                      </a:cubicBezTo>
                      <a:cubicBezTo>
                        <a:pt x="70274" y="1225"/>
                        <a:pt x="69901" y="416"/>
                        <a:pt x="69154" y="43"/>
                      </a:cubicBezTo>
                      <a:cubicBezTo>
                        <a:pt x="68345" y="-144"/>
                        <a:pt x="67598" y="292"/>
                        <a:pt x="67287" y="1163"/>
                      </a:cubicBezTo>
                      <a:cubicBezTo>
                        <a:pt x="51729" y="48957"/>
                        <a:pt x="31192" y="96067"/>
                        <a:pt x="15510" y="144546"/>
                      </a:cubicBezTo>
                      <a:cubicBezTo>
                        <a:pt x="9473" y="163278"/>
                        <a:pt x="2254" y="182072"/>
                        <a:pt x="138" y="201426"/>
                      </a:cubicBezTo>
                      <a:cubicBezTo>
                        <a:pt x="-173" y="203853"/>
                        <a:pt x="138" y="205907"/>
                        <a:pt x="138" y="208210"/>
                      </a:cubicBezTo>
                      <a:cubicBezTo>
                        <a:pt x="-48" y="209081"/>
                        <a:pt x="512" y="209641"/>
                        <a:pt x="1259" y="209828"/>
                      </a:cubicBezTo>
                      <a:cubicBezTo>
                        <a:pt x="2005" y="210014"/>
                        <a:pt x="2752" y="209517"/>
                        <a:pt x="2939" y="20870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" name="Google Shape;204;p5"/>
                <p:cNvSpPr/>
                <p:nvPr/>
              </p:nvSpPr>
              <p:spPr>
                <a:xfrm>
                  <a:off x="3178308" y="6082079"/>
                  <a:ext cx="155149" cy="227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49" h="227956" extrusionOk="0">
                      <a:moveTo>
                        <a:pt x="154865" y="225868"/>
                      </a:moveTo>
                      <a:lnTo>
                        <a:pt x="2084" y="525"/>
                      </a:lnTo>
                      <a:cubicBezTo>
                        <a:pt x="1711" y="-35"/>
                        <a:pt x="1026" y="-222"/>
                        <a:pt x="466" y="338"/>
                      </a:cubicBezTo>
                      <a:cubicBezTo>
                        <a:pt x="-32" y="649"/>
                        <a:pt x="-156" y="1334"/>
                        <a:pt x="217" y="1832"/>
                      </a:cubicBezTo>
                      <a:cubicBezTo>
                        <a:pt x="36250" y="54107"/>
                        <a:pt x="69606" y="108187"/>
                        <a:pt x="105265" y="160773"/>
                      </a:cubicBezTo>
                      <a:cubicBezTo>
                        <a:pt x="120575" y="183239"/>
                        <a:pt x="136506" y="205456"/>
                        <a:pt x="152624" y="227486"/>
                      </a:cubicBezTo>
                      <a:cubicBezTo>
                        <a:pt x="153060" y="228046"/>
                        <a:pt x="153993" y="228046"/>
                        <a:pt x="154553" y="227797"/>
                      </a:cubicBezTo>
                      <a:cubicBezTo>
                        <a:pt x="155176" y="227299"/>
                        <a:pt x="155363" y="226428"/>
                        <a:pt x="154865" y="2258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5"/>
                <p:cNvSpPr/>
                <p:nvPr/>
              </p:nvSpPr>
              <p:spPr>
                <a:xfrm rot="-77336">
                  <a:off x="3257174" y="6256591"/>
                  <a:ext cx="195582" cy="195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533" h="195533" extrusionOk="0">
                      <a:moveTo>
                        <a:pt x="195534" y="97767"/>
                      </a:moveTo>
                      <a:cubicBezTo>
                        <a:pt x="195534" y="151762"/>
                        <a:pt x="151762" y="195534"/>
                        <a:pt x="97767" y="195534"/>
                      </a:cubicBezTo>
                      <a:cubicBezTo>
                        <a:pt x="43772" y="195534"/>
                        <a:pt x="0" y="151762"/>
                        <a:pt x="0" y="97767"/>
                      </a:cubicBezTo>
                      <a:cubicBezTo>
                        <a:pt x="0" y="43772"/>
                        <a:pt x="43772" y="0"/>
                        <a:pt x="97767" y="0"/>
                      </a:cubicBezTo>
                      <a:cubicBezTo>
                        <a:pt x="151762" y="0"/>
                        <a:pt x="195534" y="43772"/>
                        <a:pt x="195534" y="9776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6" name="Google Shape;206;p5"/>
              <p:cNvGrpSpPr/>
              <p:nvPr/>
            </p:nvGrpSpPr>
            <p:grpSpPr>
              <a:xfrm>
                <a:off x="177600" y="2303162"/>
                <a:ext cx="461424" cy="732722"/>
                <a:chOff x="177600" y="2303162"/>
                <a:chExt cx="461424" cy="732722"/>
              </a:xfrm>
            </p:grpSpPr>
            <p:grpSp>
              <p:nvGrpSpPr>
                <p:cNvPr id="207" name="Google Shape;207;p5"/>
                <p:cNvGrpSpPr/>
                <p:nvPr/>
              </p:nvGrpSpPr>
              <p:grpSpPr>
                <a:xfrm>
                  <a:off x="423441" y="2517507"/>
                  <a:ext cx="215583" cy="229700"/>
                  <a:chOff x="423441" y="2517507"/>
                  <a:chExt cx="215583" cy="229700"/>
                </a:xfrm>
              </p:grpSpPr>
              <p:sp>
                <p:nvSpPr>
                  <p:cNvPr id="208" name="Google Shape;208;p5"/>
                  <p:cNvSpPr/>
                  <p:nvPr/>
                </p:nvSpPr>
                <p:spPr>
                  <a:xfrm>
                    <a:off x="439395" y="2545793"/>
                    <a:ext cx="174767" cy="1852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3218" h="215386" extrusionOk="0">
                        <a:moveTo>
                          <a:pt x="203072" y="0"/>
                        </a:moveTo>
                        <a:cubicBezTo>
                          <a:pt x="203072" y="0"/>
                          <a:pt x="-34594" y="27382"/>
                          <a:pt x="4302" y="215386"/>
                        </a:cubicBezTo>
                        <a:cubicBezTo>
                          <a:pt x="4302" y="215386"/>
                          <a:pt x="209482" y="188004"/>
                          <a:pt x="20307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" name="Google Shape;209;p5"/>
                  <p:cNvSpPr/>
                  <p:nvPr/>
                </p:nvSpPr>
                <p:spPr>
                  <a:xfrm>
                    <a:off x="423441" y="2517507"/>
                    <a:ext cx="215583" cy="229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0678" h="267093" extrusionOk="0">
                        <a:moveTo>
                          <a:pt x="762" y="267078"/>
                        </a:moveTo>
                        <a:cubicBezTo>
                          <a:pt x="1634" y="266953"/>
                          <a:pt x="2069" y="267078"/>
                          <a:pt x="2878" y="266766"/>
                        </a:cubicBezTo>
                        <a:cubicBezTo>
                          <a:pt x="5056" y="265833"/>
                          <a:pt x="6550" y="263966"/>
                          <a:pt x="8355" y="262410"/>
                        </a:cubicBezTo>
                        <a:cubicBezTo>
                          <a:pt x="17254" y="254880"/>
                          <a:pt x="25531" y="246790"/>
                          <a:pt x="33745" y="238637"/>
                        </a:cubicBezTo>
                        <a:cubicBezTo>
                          <a:pt x="57767" y="214740"/>
                          <a:pt x="79922" y="189474"/>
                          <a:pt x="103072" y="164954"/>
                        </a:cubicBezTo>
                        <a:cubicBezTo>
                          <a:pt x="133068" y="132905"/>
                          <a:pt x="164309" y="101602"/>
                          <a:pt x="193807" y="69117"/>
                        </a:cubicBezTo>
                        <a:cubicBezTo>
                          <a:pt x="213721" y="47211"/>
                          <a:pt x="232640" y="24745"/>
                          <a:pt x="250438" y="1657"/>
                        </a:cubicBezTo>
                        <a:cubicBezTo>
                          <a:pt x="250812" y="1221"/>
                          <a:pt x="250749" y="599"/>
                          <a:pt x="250252" y="225"/>
                        </a:cubicBezTo>
                        <a:cubicBezTo>
                          <a:pt x="249816" y="-148"/>
                          <a:pt x="249194" y="-23"/>
                          <a:pt x="248820" y="350"/>
                        </a:cubicBezTo>
                        <a:cubicBezTo>
                          <a:pt x="234880" y="17153"/>
                          <a:pt x="220131" y="33395"/>
                          <a:pt x="205071" y="49638"/>
                        </a:cubicBezTo>
                        <a:cubicBezTo>
                          <a:pt x="170408" y="87040"/>
                          <a:pt x="133940" y="123632"/>
                          <a:pt x="98592" y="160723"/>
                        </a:cubicBezTo>
                        <a:cubicBezTo>
                          <a:pt x="77744" y="182753"/>
                          <a:pt x="57269" y="204970"/>
                          <a:pt x="36297" y="227000"/>
                        </a:cubicBezTo>
                        <a:cubicBezTo>
                          <a:pt x="27398" y="236397"/>
                          <a:pt x="18374" y="245607"/>
                          <a:pt x="9288" y="255005"/>
                        </a:cubicBezTo>
                        <a:cubicBezTo>
                          <a:pt x="6301" y="258116"/>
                          <a:pt x="2256" y="260543"/>
                          <a:pt x="389" y="264464"/>
                        </a:cubicBezTo>
                        <a:cubicBezTo>
                          <a:pt x="16" y="265211"/>
                          <a:pt x="264" y="265522"/>
                          <a:pt x="140" y="266331"/>
                        </a:cubicBezTo>
                        <a:cubicBezTo>
                          <a:pt x="-47" y="266517"/>
                          <a:pt x="-47" y="266766"/>
                          <a:pt x="140" y="266953"/>
                        </a:cubicBezTo>
                        <a:cubicBezTo>
                          <a:pt x="327" y="267140"/>
                          <a:pt x="576" y="267140"/>
                          <a:pt x="762" y="26695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0" name="Google Shape;210;p5"/>
                <p:cNvGrpSpPr/>
                <p:nvPr/>
              </p:nvGrpSpPr>
              <p:grpSpPr>
                <a:xfrm>
                  <a:off x="177600" y="2303162"/>
                  <a:ext cx="326056" cy="122381"/>
                  <a:chOff x="177600" y="2303162"/>
                  <a:chExt cx="326056" cy="122381"/>
                </a:xfrm>
              </p:grpSpPr>
              <p:sp>
                <p:nvSpPr>
                  <p:cNvPr id="211" name="Google Shape;211;p5"/>
                  <p:cNvSpPr/>
                  <p:nvPr/>
                </p:nvSpPr>
                <p:spPr>
                  <a:xfrm>
                    <a:off x="275582" y="2303162"/>
                    <a:ext cx="228074" cy="1223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4174" h="179313" extrusionOk="0">
                        <a:moveTo>
                          <a:pt x="0" y="73082"/>
                        </a:moveTo>
                        <a:cubicBezTo>
                          <a:pt x="0" y="73082"/>
                          <a:pt x="85320" y="12406"/>
                          <a:pt x="170454" y="1951"/>
                        </a:cubicBezTo>
                        <a:cubicBezTo>
                          <a:pt x="228081" y="-5144"/>
                          <a:pt x="324106" y="3880"/>
                          <a:pt x="333503" y="83973"/>
                        </a:cubicBezTo>
                        <a:cubicBezTo>
                          <a:pt x="346323" y="193066"/>
                          <a:pt x="173379" y="232024"/>
                          <a:pt x="0" y="7308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12;p5"/>
                  <p:cNvSpPr/>
                  <p:nvPr/>
                </p:nvSpPr>
                <p:spPr>
                  <a:xfrm>
                    <a:off x="177600" y="2341319"/>
                    <a:ext cx="246113" cy="261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605" h="38331" extrusionOk="0">
                        <a:moveTo>
                          <a:pt x="587" y="20101"/>
                        </a:moveTo>
                        <a:cubicBezTo>
                          <a:pt x="3139" y="21968"/>
                          <a:pt x="4632" y="23710"/>
                          <a:pt x="7557" y="24955"/>
                        </a:cubicBezTo>
                        <a:cubicBezTo>
                          <a:pt x="13220" y="27257"/>
                          <a:pt x="19506" y="26946"/>
                          <a:pt x="25418" y="27631"/>
                        </a:cubicBezTo>
                        <a:cubicBezTo>
                          <a:pt x="107751" y="36654"/>
                          <a:pt x="172286" y="8214"/>
                          <a:pt x="252192" y="13068"/>
                        </a:cubicBezTo>
                        <a:cubicBezTo>
                          <a:pt x="283371" y="15060"/>
                          <a:pt x="317101" y="21470"/>
                          <a:pt x="355436" y="37961"/>
                        </a:cubicBezTo>
                        <a:cubicBezTo>
                          <a:pt x="357303" y="38895"/>
                          <a:pt x="359419" y="37961"/>
                          <a:pt x="360290" y="36281"/>
                        </a:cubicBezTo>
                        <a:cubicBezTo>
                          <a:pt x="361099" y="34414"/>
                          <a:pt x="360290" y="32298"/>
                          <a:pt x="358548" y="31489"/>
                        </a:cubicBezTo>
                        <a:cubicBezTo>
                          <a:pt x="319715" y="12446"/>
                          <a:pt x="285300" y="3422"/>
                          <a:pt x="253126" y="871"/>
                        </a:cubicBezTo>
                        <a:cubicBezTo>
                          <a:pt x="173220" y="-5477"/>
                          <a:pt x="108996" y="25204"/>
                          <a:pt x="26414" y="17985"/>
                        </a:cubicBezTo>
                        <a:cubicBezTo>
                          <a:pt x="20750" y="17487"/>
                          <a:pt x="15025" y="15682"/>
                          <a:pt x="9113" y="16056"/>
                        </a:cubicBezTo>
                        <a:cubicBezTo>
                          <a:pt x="6126" y="16304"/>
                          <a:pt x="4135" y="17549"/>
                          <a:pt x="1085" y="18234"/>
                        </a:cubicBezTo>
                        <a:cubicBezTo>
                          <a:pt x="525" y="18109"/>
                          <a:pt x="90" y="18545"/>
                          <a:pt x="27" y="19043"/>
                        </a:cubicBezTo>
                        <a:cubicBezTo>
                          <a:pt x="-97" y="19540"/>
                          <a:pt x="214" y="19976"/>
                          <a:pt x="774" y="2010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3" name="Google Shape;213;p5"/>
                <p:cNvGrpSpPr/>
                <p:nvPr/>
              </p:nvGrpSpPr>
              <p:grpSpPr>
                <a:xfrm>
                  <a:off x="258394" y="2710176"/>
                  <a:ext cx="218639" cy="325708"/>
                  <a:chOff x="258394" y="2710176"/>
                  <a:chExt cx="218639" cy="325708"/>
                </a:xfrm>
              </p:grpSpPr>
              <p:sp>
                <p:nvSpPr>
                  <p:cNvPr id="214" name="Google Shape;214;p5"/>
                  <p:cNvSpPr/>
                  <p:nvPr/>
                </p:nvSpPr>
                <p:spPr>
                  <a:xfrm rot="3637164">
                    <a:off x="253622" y="2845213"/>
                    <a:ext cx="228182" cy="1224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4174" h="179313" extrusionOk="0">
                        <a:moveTo>
                          <a:pt x="0" y="73082"/>
                        </a:moveTo>
                        <a:cubicBezTo>
                          <a:pt x="0" y="73082"/>
                          <a:pt x="85320" y="12406"/>
                          <a:pt x="170454" y="1951"/>
                        </a:cubicBezTo>
                        <a:cubicBezTo>
                          <a:pt x="228081" y="-5144"/>
                          <a:pt x="324106" y="3880"/>
                          <a:pt x="333503" y="83973"/>
                        </a:cubicBezTo>
                        <a:cubicBezTo>
                          <a:pt x="346323" y="193066"/>
                          <a:pt x="173379" y="232024"/>
                          <a:pt x="0" y="73082"/>
                        </a:cubicBezTo>
                        <a:close/>
                      </a:path>
                    </a:pathLst>
                  </a:custGeom>
                  <a:solidFill>
                    <a:srgbClr val="43847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" name="Google Shape;215;p5"/>
                  <p:cNvSpPr/>
                  <p:nvPr/>
                </p:nvSpPr>
                <p:spPr>
                  <a:xfrm rot="3637164">
                    <a:off x="209766" y="2810790"/>
                    <a:ext cx="246230" cy="261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605" h="38331" extrusionOk="0">
                        <a:moveTo>
                          <a:pt x="587" y="20101"/>
                        </a:moveTo>
                        <a:cubicBezTo>
                          <a:pt x="3139" y="21968"/>
                          <a:pt x="4632" y="23710"/>
                          <a:pt x="7557" y="24955"/>
                        </a:cubicBezTo>
                        <a:cubicBezTo>
                          <a:pt x="13220" y="27257"/>
                          <a:pt x="19506" y="26946"/>
                          <a:pt x="25418" y="27631"/>
                        </a:cubicBezTo>
                        <a:cubicBezTo>
                          <a:pt x="107751" y="36654"/>
                          <a:pt x="172286" y="8214"/>
                          <a:pt x="252192" y="13068"/>
                        </a:cubicBezTo>
                        <a:cubicBezTo>
                          <a:pt x="283371" y="15060"/>
                          <a:pt x="317101" y="21470"/>
                          <a:pt x="355436" y="37961"/>
                        </a:cubicBezTo>
                        <a:cubicBezTo>
                          <a:pt x="357303" y="38895"/>
                          <a:pt x="359419" y="37961"/>
                          <a:pt x="360290" y="36281"/>
                        </a:cubicBezTo>
                        <a:cubicBezTo>
                          <a:pt x="361099" y="34414"/>
                          <a:pt x="360290" y="32298"/>
                          <a:pt x="358548" y="31489"/>
                        </a:cubicBezTo>
                        <a:cubicBezTo>
                          <a:pt x="319715" y="12446"/>
                          <a:pt x="285300" y="3422"/>
                          <a:pt x="253126" y="871"/>
                        </a:cubicBezTo>
                        <a:cubicBezTo>
                          <a:pt x="173220" y="-5477"/>
                          <a:pt x="108996" y="25204"/>
                          <a:pt x="26414" y="17985"/>
                        </a:cubicBezTo>
                        <a:cubicBezTo>
                          <a:pt x="20750" y="17487"/>
                          <a:pt x="15025" y="15682"/>
                          <a:pt x="9113" y="16056"/>
                        </a:cubicBezTo>
                        <a:cubicBezTo>
                          <a:pt x="6126" y="16304"/>
                          <a:pt x="4135" y="17549"/>
                          <a:pt x="1085" y="18234"/>
                        </a:cubicBezTo>
                        <a:cubicBezTo>
                          <a:pt x="525" y="18109"/>
                          <a:pt x="90" y="18545"/>
                          <a:pt x="27" y="19043"/>
                        </a:cubicBezTo>
                        <a:cubicBezTo>
                          <a:pt x="-97" y="19540"/>
                          <a:pt x="214" y="19976"/>
                          <a:pt x="774" y="2010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sp>
        <p:nvSpPr>
          <p:cNvPr id="216" name="Google Shape;216;p5"/>
          <p:cNvSpPr txBox="1">
            <a:spLocks noGrp="1"/>
          </p:cNvSpPr>
          <p:nvPr>
            <p:ph type="ctrTitle"/>
          </p:nvPr>
        </p:nvSpPr>
        <p:spPr>
          <a:xfrm>
            <a:off x="1766400" y="643775"/>
            <a:ext cx="56112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3425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6"/>
          <p:cNvGrpSpPr/>
          <p:nvPr/>
        </p:nvGrpSpPr>
        <p:grpSpPr>
          <a:xfrm>
            <a:off x="-102185" y="2513032"/>
            <a:ext cx="10429839" cy="2630478"/>
            <a:chOff x="-102185" y="2513032"/>
            <a:chExt cx="10429839" cy="2630478"/>
          </a:xfrm>
        </p:grpSpPr>
        <p:sp>
          <p:nvSpPr>
            <p:cNvPr id="219" name="Google Shape;219;p6"/>
            <p:cNvSpPr/>
            <p:nvPr/>
          </p:nvSpPr>
          <p:spPr>
            <a:xfrm>
              <a:off x="-2925" y="3908749"/>
              <a:ext cx="9141155" cy="1223325"/>
            </a:xfrm>
            <a:custGeom>
              <a:avLst/>
              <a:gdLst/>
              <a:ahLst/>
              <a:cxnLst/>
              <a:rect l="l" t="t" r="r" b="b"/>
              <a:pathLst>
                <a:path w="6873049" h="1322513" extrusionOk="0">
                  <a:moveTo>
                    <a:pt x="6452712" y="461358"/>
                  </a:moveTo>
                  <a:cubicBezTo>
                    <a:pt x="6350890" y="447356"/>
                    <a:pt x="6271832" y="369823"/>
                    <a:pt x="6178011" y="328770"/>
                  </a:cubicBezTo>
                  <a:cubicBezTo>
                    <a:pt x="6073902" y="283240"/>
                    <a:pt x="5953411" y="284193"/>
                    <a:pt x="5842350" y="310006"/>
                  </a:cubicBezTo>
                  <a:cubicBezTo>
                    <a:pt x="5731288" y="335818"/>
                    <a:pt x="5630514" y="377347"/>
                    <a:pt x="5527834" y="425925"/>
                  </a:cubicBezTo>
                  <a:cubicBezTo>
                    <a:pt x="5420106" y="344105"/>
                    <a:pt x="5282851" y="300290"/>
                    <a:pt x="5146453" y="304100"/>
                  </a:cubicBezTo>
                  <a:cubicBezTo>
                    <a:pt x="5010055" y="307910"/>
                    <a:pt x="4851654" y="353344"/>
                    <a:pt x="4748880" y="441069"/>
                  </a:cubicBezTo>
                  <a:cubicBezTo>
                    <a:pt x="4629246" y="369156"/>
                    <a:pt x="4473607" y="400207"/>
                    <a:pt x="4343019" y="450880"/>
                  </a:cubicBezTo>
                  <a:cubicBezTo>
                    <a:pt x="4212432" y="501458"/>
                    <a:pt x="4082987" y="570514"/>
                    <a:pt x="3942588" y="568800"/>
                  </a:cubicBezTo>
                  <a:cubicBezTo>
                    <a:pt x="3680079" y="565561"/>
                    <a:pt x="3479959" y="320483"/>
                    <a:pt x="3220498" y="281431"/>
                  </a:cubicBezTo>
                  <a:cubicBezTo>
                    <a:pt x="2946940" y="240187"/>
                    <a:pt x="2694051" y="420686"/>
                    <a:pt x="2418207" y="398016"/>
                  </a:cubicBezTo>
                  <a:cubicBezTo>
                    <a:pt x="2279809" y="225709"/>
                    <a:pt x="2078165" y="102837"/>
                    <a:pt x="1858899" y="57117"/>
                  </a:cubicBezTo>
                  <a:cubicBezTo>
                    <a:pt x="1639634" y="11397"/>
                    <a:pt x="1404176" y="43401"/>
                    <a:pt x="1205865" y="145699"/>
                  </a:cubicBezTo>
                  <a:cubicBezTo>
                    <a:pt x="1108901" y="195706"/>
                    <a:pt x="1006317" y="264476"/>
                    <a:pt x="899636" y="239425"/>
                  </a:cubicBezTo>
                  <a:cubicBezTo>
                    <a:pt x="818007" y="220280"/>
                    <a:pt x="760857" y="151033"/>
                    <a:pt x="694563" y="100646"/>
                  </a:cubicBezTo>
                  <a:cubicBezTo>
                    <a:pt x="593979" y="24256"/>
                    <a:pt x="462058" y="-11559"/>
                    <a:pt x="335566" y="3300"/>
                  </a:cubicBezTo>
                  <a:cubicBezTo>
                    <a:pt x="209074" y="18160"/>
                    <a:pt x="89535" y="83406"/>
                    <a:pt x="10383" y="180942"/>
                  </a:cubicBezTo>
                  <a:cubicBezTo>
                    <a:pt x="6763" y="185418"/>
                    <a:pt x="3429" y="189990"/>
                    <a:pt x="0" y="194562"/>
                  </a:cubicBezTo>
                  <a:lnTo>
                    <a:pt x="0" y="1322513"/>
                  </a:lnTo>
                  <a:lnTo>
                    <a:pt x="6873050" y="1322513"/>
                  </a:lnTo>
                  <a:lnTo>
                    <a:pt x="6873050" y="429068"/>
                  </a:lnTo>
                  <a:cubicBezTo>
                    <a:pt x="6742843" y="371632"/>
                    <a:pt x="6594158" y="480789"/>
                    <a:pt x="6452712" y="461262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0" name="Google Shape;220;p6"/>
            <p:cNvGrpSpPr/>
            <p:nvPr/>
          </p:nvGrpSpPr>
          <p:grpSpPr>
            <a:xfrm>
              <a:off x="7054453" y="4287180"/>
              <a:ext cx="3273201" cy="782486"/>
              <a:chOff x="6430928" y="4166042"/>
              <a:chExt cx="3273201" cy="782486"/>
            </a:xfrm>
          </p:grpSpPr>
          <p:grpSp>
            <p:nvGrpSpPr>
              <p:cNvPr id="221" name="Google Shape;221;p6"/>
              <p:cNvGrpSpPr/>
              <p:nvPr/>
            </p:nvGrpSpPr>
            <p:grpSpPr>
              <a:xfrm>
                <a:off x="7386095" y="4166042"/>
                <a:ext cx="2318034" cy="773811"/>
                <a:chOff x="762295" y="4190998"/>
                <a:chExt cx="2318034" cy="773811"/>
              </a:xfrm>
            </p:grpSpPr>
            <p:sp>
              <p:nvSpPr>
                <p:cNvPr id="222" name="Google Shape;222;p6"/>
                <p:cNvSpPr/>
                <p:nvPr/>
              </p:nvSpPr>
              <p:spPr>
                <a:xfrm>
                  <a:off x="762295" y="4190998"/>
                  <a:ext cx="2318034" cy="773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5055" h="505759" extrusionOk="0">
                      <a:moveTo>
                        <a:pt x="1514915" y="462992"/>
                      </a:moveTo>
                      <a:cubicBezTo>
                        <a:pt x="1515295" y="420130"/>
                        <a:pt x="1515581" y="376696"/>
                        <a:pt x="1506151" y="335262"/>
                      </a:cubicBezTo>
                      <a:cubicBezTo>
                        <a:pt x="1496721" y="293828"/>
                        <a:pt x="1476052" y="254014"/>
                        <a:pt x="1443667" y="233249"/>
                      </a:cubicBezTo>
                      <a:cubicBezTo>
                        <a:pt x="1411282" y="212485"/>
                        <a:pt x="1363657" y="201817"/>
                        <a:pt x="1338797" y="233630"/>
                      </a:cubicBezTo>
                      <a:cubicBezTo>
                        <a:pt x="1317366" y="183433"/>
                        <a:pt x="1268121" y="151144"/>
                        <a:pt x="1219830" y="155430"/>
                      </a:cubicBezTo>
                      <a:cubicBezTo>
                        <a:pt x="1171538" y="159716"/>
                        <a:pt x="1116103" y="176861"/>
                        <a:pt x="1101529" y="230201"/>
                      </a:cubicBezTo>
                      <a:cubicBezTo>
                        <a:pt x="1068573" y="137714"/>
                        <a:pt x="1012089" y="50750"/>
                        <a:pt x="931318" y="14936"/>
                      </a:cubicBezTo>
                      <a:cubicBezTo>
                        <a:pt x="850546" y="-20782"/>
                        <a:pt x="736912" y="7793"/>
                        <a:pt x="699765" y="98185"/>
                      </a:cubicBezTo>
                      <a:cubicBezTo>
                        <a:pt x="644805" y="45607"/>
                        <a:pt x="565938" y="28557"/>
                        <a:pt x="498216" y="54656"/>
                      </a:cubicBezTo>
                      <a:cubicBezTo>
                        <a:pt x="430493" y="80754"/>
                        <a:pt x="379915" y="142381"/>
                        <a:pt x="363246" y="222581"/>
                      </a:cubicBezTo>
                      <a:cubicBezTo>
                        <a:pt x="363437" y="162193"/>
                        <a:pt x="318003" y="109805"/>
                        <a:pt x="266663" y="98470"/>
                      </a:cubicBezTo>
                      <a:cubicBezTo>
                        <a:pt x="215419" y="87136"/>
                        <a:pt x="161793" y="110758"/>
                        <a:pt x="121597" y="149334"/>
                      </a:cubicBezTo>
                      <a:cubicBezTo>
                        <a:pt x="81402" y="187910"/>
                        <a:pt x="52827" y="239917"/>
                        <a:pt x="27776" y="292971"/>
                      </a:cubicBezTo>
                      <a:cubicBezTo>
                        <a:pt x="-6228" y="364790"/>
                        <a:pt x="-16896" y="459754"/>
                        <a:pt x="41683" y="505759"/>
                      </a:cubicBezTo>
                      <a:lnTo>
                        <a:pt x="1514915" y="462897"/>
                      </a:lnTo>
                      <a:close/>
                    </a:path>
                  </a:pathLst>
                </a:custGeom>
                <a:solidFill>
                  <a:srgbClr val="43847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" name="Google Shape;223;p6"/>
                <p:cNvSpPr/>
                <p:nvPr/>
              </p:nvSpPr>
              <p:spPr>
                <a:xfrm>
                  <a:off x="1135593" y="4527789"/>
                  <a:ext cx="323089" cy="195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69" h="127670" extrusionOk="0">
                      <a:moveTo>
                        <a:pt x="0" y="120756"/>
                      </a:moveTo>
                      <a:cubicBezTo>
                        <a:pt x="2857" y="82561"/>
                        <a:pt x="28861" y="48176"/>
                        <a:pt x="61246" y="39698"/>
                      </a:cubicBezTo>
                      <a:cubicBezTo>
                        <a:pt x="93631" y="31221"/>
                        <a:pt x="129826" y="49223"/>
                        <a:pt x="146685" y="82275"/>
                      </a:cubicBezTo>
                      <a:cubicBezTo>
                        <a:pt x="150781" y="90276"/>
                        <a:pt x="153829" y="99515"/>
                        <a:pt x="152876" y="108660"/>
                      </a:cubicBezTo>
                      <a:cubicBezTo>
                        <a:pt x="151924" y="117899"/>
                        <a:pt x="145732" y="126852"/>
                        <a:pt x="137731" y="127614"/>
                      </a:cubicBezTo>
                      <a:cubicBezTo>
                        <a:pt x="127730" y="128567"/>
                        <a:pt x="120015" y="117327"/>
                        <a:pt x="116491" y="106373"/>
                      </a:cubicBezTo>
                      <a:cubicBezTo>
                        <a:pt x="106966" y="76846"/>
                        <a:pt x="114586" y="40937"/>
                        <a:pt x="134874" y="19887"/>
                      </a:cubicBezTo>
                      <a:cubicBezTo>
                        <a:pt x="155162" y="-1164"/>
                        <a:pt x="186785" y="-6117"/>
                        <a:pt x="211169" y="798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" name="Google Shape;224;p6"/>
                <p:cNvSpPr/>
                <p:nvPr/>
              </p:nvSpPr>
              <p:spPr>
                <a:xfrm>
                  <a:off x="1695405" y="4365934"/>
                  <a:ext cx="385607" cy="296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031" h="193538" extrusionOk="0">
                      <a:moveTo>
                        <a:pt x="0" y="5611"/>
                      </a:moveTo>
                      <a:cubicBezTo>
                        <a:pt x="29432" y="-7248"/>
                        <a:pt x="65246" y="2563"/>
                        <a:pt x="86678" y="29233"/>
                      </a:cubicBezTo>
                      <a:cubicBezTo>
                        <a:pt x="108109" y="55903"/>
                        <a:pt x="113824" y="98003"/>
                        <a:pt x="100489" y="130960"/>
                      </a:cubicBezTo>
                      <a:cubicBezTo>
                        <a:pt x="126206" y="112957"/>
                        <a:pt x="170783" y="100575"/>
                        <a:pt x="198215" y="114767"/>
                      </a:cubicBezTo>
                      <a:cubicBezTo>
                        <a:pt x="225647" y="128959"/>
                        <a:pt x="246412" y="159344"/>
                        <a:pt x="252031" y="193539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" name="Google Shape;225;p6"/>
                <p:cNvSpPr/>
                <p:nvPr/>
              </p:nvSpPr>
              <p:spPr>
                <a:xfrm>
                  <a:off x="2369276" y="4558455"/>
                  <a:ext cx="299188" cy="20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548" h="134003" extrusionOk="0">
                      <a:moveTo>
                        <a:pt x="0" y="49364"/>
                      </a:moveTo>
                      <a:cubicBezTo>
                        <a:pt x="1429" y="24409"/>
                        <a:pt x="20860" y="3359"/>
                        <a:pt x="42291" y="406"/>
                      </a:cubicBezTo>
                      <a:cubicBezTo>
                        <a:pt x="63818" y="-2547"/>
                        <a:pt x="85630" y="10884"/>
                        <a:pt x="97917" y="31553"/>
                      </a:cubicBezTo>
                      <a:cubicBezTo>
                        <a:pt x="110204" y="52222"/>
                        <a:pt x="113443" y="78892"/>
                        <a:pt x="109442" y="103467"/>
                      </a:cubicBezTo>
                      <a:cubicBezTo>
                        <a:pt x="107252" y="116992"/>
                        <a:pt x="100870" y="132137"/>
                        <a:pt x="89059" y="133851"/>
                      </a:cubicBezTo>
                      <a:cubicBezTo>
                        <a:pt x="80867" y="135089"/>
                        <a:pt x="72866" y="128613"/>
                        <a:pt x="69247" y="120135"/>
                      </a:cubicBezTo>
                      <a:cubicBezTo>
                        <a:pt x="65627" y="111658"/>
                        <a:pt x="65913" y="101371"/>
                        <a:pt x="68199" y="92227"/>
                      </a:cubicBezTo>
                      <a:cubicBezTo>
                        <a:pt x="75438" y="62985"/>
                        <a:pt x="102299" y="43459"/>
                        <a:pt x="128588" y="43840"/>
                      </a:cubicBezTo>
                      <a:cubicBezTo>
                        <a:pt x="154877" y="44221"/>
                        <a:pt x="179546" y="61938"/>
                        <a:pt x="195549" y="8622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26" name="Google Shape;226;p6"/>
              <p:cNvGrpSpPr/>
              <p:nvPr/>
            </p:nvGrpSpPr>
            <p:grpSpPr>
              <a:xfrm>
                <a:off x="6430928" y="4341412"/>
                <a:ext cx="1343761" cy="607116"/>
                <a:chOff x="2515353" y="4380926"/>
                <a:chExt cx="1343761" cy="607116"/>
              </a:xfrm>
            </p:grpSpPr>
            <p:sp>
              <p:nvSpPr>
                <p:cNvPr id="227" name="Google Shape;227;p6"/>
                <p:cNvSpPr/>
                <p:nvPr/>
              </p:nvSpPr>
              <p:spPr>
                <a:xfrm>
                  <a:off x="2515353" y="4380926"/>
                  <a:ext cx="1343761" cy="60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275" h="396808" extrusionOk="0">
                      <a:moveTo>
                        <a:pt x="874034" y="330612"/>
                      </a:moveTo>
                      <a:cubicBezTo>
                        <a:pt x="886417" y="289464"/>
                        <a:pt x="870891" y="240505"/>
                        <a:pt x="837839" y="216121"/>
                      </a:cubicBezTo>
                      <a:cubicBezTo>
                        <a:pt x="804787" y="191737"/>
                        <a:pt x="756019" y="189546"/>
                        <a:pt x="725159" y="216978"/>
                      </a:cubicBezTo>
                      <a:cubicBezTo>
                        <a:pt x="753067" y="157923"/>
                        <a:pt x="734493" y="78008"/>
                        <a:pt x="684106" y="40099"/>
                      </a:cubicBezTo>
                      <a:cubicBezTo>
                        <a:pt x="633718" y="2190"/>
                        <a:pt x="551613" y="17048"/>
                        <a:pt x="510275" y="66007"/>
                      </a:cubicBezTo>
                      <a:cubicBezTo>
                        <a:pt x="494463" y="18668"/>
                        <a:pt x="442171" y="-6669"/>
                        <a:pt x="396260" y="1523"/>
                      </a:cubicBezTo>
                      <a:cubicBezTo>
                        <a:pt x="350349" y="9714"/>
                        <a:pt x="311678" y="45147"/>
                        <a:pt x="286342" y="87343"/>
                      </a:cubicBezTo>
                      <a:cubicBezTo>
                        <a:pt x="261005" y="129539"/>
                        <a:pt x="245003" y="184212"/>
                        <a:pt x="231287" y="232314"/>
                      </a:cubicBezTo>
                      <a:cubicBezTo>
                        <a:pt x="208998" y="185355"/>
                        <a:pt x="158992" y="155447"/>
                        <a:pt x="110320" y="160114"/>
                      </a:cubicBezTo>
                      <a:cubicBezTo>
                        <a:pt x="61647" y="164686"/>
                        <a:pt x="17260" y="203548"/>
                        <a:pt x="2878" y="254031"/>
                      </a:cubicBezTo>
                      <a:cubicBezTo>
                        <a:pt x="-8076" y="292512"/>
                        <a:pt x="13546" y="342518"/>
                        <a:pt x="45645" y="362997"/>
                      </a:cubicBezTo>
                      <a:cubicBezTo>
                        <a:pt x="77744" y="383380"/>
                        <a:pt x="116225" y="386999"/>
                        <a:pt x="153373" y="390143"/>
                      </a:cubicBezTo>
                      <a:cubicBezTo>
                        <a:pt x="404357" y="411479"/>
                        <a:pt x="626289" y="378903"/>
                        <a:pt x="874034" y="3306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" name="Google Shape;228;p6"/>
                <p:cNvSpPr/>
                <p:nvPr/>
              </p:nvSpPr>
              <p:spPr>
                <a:xfrm>
                  <a:off x="2794051" y="4552497"/>
                  <a:ext cx="570688" cy="324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99" h="212042" extrusionOk="0">
                      <a:moveTo>
                        <a:pt x="0" y="212042"/>
                      </a:moveTo>
                      <a:cubicBezTo>
                        <a:pt x="4001" y="166608"/>
                        <a:pt x="41624" y="129270"/>
                        <a:pt x="83344" y="122126"/>
                      </a:cubicBezTo>
                      <a:cubicBezTo>
                        <a:pt x="125064" y="114983"/>
                        <a:pt x="168307" y="134414"/>
                        <a:pt x="198311" y="166513"/>
                      </a:cubicBezTo>
                      <a:cubicBezTo>
                        <a:pt x="183071" y="116697"/>
                        <a:pt x="197644" y="53356"/>
                        <a:pt x="236982" y="22685"/>
                      </a:cubicBezTo>
                      <a:cubicBezTo>
                        <a:pt x="276321" y="-7985"/>
                        <a:pt x="334137" y="-7509"/>
                        <a:pt x="372999" y="2382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" name="Google Shape;229;p6"/>
                <p:cNvSpPr/>
                <p:nvPr/>
              </p:nvSpPr>
              <p:spPr>
                <a:xfrm>
                  <a:off x="3514829" y="4692357"/>
                  <a:ext cx="126058" cy="105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91" h="68774" extrusionOk="0">
                      <a:moveTo>
                        <a:pt x="0" y="1432"/>
                      </a:moveTo>
                      <a:cubicBezTo>
                        <a:pt x="19050" y="-2759"/>
                        <a:pt x="39719" y="2385"/>
                        <a:pt x="55245" y="15053"/>
                      </a:cubicBezTo>
                      <a:cubicBezTo>
                        <a:pt x="70771" y="27722"/>
                        <a:pt x="80963" y="47819"/>
                        <a:pt x="82391" y="68774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30" name="Google Shape;230;p6"/>
            <p:cNvGrpSpPr/>
            <p:nvPr/>
          </p:nvGrpSpPr>
          <p:grpSpPr>
            <a:xfrm>
              <a:off x="-102185" y="4148592"/>
              <a:ext cx="1843078" cy="808698"/>
              <a:chOff x="-25985" y="4224317"/>
              <a:chExt cx="1843078" cy="808698"/>
            </a:xfrm>
          </p:grpSpPr>
          <p:sp>
            <p:nvSpPr>
              <p:cNvPr id="231" name="Google Shape;231;p6"/>
              <p:cNvSpPr/>
              <p:nvPr/>
            </p:nvSpPr>
            <p:spPr>
              <a:xfrm>
                <a:off x="-25985" y="4224317"/>
                <a:ext cx="1843078" cy="808698"/>
              </a:xfrm>
              <a:custGeom>
                <a:avLst/>
                <a:gdLst/>
                <a:ahLst/>
                <a:cxnLst/>
                <a:rect l="l" t="t" r="r" b="b"/>
                <a:pathLst>
                  <a:path w="1204626" h="528561" extrusionOk="0">
                    <a:moveTo>
                      <a:pt x="1204532" y="500642"/>
                    </a:moveTo>
                    <a:cubicBezTo>
                      <a:pt x="1197578" y="430728"/>
                      <a:pt x="1152716" y="368530"/>
                      <a:pt x="1095375" y="349194"/>
                    </a:cubicBezTo>
                    <a:cubicBezTo>
                      <a:pt x="1038035" y="329859"/>
                      <a:pt x="976598" y="365196"/>
                      <a:pt x="938689" y="419965"/>
                    </a:cubicBezTo>
                    <a:cubicBezTo>
                      <a:pt x="906399" y="332907"/>
                      <a:pt x="835438" y="267565"/>
                      <a:pt x="755904" y="251658"/>
                    </a:cubicBezTo>
                    <a:cubicBezTo>
                      <a:pt x="676275" y="235751"/>
                      <a:pt x="587312" y="253182"/>
                      <a:pt x="531400" y="322715"/>
                    </a:cubicBezTo>
                    <a:cubicBezTo>
                      <a:pt x="540353" y="277376"/>
                      <a:pt x="522827" y="226703"/>
                      <a:pt x="489585" y="201842"/>
                    </a:cubicBezTo>
                    <a:cubicBezTo>
                      <a:pt x="456343" y="176982"/>
                      <a:pt x="404146" y="172505"/>
                      <a:pt x="372904" y="201271"/>
                    </a:cubicBezTo>
                    <a:cubicBezTo>
                      <a:pt x="392239" y="139644"/>
                      <a:pt x="365665" y="66683"/>
                      <a:pt x="319373" y="30869"/>
                    </a:cubicBezTo>
                    <a:cubicBezTo>
                      <a:pt x="273082" y="-4945"/>
                      <a:pt x="212027" y="-7422"/>
                      <a:pt x="158877" y="12295"/>
                    </a:cubicBezTo>
                    <a:cubicBezTo>
                      <a:pt x="105728" y="32012"/>
                      <a:pt x="59341" y="71636"/>
                      <a:pt x="17812" y="115546"/>
                    </a:cubicBezTo>
                    <a:lnTo>
                      <a:pt x="0" y="528550"/>
                    </a:lnTo>
                    <a:cubicBezTo>
                      <a:pt x="12954" y="529217"/>
                      <a:pt x="34766" y="499308"/>
                      <a:pt x="47435" y="502451"/>
                    </a:cubicBezTo>
                    <a:lnTo>
                      <a:pt x="1204627" y="5006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308475" y="4415593"/>
                <a:ext cx="436810" cy="422915"/>
              </a:xfrm>
              <a:custGeom>
                <a:avLst/>
                <a:gdLst/>
                <a:ahLst/>
                <a:cxnLst/>
                <a:rect l="l" t="t" r="r" b="b"/>
                <a:pathLst>
                  <a:path w="285497" h="276415" extrusionOk="0">
                    <a:moveTo>
                      <a:pt x="0" y="0"/>
                    </a:moveTo>
                    <a:cubicBezTo>
                      <a:pt x="35433" y="3238"/>
                      <a:pt x="68770" y="26289"/>
                      <a:pt x="86392" y="59627"/>
                    </a:cubicBezTo>
                    <a:cubicBezTo>
                      <a:pt x="104013" y="92964"/>
                      <a:pt x="105537" y="135731"/>
                      <a:pt x="90201" y="170402"/>
                    </a:cubicBezTo>
                    <a:cubicBezTo>
                      <a:pt x="131921" y="154019"/>
                      <a:pt x="177736" y="144875"/>
                      <a:pt x="218694" y="163354"/>
                    </a:cubicBezTo>
                    <a:cubicBezTo>
                      <a:pt x="259651" y="181832"/>
                      <a:pt x="291274" y="228981"/>
                      <a:pt x="284607" y="27641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6"/>
              <p:cNvSpPr/>
              <p:nvPr/>
            </p:nvSpPr>
            <p:spPr>
              <a:xfrm>
                <a:off x="175186" y="4665667"/>
                <a:ext cx="327752" cy="256382"/>
              </a:xfrm>
              <a:custGeom>
                <a:avLst/>
                <a:gdLst/>
                <a:ahLst/>
                <a:cxnLst/>
                <a:rect l="l" t="t" r="r" b="b"/>
                <a:pathLst>
                  <a:path w="214217" h="167570" extrusionOk="0">
                    <a:moveTo>
                      <a:pt x="0" y="9741"/>
                    </a:moveTo>
                    <a:cubicBezTo>
                      <a:pt x="47435" y="-8452"/>
                      <a:pt x="102679" y="-832"/>
                      <a:pt x="144209" y="29839"/>
                    </a:cubicBezTo>
                    <a:cubicBezTo>
                      <a:pt x="185738" y="60509"/>
                      <a:pt x="212598" y="113278"/>
                      <a:pt x="214217" y="16757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4" name="Google Shape;234;p6"/>
            <p:cNvGrpSpPr/>
            <p:nvPr/>
          </p:nvGrpSpPr>
          <p:grpSpPr>
            <a:xfrm>
              <a:off x="8618919" y="2513032"/>
              <a:ext cx="380630" cy="518377"/>
              <a:chOff x="4172519" y="4056020"/>
              <a:chExt cx="380630" cy="518377"/>
            </a:xfrm>
          </p:grpSpPr>
          <p:grpSp>
            <p:nvGrpSpPr>
              <p:cNvPr id="235" name="Google Shape;235;p6"/>
              <p:cNvGrpSpPr/>
              <p:nvPr/>
            </p:nvGrpSpPr>
            <p:grpSpPr>
              <a:xfrm>
                <a:off x="4337566" y="4056020"/>
                <a:ext cx="215583" cy="229700"/>
                <a:chOff x="423441" y="2517507"/>
                <a:chExt cx="215583" cy="229700"/>
              </a:xfrm>
            </p:grpSpPr>
            <p:sp>
              <p:nvSpPr>
                <p:cNvPr id="236" name="Google Shape;236;p6"/>
                <p:cNvSpPr/>
                <p:nvPr/>
              </p:nvSpPr>
              <p:spPr>
                <a:xfrm>
                  <a:off x="439395" y="2545793"/>
                  <a:ext cx="174767" cy="185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218" h="215386" extrusionOk="0">
                      <a:moveTo>
                        <a:pt x="203072" y="0"/>
                      </a:moveTo>
                      <a:cubicBezTo>
                        <a:pt x="203072" y="0"/>
                        <a:pt x="-34594" y="27382"/>
                        <a:pt x="4302" y="215386"/>
                      </a:cubicBezTo>
                      <a:cubicBezTo>
                        <a:pt x="4302" y="215386"/>
                        <a:pt x="209482" y="188004"/>
                        <a:pt x="20307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" name="Google Shape;237;p6"/>
                <p:cNvSpPr/>
                <p:nvPr/>
              </p:nvSpPr>
              <p:spPr>
                <a:xfrm>
                  <a:off x="423441" y="2517507"/>
                  <a:ext cx="215583" cy="22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78" h="267093" extrusionOk="0">
                      <a:moveTo>
                        <a:pt x="762" y="267078"/>
                      </a:moveTo>
                      <a:cubicBezTo>
                        <a:pt x="1634" y="266953"/>
                        <a:pt x="2069" y="267078"/>
                        <a:pt x="2878" y="266766"/>
                      </a:cubicBezTo>
                      <a:cubicBezTo>
                        <a:pt x="5056" y="265833"/>
                        <a:pt x="6550" y="263966"/>
                        <a:pt x="8355" y="262410"/>
                      </a:cubicBezTo>
                      <a:cubicBezTo>
                        <a:pt x="17254" y="254880"/>
                        <a:pt x="25531" y="246790"/>
                        <a:pt x="33745" y="238637"/>
                      </a:cubicBezTo>
                      <a:cubicBezTo>
                        <a:pt x="57767" y="214740"/>
                        <a:pt x="79922" y="189474"/>
                        <a:pt x="103072" y="164954"/>
                      </a:cubicBezTo>
                      <a:cubicBezTo>
                        <a:pt x="133068" y="132905"/>
                        <a:pt x="164309" y="101602"/>
                        <a:pt x="193807" y="69117"/>
                      </a:cubicBezTo>
                      <a:cubicBezTo>
                        <a:pt x="213721" y="47211"/>
                        <a:pt x="232640" y="24745"/>
                        <a:pt x="250438" y="1657"/>
                      </a:cubicBezTo>
                      <a:cubicBezTo>
                        <a:pt x="250812" y="1221"/>
                        <a:pt x="250749" y="599"/>
                        <a:pt x="250252" y="225"/>
                      </a:cubicBezTo>
                      <a:cubicBezTo>
                        <a:pt x="249816" y="-148"/>
                        <a:pt x="249194" y="-23"/>
                        <a:pt x="248820" y="350"/>
                      </a:cubicBezTo>
                      <a:cubicBezTo>
                        <a:pt x="234880" y="17153"/>
                        <a:pt x="220131" y="33395"/>
                        <a:pt x="205071" y="49638"/>
                      </a:cubicBezTo>
                      <a:cubicBezTo>
                        <a:pt x="170408" y="87040"/>
                        <a:pt x="133940" y="123632"/>
                        <a:pt x="98592" y="160723"/>
                      </a:cubicBezTo>
                      <a:cubicBezTo>
                        <a:pt x="77744" y="182753"/>
                        <a:pt x="57269" y="204970"/>
                        <a:pt x="36297" y="227000"/>
                      </a:cubicBezTo>
                      <a:cubicBezTo>
                        <a:pt x="27398" y="236397"/>
                        <a:pt x="18374" y="245607"/>
                        <a:pt x="9288" y="255005"/>
                      </a:cubicBezTo>
                      <a:cubicBezTo>
                        <a:pt x="6301" y="258116"/>
                        <a:pt x="2256" y="260543"/>
                        <a:pt x="389" y="264464"/>
                      </a:cubicBezTo>
                      <a:cubicBezTo>
                        <a:pt x="16" y="265211"/>
                        <a:pt x="264" y="265522"/>
                        <a:pt x="140" y="266331"/>
                      </a:cubicBezTo>
                      <a:cubicBezTo>
                        <a:pt x="-47" y="266517"/>
                        <a:pt x="-47" y="266766"/>
                        <a:pt x="140" y="266953"/>
                      </a:cubicBezTo>
                      <a:cubicBezTo>
                        <a:pt x="327" y="267140"/>
                        <a:pt x="576" y="267140"/>
                        <a:pt x="762" y="2669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8" name="Google Shape;238;p6"/>
              <p:cNvGrpSpPr/>
              <p:nvPr/>
            </p:nvGrpSpPr>
            <p:grpSpPr>
              <a:xfrm>
                <a:off x="4172519" y="4248689"/>
                <a:ext cx="218639" cy="325708"/>
                <a:chOff x="258394" y="2710176"/>
                <a:chExt cx="218639" cy="325708"/>
              </a:xfrm>
            </p:grpSpPr>
            <p:sp>
              <p:nvSpPr>
                <p:cNvPr id="239" name="Google Shape;239;p6"/>
                <p:cNvSpPr/>
                <p:nvPr/>
              </p:nvSpPr>
              <p:spPr>
                <a:xfrm rot="3637164">
                  <a:off x="253622" y="2845213"/>
                  <a:ext cx="228182" cy="12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74" h="179313" extrusionOk="0">
                      <a:moveTo>
                        <a:pt x="0" y="73082"/>
                      </a:moveTo>
                      <a:cubicBezTo>
                        <a:pt x="0" y="73082"/>
                        <a:pt x="85320" y="12406"/>
                        <a:pt x="170454" y="1951"/>
                      </a:cubicBezTo>
                      <a:cubicBezTo>
                        <a:pt x="228081" y="-5144"/>
                        <a:pt x="324106" y="3880"/>
                        <a:pt x="333503" y="83973"/>
                      </a:cubicBezTo>
                      <a:cubicBezTo>
                        <a:pt x="346323" y="193066"/>
                        <a:pt x="173379" y="232024"/>
                        <a:pt x="0" y="73082"/>
                      </a:cubicBezTo>
                      <a:close/>
                    </a:path>
                  </a:pathLst>
                </a:custGeom>
                <a:solidFill>
                  <a:srgbClr val="43847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" name="Google Shape;240;p6"/>
                <p:cNvSpPr/>
                <p:nvPr/>
              </p:nvSpPr>
              <p:spPr>
                <a:xfrm rot="3637164">
                  <a:off x="209766" y="2810790"/>
                  <a:ext cx="246230" cy="26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605" h="38331" extrusionOk="0">
                      <a:moveTo>
                        <a:pt x="587" y="20101"/>
                      </a:moveTo>
                      <a:cubicBezTo>
                        <a:pt x="3139" y="21968"/>
                        <a:pt x="4632" y="23710"/>
                        <a:pt x="7557" y="24955"/>
                      </a:cubicBezTo>
                      <a:cubicBezTo>
                        <a:pt x="13220" y="27257"/>
                        <a:pt x="19506" y="26946"/>
                        <a:pt x="25418" y="27631"/>
                      </a:cubicBezTo>
                      <a:cubicBezTo>
                        <a:pt x="107751" y="36654"/>
                        <a:pt x="172286" y="8214"/>
                        <a:pt x="252192" y="13068"/>
                      </a:cubicBezTo>
                      <a:cubicBezTo>
                        <a:pt x="283371" y="15060"/>
                        <a:pt x="317101" y="21470"/>
                        <a:pt x="355436" y="37961"/>
                      </a:cubicBezTo>
                      <a:cubicBezTo>
                        <a:pt x="357303" y="38895"/>
                        <a:pt x="359419" y="37961"/>
                        <a:pt x="360290" y="36281"/>
                      </a:cubicBezTo>
                      <a:cubicBezTo>
                        <a:pt x="361099" y="34414"/>
                        <a:pt x="360290" y="32298"/>
                        <a:pt x="358548" y="31489"/>
                      </a:cubicBezTo>
                      <a:cubicBezTo>
                        <a:pt x="319715" y="12446"/>
                        <a:pt x="285300" y="3422"/>
                        <a:pt x="253126" y="871"/>
                      </a:cubicBezTo>
                      <a:cubicBezTo>
                        <a:pt x="173220" y="-5477"/>
                        <a:pt x="108996" y="25204"/>
                        <a:pt x="26414" y="17985"/>
                      </a:cubicBezTo>
                      <a:cubicBezTo>
                        <a:pt x="20750" y="17487"/>
                        <a:pt x="15025" y="15682"/>
                        <a:pt x="9113" y="16056"/>
                      </a:cubicBezTo>
                      <a:cubicBezTo>
                        <a:pt x="6126" y="16304"/>
                        <a:pt x="4135" y="17549"/>
                        <a:pt x="1085" y="18234"/>
                      </a:cubicBezTo>
                      <a:cubicBezTo>
                        <a:pt x="525" y="18109"/>
                        <a:pt x="90" y="18545"/>
                        <a:pt x="27" y="19043"/>
                      </a:cubicBezTo>
                      <a:cubicBezTo>
                        <a:pt x="-97" y="19540"/>
                        <a:pt x="214" y="19976"/>
                        <a:pt x="774" y="201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41" name="Google Shape;241;p6"/>
            <p:cNvGrpSpPr/>
            <p:nvPr/>
          </p:nvGrpSpPr>
          <p:grpSpPr>
            <a:xfrm>
              <a:off x="0" y="4804888"/>
              <a:ext cx="9141155" cy="338622"/>
              <a:chOff x="0" y="4804888"/>
              <a:chExt cx="9141155" cy="338622"/>
            </a:xfrm>
          </p:grpSpPr>
          <p:sp>
            <p:nvSpPr>
              <p:cNvPr id="242" name="Google Shape;242;p6"/>
              <p:cNvSpPr/>
              <p:nvPr/>
            </p:nvSpPr>
            <p:spPr>
              <a:xfrm>
                <a:off x="0" y="4804888"/>
                <a:ext cx="9141155" cy="338622"/>
              </a:xfrm>
              <a:custGeom>
                <a:avLst/>
                <a:gdLst/>
                <a:ahLst/>
                <a:cxnLst/>
                <a:rect l="l" t="t" r="r" b="b"/>
                <a:pathLst>
                  <a:path w="6873049" h="254603" extrusionOk="0">
                    <a:moveTo>
                      <a:pt x="0" y="0"/>
                    </a:moveTo>
                    <a:lnTo>
                      <a:pt x="6873050" y="0"/>
                    </a:lnTo>
                    <a:lnTo>
                      <a:pt x="6873050" y="254603"/>
                    </a:lnTo>
                    <a:lnTo>
                      <a:pt x="0" y="25460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3" name="Google Shape;243;p6"/>
              <p:cNvGrpSpPr/>
              <p:nvPr/>
            </p:nvGrpSpPr>
            <p:grpSpPr>
              <a:xfrm>
                <a:off x="408984" y="4937484"/>
                <a:ext cx="8326033" cy="113087"/>
                <a:chOff x="408984" y="4937484"/>
                <a:chExt cx="8326033" cy="113087"/>
              </a:xfrm>
            </p:grpSpPr>
            <p:grpSp>
              <p:nvGrpSpPr>
                <p:cNvPr id="244" name="Google Shape;244;p6"/>
                <p:cNvGrpSpPr/>
                <p:nvPr/>
              </p:nvGrpSpPr>
              <p:grpSpPr>
                <a:xfrm flipH="1">
                  <a:off x="3116092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245" name="Google Shape;245;p6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" name="Google Shape;246;p6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" name="Google Shape;247;p6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8" name="Google Shape;248;p6"/>
                <p:cNvGrpSpPr/>
                <p:nvPr/>
              </p:nvGrpSpPr>
              <p:grpSpPr>
                <a:xfrm>
                  <a:off x="408984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249" name="Google Shape;249;p6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" name="Google Shape;250;p6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" name="Google Shape;251;p6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2" name="Google Shape;252;p6"/>
                <p:cNvGrpSpPr/>
                <p:nvPr/>
              </p:nvGrpSpPr>
              <p:grpSpPr>
                <a:xfrm>
                  <a:off x="8530309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253" name="Google Shape;253;p6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" name="Google Shape;254;p6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" name="Google Shape;255;p6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" name="Google Shape;256;p6"/>
                <p:cNvGrpSpPr/>
                <p:nvPr/>
              </p:nvGrpSpPr>
              <p:grpSpPr>
                <a:xfrm>
                  <a:off x="5823200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257" name="Google Shape;257;p6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Google Shape;258;p6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" name="Google Shape;259;p6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sp>
        <p:nvSpPr>
          <p:cNvPr id="260" name="Google Shape;260;p6"/>
          <p:cNvSpPr txBox="1">
            <a:spLocks noGrp="1"/>
          </p:cNvSpPr>
          <p:nvPr>
            <p:ph type="title"/>
          </p:nvPr>
        </p:nvSpPr>
        <p:spPr>
          <a:xfrm>
            <a:off x="720000" y="1044456"/>
            <a:ext cx="521700" cy="48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61" name="Google Shape;261;p6"/>
          <p:cNvSpPr txBox="1">
            <a:spLocks noGrp="1"/>
          </p:cNvSpPr>
          <p:nvPr>
            <p:ph type="title" idx="2"/>
          </p:nvPr>
        </p:nvSpPr>
        <p:spPr>
          <a:xfrm>
            <a:off x="720000" y="1742592"/>
            <a:ext cx="521700" cy="48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62" name="Google Shape;262;p6"/>
          <p:cNvSpPr txBox="1">
            <a:spLocks noGrp="1"/>
          </p:cNvSpPr>
          <p:nvPr>
            <p:ph type="title" idx="3"/>
          </p:nvPr>
        </p:nvSpPr>
        <p:spPr>
          <a:xfrm>
            <a:off x="720000" y="2440728"/>
            <a:ext cx="521700" cy="48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63" name="Google Shape;263;p6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6"/>
          <p:cNvSpPr txBox="1">
            <a:spLocks noGrp="1"/>
          </p:cNvSpPr>
          <p:nvPr>
            <p:ph type="subTitle" idx="1"/>
          </p:nvPr>
        </p:nvSpPr>
        <p:spPr>
          <a:xfrm>
            <a:off x="1241700" y="1022706"/>
            <a:ext cx="32733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5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5" name="Google Shape;265;p6"/>
          <p:cNvSpPr txBox="1">
            <a:spLocks noGrp="1"/>
          </p:cNvSpPr>
          <p:nvPr>
            <p:ph type="subTitle" idx="5"/>
          </p:nvPr>
        </p:nvSpPr>
        <p:spPr>
          <a:xfrm>
            <a:off x="1241700" y="1720842"/>
            <a:ext cx="32733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5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6" name="Google Shape;266;p6"/>
          <p:cNvSpPr txBox="1">
            <a:spLocks noGrp="1"/>
          </p:cNvSpPr>
          <p:nvPr>
            <p:ph type="subTitle" idx="6"/>
          </p:nvPr>
        </p:nvSpPr>
        <p:spPr>
          <a:xfrm>
            <a:off x="1241700" y="2418978"/>
            <a:ext cx="32733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5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7" name="Google Shape;267;p6"/>
          <p:cNvSpPr txBox="1">
            <a:spLocks noGrp="1"/>
          </p:cNvSpPr>
          <p:nvPr>
            <p:ph type="title" idx="7"/>
          </p:nvPr>
        </p:nvSpPr>
        <p:spPr>
          <a:xfrm>
            <a:off x="720000" y="3138864"/>
            <a:ext cx="521700" cy="48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68" name="Google Shape;268;p6"/>
          <p:cNvSpPr txBox="1">
            <a:spLocks noGrp="1"/>
          </p:cNvSpPr>
          <p:nvPr>
            <p:ph type="title" idx="8"/>
          </p:nvPr>
        </p:nvSpPr>
        <p:spPr>
          <a:xfrm>
            <a:off x="720000" y="3837000"/>
            <a:ext cx="521700" cy="48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69" name="Google Shape;269;p6"/>
          <p:cNvSpPr txBox="1">
            <a:spLocks noGrp="1"/>
          </p:cNvSpPr>
          <p:nvPr>
            <p:ph type="subTitle" idx="9"/>
          </p:nvPr>
        </p:nvSpPr>
        <p:spPr>
          <a:xfrm>
            <a:off x="1241700" y="3117114"/>
            <a:ext cx="32733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5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0" name="Google Shape;270;p6"/>
          <p:cNvSpPr txBox="1">
            <a:spLocks noGrp="1"/>
          </p:cNvSpPr>
          <p:nvPr>
            <p:ph type="subTitle" idx="13"/>
          </p:nvPr>
        </p:nvSpPr>
        <p:spPr>
          <a:xfrm>
            <a:off x="1241700" y="3815250"/>
            <a:ext cx="32733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5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1" name="Google Shape;271;p6"/>
          <p:cNvSpPr txBox="1">
            <a:spLocks noGrp="1"/>
          </p:cNvSpPr>
          <p:nvPr>
            <p:ph type="title" idx="14"/>
          </p:nvPr>
        </p:nvSpPr>
        <p:spPr>
          <a:xfrm>
            <a:off x="4629000" y="1044456"/>
            <a:ext cx="521700" cy="48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72" name="Google Shape;272;p6"/>
          <p:cNvSpPr txBox="1">
            <a:spLocks noGrp="1"/>
          </p:cNvSpPr>
          <p:nvPr>
            <p:ph type="title" idx="15"/>
          </p:nvPr>
        </p:nvSpPr>
        <p:spPr>
          <a:xfrm>
            <a:off x="4629000" y="1742596"/>
            <a:ext cx="521700" cy="48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73" name="Google Shape;273;p6"/>
          <p:cNvSpPr txBox="1">
            <a:spLocks noGrp="1"/>
          </p:cNvSpPr>
          <p:nvPr>
            <p:ph type="title" idx="16"/>
          </p:nvPr>
        </p:nvSpPr>
        <p:spPr>
          <a:xfrm>
            <a:off x="4629000" y="2440735"/>
            <a:ext cx="521700" cy="48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74" name="Google Shape;274;p6"/>
          <p:cNvSpPr txBox="1">
            <a:spLocks noGrp="1"/>
          </p:cNvSpPr>
          <p:nvPr>
            <p:ph type="subTitle" idx="17"/>
          </p:nvPr>
        </p:nvSpPr>
        <p:spPr>
          <a:xfrm>
            <a:off x="5150700" y="1022706"/>
            <a:ext cx="32733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5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5" name="Google Shape;275;p6"/>
          <p:cNvSpPr txBox="1">
            <a:spLocks noGrp="1"/>
          </p:cNvSpPr>
          <p:nvPr>
            <p:ph type="subTitle" idx="18"/>
          </p:nvPr>
        </p:nvSpPr>
        <p:spPr>
          <a:xfrm>
            <a:off x="5150700" y="1720846"/>
            <a:ext cx="32733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5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6" name="Google Shape;276;p6"/>
          <p:cNvSpPr txBox="1">
            <a:spLocks noGrp="1"/>
          </p:cNvSpPr>
          <p:nvPr>
            <p:ph type="subTitle" idx="19"/>
          </p:nvPr>
        </p:nvSpPr>
        <p:spPr>
          <a:xfrm>
            <a:off x="5150700" y="2418985"/>
            <a:ext cx="32733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5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7" name="Google Shape;277;p6"/>
          <p:cNvSpPr txBox="1">
            <a:spLocks noGrp="1"/>
          </p:cNvSpPr>
          <p:nvPr>
            <p:ph type="title" idx="20"/>
          </p:nvPr>
        </p:nvSpPr>
        <p:spPr>
          <a:xfrm>
            <a:off x="4629000" y="3138875"/>
            <a:ext cx="521700" cy="48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78" name="Google Shape;278;p6"/>
          <p:cNvSpPr txBox="1">
            <a:spLocks noGrp="1"/>
          </p:cNvSpPr>
          <p:nvPr>
            <p:ph type="subTitle" idx="21"/>
          </p:nvPr>
        </p:nvSpPr>
        <p:spPr>
          <a:xfrm>
            <a:off x="5150700" y="3117125"/>
            <a:ext cx="32733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5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26258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7"/>
          <p:cNvGrpSpPr/>
          <p:nvPr/>
        </p:nvGrpSpPr>
        <p:grpSpPr>
          <a:xfrm>
            <a:off x="-102185" y="1391512"/>
            <a:ext cx="9806314" cy="3751998"/>
            <a:chOff x="-102185" y="1391512"/>
            <a:chExt cx="9806314" cy="3751998"/>
          </a:xfrm>
        </p:grpSpPr>
        <p:sp>
          <p:nvSpPr>
            <p:cNvPr id="281" name="Google Shape;281;p7"/>
            <p:cNvSpPr/>
            <p:nvPr/>
          </p:nvSpPr>
          <p:spPr>
            <a:xfrm flipH="1">
              <a:off x="-2930" y="3788102"/>
              <a:ext cx="9141155" cy="1345657"/>
            </a:xfrm>
            <a:custGeom>
              <a:avLst/>
              <a:gdLst/>
              <a:ahLst/>
              <a:cxnLst/>
              <a:rect l="l" t="t" r="r" b="b"/>
              <a:pathLst>
                <a:path w="6873049" h="1322513" extrusionOk="0">
                  <a:moveTo>
                    <a:pt x="6452712" y="461358"/>
                  </a:moveTo>
                  <a:cubicBezTo>
                    <a:pt x="6350890" y="447356"/>
                    <a:pt x="6271832" y="369823"/>
                    <a:pt x="6178011" y="328770"/>
                  </a:cubicBezTo>
                  <a:cubicBezTo>
                    <a:pt x="6073902" y="283240"/>
                    <a:pt x="5953411" y="284193"/>
                    <a:pt x="5842350" y="310006"/>
                  </a:cubicBezTo>
                  <a:cubicBezTo>
                    <a:pt x="5731288" y="335818"/>
                    <a:pt x="5630514" y="377347"/>
                    <a:pt x="5527834" y="425925"/>
                  </a:cubicBezTo>
                  <a:cubicBezTo>
                    <a:pt x="5420106" y="344105"/>
                    <a:pt x="5282851" y="300290"/>
                    <a:pt x="5146453" y="304100"/>
                  </a:cubicBezTo>
                  <a:cubicBezTo>
                    <a:pt x="5010055" y="307910"/>
                    <a:pt x="4851654" y="353344"/>
                    <a:pt x="4748880" y="441069"/>
                  </a:cubicBezTo>
                  <a:cubicBezTo>
                    <a:pt x="4629246" y="369156"/>
                    <a:pt x="4473607" y="400207"/>
                    <a:pt x="4343019" y="450880"/>
                  </a:cubicBezTo>
                  <a:cubicBezTo>
                    <a:pt x="4212432" y="501458"/>
                    <a:pt x="4082987" y="570514"/>
                    <a:pt x="3942588" y="568800"/>
                  </a:cubicBezTo>
                  <a:cubicBezTo>
                    <a:pt x="3680079" y="565561"/>
                    <a:pt x="3479959" y="320483"/>
                    <a:pt x="3220498" y="281431"/>
                  </a:cubicBezTo>
                  <a:cubicBezTo>
                    <a:pt x="2946940" y="240187"/>
                    <a:pt x="2694051" y="420686"/>
                    <a:pt x="2418207" y="398016"/>
                  </a:cubicBezTo>
                  <a:cubicBezTo>
                    <a:pt x="2279809" y="225709"/>
                    <a:pt x="2078165" y="102837"/>
                    <a:pt x="1858899" y="57117"/>
                  </a:cubicBezTo>
                  <a:cubicBezTo>
                    <a:pt x="1639634" y="11397"/>
                    <a:pt x="1404176" y="43401"/>
                    <a:pt x="1205865" y="145699"/>
                  </a:cubicBezTo>
                  <a:cubicBezTo>
                    <a:pt x="1108901" y="195706"/>
                    <a:pt x="1006317" y="264476"/>
                    <a:pt x="899636" y="239425"/>
                  </a:cubicBezTo>
                  <a:cubicBezTo>
                    <a:pt x="818007" y="220280"/>
                    <a:pt x="760857" y="151033"/>
                    <a:pt x="694563" y="100646"/>
                  </a:cubicBezTo>
                  <a:cubicBezTo>
                    <a:pt x="593979" y="24256"/>
                    <a:pt x="462058" y="-11559"/>
                    <a:pt x="335566" y="3300"/>
                  </a:cubicBezTo>
                  <a:cubicBezTo>
                    <a:pt x="209074" y="18160"/>
                    <a:pt x="89535" y="83406"/>
                    <a:pt x="10383" y="180942"/>
                  </a:cubicBezTo>
                  <a:cubicBezTo>
                    <a:pt x="6763" y="185418"/>
                    <a:pt x="3429" y="189990"/>
                    <a:pt x="0" y="194562"/>
                  </a:cubicBezTo>
                  <a:lnTo>
                    <a:pt x="0" y="1322513"/>
                  </a:lnTo>
                  <a:lnTo>
                    <a:pt x="6873050" y="1322513"/>
                  </a:lnTo>
                  <a:lnTo>
                    <a:pt x="6873050" y="429068"/>
                  </a:lnTo>
                  <a:cubicBezTo>
                    <a:pt x="6742843" y="371632"/>
                    <a:pt x="6594158" y="480789"/>
                    <a:pt x="6452712" y="461262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2" name="Google Shape;282;p7"/>
            <p:cNvGrpSpPr/>
            <p:nvPr/>
          </p:nvGrpSpPr>
          <p:grpSpPr>
            <a:xfrm>
              <a:off x="6430928" y="4166042"/>
              <a:ext cx="3273201" cy="782486"/>
              <a:chOff x="6430928" y="4166042"/>
              <a:chExt cx="3273201" cy="782486"/>
            </a:xfrm>
          </p:grpSpPr>
          <p:grpSp>
            <p:nvGrpSpPr>
              <p:cNvPr id="283" name="Google Shape;283;p7"/>
              <p:cNvGrpSpPr/>
              <p:nvPr/>
            </p:nvGrpSpPr>
            <p:grpSpPr>
              <a:xfrm>
                <a:off x="7386095" y="4166042"/>
                <a:ext cx="2318034" cy="773811"/>
                <a:chOff x="762295" y="4190998"/>
                <a:chExt cx="2318034" cy="773811"/>
              </a:xfrm>
            </p:grpSpPr>
            <p:sp>
              <p:nvSpPr>
                <p:cNvPr id="284" name="Google Shape;284;p7"/>
                <p:cNvSpPr/>
                <p:nvPr/>
              </p:nvSpPr>
              <p:spPr>
                <a:xfrm>
                  <a:off x="762295" y="4190998"/>
                  <a:ext cx="2318034" cy="773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5055" h="505759" extrusionOk="0">
                      <a:moveTo>
                        <a:pt x="1514915" y="462992"/>
                      </a:moveTo>
                      <a:cubicBezTo>
                        <a:pt x="1515295" y="420130"/>
                        <a:pt x="1515581" y="376696"/>
                        <a:pt x="1506151" y="335262"/>
                      </a:cubicBezTo>
                      <a:cubicBezTo>
                        <a:pt x="1496721" y="293828"/>
                        <a:pt x="1476052" y="254014"/>
                        <a:pt x="1443667" y="233249"/>
                      </a:cubicBezTo>
                      <a:cubicBezTo>
                        <a:pt x="1411282" y="212485"/>
                        <a:pt x="1363657" y="201817"/>
                        <a:pt x="1338797" y="233630"/>
                      </a:cubicBezTo>
                      <a:cubicBezTo>
                        <a:pt x="1317366" y="183433"/>
                        <a:pt x="1268121" y="151144"/>
                        <a:pt x="1219830" y="155430"/>
                      </a:cubicBezTo>
                      <a:cubicBezTo>
                        <a:pt x="1171538" y="159716"/>
                        <a:pt x="1116103" y="176861"/>
                        <a:pt x="1101529" y="230201"/>
                      </a:cubicBezTo>
                      <a:cubicBezTo>
                        <a:pt x="1068573" y="137714"/>
                        <a:pt x="1012089" y="50750"/>
                        <a:pt x="931318" y="14936"/>
                      </a:cubicBezTo>
                      <a:cubicBezTo>
                        <a:pt x="850546" y="-20782"/>
                        <a:pt x="736912" y="7793"/>
                        <a:pt x="699765" y="98185"/>
                      </a:cubicBezTo>
                      <a:cubicBezTo>
                        <a:pt x="644805" y="45607"/>
                        <a:pt x="565938" y="28557"/>
                        <a:pt x="498216" y="54656"/>
                      </a:cubicBezTo>
                      <a:cubicBezTo>
                        <a:pt x="430493" y="80754"/>
                        <a:pt x="379915" y="142381"/>
                        <a:pt x="363246" y="222581"/>
                      </a:cubicBezTo>
                      <a:cubicBezTo>
                        <a:pt x="363437" y="162193"/>
                        <a:pt x="318003" y="109805"/>
                        <a:pt x="266663" y="98470"/>
                      </a:cubicBezTo>
                      <a:cubicBezTo>
                        <a:pt x="215419" y="87136"/>
                        <a:pt x="161793" y="110758"/>
                        <a:pt x="121597" y="149334"/>
                      </a:cubicBezTo>
                      <a:cubicBezTo>
                        <a:pt x="81402" y="187910"/>
                        <a:pt x="52827" y="239917"/>
                        <a:pt x="27776" y="292971"/>
                      </a:cubicBezTo>
                      <a:cubicBezTo>
                        <a:pt x="-6228" y="364790"/>
                        <a:pt x="-16896" y="459754"/>
                        <a:pt x="41683" y="505759"/>
                      </a:cubicBezTo>
                      <a:lnTo>
                        <a:pt x="1514915" y="462897"/>
                      </a:lnTo>
                      <a:close/>
                    </a:path>
                  </a:pathLst>
                </a:custGeom>
                <a:solidFill>
                  <a:srgbClr val="43847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" name="Google Shape;285;p7"/>
                <p:cNvSpPr/>
                <p:nvPr/>
              </p:nvSpPr>
              <p:spPr>
                <a:xfrm>
                  <a:off x="1135593" y="4527789"/>
                  <a:ext cx="323089" cy="195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69" h="127670" extrusionOk="0">
                      <a:moveTo>
                        <a:pt x="0" y="120756"/>
                      </a:moveTo>
                      <a:cubicBezTo>
                        <a:pt x="2857" y="82561"/>
                        <a:pt x="28861" y="48176"/>
                        <a:pt x="61246" y="39698"/>
                      </a:cubicBezTo>
                      <a:cubicBezTo>
                        <a:pt x="93631" y="31221"/>
                        <a:pt x="129826" y="49223"/>
                        <a:pt x="146685" y="82275"/>
                      </a:cubicBezTo>
                      <a:cubicBezTo>
                        <a:pt x="150781" y="90276"/>
                        <a:pt x="153829" y="99515"/>
                        <a:pt x="152876" y="108660"/>
                      </a:cubicBezTo>
                      <a:cubicBezTo>
                        <a:pt x="151924" y="117899"/>
                        <a:pt x="145732" y="126852"/>
                        <a:pt x="137731" y="127614"/>
                      </a:cubicBezTo>
                      <a:cubicBezTo>
                        <a:pt x="127730" y="128567"/>
                        <a:pt x="120015" y="117327"/>
                        <a:pt x="116491" y="106373"/>
                      </a:cubicBezTo>
                      <a:cubicBezTo>
                        <a:pt x="106966" y="76846"/>
                        <a:pt x="114586" y="40937"/>
                        <a:pt x="134874" y="19887"/>
                      </a:cubicBezTo>
                      <a:cubicBezTo>
                        <a:pt x="155162" y="-1164"/>
                        <a:pt x="186785" y="-6117"/>
                        <a:pt x="211169" y="798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" name="Google Shape;286;p7"/>
                <p:cNvSpPr/>
                <p:nvPr/>
              </p:nvSpPr>
              <p:spPr>
                <a:xfrm>
                  <a:off x="1695405" y="4365934"/>
                  <a:ext cx="385607" cy="296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031" h="193538" extrusionOk="0">
                      <a:moveTo>
                        <a:pt x="0" y="5611"/>
                      </a:moveTo>
                      <a:cubicBezTo>
                        <a:pt x="29432" y="-7248"/>
                        <a:pt x="65246" y="2563"/>
                        <a:pt x="86678" y="29233"/>
                      </a:cubicBezTo>
                      <a:cubicBezTo>
                        <a:pt x="108109" y="55903"/>
                        <a:pt x="113824" y="98003"/>
                        <a:pt x="100489" y="130960"/>
                      </a:cubicBezTo>
                      <a:cubicBezTo>
                        <a:pt x="126206" y="112957"/>
                        <a:pt x="170783" y="100575"/>
                        <a:pt x="198215" y="114767"/>
                      </a:cubicBezTo>
                      <a:cubicBezTo>
                        <a:pt x="225647" y="128959"/>
                        <a:pt x="246412" y="159344"/>
                        <a:pt x="252031" y="193539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" name="Google Shape;287;p7"/>
                <p:cNvSpPr/>
                <p:nvPr/>
              </p:nvSpPr>
              <p:spPr>
                <a:xfrm>
                  <a:off x="2369276" y="4558455"/>
                  <a:ext cx="299188" cy="20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548" h="134003" extrusionOk="0">
                      <a:moveTo>
                        <a:pt x="0" y="49364"/>
                      </a:moveTo>
                      <a:cubicBezTo>
                        <a:pt x="1429" y="24409"/>
                        <a:pt x="20860" y="3359"/>
                        <a:pt x="42291" y="406"/>
                      </a:cubicBezTo>
                      <a:cubicBezTo>
                        <a:pt x="63818" y="-2547"/>
                        <a:pt x="85630" y="10884"/>
                        <a:pt x="97917" y="31553"/>
                      </a:cubicBezTo>
                      <a:cubicBezTo>
                        <a:pt x="110204" y="52222"/>
                        <a:pt x="113443" y="78892"/>
                        <a:pt x="109442" y="103467"/>
                      </a:cubicBezTo>
                      <a:cubicBezTo>
                        <a:pt x="107252" y="116992"/>
                        <a:pt x="100870" y="132137"/>
                        <a:pt x="89059" y="133851"/>
                      </a:cubicBezTo>
                      <a:cubicBezTo>
                        <a:pt x="80867" y="135089"/>
                        <a:pt x="72866" y="128613"/>
                        <a:pt x="69247" y="120135"/>
                      </a:cubicBezTo>
                      <a:cubicBezTo>
                        <a:pt x="65627" y="111658"/>
                        <a:pt x="65913" y="101371"/>
                        <a:pt x="68199" y="92227"/>
                      </a:cubicBezTo>
                      <a:cubicBezTo>
                        <a:pt x="75438" y="62985"/>
                        <a:pt x="102299" y="43459"/>
                        <a:pt x="128588" y="43840"/>
                      </a:cubicBezTo>
                      <a:cubicBezTo>
                        <a:pt x="154877" y="44221"/>
                        <a:pt x="179546" y="61938"/>
                        <a:pt x="195549" y="8622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8" name="Google Shape;288;p7"/>
              <p:cNvGrpSpPr/>
              <p:nvPr/>
            </p:nvGrpSpPr>
            <p:grpSpPr>
              <a:xfrm>
                <a:off x="6430928" y="4341412"/>
                <a:ext cx="1343761" cy="607116"/>
                <a:chOff x="2515353" y="4380926"/>
                <a:chExt cx="1343761" cy="607116"/>
              </a:xfrm>
            </p:grpSpPr>
            <p:sp>
              <p:nvSpPr>
                <p:cNvPr id="289" name="Google Shape;289;p7"/>
                <p:cNvSpPr/>
                <p:nvPr/>
              </p:nvSpPr>
              <p:spPr>
                <a:xfrm>
                  <a:off x="2515353" y="4380926"/>
                  <a:ext cx="1343761" cy="60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275" h="396808" extrusionOk="0">
                      <a:moveTo>
                        <a:pt x="874034" y="330612"/>
                      </a:moveTo>
                      <a:cubicBezTo>
                        <a:pt x="886417" y="289464"/>
                        <a:pt x="870891" y="240505"/>
                        <a:pt x="837839" y="216121"/>
                      </a:cubicBezTo>
                      <a:cubicBezTo>
                        <a:pt x="804787" y="191737"/>
                        <a:pt x="756019" y="189546"/>
                        <a:pt x="725159" y="216978"/>
                      </a:cubicBezTo>
                      <a:cubicBezTo>
                        <a:pt x="753067" y="157923"/>
                        <a:pt x="734493" y="78008"/>
                        <a:pt x="684106" y="40099"/>
                      </a:cubicBezTo>
                      <a:cubicBezTo>
                        <a:pt x="633718" y="2190"/>
                        <a:pt x="551613" y="17048"/>
                        <a:pt x="510275" y="66007"/>
                      </a:cubicBezTo>
                      <a:cubicBezTo>
                        <a:pt x="494463" y="18668"/>
                        <a:pt x="442171" y="-6669"/>
                        <a:pt x="396260" y="1523"/>
                      </a:cubicBezTo>
                      <a:cubicBezTo>
                        <a:pt x="350349" y="9714"/>
                        <a:pt x="311678" y="45147"/>
                        <a:pt x="286342" y="87343"/>
                      </a:cubicBezTo>
                      <a:cubicBezTo>
                        <a:pt x="261005" y="129539"/>
                        <a:pt x="245003" y="184212"/>
                        <a:pt x="231287" y="232314"/>
                      </a:cubicBezTo>
                      <a:cubicBezTo>
                        <a:pt x="208998" y="185355"/>
                        <a:pt x="158992" y="155447"/>
                        <a:pt x="110320" y="160114"/>
                      </a:cubicBezTo>
                      <a:cubicBezTo>
                        <a:pt x="61647" y="164686"/>
                        <a:pt x="17260" y="203548"/>
                        <a:pt x="2878" y="254031"/>
                      </a:cubicBezTo>
                      <a:cubicBezTo>
                        <a:pt x="-8076" y="292512"/>
                        <a:pt x="13546" y="342518"/>
                        <a:pt x="45645" y="362997"/>
                      </a:cubicBezTo>
                      <a:cubicBezTo>
                        <a:pt x="77744" y="383380"/>
                        <a:pt x="116225" y="386999"/>
                        <a:pt x="153373" y="390143"/>
                      </a:cubicBezTo>
                      <a:cubicBezTo>
                        <a:pt x="404357" y="411479"/>
                        <a:pt x="626289" y="378903"/>
                        <a:pt x="874034" y="3306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" name="Google Shape;290;p7"/>
                <p:cNvSpPr/>
                <p:nvPr/>
              </p:nvSpPr>
              <p:spPr>
                <a:xfrm>
                  <a:off x="2794051" y="4552497"/>
                  <a:ext cx="570688" cy="324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99" h="212042" extrusionOk="0">
                      <a:moveTo>
                        <a:pt x="0" y="212042"/>
                      </a:moveTo>
                      <a:cubicBezTo>
                        <a:pt x="4001" y="166608"/>
                        <a:pt x="41624" y="129270"/>
                        <a:pt x="83344" y="122126"/>
                      </a:cubicBezTo>
                      <a:cubicBezTo>
                        <a:pt x="125064" y="114983"/>
                        <a:pt x="168307" y="134414"/>
                        <a:pt x="198311" y="166513"/>
                      </a:cubicBezTo>
                      <a:cubicBezTo>
                        <a:pt x="183071" y="116697"/>
                        <a:pt x="197644" y="53356"/>
                        <a:pt x="236982" y="22685"/>
                      </a:cubicBezTo>
                      <a:cubicBezTo>
                        <a:pt x="276321" y="-7985"/>
                        <a:pt x="334137" y="-7509"/>
                        <a:pt x="372999" y="2382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" name="Google Shape;291;p7"/>
                <p:cNvSpPr/>
                <p:nvPr/>
              </p:nvSpPr>
              <p:spPr>
                <a:xfrm>
                  <a:off x="3514829" y="4692357"/>
                  <a:ext cx="126058" cy="105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91" h="68774" extrusionOk="0">
                      <a:moveTo>
                        <a:pt x="0" y="1432"/>
                      </a:moveTo>
                      <a:cubicBezTo>
                        <a:pt x="19050" y="-2759"/>
                        <a:pt x="39719" y="2385"/>
                        <a:pt x="55245" y="15053"/>
                      </a:cubicBezTo>
                      <a:cubicBezTo>
                        <a:pt x="70771" y="27722"/>
                        <a:pt x="80963" y="47819"/>
                        <a:pt x="82391" y="68774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92" name="Google Shape;292;p7"/>
            <p:cNvGrpSpPr/>
            <p:nvPr/>
          </p:nvGrpSpPr>
          <p:grpSpPr>
            <a:xfrm>
              <a:off x="-102185" y="4148592"/>
              <a:ext cx="1843078" cy="808698"/>
              <a:chOff x="-25985" y="4224317"/>
              <a:chExt cx="1843078" cy="808698"/>
            </a:xfrm>
          </p:grpSpPr>
          <p:sp>
            <p:nvSpPr>
              <p:cNvPr id="293" name="Google Shape;293;p7"/>
              <p:cNvSpPr/>
              <p:nvPr/>
            </p:nvSpPr>
            <p:spPr>
              <a:xfrm>
                <a:off x="-25985" y="4224317"/>
                <a:ext cx="1843078" cy="808698"/>
              </a:xfrm>
              <a:custGeom>
                <a:avLst/>
                <a:gdLst/>
                <a:ahLst/>
                <a:cxnLst/>
                <a:rect l="l" t="t" r="r" b="b"/>
                <a:pathLst>
                  <a:path w="1204626" h="528561" extrusionOk="0">
                    <a:moveTo>
                      <a:pt x="1204532" y="500642"/>
                    </a:moveTo>
                    <a:cubicBezTo>
                      <a:pt x="1197578" y="430728"/>
                      <a:pt x="1152716" y="368530"/>
                      <a:pt x="1095375" y="349194"/>
                    </a:cubicBezTo>
                    <a:cubicBezTo>
                      <a:pt x="1038035" y="329859"/>
                      <a:pt x="976598" y="365196"/>
                      <a:pt x="938689" y="419965"/>
                    </a:cubicBezTo>
                    <a:cubicBezTo>
                      <a:pt x="906399" y="332907"/>
                      <a:pt x="835438" y="267565"/>
                      <a:pt x="755904" y="251658"/>
                    </a:cubicBezTo>
                    <a:cubicBezTo>
                      <a:pt x="676275" y="235751"/>
                      <a:pt x="587312" y="253182"/>
                      <a:pt x="531400" y="322715"/>
                    </a:cubicBezTo>
                    <a:cubicBezTo>
                      <a:pt x="540353" y="277376"/>
                      <a:pt x="522827" y="226703"/>
                      <a:pt x="489585" y="201842"/>
                    </a:cubicBezTo>
                    <a:cubicBezTo>
                      <a:pt x="456343" y="176982"/>
                      <a:pt x="404146" y="172505"/>
                      <a:pt x="372904" y="201271"/>
                    </a:cubicBezTo>
                    <a:cubicBezTo>
                      <a:pt x="392239" y="139644"/>
                      <a:pt x="365665" y="66683"/>
                      <a:pt x="319373" y="30869"/>
                    </a:cubicBezTo>
                    <a:cubicBezTo>
                      <a:pt x="273082" y="-4945"/>
                      <a:pt x="212027" y="-7422"/>
                      <a:pt x="158877" y="12295"/>
                    </a:cubicBezTo>
                    <a:cubicBezTo>
                      <a:pt x="105728" y="32012"/>
                      <a:pt x="59341" y="71636"/>
                      <a:pt x="17812" y="115546"/>
                    </a:cubicBezTo>
                    <a:lnTo>
                      <a:pt x="0" y="528550"/>
                    </a:lnTo>
                    <a:cubicBezTo>
                      <a:pt x="12954" y="529217"/>
                      <a:pt x="34766" y="499308"/>
                      <a:pt x="47435" y="502451"/>
                    </a:cubicBezTo>
                    <a:lnTo>
                      <a:pt x="1204627" y="5006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7"/>
              <p:cNvSpPr/>
              <p:nvPr/>
            </p:nvSpPr>
            <p:spPr>
              <a:xfrm>
                <a:off x="308475" y="4415593"/>
                <a:ext cx="436810" cy="422915"/>
              </a:xfrm>
              <a:custGeom>
                <a:avLst/>
                <a:gdLst/>
                <a:ahLst/>
                <a:cxnLst/>
                <a:rect l="l" t="t" r="r" b="b"/>
                <a:pathLst>
                  <a:path w="285497" h="276415" extrusionOk="0">
                    <a:moveTo>
                      <a:pt x="0" y="0"/>
                    </a:moveTo>
                    <a:cubicBezTo>
                      <a:pt x="35433" y="3238"/>
                      <a:pt x="68770" y="26289"/>
                      <a:pt x="86392" y="59627"/>
                    </a:cubicBezTo>
                    <a:cubicBezTo>
                      <a:pt x="104013" y="92964"/>
                      <a:pt x="105537" y="135731"/>
                      <a:pt x="90201" y="170402"/>
                    </a:cubicBezTo>
                    <a:cubicBezTo>
                      <a:pt x="131921" y="154019"/>
                      <a:pt x="177736" y="144875"/>
                      <a:pt x="218694" y="163354"/>
                    </a:cubicBezTo>
                    <a:cubicBezTo>
                      <a:pt x="259651" y="181832"/>
                      <a:pt x="291274" y="228981"/>
                      <a:pt x="284607" y="27641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7"/>
              <p:cNvSpPr/>
              <p:nvPr/>
            </p:nvSpPr>
            <p:spPr>
              <a:xfrm>
                <a:off x="175186" y="4665667"/>
                <a:ext cx="327752" cy="256382"/>
              </a:xfrm>
              <a:custGeom>
                <a:avLst/>
                <a:gdLst/>
                <a:ahLst/>
                <a:cxnLst/>
                <a:rect l="l" t="t" r="r" b="b"/>
                <a:pathLst>
                  <a:path w="214217" h="167570" extrusionOk="0">
                    <a:moveTo>
                      <a:pt x="0" y="9741"/>
                    </a:moveTo>
                    <a:cubicBezTo>
                      <a:pt x="47435" y="-8452"/>
                      <a:pt x="102679" y="-832"/>
                      <a:pt x="144209" y="29839"/>
                    </a:cubicBezTo>
                    <a:cubicBezTo>
                      <a:pt x="185738" y="60509"/>
                      <a:pt x="212598" y="113278"/>
                      <a:pt x="214217" y="16757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6" name="Google Shape;296;p7"/>
            <p:cNvGrpSpPr/>
            <p:nvPr/>
          </p:nvGrpSpPr>
          <p:grpSpPr>
            <a:xfrm>
              <a:off x="0" y="4804888"/>
              <a:ext cx="9141155" cy="338622"/>
              <a:chOff x="0" y="4804888"/>
              <a:chExt cx="9141155" cy="338622"/>
            </a:xfrm>
          </p:grpSpPr>
          <p:sp>
            <p:nvSpPr>
              <p:cNvPr id="297" name="Google Shape;297;p7"/>
              <p:cNvSpPr/>
              <p:nvPr/>
            </p:nvSpPr>
            <p:spPr>
              <a:xfrm>
                <a:off x="0" y="4804888"/>
                <a:ext cx="9141155" cy="338622"/>
              </a:xfrm>
              <a:custGeom>
                <a:avLst/>
                <a:gdLst/>
                <a:ahLst/>
                <a:cxnLst/>
                <a:rect l="l" t="t" r="r" b="b"/>
                <a:pathLst>
                  <a:path w="6873049" h="254603" extrusionOk="0">
                    <a:moveTo>
                      <a:pt x="0" y="0"/>
                    </a:moveTo>
                    <a:lnTo>
                      <a:pt x="6873050" y="0"/>
                    </a:lnTo>
                    <a:lnTo>
                      <a:pt x="6873050" y="254603"/>
                    </a:lnTo>
                    <a:lnTo>
                      <a:pt x="0" y="25460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98" name="Google Shape;298;p7"/>
              <p:cNvGrpSpPr/>
              <p:nvPr/>
            </p:nvGrpSpPr>
            <p:grpSpPr>
              <a:xfrm>
                <a:off x="408984" y="4937484"/>
                <a:ext cx="8326033" cy="113087"/>
                <a:chOff x="408984" y="4937484"/>
                <a:chExt cx="8326033" cy="113087"/>
              </a:xfrm>
            </p:grpSpPr>
            <p:grpSp>
              <p:nvGrpSpPr>
                <p:cNvPr id="299" name="Google Shape;299;p7"/>
                <p:cNvGrpSpPr/>
                <p:nvPr/>
              </p:nvGrpSpPr>
              <p:grpSpPr>
                <a:xfrm flipH="1">
                  <a:off x="3116092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300" name="Google Shape;300;p7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" name="Google Shape;301;p7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" name="Google Shape;302;p7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" name="Google Shape;303;p7"/>
                <p:cNvGrpSpPr/>
                <p:nvPr/>
              </p:nvGrpSpPr>
              <p:grpSpPr>
                <a:xfrm>
                  <a:off x="408984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304" name="Google Shape;304;p7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" name="Google Shape;305;p7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" name="Google Shape;306;p7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" name="Google Shape;307;p7"/>
                <p:cNvGrpSpPr/>
                <p:nvPr/>
              </p:nvGrpSpPr>
              <p:grpSpPr>
                <a:xfrm>
                  <a:off x="8530309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308" name="Google Shape;308;p7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" name="Google Shape;309;p7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" name="Google Shape;310;p7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311" name="Google Shape;311;p7"/>
            <p:cNvGrpSpPr/>
            <p:nvPr/>
          </p:nvGrpSpPr>
          <p:grpSpPr>
            <a:xfrm>
              <a:off x="172291" y="1391512"/>
              <a:ext cx="326065" cy="1692347"/>
              <a:chOff x="172291" y="1391512"/>
              <a:chExt cx="326065" cy="1692347"/>
            </a:xfrm>
          </p:grpSpPr>
          <p:grpSp>
            <p:nvGrpSpPr>
              <p:cNvPr id="312" name="Google Shape;312;p7"/>
              <p:cNvGrpSpPr/>
              <p:nvPr/>
            </p:nvGrpSpPr>
            <p:grpSpPr>
              <a:xfrm>
                <a:off x="172291" y="2021182"/>
                <a:ext cx="215583" cy="229700"/>
                <a:chOff x="423441" y="2517507"/>
                <a:chExt cx="215583" cy="229700"/>
              </a:xfrm>
            </p:grpSpPr>
            <p:sp>
              <p:nvSpPr>
                <p:cNvPr id="313" name="Google Shape;313;p7"/>
                <p:cNvSpPr/>
                <p:nvPr/>
              </p:nvSpPr>
              <p:spPr>
                <a:xfrm>
                  <a:off x="439395" y="2545793"/>
                  <a:ext cx="174767" cy="185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218" h="215386" extrusionOk="0">
                      <a:moveTo>
                        <a:pt x="203072" y="0"/>
                      </a:moveTo>
                      <a:cubicBezTo>
                        <a:pt x="203072" y="0"/>
                        <a:pt x="-34594" y="27382"/>
                        <a:pt x="4302" y="215386"/>
                      </a:cubicBezTo>
                      <a:cubicBezTo>
                        <a:pt x="4302" y="215386"/>
                        <a:pt x="209482" y="188004"/>
                        <a:pt x="20307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" name="Google Shape;314;p7"/>
                <p:cNvSpPr/>
                <p:nvPr/>
              </p:nvSpPr>
              <p:spPr>
                <a:xfrm>
                  <a:off x="423441" y="2517507"/>
                  <a:ext cx="215583" cy="22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78" h="267093" extrusionOk="0">
                      <a:moveTo>
                        <a:pt x="762" y="267078"/>
                      </a:moveTo>
                      <a:cubicBezTo>
                        <a:pt x="1634" y="266953"/>
                        <a:pt x="2069" y="267078"/>
                        <a:pt x="2878" y="266766"/>
                      </a:cubicBezTo>
                      <a:cubicBezTo>
                        <a:pt x="5056" y="265833"/>
                        <a:pt x="6550" y="263966"/>
                        <a:pt x="8355" y="262410"/>
                      </a:cubicBezTo>
                      <a:cubicBezTo>
                        <a:pt x="17254" y="254880"/>
                        <a:pt x="25531" y="246790"/>
                        <a:pt x="33745" y="238637"/>
                      </a:cubicBezTo>
                      <a:cubicBezTo>
                        <a:pt x="57767" y="214740"/>
                        <a:pt x="79922" y="189474"/>
                        <a:pt x="103072" y="164954"/>
                      </a:cubicBezTo>
                      <a:cubicBezTo>
                        <a:pt x="133068" y="132905"/>
                        <a:pt x="164309" y="101602"/>
                        <a:pt x="193807" y="69117"/>
                      </a:cubicBezTo>
                      <a:cubicBezTo>
                        <a:pt x="213721" y="47211"/>
                        <a:pt x="232640" y="24745"/>
                        <a:pt x="250438" y="1657"/>
                      </a:cubicBezTo>
                      <a:cubicBezTo>
                        <a:pt x="250812" y="1221"/>
                        <a:pt x="250749" y="599"/>
                        <a:pt x="250252" y="225"/>
                      </a:cubicBezTo>
                      <a:cubicBezTo>
                        <a:pt x="249816" y="-148"/>
                        <a:pt x="249194" y="-23"/>
                        <a:pt x="248820" y="350"/>
                      </a:cubicBezTo>
                      <a:cubicBezTo>
                        <a:pt x="234880" y="17153"/>
                        <a:pt x="220131" y="33395"/>
                        <a:pt x="205071" y="49638"/>
                      </a:cubicBezTo>
                      <a:cubicBezTo>
                        <a:pt x="170408" y="87040"/>
                        <a:pt x="133940" y="123632"/>
                        <a:pt x="98592" y="160723"/>
                      </a:cubicBezTo>
                      <a:cubicBezTo>
                        <a:pt x="77744" y="182753"/>
                        <a:pt x="57269" y="204970"/>
                        <a:pt x="36297" y="227000"/>
                      </a:cubicBezTo>
                      <a:cubicBezTo>
                        <a:pt x="27398" y="236397"/>
                        <a:pt x="18374" y="245607"/>
                        <a:pt x="9288" y="255005"/>
                      </a:cubicBezTo>
                      <a:cubicBezTo>
                        <a:pt x="6301" y="258116"/>
                        <a:pt x="2256" y="260543"/>
                        <a:pt x="389" y="264464"/>
                      </a:cubicBezTo>
                      <a:cubicBezTo>
                        <a:pt x="16" y="265211"/>
                        <a:pt x="264" y="265522"/>
                        <a:pt x="140" y="266331"/>
                      </a:cubicBezTo>
                      <a:cubicBezTo>
                        <a:pt x="-47" y="266517"/>
                        <a:pt x="-47" y="266766"/>
                        <a:pt x="140" y="266953"/>
                      </a:cubicBezTo>
                      <a:cubicBezTo>
                        <a:pt x="327" y="267140"/>
                        <a:pt x="576" y="267140"/>
                        <a:pt x="762" y="2669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5" name="Google Shape;315;p7"/>
              <p:cNvGrpSpPr/>
              <p:nvPr/>
            </p:nvGrpSpPr>
            <p:grpSpPr>
              <a:xfrm>
                <a:off x="172300" y="1391512"/>
                <a:ext cx="326056" cy="122381"/>
                <a:chOff x="177600" y="2303162"/>
                <a:chExt cx="326056" cy="122381"/>
              </a:xfrm>
            </p:grpSpPr>
            <p:sp>
              <p:nvSpPr>
                <p:cNvPr id="316" name="Google Shape;316;p7"/>
                <p:cNvSpPr/>
                <p:nvPr/>
              </p:nvSpPr>
              <p:spPr>
                <a:xfrm>
                  <a:off x="275582" y="2303162"/>
                  <a:ext cx="228074" cy="122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74" h="179313" extrusionOk="0">
                      <a:moveTo>
                        <a:pt x="0" y="73082"/>
                      </a:moveTo>
                      <a:cubicBezTo>
                        <a:pt x="0" y="73082"/>
                        <a:pt x="85320" y="12406"/>
                        <a:pt x="170454" y="1951"/>
                      </a:cubicBezTo>
                      <a:cubicBezTo>
                        <a:pt x="228081" y="-5144"/>
                        <a:pt x="324106" y="3880"/>
                        <a:pt x="333503" y="83973"/>
                      </a:cubicBezTo>
                      <a:cubicBezTo>
                        <a:pt x="346323" y="193066"/>
                        <a:pt x="173379" y="232024"/>
                        <a:pt x="0" y="7308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" name="Google Shape;317;p7"/>
                <p:cNvSpPr/>
                <p:nvPr/>
              </p:nvSpPr>
              <p:spPr>
                <a:xfrm>
                  <a:off x="177600" y="2341319"/>
                  <a:ext cx="246113" cy="2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605" h="38331" extrusionOk="0">
                      <a:moveTo>
                        <a:pt x="587" y="20101"/>
                      </a:moveTo>
                      <a:cubicBezTo>
                        <a:pt x="3139" y="21968"/>
                        <a:pt x="4632" y="23710"/>
                        <a:pt x="7557" y="24955"/>
                      </a:cubicBezTo>
                      <a:cubicBezTo>
                        <a:pt x="13220" y="27257"/>
                        <a:pt x="19506" y="26946"/>
                        <a:pt x="25418" y="27631"/>
                      </a:cubicBezTo>
                      <a:cubicBezTo>
                        <a:pt x="107751" y="36654"/>
                        <a:pt x="172286" y="8214"/>
                        <a:pt x="252192" y="13068"/>
                      </a:cubicBezTo>
                      <a:cubicBezTo>
                        <a:pt x="283371" y="15060"/>
                        <a:pt x="317101" y="21470"/>
                        <a:pt x="355436" y="37961"/>
                      </a:cubicBezTo>
                      <a:cubicBezTo>
                        <a:pt x="357303" y="38895"/>
                        <a:pt x="359419" y="37961"/>
                        <a:pt x="360290" y="36281"/>
                      </a:cubicBezTo>
                      <a:cubicBezTo>
                        <a:pt x="361099" y="34414"/>
                        <a:pt x="360290" y="32298"/>
                        <a:pt x="358548" y="31489"/>
                      </a:cubicBezTo>
                      <a:cubicBezTo>
                        <a:pt x="319715" y="12446"/>
                        <a:pt x="285300" y="3422"/>
                        <a:pt x="253126" y="871"/>
                      </a:cubicBezTo>
                      <a:cubicBezTo>
                        <a:pt x="173220" y="-5477"/>
                        <a:pt x="108996" y="25204"/>
                        <a:pt x="26414" y="17985"/>
                      </a:cubicBezTo>
                      <a:cubicBezTo>
                        <a:pt x="20750" y="17487"/>
                        <a:pt x="15025" y="15682"/>
                        <a:pt x="9113" y="16056"/>
                      </a:cubicBezTo>
                      <a:cubicBezTo>
                        <a:pt x="6126" y="16304"/>
                        <a:pt x="4135" y="17549"/>
                        <a:pt x="1085" y="18234"/>
                      </a:cubicBezTo>
                      <a:cubicBezTo>
                        <a:pt x="525" y="18109"/>
                        <a:pt x="90" y="18545"/>
                        <a:pt x="27" y="19043"/>
                      </a:cubicBezTo>
                      <a:cubicBezTo>
                        <a:pt x="-97" y="19540"/>
                        <a:pt x="214" y="19976"/>
                        <a:pt x="774" y="201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8" name="Google Shape;318;p7"/>
              <p:cNvGrpSpPr/>
              <p:nvPr/>
            </p:nvGrpSpPr>
            <p:grpSpPr>
              <a:xfrm>
                <a:off x="226007" y="2758151"/>
                <a:ext cx="218639" cy="325708"/>
                <a:chOff x="258394" y="2710176"/>
                <a:chExt cx="218639" cy="325708"/>
              </a:xfrm>
            </p:grpSpPr>
            <p:sp>
              <p:nvSpPr>
                <p:cNvPr id="319" name="Google Shape;319;p7"/>
                <p:cNvSpPr/>
                <p:nvPr/>
              </p:nvSpPr>
              <p:spPr>
                <a:xfrm rot="3637164">
                  <a:off x="253622" y="2845213"/>
                  <a:ext cx="228182" cy="12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74" h="179313" extrusionOk="0">
                      <a:moveTo>
                        <a:pt x="0" y="73082"/>
                      </a:moveTo>
                      <a:cubicBezTo>
                        <a:pt x="0" y="73082"/>
                        <a:pt x="85320" y="12406"/>
                        <a:pt x="170454" y="1951"/>
                      </a:cubicBezTo>
                      <a:cubicBezTo>
                        <a:pt x="228081" y="-5144"/>
                        <a:pt x="324106" y="3880"/>
                        <a:pt x="333503" y="83973"/>
                      </a:cubicBezTo>
                      <a:cubicBezTo>
                        <a:pt x="346323" y="193066"/>
                        <a:pt x="173379" y="232024"/>
                        <a:pt x="0" y="73082"/>
                      </a:cubicBezTo>
                      <a:close/>
                    </a:path>
                  </a:pathLst>
                </a:custGeom>
                <a:solidFill>
                  <a:srgbClr val="43847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" name="Google Shape;320;p7"/>
                <p:cNvSpPr/>
                <p:nvPr/>
              </p:nvSpPr>
              <p:spPr>
                <a:xfrm rot="3637164">
                  <a:off x="209766" y="2810790"/>
                  <a:ext cx="246230" cy="26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605" h="38331" extrusionOk="0">
                      <a:moveTo>
                        <a:pt x="587" y="20101"/>
                      </a:moveTo>
                      <a:cubicBezTo>
                        <a:pt x="3139" y="21968"/>
                        <a:pt x="4632" y="23710"/>
                        <a:pt x="7557" y="24955"/>
                      </a:cubicBezTo>
                      <a:cubicBezTo>
                        <a:pt x="13220" y="27257"/>
                        <a:pt x="19506" y="26946"/>
                        <a:pt x="25418" y="27631"/>
                      </a:cubicBezTo>
                      <a:cubicBezTo>
                        <a:pt x="107751" y="36654"/>
                        <a:pt x="172286" y="8214"/>
                        <a:pt x="252192" y="13068"/>
                      </a:cubicBezTo>
                      <a:cubicBezTo>
                        <a:pt x="283371" y="15060"/>
                        <a:pt x="317101" y="21470"/>
                        <a:pt x="355436" y="37961"/>
                      </a:cubicBezTo>
                      <a:cubicBezTo>
                        <a:pt x="357303" y="38895"/>
                        <a:pt x="359419" y="37961"/>
                        <a:pt x="360290" y="36281"/>
                      </a:cubicBezTo>
                      <a:cubicBezTo>
                        <a:pt x="361099" y="34414"/>
                        <a:pt x="360290" y="32298"/>
                        <a:pt x="358548" y="31489"/>
                      </a:cubicBezTo>
                      <a:cubicBezTo>
                        <a:pt x="319715" y="12446"/>
                        <a:pt x="285300" y="3422"/>
                        <a:pt x="253126" y="871"/>
                      </a:cubicBezTo>
                      <a:cubicBezTo>
                        <a:pt x="173220" y="-5477"/>
                        <a:pt x="108996" y="25204"/>
                        <a:pt x="26414" y="17985"/>
                      </a:cubicBezTo>
                      <a:cubicBezTo>
                        <a:pt x="20750" y="17487"/>
                        <a:pt x="15025" y="15682"/>
                        <a:pt x="9113" y="16056"/>
                      </a:cubicBezTo>
                      <a:cubicBezTo>
                        <a:pt x="6126" y="16304"/>
                        <a:pt x="4135" y="17549"/>
                        <a:pt x="1085" y="18234"/>
                      </a:cubicBezTo>
                      <a:cubicBezTo>
                        <a:pt x="525" y="18109"/>
                        <a:pt x="90" y="18545"/>
                        <a:pt x="27" y="19043"/>
                      </a:cubicBezTo>
                      <a:cubicBezTo>
                        <a:pt x="-97" y="19540"/>
                        <a:pt x="214" y="19976"/>
                        <a:pt x="774" y="201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21" name="Google Shape;321;p7"/>
            <p:cNvGrpSpPr/>
            <p:nvPr/>
          </p:nvGrpSpPr>
          <p:grpSpPr>
            <a:xfrm>
              <a:off x="8581377" y="2863011"/>
              <a:ext cx="461179" cy="461210"/>
              <a:chOff x="2957865" y="5957044"/>
              <a:chExt cx="794178" cy="794231"/>
            </a:xfrm>
          </p:grpSpPr>
          <p:sp>
            <p:nvSpPr>
              <p:cNvPr id="322" name="Google Shape;322;p7"/>
              <p:cNvSpPr/>
              <p:nvPr/>
            </p:nvSpPr>
            <p:spPr>
              <a:xfrm>
                <a:off x="2957865" y="5957044"/>
                <a:ext cx="794178" cy="794231"/>
              </a:xfrm>
              <a:custGeom>
                <a:avLst/>
                <a:gdLst/>
                <a:ahLst/>
                <a:cxnLst/>
                <a:rect l="l" t="t" r="r" b="b"/>
                <a:pathLst>
                  <a:path w="794178" h="794231" extrusionOk="0">
                    <a:moveTo>
                      <a:pt x="201182" y="424150"/>
                    </a:moveTo>
                    <a:cubicBezTo>
                      <a:pt x="80015" y="392411"/>
                      <a:pt x="-9786" y="333851"/>
                      <a:pt x="856" y="293462"/>
                    </a:cubicBezTo>
                    <a:cubicBezTo>
                      <a:pt x="11498" y="253073"/>
                      <a:pt x="118475" y="245792"/>
                      <a:pt x="239642" y="277593"/>
                    </a:cubicBezTo>
                    <a:cubicBezTo>
                      <a:pt x="176413" y="169557"/>
                      <a:pt x="154321" y="64696"/>
                      <a:pt x="190353" y="43661"/>
                    </a:cubicBezTo>
                    <a:cubicBezTo>
                      <a:pt x="226386" y="22627"/>
                      <a:pt x="307039" y="93136"/>
                      <a:pt x="370205" y="201420"/>
                    </a:cubicBezTo>
                    <a:cubicBezTo>
                      <a:pt x="401943" y="80192"/>
                      <a:pt x="460566" y="-9734"/>
                      <a:pt x="501017" y="846"/>
                    </a:cubicBezTo>
                    <a:cubicBezTo>
                      <a:pt x="541406" y="11425"/>
                      <a:pt x="548438" y="118527"/>
                      <a:pt x="516638" y="239756"/>
                    </a:cubicBezTo>
                    <a:cubicBezTo>
                      <a:pt x="624797" y="176341"/>
                      <a:pt x="729659" y="154435"/>
                      <a:pt x="750756" y="190467"/>
                    </a:cubicBezTo>
                    <a:cubicBezTo>
                      <a:pt x="771852" y="226500"/>
                      <a:pt x="701156" y="307029"/>
                      <a:pt x="593059" y="370132"/>
                    </a:cubicBezTo>
                    <a:cubicBezTo>
                      <a:pt x="714225" y="401871"/>
                      <a:pt x="803964" y="460680"/>
                      <a:pt x="793322" y="501069"/>
                    </a:cubicBezTo>
                    <a:cubicBezTo>
                      <a:pt x="782743" y="541458"/>
                      <a:pt x="675765" y="548428"/>
                      <a:pt x="554599" y="516689"/>
                    </a:cubicBezTo>
                    <a:cubicBezTo>
                      <a:pt x="617827" y="624724"/>
                      <a:pt x="639920" y="729586"/>
                      <a:pt x="603825" y="750869"/>
                    </a:cubicBezTo>
                    <a:cubicBezTo>
                      <a:pt x="567792" y="771904"/>
                      <a:pt x="487201" y="701084"/>
                      <a:pt x="423974" y="593111"/>
                    </a:cubicBezTo>
                    <a:cubicBezTo>
                      <a:pt x="392235" y="714339"/>
                      <a:pt x="333674" y="804016"/>
                      <a:pt x="293223" y="793374"/>
                    </a:cubicBezTo>
                    <a:cubicBezTo>
                      <a:pt x="252772" y="782732"/>
                      <a:pt x="245740" y="675942"/>
                      <a:pt x="277541" y="554713"/>
                    </a:cubicBezTo>
                    <a:cubicBezTo>
                      <a:pt x="169443" y="617817"/>
                      <a:pt x="64520" y="640034"/>
                      <a:pt x="43423" y="604001"/>
                    </a:cubicBezTo>
                    <a:cubicBezTo>
                      <a:pt x="22388" y="567720"/>
                      <a:pt x="93022" y="487191"/>
                      <a:pt x="201120" y="42402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7"/>
              <p:cNvSpPr/>
              <p:nvPr/>
            </p:nvSpPr>
            <p:spPr>
              <a:xfrm>
                <a:off x="3072388" y="6281953"/>
                <a:ext cx="276661" cy="71547"/>
              </a:xfrm>
              <a:custGeom>
                <a:avLst/>
                <a:gdLst/>
                <a:ahLst/>
                <a:cxnLst/>
                <a:rect l="l" t="t" r="r" b="b"/>
                <a:pathLst>
                  <a:path w="276661" h="71547" extrusionOk="0">
                    <a:moveTo>
                      <a:pt x="1027" y="3030"/>
                    </a:moveTo>
                    <a:cubicBezTo>
                      <a:pt x="45337" y="17779"/>
                      <a:pt x="91015" y="30910"/>
                      <a:pt x="137129" y="42050"/>
                    </a:cubicBezTo>
                    <a:cubicBezTo>
                      <a:pt x="183306" y="53252"/>
                      <a:pt x="229855" y="62524"/>
                      <a:pt x="275596" y="71548"/>
                    </a:cubicBezTo>
                    <a:cubicBezTo>
                      <a:pt x="276094" y="71486"/>
                      <a:pt x="276529" y="71361"/>
                      <a:pt x="276654" y="70677"/>
                    </a:cubicBezTo>
                    <a:cubicBezTo>
                      <a:pt x="276716" y="70241"/>
                      <a:pt x="276405" y="69930"/>
                      <a:pt x="275970" y="69805"/>
                    </a:cubicBezTo>
                    <a:cubicBezTo>
                      <a:pt x="221392" y="57981"/>
                      <a:pt x="165881" y="44788"/>
                      <a:pt x="110867" y="30599"/>
                    </a:cubicBezTo>
                    <a:cubicBezTo>
                      <a:pt x="74088" y="21202"/>
                      <a:pt x="37558" y="11369"/>
                      <a:pt x="2023" y="43"/>
                    </a:cubicBezTo>
                    <a:cubicBezTo>
                      <a:pt x="1214" y="-144"/>
                      <a:pt x="342" y="292"/>
                      <a:pt x="94" y="1101"/>
                    </a:cubicBezTo>
                    <a:cubicBezTo>
                      <a:pt x="-217" y="1910"/>
                      <a:pt x="280" y="2719"/>
                      <a:pt x="1090" y="296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7"/>
              <p:cNvSpPr/>
              <p:nvPr/>
            </p:nvSpPr>
            <p:spPr>
              <a:xfrm>
                <a:off x="3123242" y="6364696"/>
                <a:ext cx="218816" cy="119938"/>
              </a:xfrm>
              <a:custGeom>
                <a:avLst/>
                <a:gdLst/>
                <a:ahLst/>
                <a:cxnLst/>
                <a:rect l="l" t="t" r="r" b="b"/>
                <a:pathLst>
                  <a:path w="218816" h="119938" extrusionOk="0">
                    <a:moveTo>
                      <a:pt x="2137" y="119679"/>
                    </a:moveTo>
                    <a:cubicBezTo>
                      <a:pt x="32444" y="103748"/>
                      <a:pt x="62627" y="87069"/>
                      <a:pt x="92561" y="69893"/>
                    </a:cubicBezTo>
                    <a:cubicBezTo>
                      <a:pt x="112475" y="58443"/>
                      <a:pt x="132203" y="46681"/>
                      <a:pt x="152242" y="35728"/>
                    </a:cubicBezTo>
                    <a:cubicBezTo>
                      <a:pt x="173774" y="24028"/>
                      <a:pt x="195618" y="12577"/>
                      <a:pt x="217959" y="2682"/>
                    </a:cubicBezTo>
                    <a:cubicBezTo>
                      <a:pt x="218643" y="2434"/>
                      <a:pt x="219017" y="1625"/>
                      <a:pt x="218706" y="816"/>
                    </a:cubicBezTo>
                    <a:cubicBezTo>
                      <a:pt x="218395" y="69"/>
                      <a:pt x="217585" y="-180"/>
                      <a:pt x="216839" y="131"/>
                    </a:cubicBezTo>
                    <a:cubicBezTo>
                      <a:pt x="186532" y="12702"/>
                      <a:pt x="156971" y="27078"/>
                      <a:pt x="128095" y="42947"/>
                    </a:cubicBezTo>
                    <a:cubicBezTo>
                      <a:pt x="85031" y="66595"/>
                      <a:pt x="43397" y="93355"/>
                      <a:pt x="706" y="117314"/>
                    </a:cubicBezTo>
                    <a:cubicBezTo>
                      <a:pt x="22" y="117563"/>
                      <a:pt x="-165" y="118435"/>
                      <a:pt x="146" y="119181"/>
                    </a:cubicBezTo>
                    <a:cubicBezTo>
                      <a:pt x="457" y="119928"/>
                      <a:pt x="1390" y="120177"/>
                      <a:pt x="2075" y="119679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7"/>
              <p:cNvSpPr/>
              <p:nvPr/>
            </p:nvSpPr>
            <p:spPr>
              <a:xfrm>
                <a:off x="3283223" y="6359074"/>
                <a:ext cx="53008" cy="248187"/>
              </a:xfrm>
              <a:custGeom>
                <a:avLst/>
                <a:gdLst/>
                <a:ahLst/>
                <a:cxnLst/>
                <a:rect l="l" t="t" r="r" b="b"/>
                <a:pathLst>
                  <a:path w="53008" h="248187" extrusionOk="0">
                    <a:moveTo>
                      <a:pt x="2778" y="247214"/>
                    </a:moveTo>
                    <a:lnTo>
                      <a:pt x="25928" y="118456"/>
                    </a:lnTo>
                    <a:lnTo>
                      <a:pt x="52999" y="1086"/>
                    </a:lnTo>
                    <a:cubicBezTo>
                      <a:pt x="53061" y="650"/>
                      <a:pt x="52813" y="152"/>
                      <a:pt x="52377" y="28"/>
                    </a:cubicBezTo>
                    <a:cubicBezTo>
                      <a:pt x="51941" y="-97"/>
                      <a:pt x="51506" y="214"/>
                      <a:pt x="51381" y="650"/>
                    </a:cubicBezTo>
                    <a:lnTo>
                      <a:pt x="21883" y="117398"/>
                    </a:lnTo>
                    <a:cubicBezTo>
                      <a:pt x="18958" y="130404"/>
                      <a:pt x="16344" y="143224"/>
                      <a:pt x="14291" y="156231"/>
                    </a:cubicBezTo>
                    <a:cubicBezTo>
                      <a:pt x="9374" y="186289"/>
                      <a:pt x="6014" y="216721"/>
                      <a:pt x="39" y="246530"/>
                    </a:cubicBezTo>
                    <a:cubicBezTo>
                      <a:pt x="-147" y="247401"/>
                      <a:pt x="350" y="248210"/>
                      <a:pt x="1097" y="248148"/>
                    </a:cubicBezTo>
                    <a:cubicBezTo>
                      <a:pt x="1844" y="248335"/>
                      <a:pt x="2591" y="247837"/>
                      <a:pt x="2715" y="247214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7"/>
              <p:cNvSpPr/>
              <p:nvPr/>
            </p:nvSpPr>
            <p:spPr>
              <a:xfrm>
                <a:off x="3388200" y="6395788"/>
                <a:ext cx="85800" cy="193829"/>
              </a:xfrm>
              <a:custGeom>
                <a:avLst/>
                <a:gdLst/>
                <a:ahLst/>
                <a:cxnLst/>
                <a:rect l="l" t="t" r="r" b="b"/>
                <a:pathLst>
                  <a:path w="85800" h="193829" extrusionOk="0">
                    <a:moveTo>
                      <a:pt x="85679" y="191831"/>
                    </a:moveTo>
                    <a:cubicBezTo>
                      <a:pt x="85493" y="190213"/>
                      <a:pt x="85493" y="188844"/>
                      <a:pt x="85057" y="187599"/>
                    </a:cubicBezTo>
                    <a:cubicBezTo>
                      <a:pt x="81696" y="175464"/>
                      <a:pt x="75287" y="164511"/>
                      <a:pt x="70246" y="153060"/>
                    </a:cubicBezTo>
                    <a:cubicBezTo>
                      <a:pt x="48091" y="102154"/>
                      <a:pt x="25937" y="51248"/>
                      <a:pt x="2911" y="840"/>
                    </a:cubicBezTo>
                    <a:cubicBezTo>
                      <a:pt x="2599" y="93"/>
                      <a:pt x="1666" y="-156"/>
                      <a:pt x="919" y="93"/>
                    </a:cubicBezTo>
                    <a:cubicBezTo>
                      <a:pt x="172" y="342"/>
                      <a:pt x="-201" y="1400"/>
                      <a:pt x="110" y="2147"/>
                    </a:cubicBezTo>
                    <a:cubicBezTo>
                      <a:pt x="22265" y="53053"/>
                      <a:pt x="42677" y="104581"/>
                      <a:pt x="64894" y="155550"/>
                    </a:cubicBezTo>
                    <a:cubicBezTo>
                      <a:pt x="69873" y="167000"/>
                      <a:pt x="73669" y="179011"/>
                      <a:pt x="80390" y="189591"/>
                    </a:cubicBezTo>
                    <a:cubicBezTo>
                      <a:pt x="81199" y="190898"/>
                      <a:pt x="82194" y="191893"/>
                      <a:pt x="83128" y="193013"/>
                    </a:cubicBezTo>
                    <a:cubicBezTo>
                      <a:pt x="83439" y="193760"/>
                      <a:pt x="84248" y="194009"/>
                      <a:pt x="84995" y="193698"/>
                    </a:cubicBezTo>
                    <a:cubicBezTo>
                      <a:pt x="85679" y="193449"/>
                      <a:pt x="85991" y="192640"/>
                      <a:pt x="85679" y="19183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7"/>
              <p:cNvSpPr/>
              <p:nvPr/>
            </p:nvSpPr>
            <p:spPr>
              <a:xfrm>
                <a:off x="3392075" y="6350855"/>
                <a:ext cx="200358" cy="69626"/>
              </a:xfrm>
              <a:custGeom>
                <a:avLst/>
                <a:gdLst/>
                <a:ahLst/>
                <a:cxnLst/>
                <a:rect l="l" t="t" r="r" b="b"/>
                <a:pathLst>
                  <a:path w="200358" h="69626" extrusionOk="0">
                    <a:moveTo>
                      <a:pt x="1401" y="4699"/>
                    </a:moveTo>
                    <a:cubicBezTo>
                      <a:pt x="20320" y="13038"/>
                      <a:pt x="39736" y="20382"/>
                      <a:pt x="59650" y="26729"/>
                    </a:cubicBezTo>
                    <a:cubicBezTo>
                      <a:pt x="105391" y="41852"/>
                      <a:pt x="152937" y="53427"/>
                      <a:pt x="197931" y="69483"/>
                    </a:cubicBezTo>
                    <a:cubicBezTo>
                      <a:pt x="198864" y="69919"/>
                      <a:pt x="199922" y="69296"/>
                      <a:pt x="200233" y="68487"/>
                    </a:cubicBezTo>
                    <a:cubicBezTo>
                      <a:pt x="200607" y="67429"/>
                      <a:pt x="200109" y="66434"/>
                      <a:pt x="199175" y="66185"/>
                    </a:cubicBezTo>
                    <a:cubicBezTo>
                      <a:pt x="154306" y="49693"/>
                      <a:pt x="106760" y="37931"/>
                      <a:pt x="61020" y="22560"/>
                    </a:cubicBezTo>
                    <a:cubicBezTo>
                      <a:pt x="41354" y="16025"/>
                      <a:pt x="22062" y="8744"/>
                      <a:pt x="3393" y="219"/>
                    </a:cubicBezTo>
                    <a:cubicBezTo>
                      <a:pt x="2210" y="-342"/>
                      <a:pt x="778" y="219"/>
                      <a:pt x="219" y="1401"/>
                    </a:cubicBezTo>
                    <a:cubicBezTo>
                      <a:pt x="-342" y="2583"/>
                      <a:pt x="219" y="4077"/>
                      <a:pt x="1401" y="4637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3388573" y="6243342"/>
                <a:ext cx="172533" cy="83223"/>
              </a:xfrm>
              <a:custGeom>
                <a:avLst/>
                <a:gdLst/>
                <a:ahLst/>
                <a:cxnLst/>
                <a:rect l="l" t="t" r="r" b="b"/>
                <a:pathLst>
                  <a:path w="172533" h="83223" extrusionOk="0">
                    <a:moveTo>
                      <a:pt x="2040" y="83026"/>
                    </a:moveTo>
                    <a:cubicBezTo>
                      <a:pt x="29485" y="67468"/>
                      <a:pt x="57116" y="52843"/>
                      <a:pt x="85183" y="39463"/>
                    </a:cubicBezTo>
                    <a:cubicBezTo>
                      <a:pt x="113249" y="26083"/>
                      <a:pt x="141939" y="13761"/>
                      <a:pt x="171561" y="2809"/>
                    </a:cubicBezTo>
                    <a:cubicBezTo>
                      <a:pt x="172308" y="2560"/>
                      <a:pt x="172744" y="1751"/>
                      <a:pt x="172432" y="1004"/>
                    </a:cubicBezTo>
                    <a:cubicBezTo>
                      <a:pt x="172121" y="257"/>
                      <a:pt x="171312" y="-179"/>
                      <a:pt x="170503" y="70"/>
                    </a:cubicBezTo>
                    <a:cubicBezTo>
                      <a:pt x="140818" y="11023"/>
                      <a:pt x="112129" y="23345"/>
                      <a:pt x="83938" y="36912"/>
                    </a:cubicBezTo>
                    <a:cubicBezTo>
                      <a:pt x="55747" y="50479"/>
                      <a:pt x="28178" y="65103"/>
                      <a:pt x="734" y="80474"/>
                    </a:cubicBezTo>
                    <a:cubicBezTo>
                      <a:pt x="49" y="80972"/>
                      <a:pt x="-200" y="81781"/>
                      <a:pt x="173" y="82590"/>
                    </a:cubicBezTo>
                    <a:cubicBezTo>
                      <a:pt x="609" y="83150"/>
                      <a:pt x="1418" y="83399"/>
                      <a:pt x="2103" y="8308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3368133" y="6109259"/>
                <a:ext cx="70134" cy="209866"/>
              </a:xfrm>
              <a:custGeom>
                <a:avLst/>
                <a:gdLst/>
                <a:ahLst/>
                <a:cxnLst/>
                <a:rect l="l" t="t" r="r" b="b"/>
                <a:pathLst>
                  <a:path w="70134" h="209866" extrusionOk="0">
                    <a:moveTo>
                      <a:pt x="2939" y="208645"/>
                    </a:moveTo>
                    <a:cubicBezTo>
                      <a:pt x="3935" y="205969"/>
                      <a:pt x="5179" y="203356"/>
                      <a:pt x="6050" y="200431"/>
                    </a:cubicBezTo>
                    <a:cubicBezTo>
                      <a:pt x="13518" y="175787"/>
                      <a:pt x="19244" y="150209"/>
                      <a:pt x="27583" y="125565"/>
                    </a:cubicBezTo>
                    <a:cubicBezTo>
                      <a:pt x="41523" y="84119"/>
                      <a:pt x="57454" y="43232"/>
                      <a:pt x="70087" y="1847"/>
                    </a:cubicBezTo>
                    <a:cubicBezTo>
                      <a:pt x="70274" y="1225"/>
                      <a:pt x="69901" y="416"/>
                      <a:pt x="69154" y="43"/>
                    </a:cubicBezTo>
                    <a:cubicBezTo>
                      <a:pt x="68345" y="-144"/>
                      <a:pt x="67598" y="292"/>
                      <a:pt x="67287" y="1163"/>
                    </a:cubicBezTo>
                    <a:cubicBezTo>
                      <a:pt x="51729" y="48957"/>
                      <a:pt x="31192" y="96067"/>
                      <a:pt x="15510" y="144546"/>
                    </a:cubicBezTo>
                    <a:cubicBezTo>
                      <a:pt x="9473" y="163278"/>
                      <a:pt x="2254" y="182072"/>
                      <a:pt x="138" y="201426"/>
                    </a:cubicBezTo>
                    <a:cubicBezTo>
                      <a:pt x="-173" y="203853"/>
                      <a:pt x="138" y="205907"/>
                      <a:pt x="138" y="208210"/>
                    </a:cubicBezTo>
                    <a:cubicBezTo>
                      <a:pt x="-48" y="209081"/>
                      <a:pt x="512" y="209641"/>
                      <a:pt x="1259" y="209828"/>
                    </a:cubicBezTo>
                    <a:cubicBezTo>
                      <a:pt x="2005" y="210014"/>
                      <a:pt x="2752" y="209517"/>
                      <a:pt x="2939" y="20870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7"/>
              <p:cNvSpPr/>
              <p:nvPr/>
            </p:nvSpPr>
            <p:spPr>
              <a:xfrm>
                <a:off x="3178308" y="6082079"/>
                <a:ext cx="155149" cy="227956"/>
              </a:xfrm>
              <a:custGeom>
                <a:avLst/>
                <a:gdLst/>
                <a:ahLst/>
                <a:cxnLst/>
                <a:rect l="l" t="t" r="r" b="b"/>
                <a:pathLst>
                  <a:path w="155149" h="227956" extrusionOk="0">
                    <a:moveTo>
                      <a:pt x="154865" y="225868"/>
                    </a:moveTo>
                    <a:lnTo>
                      <a:pt x="2084" y="525"/>
                    </a:lnTo>
                    <a:cubicBezTo>
                      <a:pt x="1711" y="-35"/>
                      <a:pt x="1026" y="-222"/>
                      <a:pt x="466" y="338"/>
                    </a:cubicBezTo>
                    <a:cubicBezTo>
                      <a:pt x="-32" y="649"/>
                      <a:pt x="-156" y="1334"/>
                      <a:pt x="217" y="1832"/>
                    </a:cubicBezTo>
                    <a:cubicBezTo>
                      <a:pt x="36250" y="54107"/>
                      <a:pt x="69606" y="108187"/>
                      <a:pt x="105265" y="160773"/>
                    </a:cubicBezTo>
                    <a:cubicBezTo>
                      <a:pt x="120575" y="183239"/>
                      <a:pt x="136506" y="205456"/>
                      <a:pt x="152624" y="227486"/>
                    </a:cubicBezTo>
                    <a:cubicBezTo>
                      <a:pt x="153060" y="228046"/>
                      <a:pt x="153993" y="228046"/>
                      <a:pt x="154553" y="227797"/>
                    </a:cubicBezTo>
                    <a:cubicBezTo>
                      <a:pt x="155176" y="227299"/>
                      <a:pt x="155363" y="226428"/>
                      <a:pt x="154865" y="22586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7"/>
              <p:cNvSpPr/>
              <p:nvPr/>
            </p:nvSpPr>
            <p:spPr>
              <a:xfrm rot="-77336">
                <a:off x="3257174" y="6256591"/>
                <a:ext cx="195582" cy="195582"/>
              </a:xfrm>
              <a:custGeom>
                <a:avLst/>
                <a:gdLst/>
                <a:ahLst/>
                <a:cxnLst/>
                <a:rect l="l" t="t" r="r" b="b"/>
                <a:pathLst>
                  <a:path w="195533" h="195533" extrusionOk="0">
                    <a:moveTo>
                      <a:pt x="195534" y="97767"/>
                    </a:moveTo>
                    <a:cubicBezTo>
                      <a:pt x="195534" y="151762"/>
                      <a:pt x="151762" y="195534"/>
                      <a:pt x="97767" y="195534"/>
                    </a:cubicBezTo>
                    <a:cubicBezTo>
                      <a:pt x="43772" y="195534"/>
                      <a:pt x="0" y="151762"/>
                      <a:pt x="0" y="97767"/>
                    </a:cubicBezTo>
                    <a:cubicBezTo>
                      <a:pt x="0" y="43772"/>
                      <a:pt x="43772" y="0"/>
                      <a:pt x="97767" y="0"/>
                    </a:cubicBezTo>
                    <a:cubicBezTo>
                      <a:pt x="151762" y="0"/>
                      <a:pt x="195534" y="43772"/>
                      <a:pt x="195534" y="9776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32" name="Google Shape;332;p7"/>
          <p:cNvSpPr txBox="1">
            <a:spLocks noGrp="1"/>
          </p:cNvSpPr>
          <p:nvPr>
            <p:ph type="subTitle" idx="1"/>
          </p:nvPr>
        </p:nvSpPr>
        <p:spPr>
          <a:xfrm>
            <a:off x="715100" y="1457000"/>
            <a:ext cx="4070100" cy="27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333" name="Google Shape;333;p7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0822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8"/>
          <p:cNvGrpSpPr/>
          <p:nvPr/>
        </p:nvGrpSpPr>
        <p:grpSpPr>
          <a:xfrm>
            <a:off x="-494115" y="-120529"/>
            <a:ext cx="10461275" cy="5265806"/>
            <a:chOff x="-494115" y="-120529"/>
            <a:chExt cx="10461275" cy="5265806"/>
          </a:xfrm>
        </p:grpSpPr>
        <p:sp>
          <p:nvSpPr>
            <p:cNvPr id="336" name="Google Shape;336;p8"/>
            <p:cNvSpPr/>
            <p:nvPr/>
          </p:nvSpPr>
          <p:spPr>
            <a:xfrm flipH="1">
              <a:off x="1420" y="4407976"/>
              <a:ext cx="9141155" cy="737301"/>
            </a:xfrm>
            <a:custGeom>
              <a:avLst/>
              <a:gdLst/>
              <a:ahLst/>
              <a:cxnLst/>
              <a:rect l="l" t="t" r="r" b="b"/>
              <a:pathLst>
                <a:path w="6873049" h="1322513" extrusionOk="0">
                  <a:moveTo>
                    <a:pt x="6452712" y="461358"/>
                  </a:moveTo>
                  <a:cubicBezTo>
                    <a:pt x="6350890" y="447356"/>
                    <a:pt x="6271832" y="369823"/>
                    <a:pt x="6178011" y="328770"/>
                  </a:cubicBezTo>
                  <a:cubicBezTo>
                    <a:pt x="6073902" y="283240"/>
                    <a:pt x="5953411" y="284193"/>
                    <a:pt x="5842350" y="310006"/>
                  </a:cubicBezTo>
                  <a:cubicBezTo>
                    <a:pt x="5731288" y="335818"/>
                    <a:pt x="5630514" y="377347"/>
                    <a:pt x="5527834" y="425925"/>
                  </a:cubicBezTo>
                  <a:cubicBezTo>
                    <a:pt x="5420106" y="344105"/>
                    <a:pt x="5282851" y="300290"/>
                    <a:pt x="5146453" y="304100"/>
                  </a:cubicBezTo>
                  <a:cubicBezTo>
                    <a:pt x="5010055" y="307910"/>
                    <a:pt x="4851654" y="353344"/>
                    <a:pt x="4748880" y="441069"/>
                  </a:cubicBezTo>
                  <a:cubicBezTo>
                    <a:pt x="4629246" y="369156"/>
                    <a:pt x="4473607" y="400207"/>
                    <a:pt x="4343019" y="450880"/>
                  </a:cubicBezTo>
                  <a:cubicBezTo>
                    <a:pt x="4212432" y="501458"/>
                    <a:pt x="4082987" y="570514"/>
                    <a:pt x="3942588" y="568800"/>
                  </a:cubicBezTo>
                  <a:cubicBezTo>
                    <a:pt x="3680079" y="565561"/>
                    <a:pt x="3479959" y="320483"/>
                    <a:pt x="3220498" y="281431"/>
                  </a:cubicBezTo>
                  <a:cubicBezTo>
                    <a:pt x="2946940" y="240187"/>
                    <a:pt x="2694051" y="420686"/>
                    <a:pt x="2418207" y="398016"/>
                  </a:cubicBezTo>
                  <a:cubicBezTo>
                    <a:pt x="2279809" y="225709"/>
                    <a:pt x="2078165" y="102837"/>
                    <a:pt x="1858899" y="57117"/>
                  </a:cubicBezTo>
                  <a:cubicBezTo>
                    <a:pt x="1639634" y="11397"/>
                    <a:pt x="1404176" y="43401"/>
                    <a:pt x="1205865" y="145699"/>
                  </a:cubicBezTo>
                  <a:cubicBezTo>
                    <a:pt x="1108901" y="195706"/>
                    <a:pt x="1006317" y="264476"/>
                    <a:pt x="899636" y="239425"/>
                  </a:cubicBezTo>
                  <a:cubicBezTo>
                    <a:pt x="818007" y="220280"/>
                    <a:pt x="760857" y="151033"/>
                    <a:pt x="694563" y="100646"/>
                  </a:cubicBezTo>
                  <a:cubicBezTo>
                    <a:pt x="593979" y="24256"/>
                    <a:pt x="462058" y="-11559"/>
                    <a:pt x="335566" y="3300"/>
                  </a:cubicBezTo>
                  <a:cubicBezTo>
                    <a:pt x="209074" y="18160"/>
                    <a:pt x="89535" y="83406"/>
                    <a:pt x="10383" y="180942"/>
                  </a:cubicBezTo>
                  <a:cubicBezTo>
                    <a:pt x="6763" y="185418"/>
                    <a:pt x="3429" y="189990"/>
                    <a:pt x="0" y="194562"/>
                  </a:cubicBezTo>
                  <a:lnTo>
                    <a:pt x="0" y="1322513"/>
                  </a:lnTo>
                  <a:lnTo>
                    <a:pt x="6873050" y="1322513"/>
                  </a:lnTo>
                  <a:lnTo>
                    <a:pt x="6873050" y="429068"/>
                  </a:lnTo>
                  <a:cubicBezTo>
                    <a:pt x="6742843" y="371632"/>
                    <a:pt x="6594158" y="480789"/>
                    <a:pt x="6452712" y="461262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7" name="Google Shape;337;p8"/>
            <p:cNvGrpSpPr/>
            <p:nvPr/>
          </p:nvGrpSpPr>
          <p:grpSpPr>
            <a:xfrm flipH="1">
              <a:off x="7507364" y="4300480"/>
              <a:ext cx="1843078" cy="808698"/>
              <a:chOff x="-25985" y="4224317"/>
              <a:chExt cx="1843078" cy="808698"/>
            </a:xfrm>
          </p:grpSpPr>
          <p:sp>
            <p:nvSpPr>
              <p:cNvPr id="338" name="Google Shape;338;p8"/>
              <p:cNvSpPr/>
              <p:nvPr/>
            </p:nvSpPr>
            <p:spPr>
              <a:xfrm>
                <a:off x="-25985" y="4224317"/>
                <a:ext cx="1843078" cy="808698"/>
              </a:xfrm>
              <a:custGeom>
                <a:avLst/>
                <a:gdLst/>
                <a:ahLst/>
                <a:cxnLst/>
                <a:rect l="l" t="t" r="r" b="b"/>
                <a:pathLst>
                  <a:path w="1204626" h="528561" extrusionOk="0">
                    <a:moveTo>
                      <a:pt x="1204532" y="500642"/>
                    </a:moveTo>
                    <a:cubicBezTo>
                      <a:pt x="1197578" y="430728"/>
                      <a:pt x="1152716" y="368530"/>
                      <a:pt x="1095375" y="349194"/>
                    </a:cubicBezTo>
                    <a:cubicBezTo>
                      <a:pt x="1038035" y="329859"/>
                      <a:pt x="976598" y="365196"/>
                      <a:pt x="938689" y="419965"/>
                    </a:cubicBezTo>
                    <a:cubicBezTo>
                      <a:pt x="906399" y="332907"/>
                      <a:pt x="835438" y="267565"/>
                      <a:pt x="755904" y="251658"/>
                    </a:cubicBezTo>
                    <a:cubicBezTo>
                      <a:pt x="676275" y="235751"/>
                      <a:pt x="587312" y="253182"/>
                      <a:pt x="531400" y="322715"/>
                    </a:cubicBezTo>
                    <a:cubicBezTo>
                      <a:pt x="540353" y="277376"/>
                      <a:pt x="522827" y="226703"/>
                      <a:pt x="489585" y="201842"/>
                    </a:cubicBezTo>
                    <a:cubicBezTo>
                      <a:pt x="456343" y="176982"/>
                      <a:pt x="404146" y="172505"/>
                      <a:pt x="372904" y="201271"/>
                    </a:cubicBezTo>
                    <a:cubicBezTo>
                      <a:pt x="392239" y="139644"/>
                      <a:pt x="365665" y="66683"/>
                      <a:pt x="319373" y="30869"/>
                    </a:cubicBezTo>
                    <a:cubicBezTo>
                      <a:pt x="273082" y="-4945"/>
                      <a:pt x="212027" y="-7422"/>
                      <a:pt x="158877" y="12295"/>
                    </a:cubicBezTo>
                    <a:cubicBezTo>
                      <a:pt x="105728" y="32012"/>
                      <a:pt x="59341" y="71636"/>
                      <a:pt x="17812" y="115546"/>
                    </a:cubicBezTo>
                    <a:lnTo>
                      <a:pt x="0" y="528550"/>
                    </a:lnTo>
                    <a:cubicBezTo>
                      <a:pt x="12954" y="529217"/>
                      <a:pt x="34766" y="499308"/>
                      <a:pt x="47435" y="502451"/>
                    </a:cubicBezTo>
                    <a:lnTo>
                      <a:pt x="1204627" y="5006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8"/>
              <p:cNvSpPr/>
              <p:nvPr/>
            </p:nvSpPr>
            <p:spPr>
              <a:xfrm>
                <a:off x="308475" y="4415593"/>
                <a:ext cx="436810" cy="422915"/>
              </a:xfrm>
              <a:custGeom>
                <a:avLst/>
                <a:gdLst/>
                <a:ahLst/>
                <a:cxnLst/>
                <a:rect l="l" t="t" r="r" b="b"/>
                <a:pathLst>
                  <a:path w="285497" h="276415" extrusionOk="0">
                    <a:moveTo>
                      <a:pt x="0" y="0"/>
                    </a:moveTo>
                    <a:cubicBezTo>
                      <a:pt x="35433" y="3238"/>
                      <a:pt x="68770" y="26289"/>
                      <a:pt x="86392" y="59627"/>
                    </a:cubicBezTo>
                    <a:cubicBezTo>
                      <a:pt x="104013" y="92964"/>
                      <a:pt x="105537" y="135731"/>
                      <a:pt x="90201" y="170402"/>
                    </a:cubicBezTo>
                    <a:cubicBezTo>
                      <a:pt x="131921" y="154019"/>
                      <a:pt x="177736" y="144875"/>
                      <a:pt x="218694" y="163354"/>
                    </a:cubicBezTo>
                    <a:cubicBezTo>
                      <a:pt x="259651" y="181832"/>
                      <a:pt x="291274" y="228981"/>
                      <a:pt x="284607" y="27641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8"/>
              <p:cNvSpPr/>
              <p:nvPr/>
            </p:nvSpPr>
            <p:spPr>
              <a:xfrm>
                <a:off x="175186" y="4665667"/>
                <a:ext cx="327752" cy="256382"/>
              </a:xfrm>
              <a:custGeom>
                <a:avLst/>
                <a:gdLst/>
                <a:ahLst/>
                <a:cxnLst/>
                <a:rect l="l" t="t" r="r" b="b"/>
                <a:pathLst>
                  <a:path w="214217" h="167570" extrusionOk="0">
                    <a:moveTo>
                      <a:pt x="0" y="9741"/>
                    </a:moveTo>
                    <a:cubicBezTo>
                      <a:pt x="47435" y="-8452"/>
                      <a:pt x="102679" y="-832"/>
                      <a:pt x="144209" y="29839"/>
                    </a:cubicBezTo>
                    <a:cubicBezTo>
                      <a:pt x="185738" y="60509"/>
                      <a:pt x="212598" y="113278"/>
                      <a:pt x="214217" y="16757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1" name="Google Shape;341;p8"/>
            <p:cNvGrpSpPr/>
            <p:nvPr/>
          </p:nvGrpSpPr>
          <p:grpSpPr>
            <a:xfrm rot="-149941" flipH="1">
              <a:off x="7323341" y="4473083"/>
              <a:ext cx="1343695" cy="607086"/>
              <a:chOff x="2515353" y="4380926"/>
              <a:chExt cx="1343761" cy="607116"/>
            </a:xfrm>
          </p:grpSpPr>
          <p:sp>
            <p:nvSpPr>
              <p:cNvPr id="342" name="Google Shape;342;p8"/>
              <p:cNvSpPr/>
              <p:nvPr/>
            </p:nvSpPr>
            <p:spPr>
              <a:xfrm>
                <a:off x="2515353" y="4380926"/>
                <a:ext cx="1343761" cy="607116"/>
              </a:xfrm>
              <a:custGeom>
                <a:avLst/>
                <a:gdLst/>
                <a:ahLst/>
                <a:cxnLst/>
                <a:rect l="l" t="t" r="r" b="b"/>
                <a:pathLst>
                  <a:path w="878275" h="396808" extrusionOk="0">
                    <a:moveTo>
                      <a:pt x="874034" y="330612"/>
                    </a:moveTo>
                    <a:cubicBezTo>
                      <a:pt x="886417" y="289464"/>
                      <a:pt x="870891" y="240505"/>
                      <a:pt x="837839" y="216121"/>
                    </a:cubicBezTo>
                    <a:cubicBezTo>
                      <a:pt x="804787" y="191737"/>
                      <a:pt x="756019" y="189546"/>
                      <a:pt x="725159" y="216978"/>
                    </a:cubicBezTo>
                    <a:cubicBezTo>
                      <a:pt x="753067" y="157923"/>
                      <a:pt x="734493" y="78008"/>
                      <a:pt x="684106" y="40099"/>
                    </a:cubicBezTo>
                    <a:cubicBezTo>
                      <a:pt x="633718" y="2190"/>
                      <a:pt x="551613" y="17048"/>
                      <a:pt x="510275" y="66007"/>
                    </a:cubicBezTo>
                    <a:cubicBezTo>
                      <a:pt x="494463" y="18668"/>
                      <a:pt x="442171" y="-6669"/>
                      <a:pt x="396260" y="1523"/>
                    </a:cubicBezTo>
                    <a:cubicBezTo>
                      <a:pt x="350349" y="9714"/>
                      <a:pt x="311678" y="45147"/>
                      <a:pt x="286342" y="87343"/>
                    </a:cubicBezTo>
                    <a:cubicBezTo>
                      <a:pt x="261005" y="129539"/>
                      <a:pt x="245003" y="184212"/>
                      <a:pt x="231287" y="232314"/>
                    </a:cubicBezTo>
                    <a:cubicBezTo>
                      <a:pt x="208998" y="185355"/>
                      <a:pt x="158992" y="155447"/>
                      <a:pt x="110320" y="160114"/>
                    </a:cubicBezTo>
                    <a:cubicBezTo>
                      <a:pt x="61647" y="164686"/>
                      <a:pt x="17260" y="203548"/>
                      <a:pt x="2878" y="254031"/>
                    </a:cubicBezTo>
                    <a:cubicBezTo>
                      <a:pt x="-8076" y="292512"/>
                      <a:pt x="13546" y="342518"/>
                      <a:pt x="45645" y="362997"/>
                    </a:cubicBezTo>
                    <a:cubicBezTo>
                      <a:pt x="77744" y="383380"/>
                      <a:pt x="116225" y="386999"/>
                      <a:pt x="153373" y="390143"/>
                    </a:cubicBezTo>
                    <a:cubicBezTo>
                      <a:pt x="404357" y="411479"/>
                      <a:pt x="626289" y="378903"/>
                      <a:pt x="874034" y="3306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8"/>
              <p:cNvSpPr/>
              <p:nvPr/>
            </p:nvSpPr>
            <p:spPr>
              <a:xfrm>
                <a:off x="2794051" y="4552497"/>
                <a:ext cx="570688" cy="324424"/>
              </a:xfrm>
              <a:custGeom>
                <a:avLst/>
                <a:gdLst/>
                <a:ahLst/>
                <a:cxnLst/>
                <a:rect l="l" t="t" r="r" b="b"/>
                <a:pathLst>
                  <a:path w="372999" h="212042" extrusionOk="0">
                    <a:moveTo>
                      <a:pt x="0" y="212042"/>
                    </a:moveTo>
                    <a:cubicBezTo>
                      <a:pt x="4001" y="166608"/>
                      <a:pt x="41624" y="129270"/>
                      <a:pt x="83344" y="122126"/>
                    </a:cubicBezTo>
                    <a:cubicBezTo>
                      <a:pt x="125064" y="114983"/>
                      <a:pt x="168307" y="134414"/>
                      <a:pt x="198311" y="166513"/>
                    </a:cubicBezTo>
                    <a:cubicBezTo>
                      <a:pt x="183071" y="116697"/>
                      <a:pt x="197644" y="53356"/>
                      <a:pt x="236982" y="22685"/>
                    </a:cubicBezTo>
                    <a:cubicBezTo>
                      <a:pt x="276321" y="-7985"/>
                      <a:pt x="334137" y="-7509"/>
                      <a:pt x="372999" y="2382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8"/>
              <p:cNvSpPr/>
              <p:nvPr/>
            </p:nvSpPr>
            <p:spPr>
              <a:xfrm>
                <a:off x="3514829" y="4692357"/>
                <a:ext cx="126058" cy="105224"/>
              </a:xfrm>
              <a:custGeom>
                <a:avLst/>
                <a:gdLst/>
                <a:ahLst/>
                <a:cxnLst/>
                <a:rect l="l" t="t" r="r" b="b"/>
                <a:pathLst>
                  <a:path w="82391" h="68774" extrusionOk="0">
                    <a:moveTo>
                      <a:pt x="0" y="1432"/>
                    </a:moveTo>
                    <a:cubicBezTo>
                      <a:pt x="19050" y="-2759"/>
                      <a:pt x="39719" y="2385"/>
                      <a:pt x="55245" y="15053"/>
                    </a:cubicBezTo>
                    <a:cubicBezTo>
                      <a:pt x="70771" y="27722"/>
                      <a:pt x="80963" y="47819"/>
                      <a:pt x="82391" y="6877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5" name="Google Shape;345;p8"/>
            <p:cNvGrpSpPr/>
            <p:nvPr/>
          </p:nvGrpSpPr>
          <p:grpSpPr>
            <a:xfrm>
              <a:off x="1422" y="4804888"/>
              <a:ext cx="9141155" cy="338622"/>
              <a:chOff x="536989" y="4804888"/>
              <a:chExt cx="9141155" cy="338622"/>
            </a:xfrm>
          </p:grpSpPr>
          <p:sp>
            <p:nvSpPr>
              <p:cNvPr id="346" name="Google Shape;346;p8"/>
              <p:cNvSpPr/>
              <p:nvPr/>
            </p:nvSpPr>
            <p:spPr>
              <a:xfrm flipH="1">
                <a:off x="536989" y="4804888"/>
                <a:ext cx="9141155" cy="338622"/>
              </a:xfrm>
              <a:custGeom>
                <a:avLst/>
                <a:gdLst/>
                <a:ahLst/>
                <a:cxnLst/>
                <a:rect l="l" t="t" r="r" b="b"/>
                <a:pathLst>
                  <a:path w="6873049" h="254603" extrusionOk="0">
                    <a:moveTo>
                      <a:pt x="0" y="0"/>
                    </a:moveTo>
                    <a:lnTo>
                      <a:pt x="6873050" y="0"/>
                    </a:lnTo>
                    <a:lnTo>
                      <a:pt x="6873050" y="254603"/>
                    </a:lnTo>
                    <a:lnTo>
                      <a:pt x="0" y="25460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47" name="Google Shape;347;p8"/>
              <p:cNvGrpSpPr/>
              <p:nvPr/>
            </p:nvGrpSpPr>
            <p:grpSpPr>
              <a:xfrm>
                <a:off x="685822" y="4917659"/>
                <a:ext cx="8326033" cy="152737"/>
                <a:chOff x="685822" y="4917659"/>
                <a:chExt cx="8326033" cy="152737"/>
              </a:xfrm>
            </p:grpSpPr>
            <p:grpSp>
              <p:nvGrpSpPr>
                <p:cNvPr id="348" name="Google Shape;348;p8"/>
                <p:cNvGrpSpPr/>
                <p:nvPr/>
              </p:nvGrpSpPr>
              <p:grpSpPr>
                <a:xfrm>
                  <a:off x="6248072" y="4917659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349" name="Google Shape;349;p8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0" name="Google Shape;350;p8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1" name="Google Shape;351;p8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2" name="Google Shape;352;p8"/>
                <p:cNvGrpSpPr/>
                <p:nvPr/>
              </p:nvGrpSpPr>
              <p:grpSpPr>
                <a:xfrm flipH="1">
                  <a:off x="8807147" y="4917659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353" name="Google Shape;353;p8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4" name="Google Shape;354;p8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5" name="Google Shape;355;p8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6" name="Google Shape;356;p8"/>
                <p:cNvGrpSpPr/>
                <p:nvPr/>
              </p:nvGrpSpPr>
              <p:grpSpPr>
                <a:xfrm flipH="1">
                  <a:off x="685822" y="4957309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357" name="Google Shape;357;p8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8" name="Google Shape;358;p8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9" name="Google Shape;359;p8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0" name="Google Shape;360;p8"/>
                <p:cNvGrpSpPr/>
                <p:nvPr/>
              </p:nvGrpSpPr>
              <p:grpSpPr>
                <a:xfrm flipH="1">
                  <a:off x="3969972" y="4917659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361" name="Google Shape;361;p8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2" name="Google Shape;362;p8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3" name="Google Shape;363;p8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364" name="Google Shape;364;p8"/>
            <p:cNvGrpSpPr/>
            <p:nvPr/>
          </p:nvGrpSpPr>
          <p:grpSpPr>
            <a:xfrm>
              <a:off x="8505035" y="-120529"/>
              <a:ext cx="1462125" cy="723809"/>
              <a:chOff x="2776710" y="2065334"/>
              <a:chExt cx="1462125" cy="723809"/>
            </a:xfrm>
          </p:grpSpPr>
          <p:sp>
            <p:nvSpPr>
              <p:cNvPr id="365" name="Google Shape;365;p8"/>
              <p:cNvSpPr/>
              <p:nvPr/>
            </p:nvSpPr>
            <p:spPr>
              <a:xfrm>
                <a:off x="2776710" y="2406500"/>
                <a:ext cx="927372" cy="382643"/>
              </a:xfrm>
              <a:custGeom>
                <a:avLst/>
                <a:gdLst/>
                <a:ahLst/>
                <a:cxnLst/>
                <a:rect l="l" t="t" r="r" b="b"/>
                <a:pathLst>
                  <a:path w="1240631" h="511897" extrusionOk="0">
                    <a:moveTo>
                      <a:pt x="1114330" y="223171"/>
                    </a:moveTo>
                    <a:cubicBezTo>
                      <a:pt x="1104043" y="223171"/>
                      <a:pt x="1094137" y="223933"/>
                      <a:pt x="1084516" y="225362"/>
                    </a:cubicBezTo>
                    <a:cubicBezTo>
                      <a:pt x="1053656" y="174117"/>
                      <a:pt x="986409" y="137160"/>
                      <a:pt x="906589" y="131636"/>
                    </a:cubicBezTo>
                    <a:cubicBezTo>
                      <a:pt x="871442" y="55340"/>
                      <a:pt x="767905" y="0"/>
                      <a:pt x="645700" y="0"/>
                    </a:cubicBezTo>
                    <a:cubicBezTo>
                      <a:pt x="523494" y="0"/>
                      <a:pt x="418147" y="56293"/>
                      <a:pt x="383857" y="133636"/>
                    </a:cubicBezTo>
                    <a:cubicBezTo>
                      <a:pt x="381285" y="134493"/>
                      <a:pt x="378619" y="135350"/>
                      <a:pt x="375951" y="136208"/>
                    </a:cubicBezTo>
                    <a:cubicBezTo>
                      <a:pt x="321373" y="154019"/>
                      <a:pt x="275939" y="181737"/>
                      <a:pt x="246412" y="215075"/>
                    </a:cubicBezTo>
                    <a:cubicBezTo>
                      <a:pt x="221837" y="206978"/>
                      <a:pt x="192977" y="202311"/>
                      <a:pt x="162115" y="202311"/>
                    </a:cubicBezTo>
                    <a:cubicBezTo>
                      <a:pt x="72580" y="202311"/>
                      <a:pt x="0" y="241649"/>
                      <a:pt x="0" y="290036"/>
                    </a:cubicBezTo>
                    <a:cubicBezTo>
                      <a:pt x="0" y="338423"/>
                      <a:pt x="72580" y="377762"/>
                      <a:pt x="162115" y="377762"/>
                    </a:cubicBezTo>
                    <a:cubicBezTo>
                      <a:pt x="186404" y="377762"/>
                      <a:pt x="209455" y="374809"/>
                      <a:pt x="230124" y="369665"/>
                    </a:cubicBezTo>
                    <a:cubicBezTo>
                      <a:pt x="270605" y="433578"/>
                      <a:pt x="359664" y="474345"/>
                      <a:pt x="458914" y="486537"/>
                    </a:cubicBezTo>
                    <a:cubicBezTo>
                      <a:pt x="468344" y="487680"/>
                      <a:pt x="477964" y="488633"/>
                      <a:pt x="487585" y="489299"/>
                    </a:cubicBezTo>
                    <a:cubicBezTo>
                      <a:pt x="600170" y="520637"/>
                      <a:pt x="731425" y="520637"/>
                      <a:pt x="845820" y="481394"/>
                    </a:cubicBezTo>
                    <a:cubicBezTo>
                      <a:pt x="855059" y="480441"/>
                      <a:pt x="864298" y="479298"/>
                      <a:pt x="873347" y="477774"/>
                    </a:cubicBezTo>
                    <a:cubicBezTo>
                      <a:pt x="952881" y="464820"/>
                      <a:pt x="1022128" y="430435"/>
                      <a:pt x="1060418" y="381953"/>
                    </a:cubicBezTo>
                    <a:cubicBezTo>
                      <a:pt x="1063466" y="378905"/>
                      <a:pt x="1066324" y="375857"/>
                      <a:pt x="1069086" y="372713"/>
                    </a:cubicBezTo>
                    <a:cubicBezTo>
                      <a:pt x="1083087" y="375952"/>
                      <a:pt x="1098232" y="377762"/>
                      <a:pt x="1114139" y="377762"/>
                    </a:cubicBezTo>
                    <a:cubicBezTo>
                      <a:pt x="1183957" y="377762"/>
                      <a:pt x="1240631" y="343091"/>
                      <a:pt x="1240631" y="300419"/>
                    </a:cubicBezTo>
                    <a:cubicBezTo>
                      <a:pt x="1240631" y="257747"/>
                      <a:pt x="1184053" y="223076"/>
                      <a:pt x="1114139" y="22307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8"/>
              <p:cNvSpPr/>
              <p:nvPr/>
            </p:nvSpPr>
            <p:spPr>
              <a:xfrm>
                <a:off x="3311988" y="2065334"/>
                <a:ext cx="926847" cy="502467"/>
              </a:xfrm>
              <a:custGeom>
                <a:avLst/>
                <a:gdLst/>
                <a:ahLst/>
                <a:cxnLst/>
                <a:rect l="l" t="t" r="r" b="b"/>
                <a:pathLst>
                  <a:path w="1084031" h="587681" extrusionOk="0">
                    <a:moveTo>
                      <a:pt x="1068191" y="381376"/>
                    </a:moveTo>
                    <a:cubicBezTo>
                      <a:pt x="1035235" y="465577"/>
                      <a:pt x="933412" y="526252"/>
                      <a:pt x="811779" y="546064"/>
                    </a:cubicBezTo>
                    <a:cubicBezTo>
                      <a:pt x="800729" y="547873"/>
                      <a:pt x="789490" y="549302"/>
                      <a:pt x="778155" y="550445"/>
                    </a:cubicBezTo>
                    <a:cubicBezTo>
                      <a:pt x="638328" y="598356"/>
                      <a:pt x="477832" y="598356"/>
                      <a:pt x="340196" y="560065"/>
                    </a:cubicBezTo>
                    <a:cubicBezTo>
                      <a:pt x="328385" y="559303"/>
                      <a:pt x="316764" y="558160"/>
                      <a:pt x="305144" y="556732"/>
                    </a:cubicBezTo>
                    <a:cubicBezTo>
                      <a:pt x="177699" y="541015"/>
                      <a:pt x="64066" y="486913"/>
                      <a:pt x="18346" y="401855"/>
                    </a:cubicBezTo>
                    <a:cubicBezTo>
                      <a:pt x="-41662" y="289651"/>
                      <a:pt x="52160" y="177541"/>
                      <a:pt x="203512" y="128297"/>
                    </a:cubicBezTo>
                    <a:cubicBezTo>
                      <a:pt x="213608" y="125059"/>
                      <a:pt x="223800" y="121915"/>
                      <a:pt x="231991" y="118296"/>
                    </a:cubicBezTo>
                    <a:cubicBezTo>
                      <a:pt x="289523" y="56288"/>
                      <a:pt x="389154" y="12664"/>
                      <a:pt x="494406" y="1805"/>
                    </a:cubicBezTo>
                    <a:cubicBezTo>
                      <a:pt x="649377" y="-12768"/>
                      <a:pt x="760153" y="63622"/>
                      <a:pt x="848164" y="132774"/>
                    </a:cubicBezTo>
                    <a:cubicBezTo>
                      <a:pt x="857784" y="136203"/>
                      <a:pt x="868357" y="139251"/>
                      <a:pt x="878930" y="142680"/>
                    </a:cubicBezTo>
                    <a:cubicBezTo>
                      <a:pt x="1005231" y="182875"/>
                      <a:pt x="1113721" y="258694"/>
                      <a:pt x="1076669" y="358993"/>
                    </a:cubicBezTo>
                    <a:cubicBezTo>
                      <a:pt x="1074478" y="366517"/>
                      <a:pt x="1071716" y="373947"/>
                      <a:pt x="1068287" y="38137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7" name="Google Shape;367;p8"/>
            <p:cNvSpPr/>
            <p:nvPr/>
          </p:nvSpPr>
          <p:spPr>
            <a:xfrm>
              <a:off x="-494115" y="2094750"/>
              <a:ext cx="927372" cy="382643"/>
            </a:xfrm>
            <a:custGeom>
              <a:avLst/>
              <a:gdLst/>
              <a:ahLst/>
              <a:cxnLst/>
              <a:rect l="l" t="t" r="r" b="b"/>
              <a:pathLst>
                <a:path w="1240631" h="511897" extrusionOk="0">
                  <a:moveTo>
                    <a:pt x="1114330" y="223171"/>
                  </a:moveTo>
                  <a:cubicBezTo>
                    <a:pt x="1104043" y="223171"/>
                    <a:pt x="1094137" y="223933"/>
                    <a:pt x="1084516" y="225362"/>
                  </a:cubicBezTo>
                  <a:cubicBezTo>
                    <a:pt x="1053656" y="174117"/>
                    <a:pt x="986409" y="137160"/>
                    <a:pt x="906589" y="131636"/>
                  </a:cubicBezTo>
                  <a:cubicBezTo>
                    <a:pt x="871442" y="55340"/>
                    <a:pt x="767905" y="0"/>
                    <a:pt x="645700" y="0"/>
                  </a:cubicBezTo>
                  <a:cubicBezTo>
                    <a:pt x="523494" y="0"/>
                    <a:pt x="418147" y="56293"/>
                    <a:pt x="383857" y="133636"/>
                  </a:cubicBezTo>
                  <a:cubicBezTo>
                    <a:pt x="381285" y="134493"/>
                    <a:pt x="378619" y="135350"/>
                    <a:pt x="375951" y="136208"/>
                  </a:cubicBezTo>
                  <a:cubicBezTo>
                    <a:pt x="321373" y="154019"/>
                    <a:pt x="275939" y="181737"/>
                    <a:pt x="246412" y="215075"/>
                  </a:cubicBezTo>
                  <a:cubicBezTo>
                    <a:pt x="221837" y="206978"/>
                    <a:pt x="192977" y="202311"/>
                    <a:pt x="162115" y="202311"/>
                  </a:cubicBezTo>
                  <a:cubicBezTo>
                    <a:pt x="72580" y="202311"/>
                    <a:pt x="0" y="241649"/>
                    <a:pt x="0" y="290036"/>
                  </a:cubicBezTo>
                  <a:cubicBezTo>
                    <a:pt x="0" y="338423"/>
                    <a:pt x="72580" y="377762"/>
                    <a:pt x="162115" y="377762"/>
                  </a:cubicBezTo>
                  <a:cubicBezTo>
                    <a:pt x="186404" y="377762"/>
                    <a:pt x="209455" y="374809"/>
                    <a:pt x="230124" y="369665"/>
                  </a:cubicBezTo>
                  <a:cubicBezTo>
                    <a:pt x="270605" y="433578"/>
                    <a:pt x="359664" y="474345"/>
                    <a:pt x="458914" y="486537"/>
                  </a:cubicBezTo>
                  <a:cubicBezTo>
                    <a:pt x="468344" y="487680"/>
                    <a:pt x="477964" y="488633"/>
                    <a:pt x="487585" y="489299"/>
                  </a:cubicBezTo>
                  <a:cubicBezTo>
                    <a:pt x="600170" y="520637"/>
                    <a:pt x="731425" y="520637"/>
                    <a:pt x="845820" y="481394"/>
                  </a:cubicBezTo>
                  <a:cubicBezTo>
                    <a:pt x="855059" y="480441"/>
                    <a:pt x="864298" y="479298"/>
                    <a:pt x="873347" y="477774"/>
                  </a:cubicBezTo>
                  <a:cubicBezTo>
                    <a:pt x="952881" y="464820"/>
                    <a:pt x="1022128" y="430435"/>
                    <a:pt x="1060418" y="381953"/>
                  </a:cubicBezTo>
                  <a:cubicBezTo>
                    <a:pt x="1063466" y="378905"/>
                    <a:pt x="1066324" y="375857"/>
                    <a:pt x="1069086" y="372713"/>
                  </a:cubicBezTo>
                  <a:cubicBezTo>
                    <a:pt x="1083087" y="375952"/>
                    <a:pt x="1098232" y="377762"/>
                    <a:pt x="1114139" y="377762"/>
                  </a:cubicBezTo>
                  <a:cubicBezTo>
                    <a:pt x="1183957" y="377762"/>
                    <a:pt x="1240631" y="343091"/>
                    <a:pt x="1240631" y="300419"/>
                  </a:cubicBezTo>
                  <a:cubicBezTo>
                    <a:pt x="1240631" y="257747"/>
                    <a:pt x="1184053" y="223076"/>
                    <a:pt x="1114139" y="2230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8" name="Google Shape;368;p8"/>
            <p:cNvGrpSpPr/>
            <p:nvPr/>
          </p:nvGrpSpPr>
          <p:grpSpPr>
            <a:xfrm>
              <a:off x="153790" y="255698"/>
              <a:ext cx="461179" cy="461210"/>
              <a:chOff x="2957865" y="5957044"/>
              <a:chExt cx="794178" cy="794231"/>
            </a:xfrm>
          </p:grpSpPr>
          <p:sp>
            <p:nvSpPr>
              <p:cNvPr id="369" name="Google Shape;369;p8"/>
              <p:cNvSpPr/>
              <p:nvPr/>
            </p:nvSpPr>
            <p:spPr>
              <a:xfrm>
                <a:off x="2957865" y="5957044"/>
                <a:ext cx="794178" cy="794231"/>
              </a:xfrm>
              <a:custGeom>
                <a:avLst/>
                <a:gdLst/>
                <a:ahLst/>
                <a:cxnLst/>
                <a:rect l="l" t="t" r="r" b="b"/>
                <a:pathLst>
                  <a:path w="794178" h="794231" extrusionOk="0">
                    <a:moveTo>
                      <a:pt x="201182" y="424150"/>
                    </a:moveTo>
                    <a:cubicBezTo>
                      <a:pt x="80015" y="392411"/>
                      <a:pt x="-9786" y="333851"/>
                      <a:pt x="856" y="293462"/>
                    </a:cubicBezTo>
                    <a:cubicBezTo>
                      <a:pt x="11498" y="253073"/>
                      <a:pt x="118475" y="245792"/>
                      <a:pt x="239642" y="277593"/>
                    </a:cubicBezTo>
                    <a:cubicBezTo>
                      <a:pt x="176413" y="169557"/>
                      <a:pt x="154321" y="64696"/>
                      <a:pt x="190353" y="43661"/>
                    </a:cubicBezTo>
                    <a:cubicBezTo>
                      <a:pt x="226386" y="22627"/>
                      <a:pt x="307039" y="93136"/>
                      <a:pt x="370205" y="201420"/>
                    </a:cubicBezTo>
                    <a:cubicBezTo>
                      <a:pt x="401943" y="80192"/>
                      <a:pt x="460566" y="-9734"/>
                      <a:pt x="501017" y="846"/>
                    </a:cubicBezTo>
                    <a:cubicBezTo>
                      <a:pt x="541406" y="11425"/>
                      <a:pt x="548438" y="118527"/>
                      <a:pt x="516638" y="239756"/>
                    </a:cubicBezTo>
                    <a:cubicBezTo>
                      <a:pt x="624797" y="176341"/>
                      <a:pt x="729659" y="154435"/>
                      <a:pt x="750756" y="190467"/>
                    </a:cubicBezTo>
                    <a:cubicBezTo>
                      <a:pt x="771852" y="226500"/>
                      <a:pt x="701156" y="307029"/>
                      <a:pt x="593059" y="370132"/>
                    </a:cubicBezTo>
                    <a:cubicBezTo>
                      <a:pt x="714225" y="401871"/>
                      <a:pt x="803964" y="460680"/>
                      <a:pt x="793322" y="501069"/>
                    </a:cubicBezTo>
                    <a:cubicBezTo>
                      <a:pt x="782743" y="541458"/>
                      <a:pt x="675765" y="548428"/>
                      <a:pt x="554599" y="516689"/>
                    </a:cubicBezTo>
                    <a:cubicBezTo>
                      <a:pt x="617827" y="624724"/>
                      <a:pt x="639920" y="729586"/>
                      <a:pt x="603825" y="750869"/>
                    </a:cubicBezTo>
                    <a:cubicBezTo>
                      <a:pt x="567792" y="771904"/>
                      <a:pt x="487201" y="701084"/>
                      <a:pt x="423974" y="593111"/>
                    </a:cubicBezTo>
                    <a:cubicBezTo>
                      <a:pt x="392235" y="714339"/>
                      <a:pt x="333674" y="804016"/>
                      <a:pt x="293223" y="793374"/>
                    </a:cubicBezTo>
                    <a:cubicBezTo>
                      <a:pt x="252772" y="782732"/>
                      <a:pt x="245740" y="675942"/>
                      <a:pt x="277541" y="554713"/>
                    </a:cubicBezTo>
                    <a:cubicBezTo>
                      <a:pt x="169443" y="617817"/>
                      <a:pt x="64520" y="640034"/>
                      <a:pt x="43423" y="604001"/>
                    </a:cubicBezTo>
                    <a:cubicBezTo>
                      <a:pt x="22388" y="567720"/>
                      <a:pt x="93022" y="487191"/>
                      <a:pt x="201120" y="42402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370;p8"/>
              <p:cNvSpPr/>
              <p:nvPr/>
            </p:nvSpPr>
            <p:spPr>
              <a:xfrm>
                <a:off x="3072388" y="6281953"/>
                <a:ext cx="276661" cy="71547"/>
              </a:xfrm>
              <a:custGeom>
                <a:avLst/>
                <a:gdLst/>
                <a:ahLst/>
                <a:cxnLst/>
                <a:rect l="l" t="t" r="r" b="b"/>
                <a:pathLst>
                  <a:path w="276661" h="71547" extrusionOk="0">
                    <a:moveTo>
                      <a:pt x="1027" y="3030"/>
                    </a:moveTo>
                    <a:cubicBezTo>
                      <a:pt x="45337" y="17779"/>
                      <a:pt x="91015" y="30910"/>
                      <a:pt x="137129" y="42050"/>
                    </a:cubicBezTo>
                    <a:cubicBezTo>
                      <a:pt x="183306" y="53252"/>
                      <a:pt x="229855" y="62524"/>
                      <a:pt x="275596" y="71548"/>
                    </a:cubicBezTo>
                    <a:cubicBezTo>
                      <a:pt x="276094" y="71486"/>
                      <a:pt x="276529" y="71361"/>
                      <a:pt x="276654" y="70677"/>
                    </a:cubicBezTo>
                    <a:cubicBezTo>
                      <a:pt x="276716" y="70241"/>
                      <a:pt x="276405" y="69930"/>
                      <a:pt x="275970" y="69805"/>
                    </a:cubicBezTo>
                    <a:cubicBezTo>
                      <a:pt x="221392" y="57981"/>
                      <a:pt x="165881" y="44788"/>
                      <a:pt x="110867" y="30599"/>
                    </a:cubicBezTo>
                    <a:cubicBezTo>
                      <a:pt x="74088" y="21202"/>
                      <a:pt x="37558" y="11369"/>
                      <a:pt x="2023" y="43"/>
                    </a:cubicBezTo>
                    <a:cubicBezTo>
                      <a:pt x="1214" y="-144"/>
                      <a:pt x="342" y="292"/>
                      <a:pt x="94" y="1101"/>
                    </a:cubicBezTo>
                    <a:cubicBezTo>
                      <a:pt x="-217" y="1910"/>
                      <a:pt x="280" y="2719"/>
                      <a:pt x="1090" y="296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8"/>
              <p:cNvSpPr/>
              <p:nvPr/>
            </p:nvSpPr>
            <p:spPr>
              <a:xfrm>
                <a:off x="3123242" y="6364696"/>
                <a:ext cx="218816" cy="119938"/>
              </a:xfrm>
              <a:custGeom>
                <a:avLst/>
                <a:gdLst/>
                <a:ahLst/>
                <a:cxnLst/>
                <a:rect l="l" t="t" r="r" b="b"/>
                <a:pathLst>
                  <a:path w="218816" h="119938" extrusionOk="0">
                    <a:moveTo>
                      <a:pt x="2137" y="119679"/>
                    </a:moveTo>
                    <a:cubicBezTo>
                      <a:pt x="32444" y="103748"/>
                      <a:pt x="62627" y="87069"/>
                      <a:pt x="92561" y="69893"/>
                    </a:cubicBezTo>
                    <a:cubicBezTo>
                      <a:pt x="112475" y="58443"/>
                      <a:pt x="132203" y="46681"/>
                      <a:pt x="152242" y="35728"/>
                    </a:cubicBezTo>
                    <a:cubicBezTo>
                      <a:pt x="173774" y="24028"/>
                      <a:pt x="195618" y="12577"/>
                      <a:pt x="217959" y="2682"/>
                    </a:cubicBezTo>
                    <a:cubicBezTo>
                      <a:pt x="218643" y="2434"/>
                      <a:pt x="219017" y="1625"/>
                      <a:pt x="218706" y="816"/>
                    </a:cubicBezTo>
                    <a:cubicBezTo>
                      <a:pt x="218395" y="69"/>
                      <a:pt x="217585" y="-180"/>
                      <a:pt x="216839" y="131"/>
                    </a:cubicBezTo>
                    <a:cubicBezTo>
                      <a:pt x="186532" y="12702"/>
                      <a:pt x="156971" y="27078"/>
                      <a:pt x="128095" y="42947"/>
                    </a:cubicBezTo>
                    <a:cubicBezTo>
                      <a:pt x="85031" y="66595"/>
                      <a:pt x="43397" y="93355"/>
                      <a:pt x="706" y="117314"/>
                    </a:cubicBezTo>
                    <a:cubicBezTo>
                      <a:pt x="22" y="117563"/>
                      <a:pt x="-165" y="118435"/>
                      <a:pt x="146" y="119181"/>
                    </a:cubicBezTo>
                    <a:cubicBezTo>
                      <a:pt x="457" y="119928"/>
                      <a:pt x="1390" y="120177"/>
                      <a:pt x="2075" y="119679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8"/>
              <p:cNvSpPr/>
              <p:nvPr/>
            </p:nvSpPr>
            <p:spPr>
              <a:xfrm>
                <a:off x="3283223" y="6359074"/>
                <a:ext cx="53008" cy="248187"/>
              </a:xfrm>
              <a:custGeom>
                <a:avLst/>
                <a:gdLst/>
                <a:ahLst/>
                <a:cxnLst/>
                <a:rect l="l" t="t" r="r" b="b"/>
                <a:pathLst>
                  <a:path w="53008" h="248187" extrusionOk="0">
                    <a:moveTo>
                      <a:pt x="2778" y="247214"/>
                    </a:moveTo>
                    <a:lnTo>
                      <a:pt x="25928" y="118456"/>
                    </a:lnTo>
                    <a:lnTo>
                      <a:pt x="52999" y="1086"/>
                    </a:lnTo>
                    <a:cubicBezTo>
                      <a:pt x="53061" y="650"/>
                      <a:pt x="52813" y="152"/>
                      <a:pt x="52377" y="28"/>
                    </a:cubicBezTo>
                    <a:cubicBezTo>
                      <a:pt x="51941" y="-97"/>
                      <a:pt x="51506" y="214"/>
                      <a:pt x="51381" y="650"/>
                    </a:cubicBezTo>
                    <a:lnTo>
                      <a:pt x="21883" y="117398"/>
                    </a:lnTo>
                    <a:cubicBezTo>
                      <a:pt x="18958" y="130404"/>
                      <a:pt x="16344" y="143224"/>
                      <a:pt x="14291" y="156231"/>
                    </a:cubicBezTo>
                    <a:cubicBezTo>
                      <a:pt x="9374" y="186289"/>
                      <a:pt x="6014" y="216721"/>
                      <a:pt x="39" y="246530"/>
                    </a:cubicBezTo>
                    <a:cubicBezTo>
                      <a:pt x="-147" y="247401"/>
                      <a:pt x="350" y="248210"/>
                      <a:pt x="1097" y="248148"/>
                    </a:cubicBezTo>
                    <a:cubicBezTo>
                      <a:pt x="1844" y="248335"/>
                      <a:pt x="2591" y="247837"/>
                      <a:pt x="2715" y="247214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8"/>
              <p:cNvSpPr/>
              <p:nvPr/>
            </p:nvSpPr>
            <p:spPr>
              <a:xfrm>
                <a:off x="3388200" y="6395788"/>
                <a:ext cx="85800" cy="193829"/>
              </a:xfrm>
              <a:custGeom>
                <a:avLst/>
                <a:gdLst/>
                <a:ahLst/>
                <a:cxnLst/>
                <a:rect l="l" t="t" r="r" b="b"/>
                <a:pathLst>
                  <a:path w="85800" h="193829" extrusionOk="0">
                    <a:moveTo>
                      <a:pt x="85679" y="191831"/>
                    </a:moveTo>
                    <a:cubicBezTo>
                      <a:pt x="85493" y="190213"/>
                      <a:pt x="85493" y="188844"/>
                      <a:pt x="85057" y="187599"/>
                    </a:cubicBezTo>
                    <a:cubicBezTo>
                      <a:pt x="81696" y="175464"/>
                      <a:pt x="75287" y="164511"/>
                      <a:pt x="70246" y="153060"/>
                    </a:cubicBezTo>
                    <a:cubicBezTo>
                      <a:pt x="48091" y="102154"/>
                      <a:pt x="25937" y="51248"/>
                      <a:pt x="2911" y="840"/>
                    </a:cubicBezTo>
                    <a:cubicBezTo>
                      <a:pt x="2599" y="93"/>
                      <a:pt x="1666" y="-156"/>
                      <a:pt x="919" y="93"/>
                    </a:cubicBezTo>
                    <a:cubicBezTo>
                      <a:pt x="172" y="342"/>
                      <a:pt x="-201" y="1400"/>
                      <a:pt x="110" y="2147"/>
                    </a:cubicBezTo>
                    <a:cubicBezTo>
                      <a:pt x="22265" y="53053"/>
                      <a:pt x="42677" y="104581"/>
                      <a:pt x="64894" y="155550"/>
                    </a:cubicBezTo>
                    <a:cubicBezTo>
                      <a:pt x="69873" y="167000"/>
                      <a:pt x="73669" y="179011"/>
                      <a:pt x="80390" y="189591"/>
                    </a:cubicBezTo>
                    <a:cubicBezTo>
                      <a:pt x="81199" y="190898"/>
                      <a:pt x="82194" y="191893"/>
                      <a:pt x="83128" y="193013"/>
                    </a:cubicBezTo>
                    <a:cubicBezTo>
                      <a:pt x="83439" y="193760"/>
                      <a:pt x="84248" y="194009"/>
                      <a:pt x="84995" y="193698"/>
                    </a:cubicBezTo>
                    <a:cubicBezTo>
                      <a:pt x="85679" y="193449"/>
                      <a:pt x="85991" y="192640"/>
                      <a:pt x="85679" y="19183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8"/>
              <p:cNvSpPr/>
              <p:nvPr/>
            </p:nvSpPr>
            <p:spPr>
              <a:xfrm>
                <a:off x="3392075" y="6350855"/>
                <a:ext cx="200358" cy="69626"/>
              </a:xfrm>
              <a:custGeom>
                <a:avLst/>
                <a:gdLst/>
                <a:ahLst/>
                <a:cxnLst/>
                <a:rect l="l" t="t" r="r" b="b"/>
                <a:pathLst>
                  <a:path w="200358" h="69626" extrusionOk="0">
                    <a:moveTo>
                      <a:pt x="1401" y="4699"/>
                    </a:moveTo>
                    <a:cubicBezTo>
                      <a:pt x="20320" y="13038"/>
                      <a:pt x="39736" y="20382"/>
                      <a:pt x="59650" y="26729"/>
                    </a:cubicBezTo>
                    <a:cubicBezTo>
                      <a:pt x="105391" y="41852"/>
                      <a:pt x="152937" y="53427"/>
                      <a:pt x="197931" y="69483"/>
                    </a:cubicBezTo>
                    <a:cubicBezTo>
                      <a:pt x="198864" y="69919"/>
                      <a:pt x="199922" y="69296"/>
                      <a:pt x="200233" y="68487"/>
                    </a:cubicBezTo>
                    <a:cubicBezTo>
                      <a:pt x="200607" y="67429"/>
                      <a:pt x="200109" y="66434"/>
                      <a:pt x="199175" y="66185"/>
                    </a:cubicBezTo>
                    <a:cubicBezTo>
                      <a:pt x="154306" y="49693"/>
                      <a:pt x="106760" y="37931"/>
                      <a:pt x="61020" y="22560"/>
                    </a:cubicBezTo>
                    <a:cubicBezTo>
                      <a:pt x="41354" y="16025"/>
                      <a:pt x="22062" y="8744"/>
                      <a:pt x="3393" y="219"/>
                    </a:cubicBezTo>
                    <a:cubicBezTo>
                      <a:pt x="2210" y="-342"/>
                      <a:pt x="778" y="219"/>
                      <a:pt x="219" y="1401"/>
                    </a:cubicBezTo>
                    <a:cubicBezTo>
                      <a:pt x="-342" y="2583"/>
                      <a:pt x="219" y="4077"/>
                      <a:pt x="1401" y="4637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75;p8"/>
              <p:cNvSpPr/>
              <p:nvPr/>
            </p:nvSpPr>
            <p:spPr>
              <a:xfrm>
                <a:off x="3388573" y="6243342"/>
                <a:ext cx="172533" cy="83223"/>
              </a:xfrm>
              <a:custGeom>
                <a:avLst/>
                <a:gdLst/>
                <a:ahLst/>
                <a:cxnLst/>
                <a:rect l="l" t="t" r="r" b="b"/>
                <a:pathLst>
                  <a:path w="172533" h="83223" extrusionOk="0">
                    <a:moveTo>
                      <a:pt x="2040" y="83026"/>
                    </a:moveTo>
                    <a:cubicBezTo>
                      <a:pt x="29485" y="67468"/>
                      <a:pt x="57116" y="52843"/>
                      <a:pt x="85183" y="39463"/>
                    </a:cubicBezTo>
                    <a:cubicBezTo>
                      <a:pt x="113249" y="26083"/>
                      <a:pt x="141939" y="13761"/>
                      <a:pt x="171561" y="2809"/>
                    </a:cubicBezTo>
                    <a:cubicBezTo>
                      <a:pt x="172308" y="2560"/>
                      <a:pt x="172744" y="1751"/>
                      <a:pt x="172432" y="1004"/>
                    </a:cubicBezTo>
                    <a:cubicBezTo>
                      <a:pt x="172121" y="257"/>
                      <a:pt x="171312" y="-179"/>
                      <a:pt x="170503" y="70"/>
                    </a:cubicBezTo>
                    <a:cubicBezTo>
                      <a:pt x="140818" y="11023"/>
                      <a:pt x="112129" y="23345"/>
                      <a:pt x="83938" y="36912"/>
                    </a:cubicBezTo>
                    <a:cubicBezTo>
                      <a:pt x="55747" y="50479"/>
                      <a:pt x="28178" y="65103"/>
                      <a:pt x="734" y="80474"/>
                    </a:cubicBezTo>
                    <a:cubicBezTo>
                      <a:pt x="49" y="80972"/>
                      <a:pt x="-200" y="81781"/>
                      <a:pt x="173" y="82590"/>
                    </a:cubicBezTo>
                    <a:cubicBezTo>
                      <a:pt x="609" y="83150"/>
                      <a:pt x="1418" y="83399"/>
                      <a:pt x="2103" y="8308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p8"/>
              <p:cNvSpPr/>
              <p:nvPr/>
            </p:nvSpPr>
            <p:spPr>
              <a:xfrm>
                <a:off x="3368133" y="6109259"/>
                <a:ext cx="70134" cy="209866"/>
              </a:xfrm>
              <a:custGeom>
                <a:avLst/>
                <a:gdLst/>
                <a:ahLst/>
                <a:cxnLst/>
                <a:rect l="l" t="t" r="r" b="b"/>
                <a:pathLst>
                  <a:path w="70134" h="209866" extrusionOk="0">
                    <a:moveTo>
                      <a:pt x="2939" y="208645"/>
                    </a:moveTo>
                    <a:cubicBezTo>
                      <a:pt x="3935" y="205969"/>
                      <a:pt x="5179" y="203356"/>
                      <a:pt x="6050" y="200431"/>
                    </a:cubicBezTo>
                    <a:cubicBezTo>
                      <a:pt x="13518" y="175787"/>
                      <a:pt x="19244" y="150209"/>
                      <a:pt x="27583" y="125565"/>
                    </a:cubicBezTo>
                    <a:cubicBezTo>
                      <a:pt x="41523" y="84119"/>
                      <a:pt x="57454" y="43232"/>
                      <a:pt x="70087" y="1847"/>
                    </a:cubicBezTo>
                    <a:cubicBezTo>
                      <a:pt x="70274" y="1225"/>
                      <a:pt x="69901" y="416"/>
                      <a:pt x="69154" y="43"/>
                    </a:cubicBezTo>
                    <a:cubicBezTo>
                      <a:pt x="68345" y="-144"/>
                      <a:pt x="67598" y="292"/>
                      <a:pt x="67287" y="1163"/>
                    </a:cubicBezTo>
                    <a:cubicBezTo>
                      <a:pt x="51729" y="48957"/>
                      <a:pt x="31192" y="96067"/>
                      <a:pt x="15510" y="144546"/>
                    </a:cubicBezTo>
                    <a:cubicBezTo>
                      <a:pt x="9473" y="163278"/>
                      <a:pt x="2254" y="182072"/>
                      <a:pt x="138" y="201426"/>
                    </a:cubicBezTo>
                    <a:cubicBezTo>
                      <a:pt x="-173" y="203853"/>
                      <a:pt x="138" y="205907"/>
                      <a:pt x="138" y="208210"/>
                    </a:cubicBezTo>
                    <a:cubicBezTo>
                      <a:pt x="-48" y="209081"/>
                      <a:pt x="512" y="209641"/>
                      <a:pt x="1259" y="209828"/>
                    </a:cubicBezTo>
                    <a:cubicBezTo>
                      <a:pt x="2005" y="210014"/>
                      <a:pt x="2752" y="209517"/>
                      <a:pt x="2939" y="20870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8"/>
              <p:cNvSpPr/>
              <p:nvPr/>
            </p:nvSpPr>
            <p:spPr>
              <a:xfrm>
                <a:off x="3178308" y="6082079"/>
                <a:ext cx="155149" cy="227956"/>
              </a:xfrm>
              <a:custGeom>
                <a:avLst/>
                <a:gdLst/>
                <a:ahLst/>
                <a:cxnLst/>
                <a:rect l="l" t="t" r="r" b="b"/>
                <a:pathLst>
                  <a:path w="155149" h="227956" extrusionOk="0">
                    <a:moveTo>
                      <a:pt x="154865" y="225868"/>
                    </a:moveTo>
                    <a:lnTo>
                      <a:pt x="2084" y="525"/>
                    </a:lnTo>
                    <a:cubicBezTo>
                      <a:pt x="1711" y="-35"/>
                      <a:pt x="1026" y="-222"/>
                      <a:pt x="466" y="338"/>
                    </a:cubicBezTo>
                    <a:cubicBezTo>
                      <a:pt x="-32" y="649"/>
                      <a:pt x="-156" y="1334"/>
                      <a:pt x="217" y="1832"/>
                    </a:cubicBezTo>
                    <a:cubicBezTo>
                      <a:pt x="36250" y="54107"/>
                      <a:pt x="69606" y="108187"/>
                      <a:pt x="105265" y="160773"/>
                    </a:cubicBezTo>
                    <a:cubicBezTo>
                      <a:pt x="120575" y="183239"/>
                      <a:pt x="136506" y="205456"/>
                      <a:pt x="152624" y="227486"/>
                    </a:cubicBezTo>
                    <a:cubicBezTo>
                      <a:pt x="153060" y="228046"/>
                      <a:pt x="153993" y="228046"/>
                      <a:pt x="154553" y="227797"/>
                    </a:cubicBezTo>
                    <a:cubicBezTo>
                      <a:pt x="155176" y="227299"/>
                      <a:pt x="155363" y="226428"/>
                      <a:pt x="154865" y="22586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8"/>
              <p:cNvSpPr/>
              <p:nvPr/>
            </p:nvSpPr>
            <p:spPr>
              <a:xfrm rot="-77336">
                <a:off x="3257174" y="6256591"/>
                <a:ext cx="195582" cy="195582"/>
              </a:xfrm>
              <a:custGeom>
                <a:avLst/>
                <a:gdLst/>
                <a:ahLst/>
                <a:cxnLst/>
                <a:rect l="l" t="t" r="r" b="b"/>
                <a:pathLst>
                  <a:path w="195533" h="195533" extrusionOk="0">
                    <a:moveTo>
                      <a:pt x="195534" y="97767"/>
                    </a:moveTo>
                    <a:cubicBezTo>
                      <a:pt x="195534" y="151762"/>
                      <a:pt x="151762" y="195534"/>
                      <a:pt x="97767" y="195534"/>
                    </a:cubicBezTo>
                    <a:cubicBezTo>
                      <a:pt x="43772" y="195534"/>
                      <a:pt x="0" y="151762"/>
                      <a:pt x="0" y="97767"/>
                    </a:cubicBezTo>
                    <a:cubicBezTo>
                      <a:pt x="0" y="43772"/>
                      <a:pt x="43772" y="0"/>
                      <a:pt x="97767" y="0"/>
                    </a:cubicBezTo>
                    <a:cubicBezTo>
                      <a:pt x="151762" y="0"/>
                      <a:pt x="195534" y="43772"/>
                      <a:pt x="195534" y="9776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9" name="Google Shape;379;p8"/>
            <p:cNvGrpSpPr/>
            <p:nvPr/>
          </p:nvGrpSpPr>
          <p:grpSpPr>
            <a:xfrm>
              <a:off x="8569950" y="2015312"/>
              <a:ext cx="461424" cy="732722"/>
              <a:chOff x="177600" y="2303162"/>
              <a:chExt cx="461424" cy="732722"/>
            </a:xfrm>
          </p:grpSpPr>
          <p:grpSp>
            <p:nvGrpSpPr>
              <p:cNvPr id="380" name="Google Shape;380;p8"/>
              <p:cNvGrpSpPr/>
              <p:nvPr/>
            </p:nvGrpSpPr>
            <p:grpSpPr>
              <a:xfrm>
                <a:off x="423441" y="2517507"/>
                <a:ext cx="215583" cy="229700"/>
                <a:chOff x="423441" y="2517507"/>
                <a:chExt cx="215583" cy="229700"/>
              </a:xfrm>
            </p:grpSpPr>
            <p:sp>
              <p:nvSpPr>
                <p:cNvPr id="381" name="Google Shape;381;p8"/>
                <p:cNvSpPr/>
                <p:nvPr/>
              </p:nvSpPr>
              <p:spPr>
                <a:xfrm>
                  <a:off x="439395" y="2545793"/>
                  <a:ext cx="174767" cy="185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218" h="215386" extrusionOk="0">
                      <a:moveTo>
                        <a:pt x="203072" y="0"/>
                      </a:moveTo>
                      <a:cubicBezTo>
                        <a:pt x="203072" y="0"/>
                        <a:pt x="-34594" y="27382"/>
                        <a:pt x="4302" y="215386"/>
                      </a:cubicBezTo>
                      <a:cubicBezTo>
                        <a:pt x="4302" y="215386"/>
                        <a:pt x="209482" y="188004"/>
                        <a:pt x="20307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2" name="Google Shape;382;p8"/>
                <p:cNvSpPr/>
                <p:nvPr/>
              </p:nvSpPr>
              <p:spPr>
                <a:xfrm>
                  <a:off x="423441" y="2517507"/>
                  <a:ext cx="215583" cy="22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78" h="267093" extrusionOk="0">
                      <a:moveTo>
                        <a:pt x="762" y="267078"/>
                      </a:moveTo>
                      <a:cubicBezTo>
                        <a:pt x="1634" y="266953"/>
                        <a:pt x="2069" y="267078"/>
                        <a:pt x="2878" y="266766"/>
                      </a:cubicBezTo>
                      <a:cubicBezTo>
                        <a:pt x="5056" y="265833"/>
                        <a:pt x="6550" y="263966"/>
                        <a:pt x="8355" y="262410"/>
                      </a:cubicBezTo>
                      <a:cubicBezTo>
                        <a:pt x="17254" y="254880"/>
                        <a:pt x="25531" y="246790"/>
                        <a:pt x="33745" y="238637"/>
                      </a:cubicBezTo>
                      <a:cubicBezTo>
                        <a:pt x="57767" y="214740"/>
                        <a:pt x="79922" y="189474"/>
                        <a:pt x="103072" y="164954"/>
                      </a:cubicBezTo>
                      <a:cubicBezTo>
                        <a:pt x="133068" y="132905"/>
                        <a:pt x="164309" y="101602"/>
                        <a:pt x="193807" y="69117"/>
                      </a:cubicBezTo>
                      <a:cubicBezTo>
                        <a:pt x="213721" y="47211"/>
                        <a:pt x="232640" y="24745"/>
                        <a:pt x="250438" y="1657"/>
                      </a:cubicBezTo>
                      <a:cubicBezTo>
                        <a:pt x="250812" y="1221"/>
                        <a:pt x="250749" y="599"/>
                        <a:pt x="250252" y="225"/>
                      </a:cubicBezTo>
                      <a:cubicBezTo>
                        <a:pt x="249816" y="-148"/>
                        <a:pt x="249194" y="-23"/>
                        <a:pt x="248820" y="350"/>
                      </a:cubicBezTo>
                      <a:cubicBezTo>
                        <a:pt x="234880" y="17153"/>
                        <a:pt x="220131" y="33395"/>
                        <a:pt x="205071" y="49638"/>
                      </a:cubicBezTo>
                      <a:cubicBezTo>
                        <a:pt x="170408" y="87040"/>
                        <a:pt x="133940" y="123632"/>
                        <a:pt x="98592" y="160723"/>
                      </a:cubicBezTo>
                      <a:cubicBezTo>
                        <a:pt x="77744" y="182753"/>
                        <a:pt x="57269" y="204970"/>
                        <a:pt x="36297" y="227000"/>
                      </a:cubicBezTo>
                      <a:cubicBezTo>
                        <a:pt x="27398" y="236397"/>
                        <a:pt x="18374" y="245607"/>
                        <a:pt x="9288" y="255005"/>
                      </a:cubicBezTo>
                      <a:cubicBezTo>
                        <a:pt x="6301" y="258116"/>
                        <a:pt x="2256" y="260543"/>
                        <a:pt x="389" y="264464"/>
                      </a:cubicBezTo>
                      <a:cubicBezTo>
                        <a:pt x="16" y="265211"/>
                        <a:pt x="264" y="265522"/>
                        <a:pt x="140" y="266331"/>
                      </a:cubicBezTo>
                      <a:cubicBezTo>
                        <a:pt x="-47" y="266517"/>
                        <a:pt x="-47" y="266766"/>
                        <a:pt x="140" y="266953"/>
                      </a:cubicBezTo>
                      <a:cubicBezTo>
                        <a:pt x="327" y="267140"/>
                        <a:pt x="576" y="267140"/>
                        <a:pt x="762" y="2669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83" name="Google Shape;383;p8"/>
              <p:cNvGrpSpPr/>
              <p:nvPr/>
            </p:nvGrpSpPr>
            <p:grpSpPr>
              <a:xfrm>
                <a:off x="177600" y="2303162"/>
                <a:ext cx="326056" cy="122381"/>
                <a:chOff x="177600" y="2303162"/>
                <a:chExt cx="326056" cy="122381"/>
              </a:xfrm>
            </p:grpSpPr>
            <p:sp>
              <p:nvSpPr>
                <p:cNvPr id="384" name="Google Shape;384;p8"/>
                <p:cNvSpPr/>
                <p:nvPr/>
              </p:nvSpPr>
              <p:spPr>
                <a:xfrm>
                  <a:off x="275582" y="2303162"/>
                  <a:ext cx="228074" cy="122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74" h="179313" extrusionOk="0">
                      <a:moveTo>
                        <a:pt x="0" y="73082"/>
                      </a:moveTo>
                      <a:cubicBezTo>
                        <a:pt x="0" y="73082"/>
                        <a:pt x="85320" y="12406"/>
                        <a:pt x="170454" y="1951"/>
                      </a:cubicBezTo>
                      <a:cubicBezTo>
                        <a:pt x="228081" y="-5144"/>
                        <a:pt x="324106" y="3880"/>
                        <a:pt x="333503" y="83973"/>
                      </a:cubicBezTo>
                      <a:cubicBezTo>
                        <a:pt x="346323" y="193066"/>
                        <a:pt x="173379" y="232024"/>
                        <a:pt x="0" y="7308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" name="Google Shape;385;p8"/>
                <p:cNvSpPr/>
                <p:nvPr/>
              </p:nvSpPr>
              <p:spPr>
                <a:xfrm>
                  <a:off x="177600" y="2341319"/>
                  <a:ext cx="246113" cy="2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605" h="38331" extrusionOk="0">
                      <a:moveTo>
                        <a:pt x="587" y="20101"/>
                      </a:moveTo>
                      <a:cubicBezTo>
                        <a:pt x="3139" y="21968"/>
                        <a:pt x="4632" y="23710"/>
                        <a:pt x="7557" y="24955"/>
                      </a:cubicBezTo>
                      <a:cubicBezTo>
                        <a:pt x="13220" y="27257"/>
                        <a:pt x="19506" y="26946"/>
                        <a:pt x="25418" y="27631"/>
                      </a:cubicBezTo>
                      <a:cubicBezTo>
                        <a:pt x="107751" y="36654"/>
                        <a:pt x="172286" y="8214"/>
                        <a:pt x="252192" y="13068"/>
                      </a:cubicBezTo>
                      <a:cubicBezTo>
                        <a:pt x="283371" y="15060"/>
                        <a:pt x="317101" y="21470"/>
                        <a:pt x="355436" y="37961"/>
                      </a:cubicBezTo>
                      <a:cubicBezTo>
                        <a:pt x="357303" y="38895"/>
                        <a:pt x="359419" y="37961"/>
                        <a:pt x="360290" y="36281"/>
                      </a:cubicBezTo>
                      <a:cubicBezTo>
                        <a:pt x="361099" y="34414"/>
                        <a:pt x="360290" y="32298"/>
                        <a:pt x="358548" y="31489"/>
                      </a:cubicBezTo>
                      <a:cubicBezTo>
                        <a:pt x="319715" y="12446"/>
                        <a:pt x="285300" y="3422"/>
                        <a:pt x="253126" y="871"/>
                      </a:cubicBezTo>
                      <a:cubicBezTo>
                        <a:pt x="173220" y="-5477"/>
                        <a:pt x="108996" y="25204"/>
                        <a:pt x="26414" y="17985"/>
                      </a:cubicBezTo>
                      <a:cubicBezTo>
                        <a:pt x="20750" y="17487"/>
                        <a:pt x="15025" y="15682"/>
                        <a:pt x="9113" y="16056"/>
                      </a:cubicBezTo>
                      <a:cubicBezTo>
                        <a:pt x="6126" y="16304"/>
                        <a:pt x="4135" y="17549"/>
                        <a:pt x="1085" y="18234"/>
                      </a:cubicBezTo>
                      <a:cubicBezTo>
                        <a:pt x="525" y="18109"/>
                        <a:pt x="90" y="18545"/>
                        <a:pt x="27" y="19043"/>
                      </a:cubicBezTo>
                      <a:cubicBezTo>
                        <a:pt x="-97" y="19540"/>
                        <a:pt x="214" y="19976"/>
                        <a:pt x="774" y="201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86" name="Google Shape;386;p8"/>
              <p:cNvGrpSpPr/>
              <p:nvPr/>
            </p:nvGrpSpPr>
            <p:grpSpPr>
              <a:xfrm>
                <a:off x="258394" y="2710176"/>
                <a:ext cx="218639" cy="325708"/>
                <a:chOff x="258394" y="2710176"/>
                <a:chExt cx="218639" cy="325708"/>
              </a:xfrm>
            </p:grpSpPr>
            <p:sp>
              <p:nvSpPr>
                <p:cNvPr id="387" name="Google Shape;387;p8"/>
                <p:cNvSpPr/>
                <p:nvPr/>
              </p:nvSpPr>
              <p:spPr>
                <a:xfrm rot="3637164">
                  <a:off x="253622" y="2845213"/>
                  <a:ext cx="228182" cy="12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74" h="179313" extrusionOk="0">
                      <a:moveTo>
                        <a:pt x="0" y="73082"/>
                      </a:moveTo>
                      <a:cubicBezTo>
                        <a:pt x="0" y="73082"/>
                        <a:pt x="85320" y="12406"/>
                        <a:pt x="170454" y="1951"/>
                      </a:cubicBezTo>
                      <a:cubicBezTo>
                        <a:pt x="228081" y="-5144"/>
                        <a:pt x="324106" y="3880"/>
                        <a:pt x="333503" y="83973"/>
                      </a:cubicBezTo>
                      <a:cubicBezTo>
                        <a:pt x="346323" y="193066"/>
                        <a:pt x="173379" y="232024"/>
                        <a:pt x="0" y="73082"/>
                      </a:cubicBezTo>
                      <a:close/>
                    </a:path>
                  </a:pathLst>
                </a:custGeom>
                <a:solidFill>
                  <a:srgbClr val="43847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" name="Google Shape;388;p8"/>
                <p:cNvSpPr/>
                <p:nvPr/>
              </p:nvSpPr>
              <p:spPr>
                <a:xfrm rot="3637164">
                  <a:off x="209766" y="2810790"/>
                  <a:ext cx="246230" cy="26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605" h="38331" extrusionOk="0">
                      <a:moveTo>
                        <a:pt x="587" y="20101"/>
                      </a:moveTo>
                      <a:cubicBezTo>
                        <a:pt x="3139" y="21968"/>
                        <a:pt x="4632" y="23710"/>
                        <a:pt x="7557" y="24955"/>
                      </a:cubicBezTo>
                      <a:cubicBezTo>
                        <a:pt x="13220" y="27257"/>
                        <a:pt x="19506" y="26946"/>
                        <a:pt x="25418" y="27631"/>
                      </a:cubicBezTo>
                      <a:cubicBezTo>
                        <a:pt x="107751" y="36654"/>
                        <a:pt x="172286" y="8214"/>
                        <a:pt x="252192" y="13068"/>
                      </a:cubicBezTo>
                      <a:cubicBezTo>
                        <a:pt x="283371" y="15060"/>
                        <a:pt x="317101" y="21470"/>
                        <a:pt x="355436" y="37961"/>
                      </a:cubicBezTo>
                      <a:cubicBezTo>
                        <a:pt x="357303" y="38895"/>
                        <a:pt x="359419" y="37961"/>
                        <a:pt x="360290" y="36281"/>
                      </a:cubicBezTo>
                      <a:cubicBezTo>
                        <a:pt x="361099" y="34414"/>
                        <a:pt x="360290" y="32298"/>
                        <a:pt x="358548" y="31489"/>
                      </a:cubicBezTo>
                      <a:cubicBezTo>
                        <a:pt x="319715" y="12446"/>
                        <a:pt x="285300" y="3422"/>
                        <a:pt x="253126" y="871"/>
                      </a:cubicBezTo>
                      <a:cubicBezTo>
                        <a:pt x="173220" y="-5477"/>
                        <a:pt x="108996" y="25204"/>
                        <a:pt x="26414" y="17985"/>
                      </a:cubicBezTo>
                      <a:cubicBezTo>
                        <a:pt x="20750" y="17487"/>
                        <a:pt x="15025" y="15682"/>
                        <a:pt x="9113" y="16056"/>
                      </a:cubicBezTo>
                      <a:cubicBezTo>
                        <a:pt x="6126" y="16304"/>
                        <a:pt x="4135" y="17549"/>
                        <a:pt x="1085" y="18234"/>
                      </a:cubicBezTo>
                      <a:cubicBezTo>
                        <a:pt x="525" y="18109"/>
                        <a:pt x="90" y="18545"/>
                        <a:pt x="27" y="19043"/>
                      </a:cubicBezTo>
                      <a:cubicBezTo>
                        <a:pt x="-97" y="19540"/>
                        <a:pt x="214" y="19976"/>
                        <a:pt x="774" y="201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389" name="Google Shape;389;p8"/>
          <p:cNvSpPr txBox="1">
            <a:spLocks noGrp="1"/>
          </p:cNvSpPr>
          <p:nvPr>
            <p:ph type="subTitle" idx="1"/>
          </p:nvPr>
        </p:nvSpPr>
        <p:spPr>
          <a:xfrm>
            <a:off x="715050" y="1457000"/>
            <a:ext cx="7713900" cy="31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90" name="Google Shape;390;p8"/>
          <p:cNvSpPr txBox="1">
            <a:spLocks noGrp="1"/>
          </p:cNvSpPr>
          <p:nvPr>
            <p:ph type="title"/>
          </p:nvPr>
        </p:nvSpPr>
        <p:spPr>
          <a:xfrm>
            <a:off x="715050" y="445025"/>
            <a:ext cx="77139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3523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9"/>
          <p:cNvGrpSpPr/>
          <p:nvPr/>
        </p:nvGrpSpPr>
        <p:grpSpPr>
          <a:xfrm>
            <a:off x="-102185" y="-172211"/>
            <a:ext cx="9243340" cy="5315720"/>
            <a:chOff x="-102185" y="-172210"/>
            <a:chExt cx="9243340" cy="5315720"/>
          </a:xfrm>
        </p:grpSpPr>
        <p:sp>
          <p:nvSpPr>
            <p:cNvPr id="393" name="Google Shape;393;p9"/>
            <p:cNvSpPr/>
            <p:nvPr/>
          </p:nvSpPr>
          <p:spPr>
            <a:xfrm>
              <a:off x="-3602" y="4323375"/>
              <a:ext cx="9141155" cy="810039"/>
            </a:xfrm>
            <a:custGeom>
              <a:avLst/>
              <a:gdLst/>
              <a:ahLst/>
              <a:cxnLst/>
              <a:rect l="l" t="t" r="r" b="b"/>
              <a:pathLst>
                <a:path w="6873049" h="1322513" extrusionOk="0">
                  <a:moveTo>
                    <a:pt x="6452712" y="461358"/>
                  </a:moveTo>
                  <a:cubicBezTo>
                    <a:pt x="6350890" y="447356"/>
                    <a:pt x="6271832" y="369823"/>
                    <a:pt x="6178011" y="328770"/>
                  </a:cubicBezTo>
                  <a:cubicBezTo>
                    <a:pt x="6073902" y="283240"/>
                    <a:pt x="5953411" y="284193"/>
                    <a:pt x="5842350" y="310006"/>
                  </a:cubicBezTo>
                  <a:cubicBezTo>
                    <a:pt x="5731288" y="335818"/>
                    <a:pt x="5630514" y="377347"/>
                    <a:pt x="5527834" y="425925"/>
                  </a:cubicBezTo>
                  <a:cubicBezTo>
                    <a:pt x="5420106" y="344105"/>
                    <a:pt x="5282851" y="300290"/>
                    <a:pt x="5146453" y="304100"/>
                  </a:cubicBezTo>
                  <a:cubicBezTo>
                    <a:pt x="5010055" y="307910"/>
                    <a:pt x="4851654" y="353344"/>
                    <a:pt x="4748880" y="441069"/>
                  </a:cubicBezTo>
                  <a:cubicBezTo>
                    <a:pt x="4629246" y="369156"/>
                    <a:pt x="4473607" y="400207"/>
                    <a:pt x="4343019" y="450880"/>
                  </a:cubicBezTo>
                  <a:cubicBezTo>
                    <a:pt x="4212432" y="501458"/>
                    <a:pt x="4082987" y="570514"/>
                    <a:pt x="3942588" y="568800"/>
                  </a:cubicBezTo>
                  <a:cubicBezTo>
                    <a:pt x="3680079" y="565561"/>
                    <a:pt x="3479959" y="320483"/>
                    <a:pt x="3220498" y="281431"/>
                  </a:cubicBezTo>
                  <a:cubicBezTo>
                    <a:pt x="2946940" y="240187"/>
                    <a:pt x="2694051" y="420686"/>
                    <a:pt x="2418207" y="398016"/>
                  </a:cubicBezTo>
                  <a:cubicBezTo>
                    <a:pt x="2279809" y="225709"/>
                    <a:pt x="2078165" y="102837"/>
                    <a:pt x="1858899" y="57117"/>
                  </a:cubicBezTo>
                  <a:cubicBezTo>
                    <a:pt x="1639634" y="11397"/>
                    <a:pt x="1404176" y="43401"/>
                    <a:pt x="1205865" y="145699"/>
                  </a:cubicBezTo>
                  <a:cubicBezTo>
                    <a:pt x="1108901" y="195706"/>
                    <a:pt x="1006317" y="264476"/>
                    <a:pt x="899636" y="239425"/>
                  </a:cubicBezTo>
                  <a:cubicBezTo>
                    <a:pt x="818007" y="220280"/>
                    <a:pt x="760857" y="151033"/>
                    <a:pt x="694563" y="100646"/>
                  </a:cubicBezTo>
                  <a:cubicBezTo>
                    <a:pt x="593979" y="24256"/>
                    <a:pt x="462058" y="-11559"/>
                    <a:pt x="335566" y="3300"/>
                  </a:cubicBezTo>
                  <a:cubicBezTo>
                    <a:pt x="209074" y="18160"/>
                    <a:pt x="89535" y="83406"/>
                    <a:pt x="10383" y="180942"/>
                  </a:cubicBezTo>
                  <a:cubicBezTo>
                    <a:pt x="6763" y="185418"/>
                    <a:pt x="3429" y="189990"/>
                    <a:pt x="0" y="194562"/>
                  </a:cubicBezTo>
                  <a:lnTo>
                    <a:pt x="0" y="1322513"/>
                  </a:lnTo>
                  <a:lnTo>
                    <a:pt x="6873050" y="1322513"/>
                  </a:lnTo>
                  <a:lnTo>
                    <a:pt x="6873050" y="429068"/>
                  </a:lnTo>
                  <a:cubicBezTo>
                    <a:pt x="6742843" y="371632"/>
                    <a:pt x="6594158" y="480789"/>
                    <a:pt x="6452712" y="461262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4" name="Google Shape;394;p9"/>
            <p:cNvGrpSpPr/>
            <p:nvPr/>
          </p:nvGrpSpPr>
          <p:grpSpPr>
            <a:xfrm>
              <a:off x="-102185" y="4148592"/>
              <a:ext cx="1843078" cy="808698"/>
              <a:chOff x="-25985" y="4224317"/>
              <a:chExt cx="1843078" cy="808698"/>
            </a:xfrm>
          </p:grpSpPr>
          <p:sp>
            <p:nvSpPr>
              <p:cNvPr id="395" name="Google Shape;395;p9"/>
              <p:cNvSpPr/>
              <p:nvPr/>
            </p:nvSpPr>
            <p:spPr>
              <a:xfrm>
                <a:off x="-25985" y="4224317"/>
                <a:ext cx="1843078" cy="808698"/>
              </a:xfrm>
              <a:custGeom>
                <a:avLst/>
                <a:gdLst/>
                <a:ahLst/>
                <a:cxnLst/>
                <a:rect l="l" t="t" r="r" b="b"/>
                <a:pathLst>
                  <a:path w="1204626" h="528561" extrusionOk="0">
                    <a:moveTo>
                      <a:pt x="1204532" y="500642"/>
                    </a:moveTo>
                    <a:cubicBezTo>
                      <a:pt x="1197578" y="430728"/>
                      <a:pt x="1152716" y="368530"/>
                      <a:pt x="1095375" y="349194"/>
                    </a:cubicBezTo>
                    <a:cubicBezTo>
                      <a:pt x="1038035" y="329859"/>
                      <a:pt x="976598" y="365196"/>
                      <a:pt x="938689" y="419965"/>
                    </a:cubicBezTo>
                    <a:cubicBezTo>
                      <a:pt x="906399" y="332907"/>
                      <a:pt x="835438" y="267565"/>
                      <a:pt x="755904" y="251658"/>
                    </a:cubicBezTo>
                    <a:cubicBezTo>
                      <a:pt x="676275" y="235751"/>
                      <a:pt x="587312" y="253182"/>
                      <a:pt x="531400" y="322715"/>
                    </a:cubicBezTo>
                    <a:cubicBezTo>
                      <a:pt x="540353" y="277376"/>
                      <a:pt x="522827" y="226703"/>
                      <a:pt x="489585" y="201842"/>
                    </a:cubicBezTo>
                    <a:cubicBezTo>
                      <a:pt x="456343" y="176982"/>
                      <a:pt x="404146" y="172505"/>
                      <a:pt x="372904" y="201271"/>
                    </a:cubicBezTo>
                    <a:cubicBezTo>
                      <a:pt x="392239" y="139644"/>
                      <a:pt x="365665" y="66683"/>
                      <a:pt x="319373" y="30869"/>
                    </a:cubicBezTo>
                    <a:cubicBezTo>
                      <a:pt x="273082" y="-4945"/>
                      <a:pt x="212027" y="-7422"/>
                      <a:pt x="158877" y="12295"/>
                    </a:cubicBezTo>
                    <a:cubicBezTo>
                      <a:pt x="105728" y="32012"/>
                      <a:pt x="59341" y="71636"/>
                      <a:pt x="17812" y="115546"/>
                    </a:cubicBezTo>
                    <a:lnTo>
                      <a:pt x="0" y="528550"/>
                    </a:lnTo>
                    <a:cubicBezTo>
                      <a:pt x="12954" y="529217"/>
                      <a:pt x="34766" y="499308"/>
                      <a:pt x="47435" y="502451"/>
                    </a:cubicBezTo>
                    <a:lnTo>
                      <a:pt x="1204627" y="5006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9"/>
              <p:cNvSpPr/>
              <p:nvPr/>
            </p:nvSpPr>
            <p:spPr>
              <a:xfrm>
                <a:off x="308475" y="4415593"/>
                <a:ext cx="436810" cy="422915"/>
              </a:xfrm>
              <a:custGeom>
                <a:avLst/>
                <a:gdLst/>
                <a:ahLst/>
                <a:cxnLst/>
                <a:rect l="l" t="t" r="r" b="b"/>
                <a:pathLst>
                  <a:path w="285497" h="276415" extrusionOk="0">
                    <a:moveTo>
                      <a:pt x="0" y="0"/>
                    </a:moveTo>
                    <a:cubicBezTo>
                      <a:pt x="35433" y="3238"/>
                      <a:pt x="68770" y="26289"/>
                      <a:pt x="86392" y="59627"/>
                    </a:cubicBezTo>
                    <a:cubicBezTo>
                      <a:pt x="104013" y="92964"/>
                      <a:pt x="105537" y="135731"/>
                      <a:pt x="90201" y="170402"/>
                    </a:cubicBezTo>
                    <a:cubicBezTo>
                      <a:pt x="131921" y="154019"/>
                      <a:pt x="177736" y="144875"/>
                      <a:pt x="218694" y="163354"/>
                    </a:cubicBezTo>
                    <a:cubicBezTo>
                      <a:pt x="259651" y="181832"/>
                      <a:pt x="291274" y="228981"/>
                      <a:pt x="284607" y="27641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9"/>
              <p:cNvSpPr/>
              <p:nvPr/>
            </p:nvSpPr>
            <p:spPr>
              <a:xfrm>
                <a:off x="175186" y="4665667"/>
                <a:ext cx="327752" cy="256382"/>
              </a:xfrm>
              <a:custGeom>
                <a:avLst/>
                <a:gdLst/>
                <a:ahLst/>
                <a:cxnLst/>
                <a:rect l="l" t="t" r="r" b="b"/>
                <a:pathLst>
                  <a:path w="214217" h="167570" extrusionOk="0">
                    <a:moveTo>
                      <a:pt x="0" y="9741"/>
                    </a:moveTo>
                    <a:cubicBezTo>
                      <a:pt x="47435" y="-8452"/>
                      <a:pt x="102679" y="-832"/>
                      <a:pt x="144209" y="29839"/>
                    </a:cubicBezTo>
                    <a:cubicBezTo>
                      <a:pt x="185738" y="60509"/>
                      <a:pt x="212598" y="113278"/>
                      <a:pt x="214217" y="16757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8" name="Google Shape;398;p9"/>
            <p:cNvSpPr/>
            <p:nvPr/>
          </p:nvSpPr>
          <p:spPr>
            <a:xfrm>
              <a:off x="0" y="4804888"/>
              <a:ext cx="9141155" cy="338622"/>
            </a:xfrm>
            <a:custGeom>
              <a:avLst/>
              <a:gdLst/>
              <a:ahLst/>
              <a:cxnLst/>
              <a:rect l="l" t="t" r="r" b="b"/>
              <a:pathLst>
                <a:path w="6873049" h="254603" extrusionOk="0">
                  <a:moveTo>
                    <a:pt x="0" y="0"/>
                  </a:moveTo>
                  <a:lnTo>
                    <a:pt x="6873050" y="0"/>
                  </a:lnTo>
                  <a:lnTo>
                    <a:pt x="6873050" y="254603"/>
                  </a:lnTo>
                  <a:lnTo>
                    <a:pt x="0" y="25460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9" name="Google Shape;399;p9"/>
            <p:cNvGrpSpPr/>
            <p:nvPr/>
          </p:nvGrpSpPr>
          <p:grpSpPr>
            <a:xfrm>
              <a:off x="408984" y="4937484"/>
              <a:ext cx="8326033" cy="113087"/>
              <a:chOff x="408984" y="4937484"/>
              <a:chExt cx="8326033" cy="113087"/>
            </a:xfrm>
          </p:grpSpPr>
          <p:grpSp>
            <p:nvGrpSpPr>
              <p:cNvPr id="400" name="Google Shape;400;p9"/>
              <p:cNvGrpSpPr/>
              <p:nvPr/>
            </p:nvGrpSpPr>
            <p:grpSpPr>
              <a:xfrm flipH="1">
                <a:off x="3116092" y="4937484"/>
                <a:ext cx="204708" cy="113087"/>
                <a:chOff x="4165490" y="4856571"/>
                <a:chExt cx="204708" cy="113087"/>
              </a:xfrm>
            </p:grpSpPr>
            <p:sp>
              <p:nvSpPr>
                <p:cNvPr id="401" name="Google Shape;401;p9"/>
                <p:cNvSpPr/>
                <p:nvPr/>
              </p:nvSpPr>
              <p:spPr>
                <a:xfrm>
                  <a:off x="4165490" y="4859369"/>
                  <a:ext cx="142672" cy="11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72" h="110289" extrusionOk="0">
                      <a:moveTo>
                        <a:pt x="1439" y="2681"/>
                      </a:moveTo>
                      <a:cubicBezTo>
                        <a:pt x="5821" y="2871"/>
                        <a:pt x="10393" y="5062"/>
                        <a:pt x="15822" y="8015"/>
                      </a:cubicBezTo>
                      <a:cubicBezTo>
                        <a:pt x="24490" y="12682"/>
                        <a:pt x="34681" y="19921"/>
                        <a:pt x="45445" y="28779"/>
                      </a:cubicBezTo>
                      <a:cubicBezTo>
                        <a:pt x="57160" y="38400"/>
                        <a:pt x="69448" y="49734"/>
                        <a:pt x="81640" y="60783"/>
                      </a:cubicBezTo>
                      <a:cubicBezTo>
                        <a:pt x="103166" y="80309"/>
                        <a:pt x="124026" y="99169"/>
                        <a:pt x="136408" y="109361"/>
                      </a:cubicBezTo>
                      <a:cubicBezTo>
                        <a:pt x="137837" y="110599"/>
                        <a:pt x="140123" y="110599"/>
                        <a:pt x="141552" y="109361"/>
                      </a:cubicBezTo>
                      <a:cubicBezTo>
                        <a:pt x="142981" y="108218"/>
                        <a:pt x="143076" y="106218"/>
                        <a:pt x="141647" y="104979"/>
                      </a:cubicBezTo>
                      <a:cubicBezTo>
                        <a:pt x="130027" y="94121"/>
                        <a:pt x="111739" y="73451"/>
                        <a:pt x="90688" y="53640"/>
                      </a:cubicBezTo>
                      <a:cubicBezTo>
                        <a:pt x="78496" y="42209"/>
                        <a:pt x="65352" y="31065"/>
                        <a:pt x="52779" y="21921"/>
                      </a:cubicBezTo>
                      <a:cubicBezTo>
                        <a:pt x="40777" y="13158"/>
                        <a:pt x="29252" y="6110"/>
                        <a:pt x="19156" y="2585"/>
                      </a:cubicBezTo>
                      <a:cubicBezTo>
                        <a:pt x="12298" y="204"/>
                        <a:pt x="6202" y="-462"/>
                        <a:pt x="1249" y="300"/>
                      </a:cubicBezTo>
                      <a:cubicBezTo>
                        <a:pt x="487" y="300"/>
                        <a:pt x="-85" y="871"/>
                        <a:pt x="10" y="1538"/>
                      </a:cubicBezTo>
                      <a:cubicBezTo>
                        <a:pt x="10" y="2205"/>
                        <a:pt x="677" y="2681"/>
                        <a:pt x="1439" y="25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2" name="Google Shape;402;p9"/>
                <p:cNvSpPr/>
                <p:nvPr/>
              </p:nvSpPr>
              <p:spPr>
                <a:xfrm>
                  <a:off x="4264666" y="4856571"/>
                  <a:ext cx="59291" cy="91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91" h="91546" extrusionOk="0">
                      <a:moveTo>
                        <a:pt x="85" y="1478"/>
                      </a:moveTo>
                      <a:cubicBezTo>
                        <a:pt x="1704" y="10051"/>
                        <a:pt x="3037" y="20338"/>
                        <a:pt x="6562" y="31101"/>
                      </a:cubicBezTo>
                      <a:cubicBezTo>
                        <a:pt x="9800" y="40721"/>
                        <a:pt x="14563" y="50341"/>
                        <a:pt x="19897" y="59105"/>
                      </a:cubicBezTo>
                      <a:cubicBezTo>
                        <a:pt x="29041" y="73964"/>
                        <a:pt x="40661" y="85870"/>
                        <a:pt x="51805" y="90918"/>
                      </a:cubicBezTo>
                      <a:cubicBezTo>
                        <a:pt x="54091" y="92156"/>
                        <a:pt x="57139" y="91490"/>
                        <a:pt x="58568" y="89585"/>
                      </a:cubicBezTo>
                      <a:cubicBezTo>
                        <a:pt x="59997" y="87680"/>
                        <a:pt x="59235" y="85013"/>
                        <a:pt x="56949" y="83870"/>
                      </a:cubicBezTo>
                      <a:cubicBezTo>
                        <a:pt x="52186" y="80917"/>
                        <a:pt x="48281" y="75773"/>
                        <a:pt x="43995" y="69963"/>
                      </a:cubicBezTo>
                      <a:cubicBezTo>
                        <a:pt x="35518" y="58533"/>
                        <a:pt x="28183" y="43007"/>
                        <a:pt x="20182" y="28815"/>
                      </a:cubicBezTo>
                      <a:cubicBezTo>
                        <a:pt x="14277" y="18242"/>
                        <a:pt x="7419" y="8908"/>
                        <a:pt x="2656" y="812"/>
                      </a:cubicBezTo>
                      <a:cubicBezTo>
                        <a:pt x="2466" y="240"/>
                        <a:pt x="1609" y="-141"/>
                        <a:pt x="942" y="50"/>
                      </a:cubicBezTo>
                      <a:cubicBezTo>
                        <a:pt x="275" y="240"/>
                        <a:pt x="-201" y="907"/>
                        <a:pt x="85" y="14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3" name="Google Shape;403;p9"/>
                <p:cNvSpPr/>
                <p:nvPr/>
              </p:nvSpPr>
              <p:spPr>
                <a:xfrm>
                  <a:off x="4349134" y="4870554"/>
                  <a:ext cx="21064" cy="7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4" h="70120" extrusionOk="0">
                      <a:moveTo>
                        <a:pt x="389" y="4736"/>
                      </a:moveTo>
                      <a:cubicBezTo>
                        <a:pt x="1246" y="7688"/>
                        <a:pt x="961" y="10831"/>
                        <a:pt x="1532" y="14261"/>
                      </a:cubicBezTo>
                      <a:cubicBezTo>
                        <a:pt x="3628" y="26453"/>
                        <a:pt x="5818" y="41026"/>
                        <a:pt x="8200" y="54075"/>
                      </a:cubicBezTo>
                      <a:cubicBezTo>
                        <a:pt x="9057" y="58647"/>
                        <a:pt x="10105" y="63124"/>
                        <a:pt x="11629" y="67124"/>
                      </a:cubicBezTo>
                      <a:cubicBezTo>
                        <a:pt x="12295" y="69315"/>
                        <a:pt x="14962" y="70553"/>
                        <a:pt x="17534" y="69982"/>
                      </a:cubicBezTo>
                      <a:cubicBezTo>
                        <a:pt x="20106" y="69410"/>
                        <a:pt x="21630" y="67124"/>
                        <a:pt x="20868" y="64933"/>
                      </a:cubicBezTo>
                      <a:cubicBezTo>
                        <a:pt x="16486" y="50074"/>
                        <a:pt x="18106" y="30262"/>
                        <a:pt x="14581" y="14451"/>
                      </a:cubicBezTo>
                      <a:cubicBezTo>
                        <a:pt x="14105" y="12165"/>
                        <a:pt x="13724" y="9784"/>
                        <a:pt x="12676" y="7783"/>
                      </a:cubicBezTo>
                      <a:cubicBezTo>
                        <a:pt x="11343" y="5402"/>
                        <a:pt x="9533" y="3783"/>
                        <a:pt x="7533" y="1973"/>
                      </a:cubicBezTo>
                      <a:cubicBezTo>
                        <a:pt x="6580" y="259"/>
                        <a:pt x="4199" y="-503"/>
                        <a:pt x="2294" y="354"/>
                      </a:cubicBezTo>
                      <a:cubicBezTo>
                        <a:pt x="294" y="1116"/>
                        <a:pt x="-563" y="3116"/>
                        <a:pt x="389" y="48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4" name="Google Shape;404;p9"/>
              <p:cNvGrpSpPr/>
              <p:nvPr/>
            </p:nvGrpSpPr>
            <p:grpSpPr>
              <a:xfrm>
                <a:off x="408984" y="4937484"/>
                <a:ext cx="204708" cy="113087"/>
                <a:chOff x="4165490" y="4856571"/>
                <a:chExt cx="204708" cy="113087"/>
              </a:xfrm>
            </p:grpSpPr>
            <p:sp>
              <p:nvSpPr>
                <p:cNvPr id="405" name="Google Shape;405;p9"/>
                <p:cNvSpPr/>
                <p:nvPr/>
              </p:nvSpPr>
              <p:spPr>
                <a:xfrm>
                  <a:off x="4165490" y="4859369"/>
                  <a:ext cx="142672" cy="11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72" h="110289" extrusionOk="0">
                      <a:moveTo>
                        <a:pt x="1439" y="2681"/>
                      </a:moveTo>
                      <a:cubicBezTo>
                        <a:pt x="5821" y="2871"/>
                        <a:pt x="10393" y="5062"/>
                        <a:pt x="15822" y="8015"/>
                      </a:cubicBezTo>
                      <a:cubicBezTo>
                        <a:pt x="24490" y="12682"/>
                        <a:pt x="34681" y="19921"/>
                        <a:pt x="45445" y="28779"/>
                      </a:cubicBezTo>
                      <a:cubicBezTo>
                        <a:pt x="57160" y="38400"/>
                        <a:pt x="69448" y="49734"/>
                        <a:pt x="81640" y="60783"/>
                      </a:cubicBezTo>
                      <a:cubicBezTo>
                        <a:pt x="103166" y="80309"/>
                        <a:pt x="124026" y="99169"/>
                        <a:pt x="136408" y="109361"/>
                      </a:cubicBezTo>
                      <a:cubicBezTo>
                        <a:pt x="137837" y="110599"/>
                        <a:pt x="140123" y="110599"/>
                        <a:pt x="141552" y="109361"/>
                      </a:cubicBezTo>
                      <a:cubicBezTo>
                        <a:pt x="142981" y="108218"/>
                        <a:pt x="143076" y="106218"/>
                        <a:pt x="141647" y="104979"/>
                      </a:cubicBezTo>
                      <a:cubicBezTo>
                        <a:pt x="130027" y="94121"/>
                        <a:pt x="111739" y="73451"/>
                        <a:pt x="90688" y="53640"/>
                      </a:cubicBezTo>
                      <a:cubicBezTo>
                        <a:pt x="78496" y="42209"/>
                        <a:pt x="65352" y="31065"/>
                        <a:pt x="52779" y="21921"/>
                      </a:cubicBezTo>
                      <a:cubicBezTo>
                        <a:pt x="40777" y="13158"/>
                        <a:pt x="29252" y="6110"/>
                        <a:pt x="19156" y="2585"/>
                      </a:cubicBezTo>
                      <a:cubicBezTo>
                        <a:pt x="12298" y="204"/>
                        <a:pt x="6202" y="-462"/>
                        <a:pt x="1249" y="300"/>
                      </a:cubicBezTo>
                      <a:cubicBezTo>
                        <a:pt x="487" y="300"/>
                        <a:pt x="-85" y="871"/>
                        <a:pt x="10" y="1538"/>
                      </a:cubicBezTo>
                      <a:cubicBezTo>
                        <a:pt x="10" y="2205"/>
                        <a:pt x="677" y="2681"/>
                        <a:pt x="1439" y="25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6" name="Google Shape;406;p9"/>
                <p:cNvSpPr/>
                <p:nvPr/>
              </p:nvSpPr>
              <p:spPr>
                <a:xfrm>
                  <a:off x="4264666" y="4856571"/>
                  <a:ext cx="59291" cy="91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91" h="91546" extrusionOk="0">
                      <a:moveTo>
                        <a:pt x="85" y="1478"/>
                      </a:moveTo>
                      <a:cubicBezTo>
                        <a:pt x="1704" y="10051"/>
                        <a:pt x="3037" y="20338"/>
                        <a:pt x="6562" y="31101"/>
                      </a:cubicBezTo>
                      <a:cubicBezTo>
                        <a:pt x="9800" y="40721"/>
                        <a:pt x="14563" y="50341"/>
                        <a:pt x="19897" y="59105"/>
                      </a:cubicBezTo>
                      <a:cubicBezTo>
                        <a:pt x="29041" y="73964"/>
                        <a:pt x="40661" y="85870"/>
                        <a:pt x="51805" y="90918"/>
                      </a:cubicBezTo>
                      <a:cubicBezTo>
                        <a:pt x="54091" y="92156"/>
                        <a:pt x="57139" y="91490"/>
                        <a:pt x="58568" y="89585"/>
                      </a:cubicBezTo>
                      <a:cubicBezTo>
                        <a:pt x="59997" y="87680"/>
                        <a:pt x="59235" y="85013"/>
                        <a:pt x="56949" y="83870"/>
                      </a:cubicBezTo>
                      <a:cubicBezTo>
                        <a:pt x="52186" y="80917"/>
                        <a:pt x="48281" y="75773"/>
                        <a:pt x="43995" y="69963"/>
                      </a:cubicBezTo>
                      <a:cubicBezTo>
                        <a:pt x="35518" y="58533"/>
                        <a:pt x="28183" y="43007"/>
                        <a:pt x="20182" y="28815"/>
                      </a:cubicBezTo>
                      <a:cubicBezTo>
                        <a:pt x="14277" y="18242"/>
                        <a:pt x="7419" y="8908"/>
                        <a:pt x="2656" y="812"/>
                      </a:cubicBezTo>
                      <a:cubicBezTo>
                        <a:pt x="2466" y="240"/>
                        <a:pt x="1609" y="-141"/>
                        <a:pt x="942" y="50"/>
                      </a:cubicBezTo>
                      <a:cubicBezTo>
                        <a:pt x="275" y="240"/>
                        <a:pt x="-201" y="907"/>
                        <a:pt x="85" y="14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" name="Google Shape;407;p9"/>
                <p:cNvSpPr/>
                <p:nvPr/>
              </p:nvSpPr>
              <p:spPr>
                <a:xfrm>
                  <a:off x="4349134" y="4870554"/>
                  <a:ext cx="21064" cy="7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4" h="70120" extrusionOk="0">
                      <a:moveTo>
                        <a:pt x="389" y="4736"/>
                      </a:moveTo>
                      <a:cubicBezTo>
                        <a:pt x="1246" y="7688"/>
                        <a:pt x="961" y="10831"/>
                        <a:pt x="1532" y="14261"/>
                      </a:cubicBezTo>
                      <a:cubicBezTo>
                        <a:pt x="3628" y="26453"/>
                        <a:pt x="5818" y="41026"/>
                        <a:pt x="8200" y="54075"/>
                      </a:cubicBezTo>
                      <a:cubicBezTo>
                        <a:pt x="9057" y="58647"/>
                        <a:pt x="10105" y="63124"/>
                        <a:pt x="11629" y="67124"/>
                      </a:cubicBezTo>
                      <a:cubicBezTo>
                        <a:pt x="12295" y="69315"/>
                        <a:pt x="14962" y="70553"/>
                        <a:pt x="17534" y="69982"/>
                      </a:cubicBezTo>
                      <a:cubicBezTo>
                        <a:pt x="20106" y="69410"/>
                        <a:pt x="21630" y="67124"/>
                        <a:pt x="20868" y="64933"/>
                      </a:cubicBezTo>
                      <a:cubicBezTo>
                        <a:pt x="16486" y="50074"/>
                        <a:pt x="18106" y="30262"/>
                        <a:pt x="14581" y="14451"/>
                      </a:cubicBezTo>
                      <a:cubicBezTo>
                        <a:pt x="14105" y="12165"/>
                        <a:pt x="13724" y="9784"/>
                        <a:pt x="12676" y="7783"/>
                      </a:cubicBezTo>
                      <a:cubicBezTo>
                        <a:pt x="11343" y="5402"/>
                        <a:pt x="9533" y="3783"/>
                        <a:pt x="7533" y="1973"/>
                      </a:cubicBezTo>
                      <a:cubicBezTo>
                        <a:pt x="6580" y="259"/>
                        <a:pt x="4199" y="-503"/>
                        <a:pt x="2294" y="354"/>
                      </a:cubicBezTo>
                      <a:cubicBezTo>
                        <a:pt x="294" y="1116"/>
                        <a:pt x="-563" y="3116"/>
                        <a:pt x="389" y="48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8" name="Google Shape;408;p9"/>
              <p:cNvGrpSpPr/>
              <p:nvPr/>
            </p:nvGrpSpPr>
            <p:grpSpPr>
              <a:xfrm>
                <a:off x="8530309" y="4937484"/>
                <a:ext cx="204708" cy="113087"/>
                <a:chOff x="4165490" y="4856571"/>
                <a:chExt cx="204708" cy="113087"/>
              </a:xfrm>
            </p:grpSpPr>
            <p:sp>
              <p:nvSpPr>
                <p:cNvPr id="409" name="Google Shape;409;p9"/>
                <p:cNvSpPr/>
                <p:nvPr/>
              </p:nvSpPr>
              <p:spPr>
                <a:xfrm>
                  <a:off x="4165490" y="4859369"/>
                  <a:ext cx="142672" cy="11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72" h="110289" extrusionOk="0">
                      <a:moveTo>
                        <a:pt x="1439" y="2681"/>
                      </a:moveTo>
                      <a:cubicBezTo>
                        <a:pt x="5821" y="2871"/>
                        <a:pt x="10393" y="5062"/>
                        <a:pt x="15822" y="8015"/>
                      </a:cubicBezTo>
                      <a:cubicBezTo>
                        <a:pt x="24490" y="12682"/>
                        <a:pt x="34681" y="19921"/>
                        <a:pt x="45445" y="28779"/>
                      </a:cubicBezTo>
                      <a:cubicBezTo>
                        <a:pt x="57160" y="38400"/>
                        <a:pt x="69448" y="49734"/>
                        <a:pt x="81640" y="60783"/>
                      </a:cubicBezTo>
                      <a:cubicBezTo>
                        <a:pt x="103166" y="80309"/>
                        <a:pt x="124026" y="99169"/>
                        <a:pt x="136408" y="109361"/>
                      </a:cubicBezTo>
                      <a:cubicBezTo>
                        <a:pt x="137837" y="110599"/>
                        <a:pt x="140123" y="110599"/>
                        <a:pt x="141552" y="109361"/>
                      </a:cubicBezTo>
                      <a:cubicBezTo>
                        <a:pt x="142981" y="108218"/>
                        <a:pt x="143076" y="106218"/>
                        <a:pt x="141647" y="104979"/>
                      </a:cubicBezTo>
                      <a:cubicBezTo>
                        <a:pt x="130027" y="94121"/>
                        <a:pt x="111739" y="73451"/>
                        <a:pt x="90688" y="53640"/>
                      </a:cubicBezTo>
                      <a:cubicBezTo>
                        <a:pt x="78496" y="42209"/>
                        <a:pt x="65352" y="31065"/>
                        <a:pt x="52779" y="21921"/>
                      </a:cubicBezTo>
                      <a:cubicBezTo>
                        <a:pt x="40777" y="13158"/>
                        <a:pt x="29252" y="6110"/>
                        <a:pt x="19156" y="2585"/>
                      </a:cubicBezTo>
                      <a:cubicBezTo>
                        <a:pt x="12298" y="204"/>
                        <a:pt x="6202" y="-462"/>
                        <a:pt x="1249" y="300"/>
                      </a:cubicBezTo>
                      <a:cubicBezTo>
                        <a:pt x="487" y="300"/>
                        <a:pt x="-85" y="871"/>
                        <a:pt x="10" y="1538"/>
                      </a:cubicBezTo>
                      <a:cubicBezTo>
                        <a:pt x="10" y="2205"/>
                        <a:pt x="677" y="2681"/>
                        <a:pt x="1439" y="25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" name="Google Shape;410;p9"/>
                <p:cNvSpPr/>
                <p:nvPr/>
              </p:nvSpPr>
              <p:spPr>
                <a:xfrm>
                  <a:off x="4264666" y="4856571"/>
                  <a:ext cx="59291" cy="91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91" h="91546" extrusionOk="0">
                      <a:moveTo>
                        <a:pt x="85" y="1478"/>
                      </a:moveTo>
                      <a:cubicBezTo>
                        <a:pt x="1704" y="10051"/>
                        <a:pt x="3037" y="20338"/>
                        <a:pt x="6562" y="31101"/>
                      </a:cubicBezTo>
                      <a:cubicBezTo>
                        <a:pt x="9800" y="40721"/>
                        <a:pt x="14563" y="50341"/>
                        <a:pt x="19897" y="59105"/>
                      </a:cubicBezTo>
                      <a:cubicBezTo>
                        <a:pt x="29041" y="73964"/>
                        <a:pt x="40661" y="85870"/>
                        <a:pt x="51805" y="90918"/>
                      </a:cubicBezTo>
                      <a:cubicBezTo>
                        <a:pt x="54091" y="92156"/>
                        <a:pt x="57139" y="91490"/>
                        <a:pt x="58568" y="89585"/>
                      </a:cubicBezTo>
                      <a:cubicBezTo>
                        <a:pt x="59997" y="87680"/>
                        <a:pt x="59235" y="85013"/>
                        <a:pt x="56949" y="83870"/>
                      </a:cubicBezTo>
                      <a:cubicBezTo>
                        <a:pt x="52186" y="80917"/>
                        <a:pt x="48281" y="75773"/>
                        <a:pt x="43995" y="69963"/>
                      </a:cubicBezTo>
                      <a:cubicBezTo>
                        <a:pt x="35518" y="58533"/>
                        <a:pt x="28183" y="43007"/>
                        <a:pt x="20182" y="28815"/>
                      </a:cubicBezTo>
                      <a:cubicBezTo>
                        <a:pt x="14277" y="18242"/>
                        <a:pt x="7419" y="8908"/>
                        <a:pt x="2656" y="812"/>
                      </a:cubicBezTo>
                      <a:cubicBezTo>
                        <a:pt x="2466" y="240"/>
                        <a:pt x="1609" y="-141"/>
                        <a:pt x="942" y="50"/>
                      </a:cubicBezTo>
                      <a:cubicBezTo>
                        <a:pt x="275" y="240"/>
                        <a:pt x="-201" y="907"/>
                        <a:pt x="85" y="14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" name="Google Shape;411;p9"/>
                <p:cNvSpPr/>
                <p:nvPr/>
              </p:nvSpPr>
              <p:spPr>
                <a:xfrm>
                  <a:off x="4349134" y="4870554"/>
                  <a:ext cx="21064" cy="7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4" h="70120" extrusionOk="0">
                      <a:moveTo>
                        <a:pt x="389" y="4736"/>
                      </a:moveTo>
                      <a:cubicBezTo>
                        <a:pt x="1246" y="7688"/>
                        <a:pt x="961" y="10831"/>
                        <a:pt x="1532" y="14261"/>
                      </a:cubicBezTo>
                      <a:cubicBezTo>
                        <a:pt x="3628" y="26453"/>
                        <a:pt x="5818" y="41026"/>
                        <a:pt x="8200" y="54075"/>
                      </a:cubicBezTo>
                      <a:cubicBezTo>
                        <a:pt x="9057" y="58647"/>
                        <a:pt x="10105" y="63124"/>
                        <a:pt x="11629" y="67124"/>
                      </a:cubicBezTo>
                      <a:cubicBezTo>
                        <a:pt x="12295" y="69315"/>
                        <a:pt x="14962" y="70553"/>
                        <a:pt x="17534" y="69982"/>
                      </a:cubicBezTo>
                      <a:cubicBezTo>
                        <a:pt x="20106" y="69410"/>
                        <a:pt x="21630" y="67124"/>
                        <a:pt x="20868" y="64933"/>
                      </a:cubicBezTo>
                      <a:cubicBezTo>
                        <a:pt x="16486" y="50074"/>
                        <a:pt x="18106" y="30262"/>
                        <a:pt x="14581" y="14451"/>
                      </a:cubicBezTo>
                      <a:cubicBezTo>
                        <a:pt x="14105" y="12165"/>
                        <a:pt x="13724" y="9784"/>
                        <a:pt x="12676" y="7783"/>
                      </a:cubicBezTo>
                      <a:cubicBezTo>
                        <a:pt x="11343" y="5402"/>
                        <a:pt x="9533" y="3783"/>
                        <a:pt x="7533" y="1973"/>
                      </a:cubicBezTo>
                      <a:cubicBezTo>
                        <a:pt x="6580" y="259"/>
                        <a:pt x="4199" y="-503"/>
                        <a:pt x="2294" y="354"/>
                      </a:cubicBezTo>
                      <a:cubicBezTo>
                        <a:pt x="294" y="1116"/>
                        <a:pt x="-563" y="3116"/>
                        <a:pt x="389" y="48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2" name="Google Shape;412;p9"/>
              <p:cNvGrpSpPr/>
              <p:nvPr/>
            </p:nvGrpSpPr>
            <p:grpSpPr>
              <a:xfrm>
                <a:off x="5823200" y="4937484"/>
                <a:ext cx="204708" cy="113087"/>
                <a:chOff x="4165490" y="4856571"/>
                <a:chExt cx="204708" cy="113087"/>
              </a:xfrm>
            </p:grpSpPr>
            <p:sp>
              <p:nvSpPr>
                <p:cNvPr id="413" name="Google Shape;413;p9"/>
                <p:cNvSpPr/>
                <p:nvPr/>
              </p:nvSpPr>
              <p:spPr>
                <a:xfrm>
                  <a:off x="4165490" y="4859369"/>
                  <a:ext cx="142672" cy="11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72" h="110289" extrusionOk="0">
                      <a:moveTo>
                        <a:pt x="1439" y="2681"/>
                      </a:moveTo>
                      <a:cubicBezTo>
                        <a:pt x="5821" y="2871"/>
                        <a:pt x="10393" y="5062"/>
                        <a:pt x="15822" y="8015"/>
                      </a:cubicBezTo>
                      <a:cubicBezTo>
                        <a:pt x="24490" y="12682"/>
                        <a:pt x="34681" y="19921"/>
                        <a:pt x="45445" y="28779"/>
                      </a:cubicBezTo>
                      <a:cubicBezTo>
                        <a:pt x="57160" y="38400"/>
                        <a:pt x="69448" y="49734"/>
                        <a:pt x="81640" y="60783"/>
                      </a:cubicBezTo>
                      <a:cubicBezTo>
                        <a:pt x="103166" y="80309"/>
                        <a:pt x="124026" y="99169"/>
                        <a:pt x="136408" y="109361"/>
                      </a:cubicBezTo>
                      <a:cubicBezTo>
                        <a:pt x="137837" y="110599"/>
                        <a:pt x="140123" y="110599"/>
                        <a:pt x="141552" y="109361"/>
                      </a:cubicBezTo>
                      <a:cubicBezTo>
                        <a:pt x="142981" y="108218"/>
                        <a:pt x="143076" y="106218"/>
                        <a:pt x="141647" y="104979"/>
                      </a:cubicBezTo>
                      <a:cubicBezTo>
                        <a:pt x="130027" y="94121"/>
                        <a:pt x="111739" y="73451"/>
                        <a:pt x="90688" y="53640"/>
                      </a:cubicBezTo>
                      <a:cubicBezTo>
                        <a:pt x="78496" y="42209"/>
                        <a:pt x="65352" y="31065"/>
                        <a:pt x="52779" y="21921"/>
                      </a:cubicBezTo>
                      <a:cubicBezTo>
                        <a:pt x="40777" y="13158"/>
                        <a:pt x="29252" y="6110"/>
                        <a:pt x="19156" y="2585"/>
                      </a:cubicBezTo>
                      <a:cubicBezTo>
                        <a:pt x="12298" y="204"/>
                        <a:pt x="6202" y="-462"/>
                        <a:pt x="1249" y="300"/>
                      </a:cubicBezTo>
                      <a:cubicBezTo>
                        <a:pt x="487" y="300"/>
                        <a:pt x="-85" y="871"/>
                        <a:pt x="10" y="1538"/>
                      </a:cubicBezTo>
                      <a:cubicBezTo>
                        <a:pt x="10" y="2205"/>
                        <a:pt x="677" y="2681"/>
                        <a:pt x="1439" y="25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" name="Google Shape;414;p9"/>
                <p:cNvSpPr/>
                <p:nvPr/>
              </p:nvSpPr>
              <p:spPr>
                <a:xfrm>
                  <a:off x="4264666" y="4856571"/>
                  <a:ext cx="59291" cy="91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91" h="91546" extrusionOk="0">
                      <a:moveTo>
                        <a:pt x="85" y="1478"/>
                      </a:moveTo>
                      <a:cubicBezTo>
                        <a:pt x="1704" y="10051"/>
                        <a:pt x="3037" y="20338"/>
                        <a:pt x="6562" y="31101"/>
                      </a:cubicBezTo>
                      <a:cubicBezTo>
                        <a:pt x="9800" y="40721"/>
                        <a:pt x="14563" y="50341"/>
                        <a:pt x="19897" y="59105"/>
                      </a:cubicBezTo>
                      <a:cubicBezTo>
                        <a:pt x="29041" y="73964"/>
                        <a:pt x="40661" y="85870"/>
                        <a:pt x="51805" y="90918"/>
                      </a:cubicBezTo>
                      <a:cubicBezTo>
                        <a:pt x="54091" y="92156"/>
                        <a:pt x="57139" y="91490"/>
                        <a:pt x="58568" y="89585"/>
                      </a:cubicBezTo>
                      <a:cubicBezTo>
                        <a:pt x="59997" y="87680"/>
                        <a:pt x="59235" y="85013"/>
                        <a:pt x="56949" y="83870"/>
                      </a:cubicBezTo>
                      <a:cubicBezTo>
                        <a:pt x="52186" y="80917"/>
                        <a:pt x="48281" y="75773"/>
                        <a:pt x="43995" y="69963"/>
                      </a:cubicBezTo>
                      <a:cubicBezTo>
                        <a:pt x="35518" y="58533"/>
                        <a:pt x="28183" y="43007"/>
                        <a:pt x="20182" y="28815"/>
                      </a:cubicBezTo>
                      <a:cubicBezTo>
                        <a:pt x="14277" y="18242"/>
                        <a:pt x="7419" y="8908"/>
                        <a:pt x="2656" y="812"/>
                      </a:cubicBezTo>
                      <a:cubicBezTo>
                        <a:pt x="2466" y="240"/>
                        <a:pt x="1609" y="-141"/>
                        <a:pt x="942" y="50"/>
                      </a:cubicBezTo>
                      <a:cubicBezTo>
                        <a:pt x="275" y="240"/>
                        <a:pt x="-201" y="907"/>
                        <a:pt x="85" y="14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" name="Google Shape;415;p9"/>
                <p:cNvSpPr/>
                <p:nvPr/>
              </p:nvSpPr>
              <p:spPr>
                <a:xfrm>
                  <a:off x="4349134" y="4870554"/>
                  <a:ext cx="21064" cy="7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4" h="70120" extrusionOk="0">
                      <a:moveTo>
                        <a:pt x="389" y="4736"/>
                      </a:moveTo>
                      <a:cubicBezTo>
                        <a:pt x="1246" y="7688"/>
                        <a:pt x="961" y="10831"/>
                        <a:pt x="1532" y="14261"/>
                      </a:cubicBezTo>
                      <a:cubicBezTo>
                        <a:pt x="3628" y="26453"/>
                        <a:pt x="5818" y="41026"/>
                        <a:pt x="8200" y="54075"/>
                      </a:cubicBezTo>
                      <a:cubicBezTo>
                        <a:pt x="9057" y="58647"/>
                        <a:pt x="10105" y="63124"/>
                        <a:pt x="11629" y="67124"/>
                      </a:cubicBezTo>
                      <a:cubicBezTo>
                        <a:pt x="12295" y="69315"/>
                        <a:pt x="14962" y="70553"/>
                        <a:pt x="17534" y="69982"/>
                      </a:cubicBezTo>
                      <a:cubicBezTo>
                        <a:pt x="20106" y="69410"/>
                        <a:pt x="21630" y="67124"/>
                        <a:pt x="20868" y="64933"/>
                      </a:cubicBezTo>
                      <a:cubicBezTo>
                        <a:pt x="16486" y="50074"/>
                        <a:pt x="18106" y="30262"/>
                        <a:pt x="14581" y="14451"/>
                      </a:cubicBezTo>
                      <a:cubicBezTo>
                        <a:pt x="14105" y="12165"/>
                        <a:pt x="13724" y="9784"/>
                        <a:pt x="12676" y="7783"/>
                      </a:cubicBezTo>
                      <a:cubicBezTo>
                        <a:pt x="11343" y="5402"/>
                        <a:pt x="9533" y="3783"/>
                        <a:pt x="7533" y="1973"/>
                      </a:cubicBezTo>
                      <a:cubicBezTo>
                        <a:pt x="6580" y="259"/>
                        <a:pt x="4199" y="-503"/>
                        <a:pt x="2294" y="354"/>
                      </a:cubicBezTo>
                      <a:cubicBezTo>
                        <a:pt x="294" y="1116"/>
                        <a:pt x="-563" y="3116"/>
                        <a:pt x="389" y="48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16" name="Google Shape;416;p9"/>
            <p:cNvSpPr/>
            <p:nvPr/>
          </p:nvSpPr>
          <p:spPr>
            <a:xfrm>
              <a:off x="362535" y="-172210"/>
              <a:ext cx="705128" cy="382277"/>
            </a:xfrm>
            <a:custGeom>
              <a:avLst/>
              <a:gdLst/>
              <a:ahLst/>
              <a:cxnLst/>
              <a:rect l="l" t="t" r="r" b="b"/>
              <a:pathLst>
                <a:path w="705128" h="382277" extrusionOk="0">
                  <a:moveTo>
                    <a:pt x="694882" y="248052"/>
                  </a:moveTo>
                  <a:cubicBezTo>
                    <a:pt x="673451" y="302821"/>
                    <a:pt x="607157" y="342254"/>
                    <a:pt x="528100" y="355208"/>
                  </a:cubicBezTo>
                  <a:cubicBezTo>
                    <a:pt x="520956" y="356351"/>
                    <a:pt x="513621" y="357304"/>
                    <a:pt x="506192" y="358066"/>
                  </a:cubicBezTo>
                  <a:cubicBezTo>
                    <a:pt x="415228" y="389212"/>
                    <a:pt x="310834" y="389212"/>
                    <a:pt x="221299" y="364352"/>
                  </a:cubicBezTo>
                  <a:cubicBezTo>
                    <a:pt x="213679" y="363876"/>
                    <a:pt x="206059" y="363114"/>
                    <a:pt x="198534" y="362161"/>
                  </a:cubicBezTo>
                  <a:cubicBezTo>
                    <a:pt x="115667" y="351970"/>
                    <a:pt x="41658" y="316727"/>
                    <a:pt x="11940" y="261482"/>
                  </a:cubicBezTo>
                  <a:cubicBezTo>
                    <a:pt x="-27113" y="188521"/>
                    <a:pt x="33943" y="115559"/>
                    <a:pt x="132431" y="83460"/>
                  </a:cubicBezTo>
                  <a:cubicBezTo>
                    <a:pt x="139003" y="81364"/>
                    <a:pt x="145575" y="79364"/>
                    <a:pt x="150909" y="76983"/>
                  </a:cubicBezTo>
                  <a:cubicBezTo>
                    <a:pt x="188342" y="36692"/>
                    <a:pt x="253208" y="8308"/>
                    <a:pt x="321597" y="1164"/>
                  </a:cubicBezTo>
                  <a:cubicBezTo>
                    <a:pt x="422467" y="-8266"/>
                    <a:pt x="494476" y="41359"/>
                    <a:pt x="551721" y="86413"/>
                  </a:cubicBezTo>
                  <a:cubicBezTo>
                    <a:pt x="558008" y="88603"/>
                    <a:pt x="564866" y="90699"/>
                    <a:pt x="571724" y="92794"/>
                  </a:cubicBezTo>
                  <a:cubicBezTo>
                    <a:pt x="653829" y="118893"/>
                    <a:pt x="724505" y="168232"/>
                    <a:pt x="700311" y="233574"/>
                  </a:cubicBezTo>
                  <a:cubicBezTo>
                    <a:pt x="698883" y="238432"/>
                    <a:pt x="697073" y="243289"/>
                    <a:pt x="694882" y="2481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7" name="Google Shape;417;p9"/>
            <p:cNvGrpSpPr/>
            <p:nvPr/>
          </p:nvGrpSpPr>
          <p:grpSpPr>
            <a:xfrm>
              <a:off x="8604825" y="2520273"/>
              <a:ext cx="461424" cy="1457261"/>
              <a:chOff x="177600" y="1578623"/>
              <a:chExt cx="461424" cy="1457261"/>
            </a:xfrm>
          </p:grpSpPr>
          <p:grpSp>
            <p:nvGrpSpPr>
              <p:cNvPr id="418" name="Google Shape;418;p9"/>
              <p:cNvGrpSpPr/>
              <p:nvPr/>
            </p:nvGrpSpPr>
            <p:grpSpPr>
              <a:xfrm>
                <a:off x="177727" y="1578623"/>
                <a:ext cx="461179" cy="461210"/>
                <a:chOff x="2957865" y="5957044"/>
                <a:chExt cx="794178" cy="794231"/>
              </a:xfrm>
            </p:grpSpPr>
            <p:sp>
              <p:nvSpPr>
                <p:cNvPr id="419" name="Google Shape;419;p9"/>
                <p:cNvSpPr/>
                <p:nvPr/>
              </p:nvSpPr>
              <p:spPr>
                <a:xfrm>
                  <a:off x="2957865" y="5957044"/>
                  <a:ext cx="794178" cy="794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178" h="794231" extrusionOk="0">
                      <a:moveTo>
                        <a:pt x="201182" y="424150"/>
                      </a:moveTo>
                      <a:cubicBezTo>
                        <a:pt x="80015" y="392411"/>
                        <a:pt x="-9786" y="333851"/>
                        <a:pt x="856" y="293462"/>
                      </a:cubicBezTo>
                      <a:cubicBezTo>
                        <a:pt x="11498" y="253073"/>
                        <a:pt x="118475" y="245792"/>
                        <a:pt x="239642" y="277593"/>
                      </a:cubicBezTo>
                      <a:cubicBezTo>
                        <a:pt x="176413" y="169557"/>
                        <a:pt x="154321" y="64696"/>
                        <a:pt x="190353" y="43661"/>
                      </a:cubicBezTo>
                      <a:cubicBezTo>
                        <a:pt x="226386" y="22627"/>
                        <a:pt x="307039" y="93136"/>
                        <a:pt x="370205" y="201420"/>
                      </a:cubicBezTo>
                      <a:cubicBezTo>
                        <a:pt x="401943" y="80192"/>
                        <a:pt x="460566" y="-9734"/>
                        <a:pt x="501017" y="846"/>
                      </a:cubicBezTo>
                      <a:cubicBezTo>
                        <a:pt x="541406" y="11425"/>
                        <a:pt x="548438" y="118527"/>
                        <a:pt x="516638" y="239756"/>
                      </a:cubicBezTo>
                      <a:cubicBezTo>
                        <a:pt x="624797" y="176341"/>
                        <a:pt x="729659" y="154435"/>
                        <a:pt x="750756" y="190467"/>
                      </a:cubicBezTo>
                      <a:cubicBezTo>
                        <a:pt x="771852" y="226500"/>
                        <a:pt x="701156" y="307029"/>
                        <a:pt x="593059" y="370132"/>
                      </a:cubicBezTo>
                      <a:cubicBezTo>
                        <a:pt x="714225" y="401871"/>
                        <a:pt x="803964" y="460680"/>
                        <a:pt x="793322" y="501069"/>
                      </a:cubicBezTo>
                      <a:cubicBezTo>
                        <a:pt x="782743" y="541458"/>
                        <a:pt x="675765" y="548428"/>
                        <a:pt x="554599" y="516689"/>
                      </a:cubicBezTo>
                      <a:cubicBezTo>
                        <a:pt x="617827" y="624724"/>
                        <a:pt x="639920" y="729586"/>
                        <a:pt x="603825" y="750869"/>
                      </a:cubicBezTo>
                      <a:cubicBezTo>
                        <a:pt x="567792" y="771904"/>
                        <a:pt x="487201" y="701084"/>
                        <a:pt x="423974" y="593111"/>
                      </a:cubicBezTo>
                      <a:cubicBezTo>
                        <a:pt x="392235" y="714339"/>
                        <a:pt x="333674" y="804016"/>
                        <a:pt x="293223" y="793374"/>
                      </a:cubicBezTo>
                      <a:cubicBezTo>
                        <a:pt x="252772" y="782732"/>
                        <a:pt x="245740" y="675942"/>
                        <a:pt x="277541" y="554713"/>
                      </a:cubicBezTo>
                      <a:cubicBezTo>
                        <a:pt x="169443" y="617817"/>
                        <a:pt x="64520" y="640034"/>
                        <a:pt x="43423" y="604001"/>
                      </a:cubicBezTo>
                      <a:cubicBezTo>
                        <a:pt x="22388" y="567720"/>
                        <a:pt x="93022" y="487191"/>
                        <a:pt x="201120" y="42402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Google Shape;420;p9"/>
                <p:cNvSpPr/>
                <p:nvPr/>
              </p:nvSpPr>
              <p:spPr>
                <a:xfrm>
                  <a:off x="3072388" y="6281953"/>
                  <a:ext cx="276661" cy="71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661" h="71547" extrusionOk="0">
                      <a:moveTo>
                        <a:pt x="1027" y="3030"/>
                      </a:moveTo>
                      <a:cubicBezTo>
                        <a:pt x="45337" y="17779"/>
                        <a:pt x="91015" y="30910"/>
                        <a:pt x="137129" y="42050"/>
                      </a:cubicBezTo>
                      <a:cubicBezTo>
                        <a:pt x="183306" y="53252"/>
                        <a:pt x="229855" y="62524"/>
                        <a:pt x="275596" y="71548"/>
                      </a:cubicBezTo>
                      <a:cubicBezTo>
                        <a:pt x="276094" y="71486"/>
                        <a:pt x="276529" y="71361"/>
                        <a:pt x="276654" y="70677"/>
                      </a:cubicBezTo>
                      <a:cubicBezTo>
                        <a:pt x="276716" y="70241"/>
                        <a:pt x="276405" y="69930"/>
                        <a:pt x="275970" y="69805"/>
                      </a:cubicBezTo>
                      <a:cubicBezTo>
                        <a:pt x="221392" y="57981"/>
                        <a:pt x="165881" y="44788"/>
                        <a:pt x="110867" y="30599"/>
                      </a:cubicBezTo>
                      <a:cubicBezTo>
                        <a:pt x="74088" y="21202"/>
                        <a:pt x="37558" y="11369"/>
                        <a:pt x="2023" y="43"/>
                      </a:cubicBezTo>
                      <a:cubicBezTo>
                        <a:pt x="1214" y="-144"/>
                        <a:pt x="342" y="292"/>
                        <a:pt x="94" y="1101"/>
                      </a:cubicBezTo>
                      <a:cubicBezTo>
                        <a:pt x="-217" y="1910"/>
                        <a:pt x="280" y="2719"/>
                        <a:pt x="1090" y="29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" name="Google Shape;421;p9"/>
                <p:cNvSpPr/>
                <p:nvPr/>
              </p:nvSpPr>
              <p:spPr>
                <a:xfrm>
                  <a:off x="3123242" y="6364696"/>
                  <a:ext cx="218816" cy="119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16" h="119938" extrusionOk="0">
                      <a:moveTo>
                        <a:pt x="2137" y="119679"/>
                      </a:moveTo>
                      <a:cubicBezTo>
                        <a:pt x="32444" y="103748"/>
                        <a:pt x="62627" y="87069"/>
                        <a:pt x="92561" y="69893"/>
                      </a:cubicBezTo>
                      <a:cubicBezTo>
                        <a:pt x="112475" y="58443"/>
                        <a:pt x="132203" y="46681"/>
                        <a:pt x="152242" y="35728"/>
                      </a:cubicBezTo>
                      <a:cubicBezTo>
                        <a:pt x="173774" y="24028"/>
                        <a:pt x="195618" y="12577"/>
                        <a:pt x="217959" y="2682"/>
                      </a:cubicBezTo>
                      <a:cubicBezTo>
                        <a:pt x="218643" y="2434"/>
                        <a:pt x="219017" y="1625"/>
                        <a:pt x="218706" y="816"/>
                      </a:cubicBezTo>
                      <a:cubicBezTo>
                        <a:pt x="218395" y="69"/>
                        <a:pt x="217585" y="-180"/>
                        <a:pt x="216839" y="131"/>
                      </a:cubicBezTo>
                      <a:cubicBezTo>
                        <a:pt x="186532" y="12702"/>
                        <a:pt x="156971" y="27078"/>
                        <a:pt x="128095" y="42947"/>
                      </a:cubicBezTo>
                      <a:cubicBezTo>
                        <a:pt x="85031" y="66595"/>
                        <a:pt x="43397" y="93355"/>
                        <a:pt x="706" y="117314"/>
                      </a:cubicBezTo>
                      <a:cubicBezTo>
                        <a:pt x="22" y="117563"/>
                        <a:pt x="-165" y="118435"/>
                        <a:pt x="146" y="119181"/>
                      </a:cubicBezTo>
                      <a:cubicBezTo>
                        <a:pt x="457" y="119928"/>
                        <a:pt x="1390" y="120177"/>
                        <a:pt x="2075" y="1196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" name="Google Shape;422;p9"/>
                <p:cNvSpPr/>
                <p:nvPr/>
              </p:nvSpPr>
              <p:spPr>
                <a:xfrm>
                  <a:off x="3283223" y="6359074"/>
                  <a:ext cx="53008" cy="248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08" h="248187" extrusionOk="0">
                      <a:moveTo>
                        <a:pt x="2778" y="247214"/>
                      </a:moveTo>
                      <a:lnTo>
                        <a:pt x="25928" y="118456"/>
                      </a:lnTo>
                      <a:lnTo>
                        <a:pt x="52999" y="1086"/>
                      </a:lnTo>
                      <a:cubicBezTo>
                        <a:pt x="53061" y="650"/>
                        <a:pt x="52813" y="152"/>
                        <a:pt x="52377" y="28"/>
                      </a:cubicBezTo>
                      <a:cubicBezTo>
                        <a:pt x="51941" y="-97"/>
                        <a:pt x="51506" y="214"/>
                        <a:pt x="51381" y="650"/>
                      </a:cubicBezTo>
                      <a:lnTo>
                        <a:pt x="21883" y="117398"/>
                      </a:lnTo>
                      <a:cubicBezTo>
                        <a:pt x="18958" y="130404"/>
                        <a:pt x="16344" y="143224"/>
                        <a:pt x="14291" y="156231"/>
                      </a:cubicBezTo>
                      <a:cubicBezTo>
                        <a:pt x="9374" y="186289"/>
                        <a:pt x="6014" y="216721"/>
                        <a:pt x="39" y="246530"/>
                      </a:cubicBezTo>
                      <a:cubicBezTo>
                        <a:pt x="-147" y="247401"/>
                        <a:pt x="350" y="248210"/>
                        <a:pt x="1097" y="248148"/>
                      </a:cubicBezTo>
                      <a:cubicBezTo>
                        <a:pt x="1844" y="248335"/>
                        <a:pt x="2591" y="247837"/>
                        <a:pt x="2715" y="24721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" name="Google Shape;423;p9"/>
                <p:cNvSpPr/>
                <p:nvPr/>
              </p:nvSpPr>
              <p:spPr>
                <a:xfrm>
                  <a:off x="3388200" y="6395788"/>
                  <a:ext cx="85800" cy="193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00" h="193829" extrusionOk="0">
                      <a:moveTo>
                        <a:pt x="85679" y="191831"/>
                      </a:moveTo>
                      <a:cubicBezTo>
                        <a:pt x="85493" y="190213"/>
                        <a:pt x="85493" y="188844"/>
                        <a:pt x="85057" y="187599"/>
                      </a:cubicBezTo>
                      <a:cubicBezTo>
                        <a:pt x="81696" y="175464"/>
                        <a:pt x="75287" y="164511"/>
                        <a:pt x="70246" y="153060"/>
                      </a:cubicBezTo>
                      <a:cubicBezTo>
                        <a:pt x="48091" y="102154"/>
                        <a:pt x="25937" y="51248"/>
                        <a:pt x="2911" y="840"/>
                      </a:cubicBezTo>
                      <a:cubicBezTo>
                        <a:pt x="2599" y="93"/>
                        <a:pt x="1666" y="-156"/>
                        <a:pt x="919" y="93"/>
                      </a:cubicBezTo>
                      <a:cubicBezTo>
                        <a:pt x="172" y="342"/>
                        <a:pt x="-201" y="1400"/>
                        <a:pt x="110" y="2147"/>
                      </a:cubicBezTo>
                      <a:cubicBezTo>
                        <a:pt x="22265" y="53053"/>
                        <a:pt x="42677" y="104581"/>
                        <a:pt x="64894" y="155550"/>
                      </a:cubicBezTo>
                      <a:cubicBezTo>
                        <a:pt x="69873" y="167000"/>
                        <a:pt x="73669" y="179011"/>
                        <a:pt x="80390" y="189591"/>
                      </a:cubicBezTo>
                      <a:cubicBezTo>
                        <a:pt x="81199" y="190898"/>
                        <a:pt x="82194" y="191893"/>
                        <a:pt x="83128" y="193013"/>
                      </a:cubicBezTo>
                      <a:cubicBezTo>
                        <a:pt x="83439" y="193760"/>
                        <a:pt x="84248" y="194009"/>
                        <a:pt x="84995" y="193698"/>
                      </a:cubicBezTo>
                      <a:cubicBezTo>
                        <a:pt x="85679" y="193449"/>
                        <a:pt x="85991" y="192640"/>
                        <a:pt x="85679" y="1918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" name="Google Shape;424;p9"/>
                <p:cNvSpPr/>
                <p:nvPr/>
              </p:nvSpPr>
              <p:spPr>
                <a:xfrm>
                  <a:off x="3392075" y="6350855"/>
                  <a:ext cx="200358" cy="69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358" h="69626" extrusionOk="0">
                      <a:moveTo>
                        <a:pt x="1401" y="4699"/>
                      </a:moveTo>
                      <a:cubicBezTo>
                        <a:pt x="20320" y="13038"/>
                        <a:pt x="39736" y="20382"/>
                        <a:pt x="59650" y="26729"/>
                      </a:cubicBezTo>
                      <a:cubicBezTo>
                        <a:pt x="105391" y="41852"/>
                        <a:pt x="152937" y="53427"/>
                        <a:pt x="197931" y="69483"/>
                      </a:cubicBezTo>
                      <a:cubicBezTo>
                        <a:pt x="198864" y="69919"/>
                        <a:pt x="199922" y="69296"/>
                        <a:pt x="200233" y="68487"/>
                      </a:cubicBezTo>
                      <a:cubicBezTo>
                        <a:pt x="200607" y="67429"/>
                        <a:pt x="200109" y="66434"/>
                        <a:pt x="199175" y="66185"/>
                      </a:cubicBezTo>
                      <a:cubicBezTo>
                        <a:pt x="154306" y="49693"/>
                        <a:pt x="106760" y="37931"/>
                        <a:pt x="61020" y="22560"/>
                      </a:cubicBezTo>
                      <a:cubicBezTo>
                        <a:pt x="41354" y="16025"/>
                        <a:pt x="22062" y="8744"/>
                        <a:pt x="3393" y="219"/>
                      </a:cubicBezTo>
                      <a:cubicBezTo>
                        <a:pt x="2210" y="-342"/>
                        <a:pt x="778" y="219"/>
                        <a:pt x="219" y="1401"/>
                      </a:cubicBezTo>
                      <a:cubicBezTo>
                        <a:pt x="-342" y="2583"/>
                        <a:pt x="219" y="4077"/>
                        <a:pt x="1401" y="463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" name="Google Shape;425;p9"/>
                <p:cNvSpPr/>
                <p:nvPr/>
              </p:nvSpPr>
              <p:spPr>
                <a:xfrm>
                  <a:off x="3388573" y="6243342"/>
                  <a:ext cx="172533" cy="83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533" h="83223" extrusionOk="0">
                      <a:moveTo>
                        <a:pt x="2040" y="83026"/>
                      </a:moveTo>
                      <a:cubicBezTo>
                        <a:pt x="29485" y="67468"/>
                        <a:pt x="57116" y="52843"/>
                        <a:pt x="85183" y="39463"/>
                      </a:cubicBezTo>
                      <a:cubicBezTo>
                        <a:pt x="113249" y="26083"/>
                        <a:pt x="141939" y="13761"/>
                        <a:pt x="171561" y="2809"/>
                      </a:cubicBezTo>
                      <a:cubicBezTo>
                        <a:pt x="172308" y="2560"/>
                        <a:pt x="172744" y="1751"/>
                        <a:pt x="172432" y="1004"/>
                      </a:cubicBezTo>
                      <a:cubicBezTo>
                        <a:pt x="172121" y="257"/>
                        <a:pt x="171312" y="-179"/>
                        <a:pt x="170503" y="70"/>
                      </a:cubicBezTo>
                      <a:cubicBezTo>
                        <a:pt x="140818" y="11023"/>
                        <a:pt x="112129" y="23345"/>
                        <a:pt x="83938" y="36912"/>
                      </a:cubicBezTo>
                      <a:cubicBezTo>
                        <a:pt x="55747" y="50479"/>
                        <a:pt x="28178" y="65103"/>
                        <a:pt x="734" y="80474"/>
                      </a:cubicBezTo>
                      <a:cubicBezTo>
                        <a:pt x="49" y="80972"/>
                        <a:pt x="-200" y="81781"/>
                        <a:pt x="173" y="82590"/>
                      </a:cubicBezTo>
                      <a:cubicBezTo>
                        <a:pt x="609" y="83150"/>
                        <a:pt x="1418" y="83399"/>
                        <a:pt x="2103" y="8308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" name="Google Shape;426;p9"/>
                <p:cNvSpPr/>
                <p:nvPr/>
              </p:nvSpPr>
              <p:spPr>
                <a:xfrm>
                  <a:off x="3368133" y="6109259"/>
                  <a:ext cx="70134" cy="209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34" h="209866" extrusionOk="0">
                      <a:moveTo>
                        <a:pt x="2939" y="208645"/>
                      </a:moveTo>
                      <a:cubicBezTo>
                        <a:pt x="3935" y="205969"/>
                        <a:pt x="5179" y="203356"/>
                        <a:pt x="6050" y="200431"/>
                      </a:cubicBezTo>
                      <a:cubicBezTo>
                        <a:pt x="13518" y="175787"/>
                        <a:pt x="19244" y="150209"/>
                        <a:pt x="27583" y="125565"/>
                      </a:cubicBezTo>
                      <a:cubicBezTo>
                        <a:pt x="41523" y="84119"/>
                        <a:pt x="57454" y="43232"/>
                        <a:pt x="70087" y="1847"/>
                      </a:cubicBezTo>
                      <a:cubicBezTo>
                        <a:pt x="70274" y="1225"/>
                        <a:pt x="69901" y="416"/>
                        <a:pt x="69154" y="43"/>
                      </a:cubicBezTo>
                      <a:cubicBezTo>
                        <a:pt x="68345" y="-144"/>
                        <a:pt x="67598" y="292"/>
                        <a:pt x="67287" y="1163"/>
                      </a:cubicBezTo>
                      <a:cubicBezTo>
                        <a:pt x="51729" y="48957"/>
                        <a:pt x="31192" y="96067"/>
                        <a:pt x="15510" y="144546"/>
                      </a:cubicBezTo>
                      <a:cubicBezTo>
                        <a:pt x="9473" y="163278"/>
                        <a:pt x="2254" y="182072"/>
                        <a:pt x="138" y="201426"/>
                      </a:cubicBezTo>
                      <a:cubicBezTo>
                        <a:pt x="-173" y="203853"/>
                        <a:pt x="138" y="205907"/>
                        <a:pt x="138" y="208210"/>
                      </a:cubicBezTo>
                      <a:cubicBezTo>
                        <a:pt x="-48" y="209081"/>
                        <a:pt x="512" y="209641"/>
                        <a:pt x="1259" y="209828"/>
                      </a:cubicBezTo>
                      <a:cubicBezTo>
                        <a:pt x="2005" y="210014"/>
                        <a:pt x="2752" y="209517"/>
                        <a:pt x="2939" y="20870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" name="Google Shape;427;p9"/>
                <p:cNvSpPr/>
                <p:nvPr/>
              </p:nvSpPr>
              <p:spPr>
                <a:xfrm>
                  <a:off x="3178308" y="6082079"/>
                  <a:ext cx="155149" cy="227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49" h="227956" extrusionOk="0">
                      <a:moveTo>
                        <a:pt x="154865" y="225868"/>
                      </a:moveTo>
                      <a:lnTo>
                        <a:pt x="2084" y="525"/>
                      </a:lnTo>
                      <a:cubicBezTo>
                        <a:pt x="1711" y="-35"/>
                        <a:pt x="1026" y="-222"/>
                        <a:pt x="466" y="338"/>
                      </a:cubicBezTo>
                      <a:cubicBezTo>
                        <a:pt x="-32" y="649"/>
                        <a:pt x="-156" y="1334"/>
                        <a:pt x="217" y="1832"/>
                      </a:cubicBezTo>
                      <a:cubicBezTo>
                        <a:pt x="36250" y="54107"/>
                        <a:pt x="69606" y="108187"/>
                        <a:pt x="105265" y="160773"/>
                      </a:cubicBezTo>
                      <a:cubicBezTo>
                        <a:pt x="120575" y="183239"/>
                        <a:pt x="136506" y="205456"/>
                        <a:pt x="152624" y="227486"/>
                      </a:cubicBezTo>
                      <a:cubicBezTo>
                        <a:pt x="153060" y="228046"/>
                        <a:pt x="153993" y="228046"/>
                        <a:pt x="154553" y="227797"/>
                      </a:cubicBezTo>
                      <a:cubicBezTo>
                        <a:pt x="155176" y="227299"/>
                        <a:pt x="155363" y="226428"/>
                        <a:pt x="154865" y="2258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" name="Google Shape;428;p9"/>
                <p:cNvSpPr/>
                <p:nvPr/>
              </p:nvSpPr>
              <p:spPr>
                <a:xfrm rot="-77336">
                  <a:off x="3257174" y="6256591"/>
                  <a:ext cx="195582" cy="195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533" h="195533" extrusionOk="0">
                      <a:moveTo>
                        <a:pt x="195534" y="97767"/>
                      </a:moveTo>
                      <a:cubicBezTo>
                        <a:pt x="195534" y="151762"/>
                        <a:pt x="151762" y="195534"/>
                        <a:pt x="97767" y="195534"/>
                      </a:cubicBezTo>
                      <a:cubicBezTo>
                        <a:pt x="43772" y="195534"/>
                        <a:pt x="0" y="151762"/>
                        <a:pt x="0" y="97767"/>
                      </a:cubicBezTo>
                      <a:cubicBezTo>
                        <a:pt x="0" y="43772"/>
                        <a:pt x="43772" y="0"/>
                        <a:pt x="97767" y="0"/>
                      </a:cubicBezTo>
                      <a:cubicBezTo>
                        <a:pt x="151762" y="0"/>
                        <a:pt x="195534" y="43772"/>
                        <a:pt x="195534" y="9776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9" name="Google Shape;429;p9"/>
              <p:cNvGrpSpPr/>
              <p:nvPr/>
            </p:nvGrpSpPr>
            <p:grpSpPr>
              <a:xfrm>
                <a:off x="177600" y="2303162"/>
                <a:ext cx="461424" cy="732722"/>
                <a:chOff x="177600" y="2303162"/>
                <a:chExt cx="461424" cy="732722"/>
              </a:xfrm>
            </p:grpSpPr>
            <p:grpSp>
              <p:nvGrpSpPr>
                <p:cNvPr id="430" name="Google Shape;430;p9"/>
                <p:cNvGrpSpPr/>
                <p:nvPr/>
              </p:nvGrpSpPr>
              <p:grpSpPr>
                <a:xfrm>
                  <a:off x="423441" y="2517507"/>
                  <a:ext cx="215583" cy="229700"/>
                  <a:chOff x="423441" y="2517507"/>
                  <a:chExt cx="215583" cy="229700"/>
                </a:xfrm>
              </p:grpSpPr>
              <p:sp>
                <p:nvSpPr>
                  <p:cNvPr id="431" name="Google Shape;431;p9"/>
                  <p:cNvSpPr/>
                  <p:nvPr/>
                </p:nvSpPr>
                <p:spPr>
                  <a:xfrm>
                    <a:off x="439395" y="2545793"/>
                    <a:ext cx="174767" cy="1852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3218" h="215386" extrusionOk="0">
                        <a:moveTo>
                          <a:pt x="203072" y="0"/>
                        </a:moveTo>
                        <a:cubicBezTo>
                          <a:pt x="203072" y="0"/>
                          <a:pt x="-34594" y="27382"/>
                          <a:pt x="4302" y="215386"/>
                        </a:cubicBezTo>
                        <a:cubicBezTo>
                          <a:pt x="4302" y="215386"/>
                          <a:pt x="209482" y="188004"/>
                          <a:pt x="20307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2" name="Google Shape;432;p9"/>
                  <p:cNvSpPr/>
                  <p:nvPr/>
                </p:nvSpPr>
                <p:spPr>
                  <a:xfrm>
                    <a:off x="423441" y="2517507"/>
                    <a:ext cx="215583" cy="229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0678" h="267093" extrusionOk="0">
                        <a:moveTo>
                          <a:pt x="762" y="267078"/>
                        </a:moveTo>
                        <a:cubicBezTo>
                          <a:pt x="1634" y="266953"/>
                          <a:pt x="2069" y="267078"/>
                          <a:pt x="2878" y="266766"/>
                        </a:cubicBezTo>
                        <a:cubicBezTo>
                          <a:pt x="5056" y="265833"/>
                          <a:pt x="6550" y="263966"/>
                          <a:pt x="8355" y="262410"/>
                        </a:cubicBezTo>
                        <a:cubicBezTo>
                          <a:pt x="17254" y="254880"/>
                          <a:pt x="25531" y="246790"/>
                          <a:pt x="33745" y="238637"/>
                        </a:cubicBezTo>
                        <a:cubicBezTo>
                          <a:pt x="57767" y="214740"/>
                          <a:pt x="79922" y="189474"/>
                          <a:pt x="103072" y="164954"/>
                        </a:cubicBezTo>
                        <a:cubicBezTo>
                          <a:pt x="133068" y="132905"/>
                          <a:pt x="164309" y="101602"/>
                          <a:pt x="193807" y="69117"/>
                        </a:cubicBezTo>
                        <a:cubicBezTo>
                          <a:pt x="213721" y="47211"/>
                          <a:pt x="232640" y="24745"/>
                          <a:pt x="250438" y="1657"/>
                        </a:cubicBezTo>
                        <a:cubicBezTo>
                          <a:pt x="250812" y="1221"/>
                          <a:pt x="250749" y="599"/>
                          <a:pt x="250252" y="225"/>
                        </a:cubicBezTo>
                        <a:cubicBezTo>
                          <a:pt x="249816" y="-148"/>
                          <a:pt x="249194" y="-23"/>
                          <a:pt x="248820" y="350"/>
                        </a:cubicBezTo>
                        <a:cubicBezTo>
                          <a:pt x="234880" y="17153"/>
                          <a:pt x="220131" y="33395"/>
                          <a:pt x="205071" y="49638"/>
                        </a:cubicBezTo>
                        <a:cubicBezTo>
                          <a:pt x="170408" y="87040"/>
                          <a:pt x="133940" y="123632"/>
                          <a:pt x="98592" y="160723"/>
                        </a:cubicBezTo>
                        <a:cubicBezTo>
                          <a:pt x="77744" y="182753"/>
                          <a:pt x="57269" y="204970"/>
                          <a:pt x="36297" y="227000"/>
                        </a:cubicBezTo>
                        <a:cubicBezTo>
                          <a:pt x="27398" y="236397"/>
                          <a:pt x="18374" y="245607"/>
                          <a:pt x="9288" y="255005"/>
                        </a:cubicBezTo>
                        <a:cubicBezTo>
                          <a:pt x="6301" y="258116"/>
                          <a:pt x="2256" y="260543"/>
                          <a:pt x="389" y="264464"/>
                        </a:cubicBezTo>
                        <a:cubicBezTo>
                          <a:pt x="16" y="265211"/>
                          <a:pt x="264" y="265522"/>
                          <a:pt x="140" y="266331"/>
                        </a:cubicBezTo>
                        <a:cubicBezTo>
                          <a:pt x="-47" y="266517"/>
                          <a:pt x="-47" y="266766"/>
                          <a:pt x="140" y="266953"/>
                        </a:cubicBezTo>
                        <a:cubicBezTo>
                          <a:pt x="327" y="267140"/>
                          <a:pt x="576" y="267140"/>
                          <a:pt x="762" y="26695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3" name="Google Shape;433;p9"/>
                <p:cNvGrpSpPr/>
                <p:nvPr/>
              </p:nvGrpSpPr>
              <p:grpSpPr>
                <a:xfrm>
                  <a:off x="177600" y="2303162"/>
                  <a:ext cx="326056" cy="122381"/>
                  <a:chOff x="177600" y="2303162"/>
                  <a:chExt cx="326056" cy="122381"/>
                </a:xfrm>
              </p:grpSpPr>
              <p:sp>
                <p:nvSpPr>
                  <p:cNvPr id="434" name="Google Shape;434;p9"/>
                  <p:cNvSpPr/>
                  <p:nvPr/>
                </p:nvSpPr>
                <p:spPr>
                  <a:xfrm>
                    <a:off x="275582" y="2303162"/>
                    <a:ext cx="228074" cy="1223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4174" h="179313" extrusionOk="0">
                        <a:moveTo>
                          <a:pt x="0" y="73082"/>
                        </a:moveTo>
                        <a:cubicBezTo>
                          <a:pt x="0" y="73082"/>
                          <a:pt x="85320" y="12406"/>
                          <a:pt x="170454" y="1951"/>
                        </a:cubicBezTo>
                        <a:cubicBezTo>
                          <a:pt x="228081" y="-5144"/>
                          <a:pt x="324106" y="3880"/>
                          <a:pt x="333503" y="83973"/>
                        </a:cubicBezTo>
                        <a:cubicBezTo>
                          <a:pt x="346323" y="193066"/>
                          <a:pt x="173379" y="232024"/>
                          <a:pt x="0" y="7308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5" name="Google Shape;435;p9"/>
                  <p:cNvSpPr/>
                  <p:nvPr/>
                </p:nvSpPr>
                <p:spPr>
                  <a:xfrm>
                    <a:off x="177600" y="2341319"/>
                    <a:ext cx="246113" cy="261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605" h="38331" extrusionOk="0">
                        <a:moveTo>
                          <a:pt x="587" y="20101"/>
                        </a:moveTo>
                        <a:cubicBezTo>
                          <a:pt x="3139" y="21968"/>
                          <a:pt x="4632" y="23710"/>
                          <a:pt x="7557" y="24955"/>
                        </a:cubicBezTo>
                        <a:cubicBezTo>
                          <a:pt x="13220" y="27257"/>
                          <a:pt x="19506" y="26946"/>
                          <a:pt x="25418" y="27631"/>
                        </a:cubicBezTo>
                        <a:cubicBezTo>
                          <a:pt x="107751" y="36654"/>
                          <a:pt x="172286" y="8214"/>
                          <a:pt x="252192" y="13068"/>
                        </a:cubicBezTo>
                        <a:cubicBezTo>
                          <a:pt x="283371" y="15060"/>
                          <a:pt x="317101" y="21470"/>
                          <a:pt x="355436" y="37961"/>
                        </a:cubicBezTo>
                        <a:cubicBezTo>
                          <a:pt x="357303" y="38895"/>
                          <a:pt x="359419" y="37961"/>
                          <a:pt x="360290" y="36281"/>
                        </a:cubicBezTo>
                        <a:cubicBezTo>
                          <a:pt x="361099" y="34414"/>
                          <a:pt x="360290" y="32298"/>
                          <a:pt x="358548" y="31489"/>
                        </a:cubicBezTo>
                        <a:cubicBezTo>
                          <a:pt x="319715" y="12446"/>
                          <a:pt x="285300" y="3422"/>
                          <a:pt x="253126" y="871"/>
                        </a:cubicBezTo>
                        <a:cubicBezTo>
                          <a:pt x="173220" y="-5477"/>
                          <a:pt x="108996" y="25204"/>
                          <a:pt x="26414" y="17985"/>
                        </a:cubicBezTo>
                        <a:cubicBezTo>
                          <a:pt x="20750" y="17487"/>
                          <a:pt x="15025" y="15682"/>
                          <a:pt x="9113" y="16056"/>
                        </a:cubicBezTo>
                        <a:cubicBezTo>
                          <a:pt x="6126" y="16304"/>
                          <a:pt x="4135" y="17549"/>
                          <a:pt x="1085" y="18234"/>
                        </a:cubicBezTo>
                        <a:cubicBezTo>
                          <a:pt x="525" y="18109"/>
                          <a:pt x="90" y="18545"/>
                          <a:pt x="27" y="19043"/>
                        </a:cubicBezTo>
                        <a:cubicBezTo>
                          <a:pt x="-97" y="19540"/>
                          <a:pt x="214" y="19976"/>
                          <a:pt x="774" y="2010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6" name="Google Shape;436;p9"/>
                <p:cNvGrpSpPr/>
                <p:nvPr/>
              </p:nvGrpSpPr>
              <p:grpSpPr>
                <a:xfrm>
                  <a:off x="258394" y="2710176"/>
                  <a:ext cx="218639" cy="325708"/>
                  <a:chOff x="258394" y="2710176"/>
                  <a:chExt cx="218639" cy="325708"/>
                </a:xfrm>
              </p:grpSpPr>
              <p:sp>
                <p:nvSpPr>
                  <p:cNvPr id="437" name="Google Shape;437;p9"/>
                  <p:cNvSpPr/>
                  <p:nvPr/>
                </p:nvSpPr>
                <p:spPr>
                  <a:xfrm rot="3637164">
                    <a:off x="253622" y="2845213"/>
                    <a:ext cx="228182" cy="1224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4174" h="179313" extrusionOk="0">
                        <a:moveTo>
                          <a:pt x="0" y="73082"/>
                        </a:moveTo>
                        <a:cubicBezTo>
                          <a:pt x="0" y="73082"/>
                          <a:pt x="85320" y="12406"/>
                          <a:pt x="170454" y="1951"/>
                        </a:cubicBezTo>
                        <a:cubicBezTo>
                          <a:pt x="228081" y="-5144"/>
                          <a:pt x="324106" y="3880"/>
                          <a:pt x="333503" y="83973"/>
                        </a:cubicBezTo>
                        <a:cubicBezTo>
                          <a:pt x="346323" y="193066"/>
                          <a:pt x="173379" y="232024"/>
                          <a:pt x="0" y="73082"/>
                        </a:cubicBezTo>
                        <a:close/>
                      </a:path>
                    </a:pathLst>
                  </a:custGeom>
                  <a:solidFill>
                    <a:srgbClr val="43847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8" name="Google Shape;438;p9"/>
                  <p:cNvSpPr/>
                  <p:nvPr/>
                </p:nvSpPr>
                <p:spPr>
                  <a:xfrm rot="3637164">
                    <a:off x="209766" y="2810790"/>
                    <a:ext cx="246230" cy="261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605" h="38331" extrusionOk="0">
                        <a:moveTo>
                          <a:pt x="587" y="20101"/>
                        </a:moveTo>
                        <a:cubicBezTo>
                          <a:pt x="3139" y="21968"/>
                          <a:pt x="4632" y="23710"/>
                          <a:pt x="7557" y="24955"/>
                        </a:cubicBezTo>
                        <a:cubicBezTo>
                          <a:pt x="13220" y="27257"/>
                          <a:pt x="19506" y="26946"/>
                          <a:pt x="25418" y="27631"/>
                        </a:cubicBezTo>
                        <a:cubicBezTo>
                          <a:pt x="107751" y="36654"/>
                          <a:pt x="172286" y="8214"/>
                          <a:pt x="252192" y="13068"/>
                        </a:cubicBezTo>
                        <a:cubicBezTo>
                          <a:pt x="283371" y="15060"/>
                          <a:pt x="317101" y="21470"/>
                          <a:pt x="355436" y="37961"/>
                        </a:cubicBezTo>
                        <a:cubicBezTo>
                          <a:pt x="357303" y="38895"/>
                          <a:pt x="359419" y="37961"/>
                          <a:pt x="360290" y="36281"/>
                        </a:cubicBezTo>
                        <a:cubicBezTo>
                          <a:pt x="361099" y="34414"/>
                          <a:pt x="360290" y="32298"/>
                          <a:pt x="358548" y="31489"/>
                        </a:cubicBezTo>
                        <a:cubicBezTo>
                          <a:pt x="319715" y="12446"/>
                          <a:pt x="285300" y="3422"/>
                          <a:pt x="253126" y="871"/>
                        </a:cubicBezTo>
                        <a:cubicBezTo>
                          <a:pt x="173220" y="-5477"/>
                          <a:pt x="108996" y="25204"/>
                          <a:pt x="26414" y="17985"/>
                        </a:cubicBezTo>
                        <a:cubicBezTo>
                          <a:pt x="20750" y="17487"/>
                          <a:pt x="15025" y="15682"/>
                          <a:pt x="9113" y="16056"/>
                        </a:cubicBezTo>
                        <a:cubicBezTo>
                          <a:pt x="6126" y="16304"/>
                          <a:pt x="4135" y="17549"/>
                          <a:pt x="1085" y="18234"/>
                        </a:cubicBezTo>
                        <a:cubicBezTo>
                          <a:pt x="525" y="18109"/>
                          <a:pt x="90" y="18545"/>
                          <a:pt x="27" y="19043"/>
                        </a:cubicBezTo>
                        <a:cubicBezTo>
                          <a:pt x="-97" y="19540"/>
                          <a:pt x="214" y="19976"/>
                          <a:pt x="774" y="2010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sp>
        <p:nvSpPr>
          <p:cNvPr id="439" name="Google Shape;439;p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8800" cy="9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2854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11"/>
          <p:cNvGrpSpPr/>
          <p:nvPr/>
        </p:nvGrpSpPr>
        <p:grpSpPr>
          <a:xfrm>
            <a:off x="-22376" y="-139736"/>
            <a:ext cx="9239281" cy="5283245"/>
            <a:chOff x="-22376" y="-139735"/>
            <a:chExt cx="9239281" cy="5283245"/>
          </a:xfrm>
        </p:grpSpPr>
        <p:sp>
          <p:nvSpPr>
            <p:cNvPr id="443" name="Google Shape;443;p11"/>
            <p:cNvSpPr/>
            <p:nvPr/>
          </p:nvSpPr>
          <p:spPr>
            <a:xfrm flipH="1">
              <a:off x="-22376" y="4323375"/>
              <a:ext cx="9141155" cy="810039"/>
            </a:xfrm>
            <a:custGeom>
              <a:avLst/>
              <a:gdLst/>
              <a:ahLst/>
              <a:cxnLst/>
              <a:rect l="l" t="t" r="r" b="b"/>
              <a:pathLst>
                <a:path w="6873049" h="1322513" extrusionOk="0">
                  <a:moveTo>
                    <a:pt x="6452712" y="461358"/>
                  </a:moveTo>
                  <a:cubicBezTo>
                    <a:pt x="6350890" y="447356"/>
                    <a:pt x="6271832" y="369823"/>
                    <a:pt x="6178011" y="328770"/>
                  </a:cubicBezTo>
                  <a:cubicBezTo>
                    <a:pt x="6073902" y="283240"/>
                    <a:pt x="5953411" y="284193"/>
                    <a:pt x="5842350" y="310006"/>
                  </a:cubicBezTo>
                  <a:cubicBezTo>
                    <a:pt x="5731288" y="335818"/>
                    <a:pt x="5630514" y="377347"/>
                    <a:pt x="5527834" y="425925"/>
                  </a:cubicBezTo>
                  <a:cubicBezTo>
                    <a:pt x="5420106" y="344105"/>
                    <a:pt x="5282851" y="300290"/>
                    <a:pt x="5146453" y="304100"/>
                  </a:cubicBezTo>
                  <a:cubicBezTo>
                    <a:pt x="5010055" y="307910"/>
                    <a:pt x="4851654" y="353344"/>
                    <a:pt x="4748880" y="441069"/>
                  </a:cubicBezTo>
                  <a:cubicBezTo>
                    <a:pt x="4629246" y="369156"/>
                    <a:pt x="4473607" y="400207"/>
                    <a:pt x="4343019" y="450880"/>
                  </a:cubicBezTo>
                  <a:cubicBezTo>
                    <a:pt x="4212432" y="501458"/>
                    <a:pt x="4082987" y="570514"/>
                    <a:pt x="3942588" y="568800"/>
                  </a:cubicBezTo>
                  <a:cubicBezTo>
                    <a:pt x="3680079" y="565561"/>
                    <a:pt x="3479959" y="320483"/>
                    <a:pt x="3220498" y="281431"/>
                  </a:cubicBezTo>
                  <a:cubicBezTo>
                    <a:pt x="2946940" y="240187"/>
                    <a:pt x="2694051" y="420686"/>
                    <a:pt x="2418207" y="398016"/>
                  </a:cubicBezTo>
                  <a:cubicBezTo>
                    <a:pt x="2279809" y="225709"/>
                    <a:pt x="2078165" y="102837"/>
                    <a:pt x="1858899" y="57117"/>
                  </a:cubicBezTo>
                  <a:cubicBezTo>
                    <a:pt x="1639634" y="11397"/>
                    <a:pt x="1404176" y="43401"/>
                    <a:pt x="1205865" y="145699"/>
                  </a:cubicBezTo>
                  <a:cubicBezTo>
                    <a:pt x="1108901" y="195706"/>
                    <a:pt x="1006317" y="264476"/>
                    <a:pt x="899636" y="239425"/>
                  </a:cubicBezTo>
                  <a:cubicBezTo>
                    <a:pt x="818007" y="220280"/>
                    <a:pt x="760857" y="151033"/>
                    <a:pt x="694563" y="100646"/>
                  </a:cubicBezTo>
                  <a:cubicBezTo>
                    <a:pt x="593979" y="24256"/>
                    <a:pt x="462058" y="-11559"/>
                    <a:pt x="335566" y="3300"/>
                  </a:cubicBezTo>
                  <a:cubicBezTo>
                    <a:pt x="209074" y="18160"/>
                    <a:pt x="89535" y="83406"/>
                    <a:pt x="10383" y="180942"/>
                  </a:cubicBezTo>
                  <a:cubicBezTo>
                    <a:pt x="6763" y="185418"/>
                    <a:pt x="3429" y="189990"/>
                    <a:pt x="0" y="194562"/>
                  </a:cubicBezTo>
                  <a:lnTo>
                    <a:pt x="0" y="1322513"/>
                  </a:lnTo>
                  <a:lnTo>
                    <a:pt x="6873050" y="1322513"/>
                  </a:lnTo>
                  <a:lnTo>
                    <a:pt x="6873050" y="429068"/>
                  </a:lnTo>
                  <a:cubicBezTo>
                    <a:pt x="6742843" y="371632"/>
                    <a:pt x="6594158" y="480789"/>
                    <a:pt x="6452712" y="461262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4" name="Google Shape;444;p11"/>
            <p:cNvGrpSpPr/>
            <p:nvPr/>
          </p:nvGrpSpPr>
          <p:grpSpPr>
            <a:xfrm flipH="1">
              <a:off x="7373827" y="4128767"/>
              <a:ext cx="1843078" cy="808698"/>
              <a:chOff x="-25985" y="4224317"/>
              <a:chExt cx="1843078" cy="808698"/>
            </a:xfrm>
          </p:grpSpPr>
          <p:sp>
            <p:nvSpPr>
              <p:cNvPr id="445" name="Google Shape;445;p11"/>
              <p:cNvSpPr/>
              <p:nvPr/>
            </p:nvSpPr>
            <p:spPr>
              <a:xfrm>
                <a:off x="-25985" y="4224317"/>
                <a:ext cx="1843078" cy="808698"/>
              </a:xfrm>
              <a:custGeom>
                <a:avLst/>
                <a:gdLst/>
                <a:ahLst/>
                <a:cxnLst/>
                <a:rect l="l" t="t" r="r" b="b"/>
                <a:pathLst>
                  <a:path w="1204626" h="528561" extrusionOk="0">
                    <a:moveTo>
                      <a:pt x="1204532" y="500642"/>
                    </a:moveTo>
                    <a:cubicBezTo>
                      <a:pt x="1197578" y="430728"/>
                      <a:pt x="1152716" y="368530"/>
                      <a:pt x="1095375" y="349194"/>
                    </a:cubicBezTo>
                    <a:cubicBezTo>
                      <a:pt x="1038035" y="329859"/>
                      <a:pt x="976598" y="365196"/>
                      <a:pt x="938689" y="419965"/>
                    </a:cubicBezTo>
                    <a:cubicBezTo>
                      <a:pt x="906399" y="332907"/>
                      <a:pt x="835438" y="267565"/>
                      <a:pt x="755904" y="251658"/>
                    </a:cubicBezTo>
                    <a:cubicBezTo>
                      <a:pt x="676275" y="235751"/>
                      <a:pt x="587312" y="253182"/>
                      <a:pt x="531400" y="322715"/>
                    </a:cubicBezTo>
                    <a:cubicBezTo>
                      <a:pt x="540353" y="277376"/>
                      <a:pt x="522827" y="226703"/>
                      <a:pt x="489585" y="201842"/>
                    </a:cubicBezTo>
                    <a:cubicBezTo>
                      <a:pt x="456343" y="176982"/>
                      <a:pt x="404146" y="172505"/>
                      <a:pt x="372904" y="201271"/>
                    </a:cubicBezTo>
                    <a:cubicBezTo>
                      <a:pt x="392239" y="139644"/>
                      <a:pt x="365665" y="66683"/>
                      <a:pt x="319373" y="30869"/>
                    </a:cubicBezTo>
                    <a:cubicBezTo>
                      <a:pt x="273082" y="-4945"/>
                      <a:pt x="212027" y="-7422"/>
                      <a:pt x="158877" y="12295"/>
                    </a:cubicBezTo>
                    <a:cubicBezTo>
                      <a:pt x="105728" y="32012"/>
                      <a:pt x="59341" y="71636"/>
                      <a:pt x="17812" y="115546"/>
                    </a:cubicBezTo>
                    <a:lnTo>
                      <a:pt x="0" y="528550"/>
                    </a:lnTo>
                    <a:cubicBezTo>
                      <a:pt x="12954" y="529217"/>
                      <a:pt x="34766" y="499308"/>
                      <a:pt x="47435" y="502451"/>
                    </a:cubicBezTo>
                    <a:lnTo>
                      <a:pt x="1204627" y="5006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11"/>
              <p:cNvSpPr/>
              <p:nvPr/>
            </p:nvSpPr>
            <p:spPr>
              <a:xfrm>
                <a:off x="308475" y="4415593"/>
                <a:ext cx="436810" cy="422915"/>
              </a:xfrm>
              <a:custGeom>
                <a:avLst/>
                <a:gdLst/>
                <a:ahLst/>
                <a:cxnLst/>
                <a:rect l="l" t="t" r="r" b="b"/>
                <a:pathLst>
                  <a:path w="285497" h="276415" extrusionOk="0">
                    <a:moveTo>
                      <a:pt x="0" y="0"/>
                    </a:moveTo>
                    <a:cubicBezTo>
                      <a:pt x="35433" y="3238"/>
                      <a:pt x="68770" y="26289"/>
                      <a:pt x="86392" y="59627"/>
                    </a:cubicBezTo>
                    <a:cubicBezTo>
                      <a:pt x="104013" y="92964"/>
                      <a:pt x="105537" y="135731"/>
                      <a:pt x="90201" y="170402"/>
                    </a:cubicBezTo>
                    <a:cubicBezTo>
                      <a:pt x="131921" y="154019"/>
                      <a:pt x="177736" y="144875"/>
                      <a:pt x="218694" y="163354"/>
                    </a:cubicBezTo>
                    <a:cubicBezTo>
                      <a:pt x="259651" y="181832"/>
                      <a:pt x="291274" y="228981"/>
                      <a:pt x="284607" y="27641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11"/>
              <p:cNvSpPr/>
              <p:nvPr/>
            </p:nvSpPr>
            <p:spPr>
              <a:xfrm>
                <a:off x="175186" y="4665667"/>
                <a:ext cx="327752" cy="256382"/>
              </a:xfrm>
              <a:custGeom>
                <a:avLst/>
                <a:gdLst/>
                <a:ahLst/>
                <a:cxnLst/>
                <a:rect l="l" t="t" r="r" b="b"/>
                <a:pathLst>
                  <a:path w="214217" h="167570" extrusionOk="0">
                    <a:moveTo>
                      <a:pt x="0" y="9741"/>
                    </a:moveTo>
                    <a:cubicBezTo>
                      <a:pt x="47435" y="-8452"/>
                      <a:pt x="102679" y="-832"/>
                      <a:pt x="144209" y="29839"/>
                    </a:cubicBezTo>
                    <a:cubicBezTo>
                      <a:pt x="185738" y="60509"/>
                      <a:pt x="212598" y="113278"/>
                      <a:pt x="214217" y="16757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48" name="Google Shape;448;p11"/>
            <p:cNvSpPr/>
            <p:nvPr/>
          </p:nvSpPr>
          <p:spPr>
            <a:xfrm flipH="1">
              <a:off x="1422" y="4804888"/>
              <a:ext cx="9141155" cy="338622"/>
            </a:xfrm>
            <a:custGeom>
              <a:avLst/>
              <a:gdLst/>
              <a:ahLst/>
              <a:cxnLst/>
              <a:rect l="l" t="t" r="r" b="b"/>
              <a:pathLst>
                <a:path w="6873049" h="254603" extrusionOk="0">
                  <a:moveTo>
                    <a:pt x="0" y="0"/>
                  </a:moveTo>
                  <a:lnTo>
                    <a:pt x="6873050" y="0"/>
                  </a:lnTo>
                  <a:lnTo>
                    <a:pt x="6873050" y="254603"/>
                  </a:lnTo>
                  <a:lnTo>
                    <a:pt x="0" y="25460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9" name="Google Shape;449;p11"/>
            <p:cNvGrpSpPr/>
            <p:nvPr/>
          </p:nvGrpSpPr>
          <p:grpSpPr>
            <a:xfrm>
              <a:off x="408984" y="4937484"/>
              <a:ext cx="8326033" cy="113087"/>
              <a:chOff x="408984" y="4937484"/>
              <a:chExt cx="8326033" cy="113087"/>
            </a:xfrm>
          </p:grpSpPr>
          <p:grpSp>
            <p:nvGrpSpPr>
              <p:cNvPr id="450" name="Google Shape;450;p11"/>
              <p:cNvGrpSpPr/>
              <p:nvPr/>
            </p:nvGrpSpPr>
            <p:grpSpPr>
              <a:xfrm flipH="1">
                <a:off x="3116092" y="4937484"/>
                <a:ext cx="204708" cy="113087"/>
                <a:chOff x="4165490" y="4856571"/>
                <a:chExt cx="204708" cy="113087"/>
              </a:xfrm>
            </p:grpSpPr>
            <p:sp>
              <p:nvSpPr>
                <p:cNvPr id="451" name="Google Shape;451;p11"/>
                <p:cNvSpPr/>
                <p:nvPr/>
              </p:nvSpPr>
              <p:spPr>
                <a:xfrm>
                  <a:off x="4165490" y="4859369"/>
                  <a:ext cx="142672" cy="11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72" h="110289" extrusionOk="0">
                      <a:moveTo>
                        <a:pt x="1439" y="2681"/>
                      </a:moveTo>
                      <a:cubicBezTo>
                        <a:pt x="5821" y="2871"/>
                        <a:pt x="10393" y="5062"/>
                        <a:pt x="15822" y="8015"/>
                      </a:cubicBezTo>
                      <a:cubicBezTo>
                        <a:pt x="24490" y="12682"/>
                        <a:pt x="34681" y="19921"/>
                        <a:pt x="45445" y="28779"/>
                      </a:cubicBezTo>
                      <a:cubicBezTo>
                        <a:pt x="57160" y="38400"/>
                        <a:pt x="69448" y="49734"/>
                        <a:pt x="81640" y="60783"/>
                      </a:cubicBezTo>
                      <a:cubicBezTo>
                        <a:pt x="103166" y="80309"/>
                        <a:pt x="124026" y="99169"/>
                        <a:pt x="136408" y="109361"/>
                      </a:cubicBezTo>
                      <a:cubicBezTo>
                        <a:pt x="137837" y="110599"/>
                        <a:pt x="140123" y="110599"/>
                        <a:pt x="141552" y="109361"/>
                      </a:cubicBezTo>
                      <a:cubicBezTo>
                        <a:pt x="142981" y="108218"/>
                        <a:pt x="143076" y="106218"/>
                        <a:pt x="141647" y="104979"/>
                      </a:cubicBezTo>
                      <a:cubicBezTo>
                        <a:pt x="130027" y="94121"/>
                        <a:pt x="111739" y="73451"/>
                        <a:pt x="90688" y="53640"/>
                      </a:cubicBezTo>
                      <a:cubicBezTo>
                        <a:pt x="78496" y="42209"/>
                        <a:pt x="65352" y="31065"/>
                        <a:pt x="52779" y="21921"/>
                      </a:cubicBezTo>
                      <a:cubicBezTo>
                        <a:pt x="40777" y="13158"/>
                        <a:pt x="29252" y="6110"/>
                        <a:pt x="19156" y="2585"/>
                      </a:cubicBezTo>
                      <a:cubicBezTo>
                        <a:pt x="12298" y="204"/>
                        <a:pt x="6202" y="-462"/>
                        <a:pt x="1249" y="300"/>
                      </a:cubicBezTo>
                      <a:cubicBezTo>
                        <a:pt x="487" y="300"/>
                        <a:pt x="-85" y="871"/>
                        <a:pt x="10" y="1538"/>
                      </a:cubicBezTo>
                      <a:cubicBezTo>
                        <a:pt x="10" y="2205"/>
                        <a:pt x="677" y="2681"/>
                        <a:pt x="1439" y="25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2" name="Google Shape;452;p11"/>
                <p:cNvSpPr/>
                <p:nvPr/>
              </p:nvSpPr>
              <p:spPr>
                <a:xfrm>
                  <a:off x="4264666" y="4856571"/>
                  <a:ext cx="59291" cy="91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91" h="91546" extrusionOk="0">
                      <a:moveTo>
                        <a:pt x="85" y="1478"/>
                      </a:moveTo>
                      <a:cubicBezTo>
                        <a:pt x="1704" y="10051"/>
                        <a:pt x="3037" y="20338"/>
                        <a:pt x="6562" y="31101"/>
                      </a:cubicBezTo>
                      <a:cubicBezTo>
                        <a:pt x="9800" y="40721"/>
                        <a:pt x="14563" y="50341"/>
                        <a:pt x="19897" y="59105"/>
                      </a:cubicBezTo>
                      <a:cubicBezTo>
                        <a:pt x="29041" y="73964"/>
                        <a:pt x="40661" y="85870"/>
                        <a:pt x="51805" y="90918"/>
                      </a:cubicBezTo>
                      <a:cubicBezTo>
                        <a:pt x="54091" y="92156"/>
                        <a:pt x="57139" y="91490"/>
                        <a:pt x="58568" y="89585"/>
                      </a:cubicBezTo>
                      <a:cubicBezTo>
                        <a:pt x="59997" y="87680"/>
                        <a:pt x="59235" y="85013"/>
                        <a:pt x="56949" y="83870"/>
                      </a:cubicBezTo>
                      <a:cubicBezTo>
                        <a:pt x="52186" y="80917"/>
                        <a:pt x="48281" y="75773"/>
                        <a:pt x="43995" y="69963"/>
                      </a:cubicBezTo>
                      <a:cubicBezTo>
                        <a:pt x="35518" y="58533"/>
                        <a:pt x="28183" y="43007"/>
                        <a:pt x="20182" y="28815"/>
                      </a:cubicBezTo>
                      <a:cubicBezTo>
                        <a:pt x="14277" y="18242"/>
                        <a:pt x="7419" y="8908"/>
                        <a:pt x="2656" y="812"/>
                      </a:cubicBezTo>
                      <a:cubicBezTo>
                        <a:pt x="2466" y="240"/>
                        <a:pt x="1609" y="-141"/>
                        <a:pt x="942" y="50"/>
                      </a:cubicBezTo>
                      <a:cubicBezTo>
                        <a:pt x="275" y="240"/>
                        <a:pt x="-201" y="907"/>
                        <a:pt x="85" y="14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3" name="Google Shape;453;p11"/>
                <p:cNvSpPr/>
                <p:nvPr/>
              </p:nvSpPr>
              <p:spPr>
                <a:xfrm>
                  <a:off x="4349134" y="4870554"/>
                  <a:ext cx="21064" cy="7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4" h="70120" extrusionOk="0">
                      <a:moveTo>
                        <a:pt x="389" y="4736"/>
                      </a:moveTo>
                      <a:cubicBezTo>
                        <a:pt x="1246" y="7688"/>
                        <a:pt x="961" y="10831"/>
                        <a:pt x="1532" y="14261"/>
                      </a:cubicBezTo>
                      <a:cubicBezTo>
                        <a:pt x="3628" y="26453"/>
                        <a:pt x="5818" y="41026"/>
                        <a:pt x="8200" y="54075"/>
                      </a:cubicBezTo>
                      <a:cubicBezTo>
                        <a:pt x="9057" y="58647"/>
                        <a:pt x="10105" y="63124"/>
                        <a:pt x="11629" y="67124"/>
                      </a:cubicBezTo>
                      <a:cubicBezTo>
                        <a:pt x="12295" y="69315"/>
                        <a:pt x="14962" y="70553"/>
                        <a:pt x="17534" y="69982"/>
                      </a:cubicBezTo>
                      <a:cubicBezTo>
                        <a:pt x="20106" y="69410"/>
                        <a:pt x="21630" y="67124"/>
                        <a:pt x="20868" y="64933"/>
                      </a:cubicBezTo>
                      <a:cubicBezTo>
                        <a:pt x="16486" y="50074"/>
                        <a:pt x="18106" y="30262"/>
                        <a:pt x="14581" y="14451"/>
                      </a:cubicBezTo>
                      <a:cubicBezTo>
                        <a:pt x="14105" y="12165"/>
                        <a:pt x="13724" y="9784"/>
                        <a:pt x="12676" y="7783"/>
                      </a:cubicBezTo>
                      <a:cubicBezTo>
                        <a:pt x="11343" y="5402"/>
                        <a:pt x="9533" y="3783"/>
                        <a:pt x="7533" y="1973"/>
                      </a:cubicBezTo>
                      <a:cubicBezTo>
                        <a:pt x="6580" y="259"/>
                        <a:pt x="4199" y="-503"/>
                        <a:pt x="2294" y="354"/>
                      </a:cubicBezTo>
                      <a:cubicBezTo>
                        <a:pt x="294" y="1116"/>
                        <a:pt x="-563" y="3116"/>
                        <a:pt x="389" y="48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4" name="Google Shape;454;p11"/>
              <p:cNvGrpSpPr/>
              <p:nvPr/>
            </p:nvGrpSpPr>
            <p:grpSpPr>
              <a:xfrm>
                <a:off x="408984" y="4937484"/>
                <a:ext cx="204708" cy="113087"/>
                <a:chOff x="4165490" y="4856571"/>
                <a:chExt cx="204708" cy="113087"/>
              </a:xfrm>
            </p:grpSpPr>
            <p:sp>
              <p:nvSpPr>
                <p:cNvPr id="455" name="Google Shape;455;p11"/>
                <p:cNvSpPr/>
                <p:nvPr/>
              </p:nvSpPr>
              <p:spPr>
                <a:xfrm>
                  <a:off x="4165490" y="4859369"/>
                  <a:ext cx="142672" cy="11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72" h="110289" extrusionOk="0">
                      <a:moveTo>
                        <a:pt x="1439" y="2681"/>
                      </a:moveTo>
                      <a:cubicBezTo>
                        <a:pt x="5821" y="2871"/>
                        <a:pt x="10393" y="5062"/>
                        <a:pt x="15822" y="8015"/>
                      </a:cubicBezTo>
                      <a:cubicBezTo>
                        <a:pt x="24490" y="12682"/>
                        <a:pt x="34681" y="19921"/>
                        <a:pt x="45445" y="28779"/>
                      </a:cubicBezTo>
                      <a:cubicBezTo>
                        <a:pt x="57160" y="38400"/>
                        <a:pt x="69448" y="49734"/>
                        <a:pt x="81640" y="60783"/>
                      </a:cubicBezTo>
                      <a:cubicBezTo>
                        <a:pt x="103166" y="80309"/>
                        <a:pt x="124026" y="99169"/>
                        <a:pt x="136408" y="109361"/>
                      </a:cubicBezTo>
                      <a:cubicBezTo>
                        <a:pt x="137837" y="110599"/>
                        <a:pt x="140123" y="110599"/>
                        <a:pt x="141552" y="109361"/>
                      </a:cubicBezTo>
                      <a:cubicBezTo>
                        <a:pt x="142981" y="108218"/>
                        <a:pt x="143076" y="106218"/>
                        <a:pt x="141647" y="104979"/>
                      </a:cubicBezTo>
                      <a:cubicBezTo>
                        <a:pt x="130027" y="94121"/>
                        <a:pt x="111739" y="73451"/>
                        <a:pt x="90688" y="53640"/>
                      </a:cubicBezTo>
                      <a:cubicBezTo>
                        <a:pt x="78496" y="42209"/>
                        <a:pt x="65352" y="31065"/>
                        <a:pt x="52779" y="21921"/>
                      </a:cubicBezTo>
                      <a:cubicBezTo>
                        <a:pt x="40777" y="13158"/>
                        <a:pt x="29252" y="6110"/>
                        <a:pt x="19156" y="2585"/>
                      </a:cubicBezTo>
                      <a:cubicBezTo>
                        <a:pt x="12298" y="204"/>
                        <a:pt x="6202" y="-462"/>
                        <a:pt x="1249" y="300"/>
                      </a:cubicBezTo>
                      <a:cubicBezTo>
                        <a:pt x="487" y="300"/>
                        <a:pt x="-85" y="871"/>
                        <a:pt x="10" y="1538"/>
                      </a:cubicBezTo>
                      <a:cubicBezTo>
                        <a:pt x="10" y="2205"/>
                        <a:pt x="677" y="2681"/>
                        <a:pt x="1439" y="25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6" name="Google Shape;456;p11"/>
                <p:cNvSpPr/>
                <p:nvPr/>
              </p:nvSpPr>
              <p:spPr>
                <a:xfrm>
                  <a:off x="4264666" y="4856571"/>
                  <a:ext cx="59291" cy="91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91" h="91546" extrusionOk="0">
                      <a:moveTo>
                        <a:pt x="85" y="1478"/>
                      </a:moveTo>
                      <a:cubicBezTo>
                        <a:pt x="1704" y="10051"/>
                        <a:pt x="3037" y="20338"/>
                        <a:pt x="6562" y="31101"/>
                      </a:cubicBezTo>
                      <a:cubicBezTo>
                        <a:pt x="9800" y="40721"/>
                        <a:pt x="14563" y="50341"/>
                        <a:pt x="19897" y="59105"/>
                      </a:cubicBezTo>
                      <a:cubicBezTo>
                        <a:pt x="29041" y="73964"/>
                        <a:pt x="40661" y="85870"/>
                        <a:pt x="51805" y="90918"/>
                      </a:cubicBezTo>
                      <a:cubicBezTo>
                        <a:pt x="54091" y="92156"/>
                        <a:pt x="57139" y="91490"/>
                        <a:pt x="58568" y="89585"/>
                      </a:cubicBezTo>
                      <a:cubicBezTo>
                        <a:pt x="59997" y="87680"/>
                        <a:pt x="59235" y="85013"/>
                        <a:pt x="56949" y="83870"/>
                      </a:cubicBezTo>
                      <a:cubicBezTo>
                        <a:pt x="52186" y="80917"/>
                        <a:pt x="48281" y="75773"/>
                        <a:pt x="43995" y="69963"/>
                      </a:cubicBezTo>
                      <a:cubicBezTo>
                        <a:pt x="35518" y="58533"/>
                        <a:pt x="28183" y="43007"/>
                        <a:pt x="20182" y="28815"/>
                      </a:cubicBezTo>
                      <a:cubicBezTo>
                        <a:pt x="14277" y="18242"/>
                        <a:pt x="7419" y="8908"/>
                        <a:pt x="2656" y="812"/>
                      </a:cubicBezTo>
                      <a:cubicBezTo>
                        <a:pt x="2466" y="240"/>
                        <a:pt x="1609" y="-141"/>
                        <a:pt x="942" y="50"/>
                      </a:cubicBezTo>
                      <a:cubicBezTo>
                        <a:pt x="275" y="240"/>
                        <a:pt x="-201" y="907"/>
                        <a:pt x="85" y="14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7" name="Google Shape;457;p11"/>
                <p:cNvSpPr/>
                <p:nvPr/>
              </p:nvSpPr>
              <p:spPr>
                <a:xfrm>
                  <a:off x="4349134" y="4870554"/>
                  <a:ext cx="21064" cy="7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4" h="70120" extrusionOk="0">
                      <a:moveTo>
                        <a:pt x="389" y="4736"/>
                      </a:moveTo>
                      <a:cubicBezTo>
                        <a:pt x="1246" y="7688"/>
                        <a:pt x="961" y="10831"/>
                        <a:pt x="1532" y="14261"/>
                      </a:cubicBezTo>
                      <a:cubicBezTo>
                        <a:pt x="3628" y="26453"/>
                        <a:pt x="5818" y="41026"/>
                        <a:pt x="8200" y="54075"/>
                      </a:cubicBezTo>
                      <a:cubicBezTo>
                        <a:pt x="9057" y="58647"/>
                        <a:pt x="10105" y="63124"/>
                        <a:pt x="11629" y="67124"/>
                      </a:cubicBezTo>
                      <a:cubicBezTo>
                        <a:pt x="12295" y="69315"/>
                        <a:pt x="14962" y="70553"/>
                        <a:pt x="17534" y="69982"/>
                      </a:cubicBezTo>
                      <a:cubicBezTo>
                        <a:pt x="20106" y="69410"/>
                        <a:pt x="21630" y="67124"/>
                        <a:pt x="20868" y="64933"/>
                      </a:cubicBezTo>
                      <a:cubicBezTo>
                        <a:pt x="16486" y="50074"/>
                        <a:pt x="18106" y="30262"/>
                        <a:pt x="14581" y="14451"/>
                      </a:cubicBezTo>
                      <a:cubicBezTo>
                        <a:pt x="14105" y="12165"/>
                        <a:pt x="13724" y="9784"/>
                        <a:pt x="12676" y="7783"/>
                      </a:cubicBezTo>
                      <a:cubicBezTo>
                        <a:pt x="11343" y="5402"/>
                        <a:pt x="9533" y="3783"/>
                        <a:pt x="7533" y="1973"/>
                      </a:cubicBezTo>
                      <a:cubicBezTo>
                        <a:pt x="6580" y="259"/>
                        <a:pt x="4199" y="-503"/>
                        <a:pt x="2294" y="354"/>
                      </a:cubicBezTo>
                      <a:cubicBezTo>
                        <a:pt x="294" y="1116"/>
                        <a:pt x="-563" y="3116"/>
                        <a:pt x="389" y="48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8" name="Google Shape;458;p11"/>
              <p:cNvGrpSpPr/>
              <p:nvPr/>
            </p:nvGrpSpPr>
            <p:grpSpPr>
              <a:xfrm>
                <a:off x="8530309" y="4937484"/>
                <a:ext cx="204708" cy="113087"/>
                <a:chOff x="4165490" y="4856571"/>
                <a:chExt cx="204708" cy="113087"/>
              </a:xfrm>
            </p:grpSpPr>
            <p:sp>
              <p:nvSpPr>
                <p:cNvPr id="459" name="Google Shape;459;p11"/>
                <p:cNvSpPr/>
                <p:nvPr/>
              </p:nvSpPr>
              <p:spPr>
                <a:xfrm>
                  <a:off x="4165490" y="4859369"/>
                  <a:ext cx="142672" cy="11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72" h="110289" extrusionOk="0">
                      <a:moveTo>
                        <a:pt x="1439" y="2681"/>
                      </a:moveTo>
                      <a:cubicBezTo>
                        <a:pt x="5821" y="2871"/>
                        <a:pt x="10393" y="5062"/>
                        <a:pt x="15822" y="8015"/>
                      </a:cubicBezTo>
                      <a:cubicBezTo>
                        <a:pt x="24490" y="12682"/>
                        <a:pt x="34681" y="19921"/>
                        <a:pt x="45445" y="28779"/>
                      </a:cubicBezTo>
                      <a:cubicBezTo>
                        <a:pt x="57160" y="38400"/>
                        <a:pt x="69448" y="49734"/>
                        <a:pt x="81640" y="60783"/>
                      </a:cubicBezTo>
                      <a:cubicBezTo>
                        <a:pt x="103166" y="80309"/>
                        <a:pt x="124026" y="99169"/>
                        <a:pt x="136408" y="109361"/>
                      </a:cubicBezTo>
                      <a:cubicBezTo>
                        <a:pt x="137837" y="110599"/>
                        <a:pt x="140123" y="110599"/>
                        <a:pt x="141552" y="109361"/>
                      </a:cubicBezTo>
                      <a:cubicBezTo>
                        <a:pt x="142981" y="108218"/>
                        <a:pt x="143076" y="106218"/>
                        <a:pt x="141647" y="104979"/>
                      </a:cubicBezTo>
                      <a:cubicBezTo>
                        <a:pt x="130027" y="94121"/>
                        <a:pt x="111739" y="73451"/>
                        <a:pt x="90688" y="53640"/>
                      </a:cubicBezTo>
                      <a:cubicBezTo>
                        <a:pt x="78496" y="42209"/>
                        <a:pt x="65352" y="31065"/>
                        <a:pt x="52779" y="21921"/>
                      </a:cubicBezTo>
                      <a:cubicBezTo>
                        <a:pt x="40777" y="13158"/>
                        <a:pt x="29252" y="6110"/>
                        <a:pt x="19156" y="2585"/>
                      </a:cubicBezTo>
                      <a:cubicBezTo>
                        <a:pt x="12298" y="204"/>
                        <a:pt x="6202" y="-462"/>
                        <a:pt x="1249" y="300"/>
                      </a:cubicBezTo>
                      <a:cubicBezTo>
                        <a:pt x="487" y="300"/>
                        <a:pt x="-85" y="871"/>
                        <a:pt x="10" y="1538"/>
                      </a:cubicBezTo>
                      <a:cubicBezTo>
                        <a:pt x="10" y="2205"/>
                        <a:pt x="677" y="2681"/>
                        <a:pt x="1439" y="25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0" name="Google Shape;460;p11"/>
                <p:cNvSpPr/>
                <p:nvPr/>
              </p:nvSpPr>
              <p:spPr>
                <a:xfrm>
                  <a:off x="4264666" y="4856571"/>
                  <a:ext cx="59291" cy="91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91" h="91546" extrusionOk="0">
                      <a:moveTo>
                        <a:pt x="85" y="1478"/>
                      </a:moveTo>
                      <a:cubicBezTo>
                        <a:pt x="1704" y="10051"/>
                        <a:pt x="3037" y="20338"/>
                        <a:pt x="6562" y="31101"/>
                      </a:cubicBezTo>
                      <a:cubicBezTo>
                        <a:pt x="9800" y="40721"/>
                        <a:pt x="14563" y="50341"/>
                        <a:pt x="19897" y="59105"/>
                      </a:cubicBezTo>
                      <a:cubicBezTo>
                        <a:pt x="29041" y="73964"/>
                        <a:pt x="40661" y="85870"/>
                        <a:pt x="51805" y="90918"/>
                      </a:cubicBezTo>
                      <a:cubicBezTo>
                        <a:pt x="54091" y="92156"/>
                        <a:pt x="57139" y="91490"/>
                        <a:pt x="58568" y="89585"/>
                      </a:cubicBezTo>
                      <a:cubicBezTo>
                        <a:pt x="59997" y="87680"/>
                        <a:pt x="59235" y="85013"/>
                        <a:pt x="56949" y="83870"/>
                      </a:cubicBezTo>
                      <a:cubicBezTo>
                        <a:pt x="52186" y="80917"/>
                        <a:pt x="48281" y="75773"/>
                        <a:pt x="43995" y="69963"/>
                      </a:cubicBezTo>
                      <a:cubicBezTo>
                        <a:pt x="35518" y="58533"/>
                        <a:pt x="28183" y="43007"/>
                        <a:pt x="20182" y="28815"/>
                      </a:cubicBezTo>
                      <a:cubicBezTo>
                        <a:pt x="14277" y="18242"/>
                        <a:pt x="7419" y="8908"/>
                        <a:pt x="2656" y="812"/>
                      </a:cubicBezTo>
                      <a:cubicBezTo>
                        <a:pt x="2466" y="240"/>
                        <a:pt x="1609" y="-141"/>
                        <a:pt x="942" y="50"/>
                      </a:cubicBezTo>
                      <a:cubicBezTo>
                        <a:pt x="275" y="240"/>
                        <a:pt x="-201" y="907"/>
                        <a:pt x="85" y="14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1" name="Google Shape;461;p11"/>
                <p:cNvSpPr/>
                <p:nvPr/>
              </p:nvSpPr>
              <p:spPr>
                <a:xfrm>
                  <a:off x="4349134" y="4870554"/>
                  <a:ext cx="21064" cy="7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4" h="70120" extrusionOk="0">
                      <a:moveTo>
                        <a:pt x="389" y="4736"/>
                      </a:moveTo>
                      <a:cubicBezTo>
                        <a:pt x="1246" y="7688"/>
                        <a:pt x="961" y="10831"/>
                        <a:pt x="1532" y="14261"/>
                      </a:cubicBezTo>
                      <a:cubicBezTo>
                        <a:pt x="3628" y="26453"/>
                        <a:pt x="5818" y="41026"/>
                        <a:pt x="8200" y="54075"/>
                      </a:cubicBezTo>
                      <a:cubicBezTo>
                        <a:pt x="9057" y="58647"/>
                        <a:pt x="10105" y="63124"/>
                        <a:pt x="11629" y="67124"/>
                      </a:cubicBezTo>
                      <a:cubicBezTo>
                        <a:pt x="12295" y="69315"/>
                        <a:pt x="14962" y="70553"/>
                        <a:pt x="17534" y="69982"/>
                      </a:cubicBezTo>
                      <a:cubicBezTo>
                        <a:pt x="20106" y="69410"/>
                        <a:pt x="21630" y="67124"/>
                        <a:pt x="20868" y="64933"/>
                      </a:cubicBezTo>
                      <a:cubicBezTo>
                        <a:pt x="16486" y="50074"/>
                        <a:pt x="18106" y="30262"/>
                        <a:pt x="14581" y="14451"/>
                      </a:cubicBezTo>
                      <a:cubicBezTo>
                        <a:pt x="14105" y="12165"/>
                        <a:pt x="13724" y="9784"/>
                        <a:pt x="12676" y="7783"/>
                      </a:cubicBezTo>
                      <a:cubicBezTo>
                        <a:pt x="11343" y="5402"/>
                        <a:pt x="9533" y="3783"/>
                        <a:pt x="7533" y="1973"/>
                      </a:cubicBezTo>
                      <a:cubicBezTo>
                        <a:pt x="6580" y="259"/>
                        <a:pt x="4199" y="-503"/>
                        <a:pt x="2294" y="354"/>
                      </a:cubicBezTo>
                      <a:cubicBezTo>
                        <a:pt x="294" y="1116"/>
                        <a:pt x="-563" y="3116"/>
                        <a:pt x="389" y="48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62" name="Google Shape;462;p11"/>
              <p:cNvGrpSpPr/>
              <p:nvPr/>
            </p:nvGrpSpPr>
            <p:grpSpPr>
              <a:xfrm>
                <a:off x="5823200" y="4937484"/>
                <a:ext cx="204708" cy="113087"/>
                <a:chOff x="4165490" y="4856571"/>
                <a:chExt cx="204708" cy="113087"/>
              </a:xfrm>
            </p:grpSpPr>
            <p:sp>
              <p:nvSpPr>
                <p:cNvPr id="463" name="Google Shape;463;p11"/>
                <p:cNvSpPr/>
                <p:nvPr/>
              </p:nvSpPr>
              <p:spPr>
                <a:xfrm>
                  <a:off x="4165490" y="4859369"/>
                  <a:ext cx="142672" cy="11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72" h="110289" extrusionOk="0">
                      <a:moveTo>
                        <a:pt x="1439" y="2681"/>
                      </a:moveTo>
                      <a:cubicBezTo>
                        <a:pt x="5821" y="2871"/>
                        <a:pt x="10393" y="5062"/>
                        <a:pt x="15822" y="8015"/>
                      </a:cubicBezTo>
                      <a:cubicBezTo>
                        <a:pt x="24490" y="12682"/>
                        <a:pt x="34681" y="19921"/>
                        <a:pt x="45445" y="28779"/>
                      </a:cubicBezTo>
                      <a:cubicBezTo>
                        <a:pt x="57160" y="38400"/>
                        <a:pt x="69448" y="49734"/>
                        <a:pt x="81640" y="60783"/>
                      </a:cubicBezTo>
                      <a:cubicBezTo>
                        <a:pt x="103166" y="80309"/>
                        <a:pt x="124026" y="99169"/>
                        <a:pt x="136408" y="109361"/>
                      </a:cubicBezTo>
                      <a:cubicBezTo>
                        <a:pt x="137837" y="110599"/>
                        <a:pt x="140123" y="110599"/>
                        <a:pt x="141552" y="109361"/>
                      </a:cubicBezTo>
                      <a:cubicBezTo>
                        <a:pt x="142981" y="108218"/>
                        <a:pt x="143076" y="106218"/>
                        <a:pt x="141647" y="104979"/>
                      </a:cubicBezTo>
                      <a:cubicBezTo>
                        <a:pt x="130027" y="94121"/>
                        <a:pt x="111739" y="73451"/>
                        <a:pt x="90688" y="53640"/>
                      </a:cubicBezTo>
                      <a:cubicBezTo>
                        <a:pt x="78496" y="42209"/>
                        <a:pt x="65352" y="31065"/>
                        <a:pt x="52779" y="21921"/>
                      </a:cubicBezTo>
                      <a:cubicBezTo>
                        <a:pt x="40777" y="13158"/>
                        <a:pt x="29252" y="6110"/>
                        <a:pt x="19156" y="2585"/>
                      </a:cubicBezTo>
                      <a:cubicBezTo>
                        <a:pt x="12298" y="204"/>
                        <a:pt x="6202" y="-462"/>
                        <a:pt x="1249" y="300"/>
                      </a:cubicBezTo>
                      <a:cubicBezTo>
                        <a:pt x="487" y="300"/>
                        <a:pt x="-85" y="871"/>
                        <a:pt x="10" y="1538"/>
                      </a:cubicBezTo>
                      <a:cubicBezTo>
                        <a:pt x="10" y="2205"/>
                        <a:pt x="677" y="2681"/>
                        <a:pt x="1439" y="25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4" name="Google Shape;464;p11"/>
                <p:cNvSpPr/>
                <p:nvPr/>
              </p:nvSpPr>
              <p:spPr>
                <a:xfrm>
                  <a:off x="4264666" y="4856571"/>
                  <a:ext cx="59291" cy="91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91" h="91546" extrusionOk="0">
                      <a:moveTo>
                        <a:pt x="85" y="1478"/>
                      </a:moveTo>
                      <a:cubicBezTo>
                        <a:pt x="1704" y="10051"/>
                        <a:pt x="3037" y="20338"/>
                        <a:pt x="6562" y="31101"/>
                      </a:cubicBezTo>
                      <a:cubicBezTo>
                        <a:pt x="9800" y="40721"/>
                        <a:pt x="14563" y="50341"/>
                        <a:pt x="19897" y="59105"/>
                      </a:cubicBezTo>
                      <a:cubicBezTo>
                        <a:pt x="29041" y="73964"/>
                        <a:pt x="40661" y="85870"/>
                        <a:pt x="51805" y="90918"/>
                      </a:cubicBezTo>
                      <a:cubicBezTo>
                        <a:pt x="54091" y="92156"/>
                        <a:pt x="57139" y="91490"/>
                        <a:pt x="58568" y="89585"/>
                      </a:cubicBezTo>
                      <a:cubicBezTo>
                        <a:pt x="59997" y="87680"/>
                        <a:pt x="59235" y="85013"/>
                        <a:pt x="56949" y="83870"/>
                      </a:cubicBezTo>
                      <a:cubicBezTo>
                        <a:pt x="52186" y="80917"/>
                        <a:pt x="48281" y="75773"/>
                        <a:pt x="43995" y="69963"/>
                      </a:cubicBezTo>
                      <a:cubicBezTo>
                        <a:pt x="35518" y="58533"/>
                        <a:pt x="28183" y="43007"/>
                        <a:pt x="20182" y="28815"/>
                      </a:cubicBezTo>
                      <a:cubicBezTo>
                        <a:pt x="14277" y="18242"/>
                        <a:pt x="7419" y="8908"/>
                        <a:pt x="2656" y="812"/>
                      </a:cubicBezTo>
                      <a:cubicBezTo>
                        <a:pt x="2466" y="240"/>
                        <a:pt x="1609" y="-141"/>
                        <a:pt x="942" y="50"/>
                      </a:cubicBezTo>
                      <a:cubicBezTo>
                        <a:pt x="275" y="240"/>
                        <a:pt x="-201" y="907"/>
                        <a:pt x="85" y="14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5" name="Google Shape;465;p11"/>
                <p:cNvSpPr/>
                <p:nvPr/>
              </p:nvSpPr>
              <p:spPr>
                <a:xfrm>
                  <a:off x="4349134" y="4870554"/>
                  <a:ext cx="21064" cy="7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4" h="70120" extrusionOk="0">
                      <a:moveTo>
                        <a:pt x="389" y="4736"/>
                      </a:moveTo>
                      <a:cubicBezTo>
                        <a:pt x="1246" y="7688"/>
                        <a:pt x="961" y="10831"/>
                        <a:pt x="1532" y="14261"/>
                      </a:cubicBezTo>
                      <a:cubicBezTo>
                        <a:pt x="3628" y="26453"/>
                        <a:pt x="5818" y="41026"/>
                        <a:pt x="8200" y="54075"/>
                      </a:cubicBezTo>
                      <a:cubicBezTo>
                        <a:pt x="9057" y="58647"/>
                        <a:pt x="10105" y="63124"/>
                        <a:pt x="11629" y="67124"/>
                      </a:cubicBezTo>
                      <a:cubicBezTo>
                        <a:pt x="12295" y="69315"/>
                        <a:pt x="14962" y="70553"/>
                        <a:pt x="17534" y="69982"/>
                      </a:cubicBezTo>
                      <a:cubicBezTo>
                        <a:pt x="20106" y="69410"/>
                        <a:pt x="21630" y="67124"/>
                        <a:pt x="20868" y="64933"/>
                      </a:cubicBezTo>
                      <a:cubicBezTo>
                        <a:pt x="16486" y="50074"/>
                        <a:pt x="18106" y="30262"/>
                        <a:pt x="14581" y="14451"/>
                      </a:cubicBezTo>
                      <a:cubicBezTo>
                        <a:pt x="14105" y="12165"/>
                        <a:pt x="13724" y="9784"/>
                        <a:pt x="12676" y="7783"/>
                      </a:cubicBezTo>
                      <a:cubicBezTo>
                        <a:pt x="11343" y="5402"/>
                        <a:pt x="9533" y="3783"/>
                        <a:pt x="7533" y="1973"/>
                      </a:cubicBezTo>
                      <a:cubicBezTo>
                        <a:pt x="6580" y="259"/>
                        <a:pt x="4199" y="-503"/>
                        <a:pt x="2294" y="354"/>
                      </a:cubicBezTo>
                      <a:cubicBezTo>
                        <a:pt x="294" y="1116"/>
                        <a:pt x="-563" y="3116"/>
                        <a:pt x="389" y="48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66" name="Google Shape;466;p11"/>
            <p:cNvSpPr/>
            <p:nvPr/>
          </p:nvSpPr>
          <p:spPr>
            <a:xfrm>
              <a:off x="8076335" y="-139735"/>
              <a:ext cx="705128" cy="382277"/>
            </a:xfrm>
            <a:custGeom>
              <a:avLst/>
              <a:gdLst/>
              <a:ahLst/>
              <a:cxnLst/>
              <a:rect l="l" t="t" r="r" b="b"/>
              <a:pathLst>
                <a:path w="705128" h="382277" extrusionOk="0">
                  <a:moveTo>
                    <a:pt x="694882" y="248052"/>
                  </a:moveTo>
                  <a:cubicBezTo>
                    <a:pt x="673451" y="302821"/>
                    <a:pt x="607157" y="342254"/>
                    <a:pt x="528100" y="355208"/>
                  </a:cubicBezTo>
                  <a:cubicBezTo>
                    <a:pt x="520956" y="356351"/>
                    <a:pt x="513621" y="357304"/>
                    <a:pt x="506192" y="358066"/>
                  </a:cubicBezTo>
                  <a:cubicBezTo>
                    <a:pt x="415228" y="389212"/>
                    <a:pt x="310834" y="389212"/>
                    <a:pt x="221299" y="364352"/>
                  </a:cubicBezTo>
                  <a:cubicBezTo>
                    <a:pt x="213679" y="363876"/>
                    <a:pt x="206059" y="363114"/>
                    <a:pt x="198534" y="362161"/>
                  </a:cubicBezTo>
                  <a:cubicBezTo>
                    <a:pt x="115667" y="351970"/>
                    <a:pt x="41658" y="316727"/>
                    <a:pt x="11940" y="261482"/>
                  </a:cubicBezTo>
                  <a:cubicBezTo>
                    <a:pt x="-27113" y="188521"/>
                    <a:pt x="33943" y="115559"/>
                    <a:pt x="132431" y="83460"/>
                  </a:cubicBezTo>
                  <a:cubicBezTo>
                    <a:pt x="139003" y="81364"/>
                    <a:pt x="145575" y="79364"/>
                    <a:pt x="150909" y="76983"/>
                  </a:cubicBezTo>
                  <a:cubicBezTo>
                    <a:pt x="188342" y="36692"/>
                    <a:pt x="253208" y="8308"/>
                    <a:pt x="321597" y="1164"/>
                  </a:cubicBezTo>
                  <a:cubicBezTo>
                    <a:pt x="422467" y="-8266"/>
                    <a:pt x="494476" y="41359"/>
                    <a:pt x="551721" y="86413"/>
                  </a:cubicBezTo>
                  <a:cubicBezTo>
                    <a:pt x="558008" y="88603"/>
                    <a:pt x="564866" y="90699"/>
                    <a:pt x="571724" y="92794"/>
                  </a:cubicBezTo>
                  <a:cubicBezTo>
                    <a:pt x="653829" y="118893"/>
                    <a:pt x="724505" y="168232"/>
                    <a:pt x="700311" y="233574"/>
                  </a:cubicBezTo>
                  <a:cubicBezTo>
                    <a:pt x="698883" y="238432"/>
                    <a:pt x="697073" y="243289"/>
                    <a:pt x="694882" y="2481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7" name="Google Shape;467;p11"/>
            <p:cNvGrpSpPr/>
            <p:nvPr/>
          </p:nvGrpSpPr>
          <p:grpSpPr>
            <a:xfrm>
              <a:off x="97275" y="1914123"/>
              <a:ext cx="461424" cy="1457261"/>
              <a:chOff x="177600" y="1578623"/>
              <a:chExt cx="461424" cy="1457261"/>
            </a:xfrm>
          </p:grpSpPr>
          <p:grpSp>
            <p:nvGrpSpPr>
              <p:cNvPr id="468" name="Google Shape;468;p11"/>
              <p:cNvGrpSpPr/>
              <p:nvPr/>
            </p:nvGrpSpPr>
            <p:grpSpPr>
              <a:xfrm>
                <a:off x="177727" y="1578623"/>
                <a:ext cx="461179" cy="461210"/>
                <a:chOff x="2957865" y="5957044"/>
                <a:chExt cx="794178" cy="794231"/>
              </a:xfrm>
            </p:grpSpPr>
            <p:sp>
              <p:nvSpPr>
                <p:cNvPr id="469" name="Google Shape;469;p11"/>
                <p:cNvSpPr/>
                <p:nvPr/>
              </p:nvSpPr>
              <p:spPr>
                <a:xfrm>
                  <a:off x="2957865" y="5957044"/>
                  <a:ext cx="794178" cy="794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178" h="794231" extrusionOk="0">
                      <a:moveTo>
                        <a:pt x="201182" y="424150"/>
                      </a:moveTo>
                      <a:cubicBezTo>
                        <a:pt x="80015" y="392411"/>
                        <a:pt x="-9786" y="333851"/>
                        <a:pt x="856" y="293462"/>
                      </a:cubicBezTo>
                      <a:cubicBezTo>
                        <a:pt x="11498" y="253073"/>
                        <a:pt x="118475" y="245792"/>
                        <a:pt x="239642" y="277593"/>
                      </a:cubicBezTo>
                      <a:cubicBezTo>
                        <a:pt x="176413" y="169557"/>
                        <a:pt x="154321" y="64696"/>
                        <a:pt x="190353" y="43661"/>
                      </a:cubicBezTo>
                      <a:cubicBezTo>
                        <a:pt x="226386" y="22627"/>
                        <a:pt x="307039" y="93136"/>
                        <a:pt x="370205" y="201420"/>
                      </a:cubicBezTo>
                      <a:cubicBezTo>
                        <a:pt x="401943" y="80192"/>
                        <a:pt x="460566" y="-9734"/>
                        <a:pt x="501017" y="846"/>
                      </a:cubicBezTo>
                      <a:cubicBezTo>
                        <a:pt x="541406" y="11425"/>
                        <a:pt x="548438" y="118527"/>
                        <a:pt x="516638" y="239756"/>
                      </a:cubicBezTo>
                      <a:cubicBezTo>
                        <a:pt x="624797" y="176341"/>
                        <a:pt x="729659" y="154435"/>
                        <a:pt x="750756" y="190467"/>
                      </a:cubicBezTo>
                      <a:cubicBezTo>
                        <a:pt x="771852" y="226500"/>
                        <a:pt x="701156" y="307029"/>
                        <a:pt x="593059" y="370132"/>
                      </a:cubicBezTo>
                      <a:cubicBezTo>
                        <a:pt x="714225" y="401871"/>
                        <a:pt x="803964" y="460680"/>
                        <a:pt x="793322" y="501069"/>
                      </a:cubicBezTo>
                      <a:cubicBezTo>
                        <a:pt x="782743" y="541458"/>
                        <a:pt x="675765" y="548428"/>
                        <a:pt x="554599" y="516689"/>
                      </a:cubicBezTo>
                      <a:cubicBezTo>
                        <a:pt x="617827" y="624724"/>
                        <a:pt x="639920" y="729586"/>
                        <a:pt x="603825" y="750869"/>
                      </a:cubicBezTo>
                      <a:cubicBezTo>
                        <a:pt x="567792" y="771904"/>
                        <a:pt x="487201" y="701084"/>
                        <a:pt x="423974" y="593111"/>
                      </a:cubicBezTo>
                      <a:cubicBezTo>
                        <a:pt x="392235" y="714339"/>
                        <a:pt x="333674" y="804016"/>
                        <a:pt x="293223" y="793374"/>
                      </a:cubicBezTo>
                      <a:cubicBezTo>
                        <a:pt x="252772" y="782732"/>
                        <a:pt x="245740" y="675942"/>
                        <a:pt x="277541" y="554713"/>
                      </a:cubicBezTo>
                      <a:cubicBezTo>
                        <a:pt x="169443" y="617817"/>
                        <a:pt x="64520" y="640034"/>
                        <a:pt x="43423" y="604001"/>
                      </a:cubicBezTo>
                      <a:cubicBezTo>
                        <a:pt x="22388" y="567720"/>
                        <a:pt x="93022" y="487191"/>
                        <a:pt x="201120" y="42402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0" name="Google Shape;470;p11"/>
                <p:cNvSpPr/>
                <p:nvPr/>
              </p:nvSpPr>
              <p:spPr>
                <a:xfrm>
                  <a:off x="3072388" y="6281953"/>
                  <a:ext cx="276661" cy="71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661" h="71547" extrusionOk="0">
                      <a:moveTo>
                        <a:pt x="1027" y="3030"/>
                      </a:moveTo>
                      <a:cubicBezTo>
                        <a:pt x="45337" y="17779"/>
                        <a:pt x="91015" y="30910"/>
                        <a:pt x="137129" y="42050"/>
                      </a:cubicBezTo>
                      <a:cubicBezTo>
                        <a:pt x="183306" y="53252"/>
                        <a:pt x="229855" y="62524"/>
                        <a:pt x="275596" y="71548"/>
                      </a:cubicBezTo>
                      <a:cubicBezTo>
                        <a:pt x="276094" y="71486"/>
                        <a:pt x="276529" y="71361"/>
                        <a:pt x="276654" y="70677"/>
                      </a:cubicBezTo>
                      <a:cubicBezTo>
                        <a:pt x="276716" y="70241"/>
                        <a:pt x="276405" y="69930"/>
                        <a:pt x="275970" y="69805"/>
                      </a:cubicBezTo>
                      <a:cubicBezTo>
                        <a:pt x="221392" y="57981"/>
                        <a:pt x="165881" y="44788"/>
                        <a:pt x="110867" y="30599"/>
                      </a:cubicBezTo>
                      <a:cubicBezTo>
                        <a:pt x="74088" y="21202"/>
                        <a:pt x="37558" y="11369"/>
                        <a:pt x="2023" y="43"/>
                      </a:cubicBezTo>
                      <a:cubicBezTo>
                        <a:pt x="1214" y="-144"/>
                        <a:pt x="342" y="292"/>
                        <a:pt x="94" y="1101"/>
                      </a:cubicBezTo>
                      <a:cubicBezTo>
                        <a:pt x="-217" y="1910"/>
                        <a:pt x="280" y="2719"/>
                        <a:pt x="1090" y="29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1" name="Google Shape;471;p11"/>
                <p:cNvSpPr/>
                <p:nvPr/>
              </p:nvSpPr>
              <p:spPr>
                <a:xfrm>
                  <a:off x="3123242" y="6364696"/>
                  <a:ext cx="218816" cy="119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16" h="119938" extrusionOk="0">
                      <a:moveTo>
                        <a:pt x="2137" y="119679"/>
                      </a:moveTo>
                      <a:cubicBezTo>
                        <a:pt x="32444" y="103748"/>
                        <a:pt x="62627" y="87069"/>
                        <a:pt x="92561" y="69893"/>
                      </a:cubicBezTo>
                      <a:cubicBezTo>
                        <a:pt x="112475" y="58443"/>
                        <a:pt x="132203" y="46681"/>
                        <a:pt x="152242" y="35728"/>
                      </a:cubicBezTo>
                      <a:cubicBezTo>
                        <a:pt x="173774" y="24028"/>
                        <a:pt x="195618" y="12577"/>
                        <a:pt x="217959" y="2682"/>
                      </a:cubicBezTo>
                      <a:cubicBezTo>
                        <a:pt x="218643" y="2434"/>
                        <a:pt x="219017" y="1625"/>
                        <a:pt x="218706" y="816"/>
                      </a:cubicBezTo>
                      <a:cubicBezTo>
                        <a:pt x="218395" y="69"/>
                        <a:pt x="217585" y="-180"/>
                        <a:pt x="216839" y="131"/>
                      </a:cubicBezTo>
                      <a:cubicBezTo>
                        <a:pt x="186532" y="12702"/>
                        <a:pt x="156971" y="27078"/>
                        <a:pt x="128095" y="42947"/>
                      </a:cubicBezTo>
                      <a:cubicBezTo>
                        <a:pt x="85031" y="66595"/>
                        <a:pt x="43397" y="93355"/>
                        <a:pt x="706" y="117314"/>
                      </a:cubicBezTo>
                      <a:cubicBezTo>
                        <a:pt x="22" y="117563"/>
                        <a:pt x="-165" y="118435"/>
                        <a:pt x="146" y="119181"/>
                      </a:cubicBezTo>
                      <a:cubicBezTo>
                        <a:pt x="457" y="119928"/>
                        <a:pt x="1390" y="120177"/>
                        <a:pt x="2075" y="1196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2" name="Google Shape;472;p11"/>
                <p:cNvSpPr/>
                <p:nvPr/>
              </p:nvSpPr>
              <p:spPr>
                <a:xfrm>
                  <a:off x="3283223" y="6359074"/>
                  <a:ext cx="53008" cy="248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08" h="248187" extrusionOk="0">
                      <a:moveTo>
                        <a:pt x="2778" y="247214"/>
                      </a:moveTo>
                      <a:lnTo>
                        <a:pt x="25928" y="118456"/>
                      </a:lnTo>
                      <a:lnTo>
                        <a:pt x="52999" y="1086"/>
                      </a:lnTo>
                      <a:cubicBezTo>
                        <a:pt x="53061" y="650"/>
                        <a:pt x="52813" y="152"/>
                        <a:pt x="52377" y="28"/>
                      </a:cubicBezTo>
                      <a:cubicBezTo>
                        <a:pt x="51941" y="-97"/>
                        <a:pt x="51506" y="214"/>
                        <a:pt x="51381" y="650"/>
                      </a:cubicBezTo>
                      <a:lnTo>
                        <a:pt x="21883" y="117398"/>
                      </a:lnTo>
                      <a:cubicBezTo>
                        <a:pt x="18958" y="130404"/>
                        <a:pt x="16344" y="143224"/>
                        <a:pt x="14291" y="156231"/>
                      </a:cubicBezTo>
                      <a:cubicBezTo>
                        <a:pt x="9374" y="186289"/>
                        <a:pt x="6014" y="216721"/>
                        <a:pt x="39" y="246530"/>
                      </a:cubicBezTo>
                      <a:cubicBezTo>
                        <a:pt x="-147" y="247401"/>
                        <a:pt x="350" y="248210"/>
                        <a:pt x="1097" y="248148"/>
                      </a:cubicBezTo>
                      <a:cubicBezTo>
                        <a:pt x="1844" y="248335"/>
                        <a:pt x="2591" y="247837"/>
                        <a:pt x="2715" y="24721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3" name="Google Shape;473;p11"/>
                <p:cNvSpPr/>
                <p:nvPr/>
              </p:nvSpPr>
              <p:spPr>
                <a:xfrm>
                  <a:off x="3388200" y="6395788"/>
                  <a:ext cx="85800" cy="193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00" h="193829" extrusionOk="0">
                      <a:moveTo>
                        <a:pt x="85679" y="191831"/>
                      </a:moveTo>
                      <a:cubicBezTo>
                        <a:pt x="85493" y="190213"/>
                        <a:pt x="85493" y="188844"/>
                        <a:pt x="85057" y="187599"/>
                      </a:cubicBezTo>
                      <a:cubicBezTo>
                        <a:pt x="81696" y="175464"/>
                        <a:pt x="75287" y="164511"/>
                        <a:pt x="70246" y="153060"/>
                      </a:cubicBezTo>
                      <a:cubicBezTo>
                        <a:pt x="48091" y="102154"/>
                        <a:pt x="25937" y="51248"/>
                        <a:pt x="2911" y="840"/>
                      </a:cubicBezTo>
                      <a:cubicBezTo>
                        <a:pt x="2599" y="93"/>
                        <a:pt x="1666" y="-156"/>
                        <a:pt x="919" y="93"/>
                      </a:cubicBezTo>
                      <a:cubicBezTo>
                        <a:pt x="172" y="342"/>
                        <a:pt x="-201" y="1400"/>
                        <a:pt x="110" y="2147"/>
                      </a:cubicBezTo>
                      <a:cubicBezTo>
                        <a:pt x="22265" y="53053"/>
                        <a:pt x="42677" y="104581"/>
                        <a:pt x="64894" y="155550"/>
                      </a:cubicBezTo>
                      <a:cubicBezTo>
                        <a:pt x="69873" y="167000"/>
                        <a:pt x="73669" y="179011"/>
                        <a:pt x="80390" y="189591"/>
                      </a:cubicBezTo>
                      <a:cubicBezTo>
                        <a:pt x="81199" y="190898"/>
                        <a:pt x="82194" y="191893"/>
                        <a:pt x="83128" y="193013"/>
                      </a:cubicBezTo>
                      <a:cubicBezTo>
                        <a:pt x="83439" y="193760"/>
                        <a:pt x="84248" y="194009"/>
                        <a:pt x="84995" y="193698"/>
                      </a:cubicBezTo>
                      <a:cubicBezTo>
                        <a:pt x="85679" y="193449"/>
                        <a:pt x="85991" y="192640"/>
                        <a:pt x="85679" y="1918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4" name="Google Shape;474;p11"/>
                <p:cNvSpPr/>
                <p:nvPr/>
              </p:nvSpPr>
              <p:spPr>
                <a:xfrm>
                  <a:off x="3392075" y="6350855"/>
                  <a:ext cx="200358" cy="69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358" h="69626" extrusionOk="0">
                      <a:moveTo>
                        <a:pt x="1401" y="4699"/>
                      </a:moveTo>
                      <a:cubicBezTo>
                        <a:pt x="20320" y="13038"/>
                        <a:pt x="39736" y="20382"/>
                        <a:pt x="59650" y="26729"/>
                      </a:cubicBezTo>
                      <a:cubicBezTo>
                        <a:pt x="105391" y="41852"/>
                        <a:pt x="152937" y="53427"/>
                        <a:pt x="197931" y="69483"/>
                      </a:cubicBezTo>
                      <a:cubicBezTo>
                        <a:pt x="198864" y="69919"/>
                        <a:pt x="199922" y="69296"/>
                        <a:pt x="200233" y="68487"/>
                      </a:cubicBezTo>
                      <a:cubicBezTo>
                        <a:pt x="200607" y="67429"/>
                        <a:pt x="200109" y="66434"/>
                        <a:pt x="199175" y="66185"/>
                      </a:cubicBezTo>
                      <a:cubicBezTo>
                        <a:pt x="154306" y="49693"/>
                        <a:pt x="106760" y="37931"/>
                        <a:pt x="61020" y="22560"/>
                      </a:cubicBezTo>
                      <a:cubicBezTo>
                        <a:pt x="41354" y="16025"/>
                        <a:pt x="22062" y="8744"/>
                        <a:pt x="3393" y="219"/>
                      </a:cubicBezTo>
                      <a:cubicBezTo>
                        <a:pt x="2210" y="-342"/>
                        <a:pt x="778" y="219"/>
                        <a:pt x="219" y="1401"/>
                      </a:cubicBezTo>
                      <a:cubicBezTo>
                        <a:pt x="-342" y="2583"/>
                        <a:pt x="219" y="4077"/>
                        <a:pt x="1401" y="463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5" name="Google Shape;475;p11"/>
                <p:cNvSpPr/>
                <p:nvPr/>
              </p:nvSpPr>
              <p:spPr>
                <a:xfrm>
                  <a:off x="3388573" y="6243342"/>
                  <a:ext cx="172533" cy="83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533" h="83223" extrusionOk="0">
                      <a:moveTo>
                        <a:pt x="2040" y="83026"/>
                      </a:moveTo>
                      <a:cubicBezTo>
                        <a:pt x="29485" y="67468"/>
                        <a:pt x="57116" y="52843"/>
                        <a:pt x="85183" y="39463"/>
                      </a:cubicBezTo>
                      <a:cubicBezTo>
                        <a:pt x="113249" y="26083"/>
                        <a:pt x="141939" y="13761"/>
                        <a:pt x="171561" y="2809"/>
                      </a:cubicBezTo>
                      <a:cubicBezTo>
                        <a:pt x="172308" y="2560"/>
                        <a:pt x="172744" y="1751"/>
                        <a:pt x="172432" y="1004"/>
                      </a:cubicBezTo>
                      <a:cubicBezTo>
                        <a:pt x="172121" y="257"/>
                        <a:pt x="171312" y="-179"/>
                        <a:pt x="170503" y="70"/>
                      </a:cubicBezTo>
                      <a:cubicBezTo>
                        <a:pt x="140818" y="11023"/>
                        <a:pt x="112129" y="23345"/>
                        <a:pt x="83938" y="36912"/>
                      </a:cubicBezTo>
                      <a:cubicBezTo>
                        <a:pt x="55747" y="50479"/>
                        <a:pt x="28178" y="65103"/>
                        <a:pt x="734" y="80474"/>
                      </a:cubicBezTo>
                      <a:cubicBezTo>
                        <a:pt x="49" y="80972"/>
                        <a:pt x="-200" y="81781"/>
                        <a:pt x="173" y="82590"/>
                      </a:cubicBezTo>
                      <a:cubicBezTo>
                        <a:pt x="609" y="83150"/>
                        <a:pt x="1418" y="83399"/>
                        <a:pt x="2103" y="8308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6" name="Google Shape;476;p11"/>
                <p:cNvSpPr/>
                <p:nvPr/>
              </p:nvSpPr>
              <p:spPr>
                <a:xfrm>
                  <a:off x="3368133" y="6109259"/>
                  <a:ext cx="70134" cy="209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34" h="209866" extrusionOk="0">
                      <a:moveTo>
                        <a:pt x="2939" y="208645"/>
                      </a:moveTo>
                      <a:cubicBezTo>
                        <a:pt x="3935" y="205969"/>
                        <a:pt x="5179" y="203356"/>
                        <a:pt x="6050" y="200431"/>
                      </a:cubicBezTo>
                      <a:cubicBezTo>
                        <a:pt x="13518" y="175787"/>
                        <a:pt x="19244" y="150209"/>
                        <a:pt x="27583" y="125565"/>
                      </a:cubicBezTo>
                      <a:cubicBezTo>
                        <a:pt x="41523" y="84119"/>
                        <a:pt x="57454" y="43232"/>
                        <a:pt x="70087" y="1847"/>
                      </a:cubicBezTo>
                      <a:cubicBezTo>
                        <a:pt x="70274" y="1225"/>
                        <a:pt x="69901" y="416"/>
                        <a:pt x="69154" y="43"/>
                      </a:cubicBezTo>
                      <a:cubicBezTo>
                        <a:pt x="68345" y="-144"/>
                        <a:pt x="67598" y="292"/>
                        <a:pt x="67287" y="1163"/>
                      </a:cubicBezTo>
                      <a:cubicBezTo>
                        <a:pt x="51729" y="48957"/>
                        <a:pt x="31192" y="96067"/>
                        <a:pt x="15510" y="144546"/>
                      </a:cubicBezTo>
                      <a:cubicBezTo>
                        <a:pt x="9473" y="163278"/>
                        <a:pt x="2254" y="182072"/>
                        <a:pt x="138" y="201426"/>
                      </a:cubicBezTo>
                      <a:cubicBezTo>
                        <a:pt x="-173" y="203853"/>
                        <a:pt x="138" y="205907"/>
                        <a:pt x="138" y="208210"/>
                      </a:cubicBezTo>
                      <a:cubicBezTo>
                        <a:pt x="-48" y="209081"/>
                        <a:pt x="512" y="209641"/>
                        <a:pt x="1259" y="209828"/>
                      </a:cubicBezTo>
                      <a:cubicBezTo>
                        <a:pt x="2005" y="210014"/>
                        <a:pt x="2752" y="209517"/>
                        <a:pt x="2939" y="20870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7" name="Google Shape;477;p11"/>
                <p:cNvSpPr/>
                <p:nvPr/>
              </p:nvSpPr>
              <p:spPr>
                <a:xfrm>
                  <a:off x="3178308" y="6082079"/>
                  <a:ext cx="155149" cy="227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49" h="227956" extrusionOk="0">
                      <a:moveTo>
                        <a:pt x="154865" y="225868"/>
                      </a:moveTo>
                      <a:lnTo>
                        <a:pt x="2084" y="525"/>
                      </a:lnTo>
                      <a:cubicBezTo>
                        <a:pt x="1711" y="-35"/>
                        <a:pt x="1026" y="-222"/>
                        <a:pt x="466" y="338"/>
                      </a:cubicBezTo>
                      <a:cubicBezTo>
                        <a:pt x="-32" y="649"/>
                        <a:pt x="-156" y="1334"/>
                        <a:pt x="217" y="1832"/>
                      </a:cubicBezTo>
                      <a:cubicBezTo>
                        <a:pt x="36250" y="54107"/>
                        <a:pt x="69606" y="108187"/>
                        <a:pt x="105265" y="160773"/>
                      </a:cubicBezTo>
                      <a:cubicBezTo>
                        <a:pt x="120575" y="183239"/>
                        <a:pt x="136506" y="205456"/>
                        <a:pt x="152624" y="227486"/>
                      </a:cubicBezTo>
                      <a:cubicBezTo>
                        <a:pt x="153060" y="228046"/>
                        <a:pt x="153993" y="228046"/>
                        <a:pt x="154553" y="227797"/>
                      </a:cubicBezTo>
                      <a:cubicBezTo>
                        <a:pt x="155176" y="227299"/>
                        <a:pt x="155363" y="226428"/>
                        <a:pt x="154865" y="2258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8" name="Google Shape;478;p11"/>
                <p:cNvSpPr/>
                <p:nvPr/>
              </p:nvSpPr>
              <p:spPr>
                <a:xfrm rot="-77336">
                  <a:off x="3257174" y="6256591"/>
                  <a:ext cx="195582" cy="195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533" h="195533" extrusionOk="0">
                      <a:moveTo>
                        <a:pt x="195534" y="97767"/>
                      </a:moveTo>
                      <a:cubicBezTo>
                        <a:pt x="195534" y="151762"/>
                        <a:pt x="151762" y="195534"/>
                        <a:pt x="97767" y="195534"/>
                      </a:cubicBezTo>
                      <a:cubicBezTo>
                        <a:pt x="43772" y="195534"/>
                        <a:pt x="0" y="151762"/>
                        <a:pt x="0" y="97767"/>
                      </a:cubicBezTo>
                      <a:cubicBezTo>
                        <a:pt x="0" y="43772"/>
                        <a:pt x="43772" y="0"/>
                        <a:pt x="97767" y="0"/>
                      </a:cubicBezTo>
                      <a:cubicBezTo>
                        <a:pt x="151762" y="0"/>
                        <a:pt x="195534" y="43772"/>
                        <a:pt x="195534" y="9776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79" name="Google Shape;479;p11"/>
              <p:cNvGrpSpPr/>
              <p:nvPr/>
            </p:nvGrpSpPr>
            <p:grpSpPr>
              <a:xfrm>
                <a:off x="177600" y="2303162"/>
                <a:ext cx="461424" cy="732722"/>
                <a:chOff x="177600" y="2303162"/>
                <a:chExt cx="461424" cy="732722"/>
              </a:xfrm>
            </p:grpSpPr>
            <p:grpSp>
              <p:nvGrpSpPr>
                <p:cNvPr id="480" name="Google Shape;480;p11"/>
                <p:cNvGrpSpPr/>
                <p:nvPr/>
              </p:nvGrpSpPr>
              <p:grpSpPr>
                <a:xfrm>
                  <a:off x="423441" y="2517507"/>
                  <a:ext cx="215583" cy="229700"/>
                  <a:chOff x="423441" y="2517507"/>
                  <a:chExt cx="215583" cy="229700"/>
                </a:xfrm>
              </p:grpSpPr>
              <p:sp>
                <p:nvSpPr>
                  <p:cNvPr id="481" name="Google Shape;481;p11"/>
                  <p:cNvSpPr/>
                  <p:nvPr/>
                </p:nvSpPr>
                <p:spPr>
                  <a:xfrm>
                    <a:off x="439395" y="2545793"/>
                    <a:ext cx="174767" cy="1852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3218" h="215386" extrusionOk="0">
                        <a:moveTo>
                          <a:pt x="203072" y="0"/>
                        </a:moveTo>
                        <a:cubicBezTo>
                          <a:pt x="203072" y="0"/>
                          <a:pt x="-34594" y="27382"/>
                          <a:pt x="4302" y="215386"/>
                        </a:cubicBezTo>
                        <a:cubicBezTo>
                          <a:pt x="4302" y="215386"/>
                          <a:pt x="209482" y="188004"/>
                          <a:pt x="20307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2" name="Google Shape;482;p11"/>
                  <p:cNvSpPr/>
                  <p:nvPr/>
                </p:nvSpPr>
                <p:spPr>
                  <a:xfrm>
                    <a:off x="423441" y="2517507"/>
                    <a:ext cx="215583" cy="229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0678" h="267093" extrusionOk="0">
                        <a:moveTo>
                          <a:pt x="762" y="267078"/>
                        </a:moveTo>
                        <a:cubicBezTo>
                          <a:pt x="1634" y="266953"/>
                          <a:pt x="2069" y="267078"/>
                          <a:pt x="2878" y="266766"/>
                        </a:cubicBezTo>
                        <a:cubicBezTo>
                          <a:pt x="5056" y="265833"/>
                          <a:pt x="6550" y="263966"/>
                          <a:pt x="8355" y="262410"/>
                        </a:cubicBezTo>
                        <a:cubicBezTo>
                          <a:pt x="17254" y="254880"/>
                          <a:pt x="25531" y="246790"/>
                          <a:pt x="33745" y="238637"/>
                        </a:cubicBezTo>
                        <a:cubicBezTo>
                          <a:pt x="57767" y="214740"/>
                          <a:pt x="79922" y="189474"/>
                          <a:pt x="103072" y="164954"/>
                        </a:cubicBezTo>
                        <a:cubicBezTo>
                          <a:pt x="133068" y="132905"/>
                          <a:pt x="164309" y="101602"/>
                          <a:pt x="193807" y="69117"/>
                        </a:cubicBezTo>
                        <a:cubicBezTo>
                          <a:pt x="213721" y="47211"/>
                          <a:pt x="232640" y="24745"/>
                          <a:pt x="250438" y="1657"/>
                        </a:cubicBezTo>
                        <a:cubicBezTo>
                          <a:pt x="250812" y="1221"/>
                          <a:pt x="250749" y="599"/>
                          <a:pt x="250252" y="225"/>
                        </a:cubicBezTo>
                        <a:cubicBezTo>
                          <a:pt x="249816" y="-148"/>
                          <a:pt x="249194" y="-23"/>
                          <a:pt x="248820" y="350"/>
                        </a:cubicBezTo>
                        <a:cubicBezTo>
                          <a:pt x="234880" y="17153"/>
                          <a:pt x="220131" y="33395"/>
                          <a:pt x="205071" y="49638"/>
                        </a:cubicBezTo>
                        <a:cubicBezTo>
                          <a:pt x="170408" y="87040"/>
                          <a:pt x="133940" y="123632"/>
                          <a:pt x="98592" y="160723"/>
                        </a:cubicBezTo>
                        <a:cubicBezTo>
                          <a:pt x="77744" y="182753"/>
                          <a:pt x="57269" y="204970"/>
                          <a:pt x="36297" y="227000"/>
                        </a:cubicBezTo>
                        <a:cubicBezTo>
                          <a:pt x="27398" y="236397"/>
                          <a:pt x="18374" y="245607"/>
                          <a:pt x="9288" y="255005"/>
                        </a:cubicBezTo>
                        <a:cubicBezTo>
                          <a:pt x="6301" y="258116"/>
                          <a:pt x="2256" y="260543"/>
                          <a:pt x="389" y="264464"/>
                        </a:cubicBezTo>
                        <a:cubicBezTo>
                          <a:pt x="16" y="265211"/>
                          <a:pt x="264" y="265522"/>
                          <a:pt x="140" y="266331"/>
                        </a:cubicBezTo>
                        <a:cubicBezTo>
                          <a:pt x="-47" y="266517"/>
                          <a:pt x="-47" y="266766"/>
                          <a:pt x="140" y="266953"/>
                        </a:cubicBezTo>
                        <a:cubicBezTo>
                          <a:pt x="327" y="267140"/>
                          <a:pt x="576" y="267140"/>
                          <a:pt x="762" y="26695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3" name="Google Shape;483;p11"/>
                <p:cNvGrpSpPr/>
                <p:nvPr/>
              </p:nvGrpSpPr>
              <p:grpSpPr>
                <a:xfrm>
                  <a:off x="177600" y="2303162"/>
                  <a:ext cx="326056" cy="122381"/>
                  <a:chOff x="177600" y="2303162"/>
                  <a:chExt cx="326056" cy="122381"/>
                </a:xfrm>
              </p:grpSpPr>
              <p:sp>
                <p:nvSpPr>
                  <p:cNvPr id="484" name="Google Shape;484;p11"/>
                  <p:cNvSpPr/>
                  <p:nvPr/>
                </p:nvSpPr>
                <p:spPr>
                  <a:xfrm>
                    <a:off x="275582" y="2303162"/>
                    <a:ext cx="228074" cy="1223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4174" h="179313" extrusionOk="0">
                        <a:moveTo>
                          <a:pt x="0" y="73082"/>
                        </a:moveTo>
                        <a:cubicBezTo>
                          <a:pt x="0" y="73082"/>
                          <a:pt x="85320" y="12406"/>
                          <a:pt x="170454" y="1951"/>
                        </a:cubicBezTo>
                        <a:cubicBezTo>
                          <a:pt x="228081" y="-5144"/>
                          <a:pt x="324106" y="3880"/>
                          <a:pt x="333503" y="83973"/>
                        </a:cubicBezTo>
                        <a:cubicBezTo>
                          <a:pt x="346323" y="193066"/>
                          <a:pt x="173379" y="232024"/>
                          <a:pt x="0" y="7308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5" name="Google Shape;485;p11"/>
                  <p:cNvSpPr/>
                  <p:nvPr/>
                </p:nvSpPr>
                <p:spPr>
                  <a:xfrm>
                    <a:off x="177600" y="2341319"/>
                    <a:ext cx="246113" cy="261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605" h="38331" extrusionOk="0">
                        <a:moveTo>
                          <a:pt x="587" y="20101"/>
                        </a:moveTo>
                        <a:cubicBezTo>
                          <a:pt x="3139" y="21968"/>
                          <a:pt x="4632" y="23710"/>
                          <a:pt x="7557" y="24955"/>
                        </a:cubicBezTo>
                        <a:cubicBezTo>
                          <a:pt x="13220" y="27257"/>
                          <a:pt x="19506" y="26946"/>
                          <a:pt x="25418" y="27631"/>
                        </a:cubicBezTo>
                        <a:cubicBezTo>
                          <a:pt x="107751" y="36654"/>
                          <a:pt x="172286" y="8214"/>
                          <a:pt x="252192" y="13068"/>
                        </a:cubicBezTo>
                        <a:cubicBezTo>
                          <a:pt x="283371" y="15060"/>
                          <a:pt x="317101" y="21470"/>
                          <a:pt x="355436" y="37961"/>
                        </a:cubicBezTo>
                        <a:cubicBezTo>
                          <a:pt x="357303" y="38895"/>
                          <a:pt x="359419" y="37961"/>
                          <a:pt x="360290" y="36281"/>
                        </a:cubicBezTo>
                        <a:cubicBezTo>
                          <a:pt x="361099" y="34414"/>
                          <a:pt x="360290" y="32298"/>
                          <a:pt x="358548" y="31489"/>
                        </a:cubicBezTo>
                        <a:cubicBezTo>
                          <a:pt x="319715" y="12446"/>
                          <a:pt x="285300" y="3422"/>
                          <a:pt x="253126" y="871"/>
                        </a:cubicBezTo>
                        <a:cubicBezTo>
                          <a:pt x="173220" y="-5477"/>
                          <a:pt x="108996" y="25204"/>
                          <a:pt x="26414" y="17985"/>
                        </a:cubicBezTo>
                        <a:cubicBezTo>
                          <a:pt x="20750" y="17487"/>
                          <a:pt x="15025" y="15682"/>
                          <a:pt x="9113" y="16056"/>
                        </a:cubicBezTo>
                        <a:cubicBezTo>
                          <a:pt x="6126" y="16304"/>
                          <a:pt x="4135" y="17549"/>
                          <a:pt x="1085" y="18234"/>
                        </a:cubicBezTo>
                        <a:cubicBezTo>
                          <a:pt x="525" y="18109"/>
                          <a:pt x="90" y="18545"/>
                          <a:pt x="27" y="19043"/>
                        </a:cubicBezTo>
                        <a:cubicBezTo>
                          <a:pt x="-97" y="19540"/>
                          <a:pt x="214" y="19976"/>
                          <a:pt x="774" y="2010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6" name="Google Shape;486;p11"/>
                <p:cNvGrpSpPr/>
                <p:nvPr/>
              </p:nvGrpSpPr>
              <p:grpSpPr>
                <a:xfrm>
                  <a:off x="258394" y="2710176"/>
                  <a:ext cx="218639" cy="325708"/>
                  <a:chOff x="258394" y="2710176"/>
                  <a:chExt cx="218639" cy="325708"/>
                </a:xfrm>
              </p:grpSpPr>
              <p:sp>
                <p:nvSpPr>
                  <p:cNvPr id="487" name="Google Shape;487;p11"/>
                  <p:cNvSpPr/>
                  <p:nvPr/>
                </p:nvSpPr>
                <p:spPr>
                  <a:xfrm rot="3637164">
                    <a:off x="253622" y="2845213"/>
                    <a:ext cx="228182" cy="1224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4174" h="179313" extrusionOk="0">
                        <a:moveTo>
                          <a:pt x="0" y="73082"/>
                        </a:moveTo>
                        <a:cubicBezTo>
                          <a:pt x="0" y="73082"/>
                          <a:pt x="85320" y="12406"/>
                          <a:pt x="170454" y="1951"/>
                        </a:cubicBezTo>
                        <a:cubicBezTo>
                          <a:pt x="228081" y="-5144"/>
                          <a:pt x="324106" y="3880"/>
                          <a:pt x="333503" y="83973"/>
                        </a:cubicBezTo>
                        <a:cubicBezTo>
                          <a:pt x="346323" y="193066"/>
                          <a:pt x="173379" y="232024"/>
                          <a:pt x="0" y="73082"/>
                        </a:cubicBezTo>
                        <a:close/>
                      </a:path>
                    </a:pathLst>
                  </a:custGeom>
                  <a:solidFill>
                    <a:srgbClr val="43847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8" name="Google Shape;488;p11"/>
                  <p:cNvSpPr/>
                  <p:nvPr/>
                </p:nvSpPr>
                <p:spPr>
                  <a:xfrm rot="3637164">
                    <a:off x="209766" y="2810790"/>
                    <a:ext cx="246230" cy="261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605" h="38331" extrusionOk="0">
                        <a:moveTo>
                          <a:pt x="587" y="20101"/>
                        </a:moveTo>
                        <a:cubicBezTo>
                          <a:pt x="3139" y="21968"/>
                          <a:pt x="4632" y="23710"/>
                          <a:pt x="7557" y="24955"/>
                        </a:cubicBezTo>
                        <a:cubicBezTo>
                          <a:pt x="13220" y="27257"/>
                          <a:pt x="19506" y="26946"/>
                          <a:pt x="25418" y="27631"/>
                        </a:cubicBezTo>
                        <a:cubicBezTo>
                          <a:pt x="107751" y="36654"/>
                          <a:pt x="172286" y="8214"/>
                          <a:pt x="252192" y="13068"/>
                        </a:cubicBezTo>
                        <a:cubicBezTo>
                          <a:pt x="283371" y="15060"/>
                          <a:pt x="317101" y="21470"/>
                          <a:pt x="355436" y="37961"/>
                        </a:cubicBezTo>
                        <a:cubicBezTo>
                          <a:pt x="357303" y="38895"/>
                          <a:pt x="359419" y="37961"/>
                          <a:pt x="360290" y="36281"/>
                        </a:cubicBezTo>
                        <a:cubicBezTo>
                          <a:pt x="361099" y="34414"/>
                          <a:pt x="360290" y="32298"/>
                          <a:pt x="358548" y="31489"/>
                        </a:cubicBezTo>
                        <a:cubicBezTo>
                          <a:pt x="319715" y="12446"/>
                          <a:pt x="285300" y="3422"/>
                          <a:pt x="253126" y="871"/>
                        </a:cubicBezTo>
                        <a:cubicBezTo>
                          <a:pt x="173220" y="-5477"/>
                          <a:pt x="108996" y="25204"/>
                          <a:pt x="26414" y="17985"/>
                        </a:cubicBezTo>
                        <a:cubicBezTo>
                          <a:pt x="20750" y="17487"/>
                          <a:pt x="15025" y="15682"/>
                          <a:pt x="9113" y="16056"/>
                        </a:cubicBezTo>
                        <a:cubicBezTo>
                          <a:pt x="6126" y="16304"/>
                          <a:pt x="4135" y="17549"/>
                          <a:pt x="1085" y="18234"/>
                        </a:cubicBezTo>
                        <a:cubicBezTo>
                          <a:pt x="525" y="18109"/>
                          <a:pt x="90" y="18545"/>
                          <a:pt x="27" y="19043"/>
                        </a:cubicBezTo>
                        <a:cubicBezTo>
                          <a:pt x="-97" y="19540"/>
                          <a:pt x="214" y="19976"/>
                          <a:pt x="774" y="2010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sp>
        <p:nvSpPr>
          <p:cNvPr id="489" name="Google Shape;489;p1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88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8596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oogle Shape;491;p12"/>
          <p:cNvGrpSpPr/>
          <p:nvPr/>
        </p:nvGrpSpPr>
        <p:grpSpPr>
          <a:xfrm>
            <a:off x="-703590" y="-36579"/>
            <a:ext cx="10407719" cy="5180089"/>
            <a:chOff x="-703590" y="-36579"/>
            <a:chExt cx="10407719" cy="5180089"/>
          </a:xfrm>
        </p:grpSpPr>
        <p:sp>
          <p:nvSpPr>
            <p:cNvPr id="492" name="Google Shape;492;p12"/>
            <p:cNvSpPr/>
            <p:nvPr/>
          </p:nvSpPr>
          <p:spPr>
            <a:xfrm>
              <a:off x="-2925" y="4008452"/>
              <a:ext cx="9141155" cy="1124136"/>
            </a:xfrm>
            <a:custGeom>
              <a:avLst/>
              <a:gdLst/>
              <a:ahLst/>
              <a:cxnLst/>
              <a:rect l="l" t="t" r="r" b="b"/>
              <a:pathLst>
                <a:path w="6873049" h="1322513" extrusionOk="0">
                  <a:moveTo>
                    <a:pt x="6452712" y="461358"/>
                  </a:moveTo>
                  <a:cubicBezTo>
                    <a:pt x="6350890" y="447356"/>
                    <a:pt x="6271832" y="369823"/>
                    <a:pt x="6178011" y="328770"/>
                  </a:cubicBezTo>
                  <a:cubicBezTo>
                    <a:pt x="6073902" y="283240"/>
                    <a:pt x="5953411" y="284193"/>
                    <a:pt x="5842350" y="310006"/>
                  </a:cubicBezTo>
                  <a:cubicBezTo>
                    <a:pt x="5731288" y="335818"/>
                    <a:pt x="5630514" y="377347"/>
                    <a:pt x="5527834" y="425925"/>
                  </a:cubicBezTo>
                  <a:cubicBezTo>
                    <a:pt x="5420106" y="344105"/>
                    <a:pt x="5282851" y="300290"/>
                    <a:pt x="5146453" y="304100"/>
                  </a:cubicBezTo>
                  <a:cubicBezTo>
                    <a:pt x="5010055" y="307910"/>
                    <a:pt x="4851654" y="353344"/>
                    <a:pt x="4748880" y="441069"/>
                  </a:cubicBezTo>
                  <a:cubicBezTo>
                    <a:pt x="4629246" y="369156"/>
                    <a:pt x="4473607" y="400207"/>
                    <a:pt x="4343019" y="450880"/>
                  </a:cubicBezTo>
                  <a:cubicBezTo>
                    <a:pt x="4212432" y="501458"/>
                    <a:pt x="4082987" y="570514"/>
                    <a:pt x="3942588" y="568800"/>
                  </a:cubicBezTo>
                  <a:cubicBezTo>
                    <a:pt x="3680079" y="565561"/>
                    <a:pt x="3479959" y="320483"/>
                    <a:pt x="3220498" y="281431"/>
                  </a:cubicBezTo>
                  <a:cubicBezTo>
                    <a:pt x="2946940" y="240187"/>
                    <a:pt x="2694051" y="420686"/>
                    <a:pt x="2418207" y="398016"/>
                  </a:cubicBezTo>
                  <a:cubicBezTo>
                    <a:pt x="2279809" y="225709"/>
                    <a:pt x="2078165" y="102837"/>
                    <a:pt x="1858899" y="57117"/>
                  </a:cubicBezTo>
                  <a:cubicBezTo>
                    <a:pt x="1639634" y="11397"/>
                    <a:pt x="1404176" y="43401"/>
                    <a:pt x="1205865" y="145699"/>
                  </a:cubicBezTo>
                  <a:cubicBezTo>
                    <a:pt x="1108901" y="195706"/>
                    <a:pt x="1006317" y="264476"/>
                    <a:pt x="899636" y="239425"/>
                  </a:cubicBezTo>
                  <a:cubicBezTo>
                    <a:pt x="818007" y="220280"/>
                    <a:pt x="760857" y="151033"/>
                    <a:pt x="694563" y="100646"/>
                  </a:cubicBezTo>
                  <a:cubicBezTo>
                    <a:pt x="593979" y="24256"/>
                    <a:pt x="462058" y="-11559"/>
                    <a:pt x="335566" y="3300"/>
                  </a:cubicBezTo>
                  <a:cubicBezTo>
                    <a:pt x="209074" y="18160"/>
                    <a:pt x="89535" y="83406"/>
                    <a:pt x="10383" y="180942"/>
                  </a:cubicBezTo>
                  <a:cubicBezTo>
                    <a:pt x="6763" y="185418"/>
                    <a:pt x="3429" y="189990"/>
                    <a:pt x="0" y="194562"/>
                  </a:cubicBezTo>
                  <a:lnTo>
                    <a:pt x="0" y="1322513"/>
                  </a:lnTo>
                  <a:lnTo>
                    <a:pt x="6873050" y="1322513"/>
                  </a:lnTo>
                  <a:lnTo>
                    <a:pt x="6873050" y="429068"/>
                  </a:lnTo>
                  <a:cubicBezTo>
                    <a:pt x="6742843" y="371632"/>
                    <a:pt x="6594158" y="480789"/>
                    <a:pt x="6452712" y="461262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3" name="Google Shape;493;p12"/>
            <p:cNvGrpSpPr/>
            <p:nvPr/>
          </p:nvGrpSpPr>
          <p:grpSpPr>
            <a:xfrm>
              <a:off x="6430928" y="4166042"/>
              <a:ext cx="3273201" cy="782486"/>
              <a:chOff x="6430928" y="4166042"/>
              <a:chExt cx="3273201" cy="782486"/>
            </a:xfrm>
          </p:grpSpPr>
          <p:grpSp>
            <p:nvGrpSpPr>
              <p:cNvPr id="494" name="Google Shape;494;p12"/>
              <p:cNvGrpSpPr/>
              <p:nvPr/>
            </p:nvGrpSpPr>
            <p:grpSpPr>
              <a:xfrm>
                <a:off x="7386095" y="4166042"/>
                <a:ext cx="2318034" cy="773811"/>
                <a:chOff x="762295" y="4190998"/>
                <a:chExt cx="2318034" cy="773811"/>
              </a:xfrm>
            </p:grpSpPr>
            <p:sp>
              <p:nvSpPr>
                <p:cNvPr id="495" name="Google Shape;495;p12"/>
                <p:cNvSpPr/>
                <p:nvPr/>
              </p:nvSpPr>
              <p:spPr>
                <a:xfrm>
                  <a:off x="762295" y="4190998"/>
                  <a:ext cx="2318034" cy="773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5055" h="505759" extrusionOk="0">
                      <a:moveTo>
                        <a:pt x="1514915" y="462992"/>
                      </a:moveTo>
                      <a:cubicBezTo>
                        <a:pt x="1515295" y="420130"/>
                        <a:pt x="1515581" y="376696"/>
                        <a:pt x="1506151" y="335262"/>
                      </a:cubicBezTo>
                      <a:cubicBezTo>
                        <a:pt x="1496721" y="293828"/>
                        <a:pt x="1476052" y="254014"/>
                        <a:pt x="1443667" y="233249"/>
                      </a:cubicBezTo>
                      <a:cubicBezTo>
                        <a:pt x="1411282" y="212485"/>
                        <a:pt x="1363657" y="201817"/>
                        <a:pt x="1338797" y="233630"/>
                      </a:cubicBezTo>
                      <a:cubicBezTo>
                        <a:pt x="1317366" y="183433"/>
                        <a:pt x="1268121" y="151144"/>
                        <a:pt x="1219830" y="155430"/>
                      </a:cubicBezTo>
                      <a:cubicBezTo>
                        <a:pt x="1171538" y="159716"/>
                        <a:pt x="1116103" y="176861"/>
                        <a:pt x="1101529" y="230201"/>
                      </a:cubicBezTo>
                      <a:cubicBezTo>
                        <a:pt x="1068573" y="137714"/>
                        <a:pt x="1012089" y="50750"/>
                        <a:pt x="931318" y="14936"/>
                      </a:cubicBezTo>
                      <a:cubicBezTo>
                        <a:pt x="850546" y="-20782"/>
                        <a:pt x="736912" y="7793"/>
                        <a:pt x="699765" y="98185"/>
                      </a:cubicBezTo>
                      <a:cubicBezTo>
                        <a:pt x="644805" y="45607"/>
                        <a:pt x="565938" y="28557"/>
                        <a:pt x="498216" y="54656"/>
                      </a:cubicBezTo>
                      <a:cubicBezTo>
                        <a:pt x="430493" y="80754"/>
                        <a:pt x="379915" y="142381"/>
                        <a:pt x="363246" y="222581"/>
                      </a:cubicBezTo>
                      <a:cubicBezTo>
                        <a:pt x="363437" y="162193"/>
                        <a:pt x="318003" y="109805"/>
                        <a:pt x="266663" y="98470"/>
                      </a:cubicBezTo>
                      <a:cubicBezTo>
                        <a:pt x="215419" y="87136"/>
                        <a:pt x="161793" y="110758"/>
                        <a:pt x="121597" y="149334"/>
                      </a:cubicBezTo>
                      <a:cubicBezTo>
                        <a:pt x="81402" y="187910"/>
                        <a:pt x="52827" y="239917"/>
                        <a:pt x="27776" y="292971"/>
                      </a:cubicBezTo>
                      <a:cubicBezTo>
                        <a:pt x="-6228" y="364790"/>
                        <a:pt x="-16896" y="459754"/>
                        <a:pt x="41683" y="505759"/>
                      </a:cubicBezTo>
                      <a:lnTo>
                        <a:pt x="1514915" y="462897"/>
                      </a:lnTo>
                      <a:close/>
                    </a:path>
                  </a:pathLst>
                </a:custGeom>
                <a:solidFill>
                  <a:srgbClr val="43847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6" name="Google Shape;496;p12"/>
                <p:cNvSpPr/>
                <p:nvPr/>
              </p:nvSpPr>
              <p:spPr>
                <a:xfrm>
                  <a:off x="1135593" y="4527789"/>
                  <a:ext cx="323089" cy="195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69" h="127670" extrusionOk="0">
                      <a:moveTo>
                        <a:pt x="0" y="120756"/>
                      </a:moveTo>
                      <a:cubicBezTo>
                        <a:pt x="2857" y="82561"/>
                        <a:pt x="28861" y="48176"/>
                        <a:pt x="61246" y="39698"/>
                      </a:cubicBezTo>
                      <a:cubicBezTo>
                        <a:pt x="93631" y="31221"/>
                        <a:pt x="129826" y="49223"/>
                        <a:pt x="146685" y="82275"/>
                      </a:cubicBezTo>
                      <a:cubicBezTo>
                        <a:pt x="150781" y="90276"/>
                        <a:pt x="153829" y="99515"/>
                        <a:pt x="152876" y="108660"/>
                      </a:cubicBezTo>
                      <a:cubicBezTo>
                        <a:pt x="151924" y="117899"/>
                        <a:pt x="145732" y="126852"/>
                        <a:pt x="137731" y="127614"/>
                      </a:cubicBezTo>
                      <a:cubicBezTo>
                        <a:pt x="127730" y="128567"/>
                        <a:pt x="120015" y="117327"/>
                        <a:pt x="116491" y="106373"/>
                      </a:cubicBezTo>
                      <a:cubicBezTo>
                        <a:pt x="106966" y="76846"/>
                        <a:pt x="114586" y="40937"/>
                        <a:pt x="134874" y="19887"/>
                      </a:cubicBezTo>
                      <a:cubicBezTo>
                        <a:pt x="155162" y="-1164"/>
                        <a:pt x="186785" y="-6117"/>
                        <a:pt x="211169" y="798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7" name="Google Shape;497;p12"/>
                <p:cNvSpPr/>
                <p:nvPr/>
              </p:nvSpPr>
              <p:spPr>
                <a:xfrm>
                  <a:off x="1695405" y="4365934"/>
                  <a:ext cx="385607" cy="296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031" h="193538" extrusionOk="0">
                      <a:moveTo>
                        <a:pt x="0" y="5611"/>
                      </a:moveTo>
                      <a:cubicBezTo>
                        <a:pt x="29432" y="-7248"/>
                        <a:pt x="65246" y="2563"/>
                        <a:pt x="86678" y="29233"/>
                      </a:cubicBezTo>
                      <a:cubicBezTo>
                        <a:pt x="108109" y="55903"/>
                        <a:pt x="113824" y="98003"/>
                        <a:pt x="100489" y="130960"/>
                      </a:cubicBezTo>
                      <a:cubicBezTo>
                        <a:pt x="126206" y="112957"/>
                        <a:pt x="170783" y="100575"/>
                        <a:pt x="198215" y="114767"/>
                      </a:cubicBezTo>
                      <a:cubicBezTo>
                        <a:pt x="225647" y="128959"/>
                        <a:pt x="246412" y="159344"/>
                        <a:pt x="252031" y="193539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8" name="Google Shape;498;p12"/>
                <p:cNvSpPr/>
                <p:nvPr/>
              </p:nvSpPr>
              <p:spPr>
                <a:xfrm>
                  <a:off x="2369276" y="4558455"/>
                  <a:ext cx="299188" cy="20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548" h="134003" extrusionOk="0">
                      <a:moveTo>
                        <a:pt x="0" y="49364"/>
                      </a:moveTo>
                      <a:cubicBezTo>
                        <a:pt x="1429" y="24409"/>
                        <a:pt x="20860" y="3359"/>
                        <a:pt x="42291" y="406"/>
                      </a:cubicBezTo>
                      <a:cubicBezTo>
                        <a:pt x="63818" y="-2547"/>
                        <a:pt x="85630" y="10884"/>
                        <a:pt x="97917" y="31553"/>
                      </a:cubicBezTo>
                      <a:cubicBezTo>
                        <a:pt x="110204" y="52222"/>
                        <a:pt x="113443" y="78892"/>
                        <a:pt x="109442" y="103467"/>
                      </a:cubicBezTo>
                      <a:cubicBezTo>
                        <a:pt x="107252" y="116992"/>
                        <a:pt x="100870" y="132137"/>
                        <a:pt x="89059" y="133851"/>
                      </a:cubicBezTo>
                      <a:cubicBezTo>
                        <a:pt x="80867" y="135089"/>
                        <a:pt x="72866" y="128613"/>
                        <a:pt x="69247" y="120135"/>
                      </a:cubicBezTo>
                      <a:cubicBezTo>
                        <a:pt x="65627" y="111658"/>
                        <a:pt x="65913" y="101371"/>
                        <a:pt x="68199" y="92227"/>
                      </a:cubicBezTo>
                      <a:cubicBezTo>
                        <a:pt x="75438" y="62985"/>
                        <a:pt x="102299" y="43459"/>
                        <a:pt x="128588" y="43840"/>
                      </a:cubicBezTo>
                      <a:cubicBezTo>
                        <a:pt x="154877" y="44221"/>
                        <a:pt x="179546" y="61938"/>
                        <a:pt x="195549" y="8622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99" name="Google Shape;499;p12"/>
              <p:cNvGrpSpPr/>
              <p:nvPr/>
            </p:nvGrpSpPr>
            <p:grpSpPr>
              <a:xfrm>
                <a:off x="6430928" y="4341412"/>
                <a:ext cx="1343761" cy="607116"/>
                <a:chOff x="2515353" y="4380926"/>
                <a:chExt cx="1343761" cy="607116"/>
              </a:xfrm>
            </p:grpSpPr>
            <p:sp>
              <p:nvSpPr>
                <p:cNvPr id="500" name="Google Shape;500;p12"/>
                <p:cNvSpPr/>
                <p:nvPr/>
              </p:nvSpPr>
              <p:spPr>
                <a:xfrm>
                  <a:off x="2515353" y="4380926"/>
                  <a:ext cx="1343761" cy="60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275" h="396808" extrusionOk="0">
                      <a:moveTo>
                        <a:pt x="874034" y="330612"/>
                      </a:moveTo>
                      <a:cubicBezTo>
                        <a:pt x="886417" y="289464"/>
                        <a:pt x="870891" y="240505"/>
                        <a:pt x="837839" y="216121"/>
                      </a:cubicBezTo>
                      <a:cubicBezTo>
                        <a:pt x="804787" y="191737"/>
                        <a:pt x="756019" y="189546"/>
                        <a:pt x="725159" y="216978"/>
                      </a:cubicBezTo>
                      <a:cubicBezTo>
                        <a:pt x="753067" y="157923"/>
                        <a:pt x="734493" y="78008"/>
                        <a:pt x="684106" y="40099"/>
                      </a:cubicBezTo>
                      <a:cubicBezTo>
                        <a:pt x="633718" y="2190"/>
                        <a:pt x="551613" y="17048"/>
                        <a:pt x="510275" y="66007"/>
                      </a:cubicBezTo>
                      <a:cubicBezTo>
                        <a:pt x="494463" y="18668"/>
                        <a:pt x="442171" y="-6669"/>
                        <a:pt x="396260" y="1523"/>
                      </a:cubicBezTo>
                      <a:cubicBezTo>
                        <a:pt x="350349" y="9714"/>
                        <a:pt x="311678" y="45147"/>
                        <a:pt x="286342" y="87343"/>
                      </a:cubicBezTo>
                      <a:cubicBezTo>
                        <a:pt x="261005" y="129539"/>
                        <a:pt x="245003" y="184212"/>
                        <a:pt x="231287" y="232314"/>
                      </a:cubicBezTo>
                      <a:cubicBezTo>
                        <a:pt x="208998" y="185355"/>
                        <a:pt x="158992" y="155447"/>
                        <a:pt x="110320" y="160114"/>
                      </a:cubicBezTo>
                      <a:cubicBezTo>
                        <a:pt x="61647" y="164686"/>
                        <a:pt x="17260" y="203548"/>
                        <a:pt x="2878" y="254031"/>
                      </a:cubicBezTo>
                      <a:cubicBezTo>
                        <a:pt x="-8076" y="292512"/>
                        <a:pt x="13546" y="342518"/>
                        <a:pt x="45645" y="362997"/>
                      </a:cubicBezTo>
                      <a:cubicBezTo>
                        <a:pt x="77744" y="383380"/>
                        <a:pt x="116225" y="386999"/>
                        <a:pt x="153373" y="390143"/>
                      </a:cubicBezTo>
                      <a:cubicBezTo>
                        <a:pt x="404357" y="411479"/>
                        <a:pt x="626289" y="378903"/>
                        <a:pt x="874034" y="3306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1" name="Google Shape;501;p12"/>
                <p:cNvSpPr/>
                <p:nvPr/>
              </p:nvSpPr>
              <p:spPr>
                <a:xfrm>
                  <a:off x="2794051" y="4552497"/>
                  <a:ext cx="570688" cy="324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99" h="212042" extrusionOk="0">
                      <a:moveTo>
                        <a:pt x="0" y="212042"/>
                      </a:moveTo>
                      <a:cubicBezTo>
                        <a:pt x="4001" y="166608"/>
                        <a:pt x="41624" y="129270"/>
                        <a:pt x="83344" y="122126"/>
                      </a:cubicBezTo>
                      <a:cubicBezTo>
                        <a:pt x="125064" y="114983"/>
                        <a:pt x="168307" y="134414"/>
                        <a:pt x="198311" y="166513"/>
                      </a:cubicBezTo>
                      <a:cubicBezTo>
                        <a:pt x="183071" y="116697"/>
                        <a:pt x="197644" y="53356"/>
                        <a:pt x="236982" y="22685"/>
                      </a:cubicBezTo>
                      <a:cubicBezTo>
                        <a:pt x="276321" y="-7985"/>
                        <a:pt x="334137" y="-7509"/>
                        <a:pt x="372999" y="2382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2" name="Google Shape;502;p12"/>
                <p:cNvSpPr/>
                <p:nvPr/>
              </p:nvSpPr>
              <p:spPr>
                <a:xfrm>
                  <a:off x="3514829" y="4692357"/>
                  <a:ext cx="126058" cy="105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91" h="68774" extrusionOk="0">
                      <a:moveTo>
                        <a:pt x="0" y="1432"/>
                      </a:moveTo>
                      <a:cubicBezTo>
                        <a:pt x="19050" y="-2759"/>
                        <a:pt x="39719" y="2385"/>
                        <a:pt x="55245" y="15053"/>
                      </a:cubicBezTo>
                      <a:cubicBezTo>
                        <a:pt x="70771" y="27722"/>
                        <a:pt x="80963" y="47819"/>
                        <a:pt x="82391" y="68774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03" name="Google Shape;503;p12"/>
            <p:cNvGrpSpPr/>
            <p:nvPr/>
          </p:nvGrpSpPr>
          <p:grpSpPr>
            <a:xfrm>
              <a:off x="-102185" y="4148592"/>
              <a:ext cx="1843078" cy="808698"/>
              <a:chOff x="-25985" y="4224317"/>
              <a:chExt cx="1843078" cy="808698"/>
            </a:xfrm>
          </p:grpSpPr>
          <p:sp>
            <p:nvSpPr>
              <p:cNvPr id="504" name="Google Shape;504;p12"/>
              <p:cNvSpPr/>
              <p:nvPr/>
            </p:nvSpPr>
            <p:spPr>
              <a:xfrm>
                <a:off x="-25985" y="4224317"/>
                <a:ext cx="1843078" cy="808698"/>
              </a:xfrm>
              <a:custGeom>
                <a:avLst/>
                <a:gdLst/>
                <a:ahLst/>
                <a:cxnLst/>
                <a:rect l="l" t="t" r="r" b="b"/>
                <a:pathLst>
                  <a:path w="1204626" h="528561" extrusionOk="0">
                    <a:moveTo>
                      <a:pt x="1204532" y="500642"/>
                    </a:moveTo>
                    <a:cubicBezTo>
                      <a:pt x="1197578" y="430728"/>
                      <a:pt x="1152716" y="368530"/>
                      <a:pt x="1095375" y="349194"/>
                    </a:cubicBezTo>
                    <a:cubicBezTo>
                      <a:pt x="1038035" y="329859"/>
                      <a:pt x="976598" y="365196"/>
                      <a:pt x="938689" y="419965"/>
                    </a:cubicBezTo>
                    <a:cubicBezTo>
                      <a:pt x="906399" y="332907"/>
                      <a:pt x="835438" y="267565"/>
                      <a:pt x="755904" y="251658"/>
                    </a:cubicBezTo>
                    <a:cubicBezTo>
                      <a:pt x="676275" y="235751"/>
                      <a:pt x="587312" y="253182"/>
                      <a:pt x="531400" y="322715"/>
                    </a:cubicBezTo>
                    <a:cubicBezTo>
                      <a:pt x="540353" y="277376"/>
                      <a:pt x="522827" y="226703"/>
                      <a:pt x="489585" y="201842"/>
                    </a:cubicBezTo>
                    <a:cubicBezTo>
                      <a:pt x="456343" y="176982"/>
                      <a:pt x="404146" y="172505"/>
                      <a:pt x="372904" y="201271"/>
                    </a:cubicBezTo>
                    <a:cubicBezTo>
                      <a:pt x="392239" y="139644"/>
                      <a:pt x="365665" y="66683"/>
                      <a:pt x="319373" y="30869"/>
                    </a:cubicBezTo>
                    <a:cubicBezTo>
                      <a:pt x="273082" y="-4945"/>
                      <a:pt x="212027" y="-7422"/>
                      <a:pt x="158877" y="12295"/>
                    </a:cubicBezTo>
                    <a:cubicBezTo>
                      <a:pt x="105728" y="32012"/>
                      <a:pt x="59341" y="71636"/>
                      <a:pt x="17812" y="115546"/>
                    </a:cubicBezTo>
                    <a:lnTo>
                      <a:pt x="0" y="528550"/>
                    </a:lnTo>
                    <a:cubicBezTo>
                      <a:pt x="12954" y="529217"/>
                      <a:pt x="34766" y="499308"/>
                      <a:pt x="47435" y="502451"/>
                    </a:cubicBezTo>
                    <a:lnTo>
                      <a:pt x="1204627" y="5006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12"/>
              <p:cNvSpPr/>
              <p:nvPr/>
            </p:nvSpPr>
            <p:spPr>
              <a:xfrm>
                <a:off x="308475" y="4415593"/>
                <a:ext cx="436810" cy="422915"/>
              </a:xfrm>
              <a:custGeom>
                <a:avLst/>
                <a:gdLst/>
                <a:ahLst/>
                <a:cxnLst/>
                <a:rect l="l" t="t" r="r" b="b"/>
                <a:pathLst>
                  <a:path w="285497" h="276415" extrusionOk="0">
                    <a:moveTo>
                      <a:pt x="0" y="0"/>
                    </a:moveTo>
                    <a:cubicBezTo>
                      <a:pt x="35433" y="3238"/>
                      <a:pt x="68770" y="26289"/>
                      <a:pt x="86392" y="59627"/>
                    </a:cubicBezTo>
                    <a:cubicBezTo>
                      <a:pt x="104013" y="92964"/>
                      <a:pt x="105537" y="135731"/>
                      <a:pt x="90201" y="170402"/>
                    </a:cubicBezTo>
                    <a:cubicBezTo>
                      <a:pt x="131921" y="154019"/>
                      <a:pt x="177736" y="144875"/>
                      <a:pt x="218694" y="163354"/>
                    </a:cubicBezTo>
                    <a:cubicBezTo>
                      <a:pt x="259651" y="181832"/>
                      <a:pt x="291274" y="228981"/>
                      <a:pt x="284607" y="27641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12"/>
              <p:cNvSpPr/>
              <p:nvPr/>
            </p:nvSpPr>
            <p:spPr>
              <a:xfrm>
                <a:off x="175186" y="4665667"/>
                <a:ext cx="327752" cy="256382"/>
              </a:xfrm>
              <a:custGeom>
                <a:avLst/>
                <a:gdLst/>
                <a:ahLst/>
                <a:cxnLst/>
                <a:rect l="l" t="t" r="r" b="b"/>
                <a:pathLst>
                  <a:path w="214217" h="167570" extrusionOk="0">
                    <a:moveTo>
                      <a:pt x="0" y="9741"/>
                    </a:moveTo>
                    <a:cubicBezTo>
                      <a:pt x="47435" y="-8452"/>
                      <a:pt x="102679" y="-832"/>
                      <a:pt x="144209" y="29839"/>
                    </a:cubicBezTo>
                    <a:cubicBezTo>
                      <a:pt x="185738" y="60509"/>
                      <a:pt x="212598" y="113278"/>
                      <a:pt x="214217" y="16757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7" name="Google Shape;507;p12"/>
            <p:cNvGrpSpPr/>
            <p:nvPr/>
          </p:nvGrpSpPr>
          <p:grpSpPr>
            <a:xfrm>
              <a:off x="1422" y="4804888"/>
              <a:ext cx="9141155" cy="338622"/>
              <a:chOff x="0" y="4804888"/>
              <a:chExt cx="9141155" cy="338622"/>
            </a:xfrm>
          </p:grpSpPr>
          <p:sp>
            <p:nvSpPr>
              <p:cNvPr id="508" name="Google Shape;508;p12"/>
              <p:cNvSpPr/>
              <p:nvPr/>
            </p:nvSpPr>
            <p:spPr>
              <a:xfrm>
                <a:off x="0" y="4804888"/>
                <a:ext cx="9141155" cy="338622"/>
              </a:xfrm>
              <a:custGeom>
                <a:avLst/>
                <a:gdLst/>
                <a:ahLst/>
                <a:cxnLst/>
                <a:rect l="l" t="t" r="r" b="b"/>
                <a:pathLst>
                  <a:path w="6873049" h="254603" extrusionOk="0">
                    <a:moveTo>
                      <a:pt x="0" y="0"/>
                    </a:moveTo>
                    <a:lnTo>
                      <a:pt x="6873050" y="0"/>
                    </a:lnTo>
                    <a:lnTo>
                      <a:pt x="6873050" y="254603"/>
                    </a:lnTo>
                    <a:lnTo>
                      <a:pt x="0" y="25460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09" name="Google Shape;509;p12"/>
              <p:cNvGrpSpPr/>
              <p:nvPr/>
            </p:nvGrpSpPr>
            <p:grpSpPr>
              <a:xfrm>
                <a:off x="408984" y="4937484"/>
                <a:ext cx="8326033" cy="113087"/>
                <a:chOff x="408984" y="4937484"/>
                <a:chExt cx="8326033" cy="113087"/>
              </a:xfrm>
            </p:grpSpPr>
            <p:grpSp>
              <p:nvGrpSpPr>
                <p:cNvPr id="510" name="Google Shape;510;p12"/>
                <p:cNvGrpSpPr/>
                <p:nvPr/>
              </p:nvGrpSpPr>
              <p:grpSpPr>
                <a:xfrm flipH="1">
                  <a:off x="3116092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511" name="Google Shape;511;p12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2" name="Google Shape;512;p12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3" name="Google Shape;513;p12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4" name="Google Shape;514;p12"/>
                <p:cNvGrpSpPr/>
                <p:nvPr/>
              </p:nvGrpSpPr>
              <p:grpSpPr>
                <a:xfrm>
                  <a:off x="408984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515" name="Google Shape;515;p12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6" name="Google Shape;516;p12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7" name="Google Shape;517;p12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8" name="Google Shape;518;p12"/>
                <p:cNvGrpSpPr/>
                <p:nvPr/>
              </p:nvGrpSpPr>
              <p:grpSpPr>
                <a:xfrm>
                  <a:off x="8530309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519" name="Google Shape;519;p12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0" name="Google Shape;520;p12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1" name="Google Shape;521;p12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22" name="Google Shape;522;p12"/>
                <p:cNvGrpSpPr/>
                <p:nvPr/>
              </p:nvGrpSpPr>
              <p:grpSpPr>
                <a:xfrm>
                  <a:off x="5823200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523" name="Google Shape;523;p12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4" name="Google Shape;524;p12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5" name="Google Shape;525;p12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526" name="Google Shape;526;p12"/>
            <p:cNvGrpSpPr/>
            <p:nvPr/>
          </p:nvGrpSpPr>
          <p:grpSpPr>
            <a:xfrm>
              <a:off x="101850" y="1906773"/>
              <a:ext cx="461424" cy="1457261"/>
              <a:chOff x="177600" y="1578623"/>
              <a:chExt cx="461424" cy="1457261"/>
            </a:xfrm>
          </p:grpSpPr>
          <p:grpSp>
            <p:nvGrpSpPr>
              <p:cNvPr id="527" name="Google Shape;527;p12"/>
              <p:cNvGrpSpPr/>
              <p:nvPr/>
            </p:nvGrpSpPr>
            <p:grpSpPr>
              <a:xfrm>
                <a:off x="177727" y="1578623"/>
                <a:ext cx="461179" cy="461210"/>
                <a:chOff x="2957865" y="5957044"/>
                <a:chExt cx="794178" cy="794231"/>
              </a:xfrm>
            </p:grpSpPr>
            <p:sp>
              <p:nvSpPr>
                <p:cNvPr id="528" name="Google Shape;528;p12"/>
                <p:cNvSpPr/>
                <p:nvPr/>
              </p:nvSpPr>
              <p:spPr>
                <a:xfrm>
                  <a:off x="2957865" y="5957044"/>
                  <a:ext cx="794178" cy="794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178" h="794231" extrusionOk="0">
                      <a:moveTo>
                        <a:pt x="201182" y="424150"/>
                      </a:moveTo>
                      <a:cubicBezTo>
                        <a:pt x="80015" y="392411"/>
                        <a:pt x="-9786" y="333851"/>
                        <a:pt x="856" y="293462"/>
                      </a:cubicBezTo>
                      <a:cubicBezTo>
                        <a:pt x="11498" y="253073"/>
                        <a:pt x="118475" y="245792"/>
                        <a:pt x="239642" y="277593"/>
                      </a:cubicBezTo>
                      <a:cubicBezTo>
                        <a:pt x="176413" y="169557"/>
                        <a:pt x="154321" y="64696"/>
                        <a:pt x="190353" y="43661"/>
                      </a:cubicBezTo>
                      <a:cubicBezTo>
                        <a:pt x="226386" y="22627"/>
                        <a:pt x="307039" y="93136"/>
                        <a:pt x="370205" y="201420"/>
                      </a:cubicBezTo>
                      <a:cubicBezTo>
                        <a:pt x="401943" y="80192"/>
                        <a:pt x="460566" y="-9734"/>
                        <a:pt x="501017" y="846"/>
                      </a:cubicBezTo>
                      <a:cubicBezTo>
                        <a:pt x="541406" y="11425"/>
                        <a:pt x="548438" y="118527"/>
                        <a:pt x="516638" y="239756"/>
                      </a:cubicBezTo>
                      <a:cubicBezTo>
                        <a:pt x="624797" y="176341"/>
                        <a:pt x="729659" y="154435"/>
                        <a:pt x="750756" y="190467"/>
                      </a:cubicBezTo>
                      <a:cubicBezTo>
                        <a:pt x="771852" y="226500"/>
                        <a:pt x="701156" y="307029"/>
                        <a:pt x="593059" y="370132"/>
                      </a:cubicBezTo>
                      <a:cubicBezTo>
                        <a:pt x="714225" y="401871"/>
                        <a:pt x="803964" y="460680"/>
                        <a:pt x="793322" y="501069"/>
                      </a:cubicBezTo>
                      <a:cubicBezTo>
                        <a:pt x="782743" y="541458"/>
                        <a:pt x="675765" y="548428"/>
                        <a:pt x="554599" y="516689"/>
                      </a:cubicBezTo>
                      <a:cubicBezTo>
                        <a:pt x="617827" y="624724"/>
                        <a:pt x="639920" y="729586"/>
                        <a:pt x="603825" y="750869"/>
                      </a:cubicBezTo>
                      <a:cubicBezTo>
                        <a:pt x="567792" y="771904"/>
                        <a:pt x="487201" y="701084"/>
                        <a:pt x="423974" y="593111"/>
                      </a:cubicBezTo>
                      <a:cubicBezTo>
                        <a:pt x="392235" y="714339"/>
                        <a:pt x="333674" y="804016"/>
                        <a:pt x="293223" y="793374"/>
                      </a:cubicBezTo>
                      <a:cubicBezTo>
                        <a:pt x="252772" y="782732"/>
                        <a:pt x="245740" y="675942"/>
                        <a:pt x="277541" y="554713"/>
                      </a:cubicBezTo>
                      <a:cubicBezTo>
                        <a:pt x="169443" y="617817"/>
                        <a:pt x="64520" y="640034"/>
                        <a:pt x="43423" y="604001"/>
                      </a:cubicBezTo>
                      <a:cubicBezTo>
                        <a:pt x="22388" y="567720"/>
                        <a:pt x="93022" y="487191"/>
                        <a:pt x="201120" y="42402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9" name="Google Shape;529;p12"/>
                <p:cNvSpPr/>
                <p:nvPr/>
              </p:nvSpPr>
              <p:spPr>
                <a:xfrm>
                  <a:off x="3072388" y="6281953"/>
                  <a:ext cx="276661" cy="71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661" h="71547" extrusionOk="0">
                      <a:moveTo>
                        <a:pt x="1027" y="3030"/>
                      </a:moveTo>
                      <a:cubicBezTo>
                        <a:pt x="45337" y="17779"/>
                        <a:pt x="91015" y="30910"/>
                        <a:pt x="137129" y="42050"/>
                      </a:cubicBezTo>
                      <a:cubicBezTo>
                        <a:pt x="183306" y="53252"/>
                        <a:pt x="229855" y="62524"/>
                        <a:pt x="275596" y="71548"/>
                      </a:cubicBezTo>
                      <a:cubicBezTo>
                        <a:pt x="276094" y="71486"/>
                        <a:pt x="276529" y="71361"/>
                        <a:pt x="276654" y="70677"/>
                      </a:cubicBezTo>
                      <a:cubicBezTo>
                        <a:pt x="276716" y="70241"/>
                        <a:pt x="276405" y="69930"/>
                        <a:pt x="275970" y="69805"/>
                      </a:cubicBezTo>
                      <a:cubicBezTo>
                        <a:pt x="221392" y="57981"/>
                        <a:pt x="165881" y="44788"/>
                        <a:pt x="110867" y="30599"/>
                      </a:cubicBezTo>
                      <a:cubicBezTo>
                        <a:pt x="74088" y="21202"/>
                        <a:pt x="37558" y="11369"/>
                        <a:pt x="2023" y="43"/>
                      </a:cubicBezTo>
                      <a:cubicBezTo>
                        <a:pt x="1214" y="-144"/>
                        <a:pt x="342" y="292"/>
                        <a:pt x="94" y="1101"/>
                      </a:cubicBezTo>
                      <a:cubicBezTo>
                        <a:pt x="-217" y="1910"/>
                        <a:pt x="280" y="2719"/>
                        <a:pt x="1090" y="29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0" name="Google Shape;530;p12"/>
                <p:cNvSpPr/>
                <p:nvPr/>
              </p:nvSpPr>
              <p:spPr>
                <a:xfrm>
                  <a:off x="3123242" y="6364696"/>
                  <a:ext cx="218816" cy="119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16" h="119938" extrusionOk="0">
                      <a:moveTo>
                        <a:pt x="2137" y="119679"/>
                      </a:moveTo>
                      <a:cubicBezTo>
                        <a:pt x="32444" y="103748"/>
                        <a:pt x="62627" y="87069"/>
                        <a:pt x="92561" y="69893"/>
                      </a:cubicBezTo>
                      <a:cubicBezTo>
                        <a:pt x="112475" y="58443"/>
                        <a:pt x="132203" y="46681"/>
                        <a:pt x="152242" y="35728"/>
                      </a:cubicBezTo>
                      <a:cubicBezTo>
                        <a:pt x="173774" y="24028"/>
                        <a:pt x="195618" y="12577"/>
                        <a:pt x="217959" y="2682"/>
                      </a:cubicBezTo>
                      <a:cubicBezTo>
                        <a:pt x="218643" y="2434"/>
                        <a:pt x="219017" y="1625"/>
                        <a:pt x="218706" y="816"/>
                      </a:cubicBezTo>
                      <a:cubicBezTo>
                        <a:pt x="218395" y="69"/>
                        <a:pt x="217585" y="-180"/>
                        <a:pt x="216839" y="131"/>
                      </a:cubicBezTo>
                      <a:cubicBezTo>
                        <a:pt x="186532" y="12702"/>
                        <a:pt x="156971" y="27078"/>
                        <a:pt x="128095" y="42947"/>
                      </a:cubicBezTo>
                      <a:cubicBezTo>
                        <a:pt x="85031" y="66595"/>
                        <a:pt x="43397" y="93355"/>
                        <a:pt x="706" y="117314"/>
                      </a:cubicBezTo>
                      <a:cubicBezTo>
                        <a:pt x="22" y="117563"/>
                        <a:pt x="-165" y="118435"/>
                        <a:pt x="146" y="119181"/>
                      </a:cubicBezTo>
                      <a:cubicBezTo>
                        <a:pt x="457" y="119928"/>
                        <a:pt x="1390" y="120177"/>
                        <a:pt x="2075" y="1196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1" name="Google Shape;531;p12"/>
                <p:cNvSpPr/>
                <p:nvPr/>
              </p:nvSpPr>
              <p:spPr>
                <a:xfrm>
                  <a:off x="3283223" y="6359074"/>
                  <a:ext cx="53008" cy="248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08" h="248187" extrusionOk="0">
                      <a:moveTo>
                        <a:pt x="2778" y="247214"/>
                      </a:moveTo>
                      <a:lnTo>
                        <a:pt x="25928" y="118456"/>
                      </a:lnTo>
                      <a:lnTo>
                        <a:pt x="52999" y="1086"/>
                      </a:lnTo>
                      <a:cubicBezTo>
                        <a:pt x="53061" y="650"/>
                        <a:pt x="52813" y="152"/>
                        <a:pt x="52377" y="28"/>
                      </a:cubicBezTo>
                      <a:cubicBezTo>
                        <a:pt x="51941" y="-97"/>
                        <a:pt x="51506" y="214"/>
                        <a:pt x="51381" y="650"/>
                      </a:cubicBezTo>
                      <a:lnTo>
                        <a:pt x="21883" y="117398"/>
                      </a:lnTo>
                      <a:cubicBezTo>
                        <a:pt x="18958" y="130404"/>
                        <a:pt x="16344" y="143224"/>
                        <a:pt x="14291" y="156231"/>
                      </a:cubicBezTo>
                      <a:cubicBezTo>
                        <a:pt x="9374" y="186289"/>
                        <a:pt x="6014" y="216721"/>
                        <a:pt x="39" y="246530"/>
                      </a:cubicBezTo>
                      <a:cubicBezTo>
                        <a:pt x="-147" y="247401"/>
                        <a:pt x="350" y="248210"/>
                        <a:pt x="1097" y="248148"/>
                      </a:cubicBezTo>
                      <a:cubicBezTo>
                        <a:pt x="1844" y="248335"/>
                        <a:pt x="2591" y="247837"/>
                        <a:pt x="2715" y="24721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2" name="Google Shape;532;p12"/>
                <p:cNvSpPr/>
                <p:nvPr/>
              </p:nvSpPr>
              <p:spPr>
                <a:xfrm>
                  <a:off x="3388200" y="6395788"/>
                  <a:ext cx="85800" cy="193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00" h="193829" extrusionOk="0">
                      <a:moveTo>
                        <a:pt x="85679" y="191831"/>
                      </a:moveTo>
                      <a:cubicBezTo>
                        <a:pt x="85493" y="190213"/>
                        <a:pt x="85493" y="188844"/>
                        <a:pt x="85057" y="187599"/>
                      </a:cubicBezTo>
                      <a:cubicBezTo>
                        <a:pt x="81696" y="175464"/>
                        <a:pt x="75287" y="164511"/>
                        <a:pt x="70246" y="153060"/>
                      </a:cubicBezTo>
                      <a:cubicBezTo>
                        <a:pt x="48091" y="102154"/>
                        <a:pt x="25937" y="51248"/>
                        <a:pt x="2911" y="840"/>
                      </a:cubicBezTo>
                      <a:cubicBezTo>
                        <a:pt x="2599" y="93"/>
                        <a:pt x="1666" y="-156"/>
                        <a:pt x="919" y="93"/>
                      </a:cubicBezTo>
                      <a:cubicBezTo>
                        <a:pt x="172" y="342"/>
                        <a:pt x="-201" y="1400"/>
                        <a:pt x="110" y="2147"/>
                      </a:cubicBezTo>
                      <a:cubicBezTo>
                        <a:pt x="22265" y="53053"/>
                        <a:pt x="42677" y="104581"/>
                        <a:pt x="64894" y="155550"/>
                      </a:cubicBezTo>
                      <a:cubicBezTo>
                        <a:pt x="69873" y="167000"/>
                        <a:pt x="73669" y="179011"/>
                        <a:pt x="80390" y="189591"/>
                      </a:cubicBezTo>
                      <a:cubicBezTo>
                        <a:pt x="81199" y="190898"/>
                        <a:pt x="82194" y="191893"/>
                        <a:pt x="83128" y="193013"/>
                      </a:cubicBezTo>
                      <a:cubicBezTo>
                        <a:pt x="83439" y="193760"/>
                        <a:pt x="84248" y="194009"/>
                        <a:pt x="84995" y="193698"/>
                      </a:cubicBezTo>
                      <a:cubicBezTo>
                        <a:pt x="85679" y="193449"/>
                        <a:pt x="85991" y="192640"/>
                        <a:pt x="85679" y="1918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3" name="Google Shape;533;p12"/>
                <p:cNvSpPr/>
                <p:nvPr/>
              </p:nvSpPr>
              <p:spPr>
                <a:xfrm>
                  <a:off x="3392075" y="6350855"/>
                  <a:ext cx="200358" cy="69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358" h="69626" extrusionOk="0">
                      <a:moveTo>
                        <a:pt x="1401" y="4699"/>
                      </a:moveTo>
                      <a:cubicBezTo>
                        <a:pt x="20320" y="13038"/>
                        <a:pt x="39736" y="20382"/>
                        <a:pt x="59650" y="26729"/>
                      </a:cubicBezTo>
                      <a:cubicBezTo>
                        <a:pt x="105391" y="41852"/>
                        <a:pt x="152937" y="53427"/>
                        <a:pt x="197931" y="69483"/>
                      </a:cubicBezTo>
                      <a:cubicBezTo>
                        <a:pt x="198864" y="69919"/>
                        <a:pt x="199922" y="69296"/>
                        <a:pt x="200233" y="68487"/>
                      </a:cubicBezTo>
                      <a:cubicBezTo>
                        <a:pt x="200607" y="67429"/>
                        <a:pt x="200109" y="66434"/>
                        <a:pt x="199175" y="66185"/>
                      </a:cubicBezTo>
                      <a:cubicBezTo>
                        <a:pt x="154306" y="49693"/>
                        <a:pt x="106760" y="37931"/>
                        <a:pt x="61020" y="22560"/>
                      </a:cubicBezTo>
                      <a:cubicBezTo>
                        <a:pt x="41354" y="16025"/>
                        <a:pt x="22062" y="8744"/>
                        <a:pt x="3393" y="219"/>
                      </a:cubicBezTo>
                      <a:cubicBezTo>
                        <a:pt x="2210" y="-342"/>
                        <a:pt x="778" y="219"/>
                        <a:pt x="219" y="1401"/>
                      </a:cubicBezTo>
                      <a:cubicBezTo>
                        <a:pt x="-342" y="2583"/>
                        <a:pt x="219" y="4077"/>
                        <a:pt x="1401" y="463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4" name="Google Shape;534;p12"/>
                <p:cNvSpPr/>
                <p:nvPr/>
              </p:nvSpPr>
              <p:spPr>
                <a:xfrm>
                  <a:off x="3388573" y="6243342"/>
                  <a:ext cx="172533" cy="83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533" h="83223" extrusionOk="0">
                      <a:moveTo>
                        <a:pt x="2040" y="83026"/>
                      </a:moveTo>
                      <a:cubicBezTo>
                        <a:pt x="29485" y="67468"/>
                        <a:pt x="57116" y="52843"/>
                        <a:pt x="85183" y="39463"/>
                      </a:cubicBezTo>
                      <a:cubicBezTo>
                        <a:pt x="113249" y="26083"/>
                        <a:pt x="141939" y="13761"/>
                        <a:pt x="171561" y="2809"/>
                      </a:cubicBezTo>
                      <a:cubicBezTo>
                        <a:pt x="172308" y="2560"/>
                        <a:pt x="172744" y="1751"/>
                        <a:pt x="172432" y="1004"/>
                      </a:cubicBezTo>
                      <a:cubicBezTo>
                        <a:pt x="172121" y="257"/>
                        <a:pt x="171312" y="-179"/>
                        <a:pt x="170503" y="70"/>
                      </a:cubicBezTo>
                      <a:cubicBezTo>
                        <a:pt x="140818" y="11023"/>
                        <a:pt x="112129" y="23345"/>
                        <a:pt x="83938" y="36912"/>
                      </a:cubicBezTo>
                      <a:cubicBezTo>
                        <a:pt x="55747" y="50479"/>
                        <a:pt x="28178" y="65103"/>
                        <a:pt x="734" y="80474"/>
                      </a:cubicBezTo>
                      <a:cubicBezTo>
                        <a:pt x="49" y="80972"/>
                        <a:pt x="-200" y="81781"/>
                        <a:pt x="173" y="82590"/>
                      </a:cubicBezTo>
                      <a:cubicBezTo>
                        <a:pt x="609" y="83150"/>
                        <a:pt x="1418" y="83399"/>
                        <a:pt x="2103" y="8308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5" name="Google Shape;535;p12"/>
                <p:cNvSpPr/>
                <p:nvPr/>
              </p:nvSpPr>
              <p:spPr>
                <a:xfrm>
                  <a:off x="3368133" y="6109259"/>
                  <a:ext cx="70134" cy="209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34" h="209866" extrusionOk="0">
                      <a:moveTo>
                        <a:pt x="2939" y="208645"/>
                      </a:moveTo>
                      <a:cubicBezTo>
                        <a:pt x="3935" y="205969"/>
                        <a:pt x="5179" y="203356"/>
                        <a:pt x="6050" y="200431"/>
                      </a:cubicBezTo>
                      <a:cubicBezTo>
                        <a:pt x="13518" y="175787"/>
                        <a:pt x="19244" y="150209"/>
                        <a:pt x="27583" y="125565"/>
                      </a:cubicBezTo>
                      <a:cubicBezTo>
                        <a:pt x="41523" y="84119"/>
                        <a:pt x="57454" y="43232"/>
                        <a:pt x="70087" y="1847"/>
                      </a:cubicBezTo>
                      <a:cubicBezTo>
                        <a:pt x="70274" y="1225"/>
                        <a:pt x="69901" y="416"/>
                        <a:pt x="69154" y="43"/>
                      </a:cubicBezTo>
                      <a:cubicBezTo>
                        <a:pt x="68345" y="-144"/>
                        <a:pt x="67598" y="292"/>
                        <a:pt x="67287" y="1163"/>
                      </a:cubicBezTo>
                      <a:cubicBezTo>
                        <a:pt x="51729" y="48957"/>
                        <a:pt x="31192" y="96067"/>
                        <a:pt x="15510" y="144546"/>
                      </a:cubicBezTo>
                      <a:cubicBezTo>
                        <a:pt x="9473" y="163278"/>
                        <a:pt x="2254" y="182072"/>
                        <a:pt x="138" y="201426"/>
                      </a:cubicBezTo>
                      <a:cubicBezTo>
                        <a:pt x="-173" y="203853"/>
                        <a:pt x="138" y="205907"/>
                        <a:pt x="138" y="208210"/>
                      </a:cubicBezTo>
                      <a:cubicBezTo>
                        <a:pt x="-48" y="209081"/>
                        <a:pt x="512" y="209641"/>
                        <a:pt x="1259" y="209828"/>
                      </a:cubicBezTo>
                      <a:cubicBezTo>
                        <a:pt x="2005" y="210014"/>
                        <a:pt x="2752" y="209517"/>
                        <a:pt x="2939" y="20870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6" name="Google Shape;536;p12"/>
                <p:cNvSpPr/>
                <p:nvPr/>
              </p:nvSpPr>
              <p:spPr>
                <a:xfrm>
                  <a:off x="3178308" y="6082079"/>
                  <a:ext cx="155149" cy="227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49" h="227956" extrusionOk="0">
                      <a:moveTo>
                        <a:pt x="154865" y="225868"/>
                      </a:moveTo>
                      <a:lnTo>
                        <a:pt x="2084" y="525"/>
                      </a:lnTo>
                      <a:cubicBezTo>
                        <a:pt x="1711" y="-35"/>
                        <a:pt x="1026" y="-222"/>
                        <a:pt x="466" y="338"/>
                      </a:cubicBezTo>
                      <a:cubicBezTo>
                        <a:pt x="-32" y="649"/>
                        <a:pt x="-156" y="1334"/>
                        <a:pt x="217" y="1832"/>
                      </a:cubicBezTo>
                      <a:cubicBezTo>
                        <a:pt x="36250" y="54107"/>
                        <a:pt x="69606" y="108187"/>
                        <a:pt x="105265" y="160773"/>
                      </a:cubicBezTo>
                      <a:cubicBezTo>
                        <a:pt x="120575" y="183239"/>
                        <a:pt x="136506" y="205456"/>
                        <a:pt x="152624" y="227486"/>
                      </a:cubicBezTo>
                      <a:cubicBezTo>
                        <a:pt x="153060" y="228046"/>
                        <a:pt x="153993" y="228046"/>
                        <a:pt x="154553" y="227797"/>
                      </a:cubicBezTo>
                      <a:cubicBezTo>
                        <a:pt x="155176" y="227299"/>
                        <a:pt x="155363" y="226428"/>
                        <a:pt x="154865" y="2258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7" name="Google Shape;537;p12"/>
                <p:cNvSpPr/>
                <p:nvPr/>
              </p:nvSpPr>
              <p:spPr>
                <a:xfrm rot="-77336">
                  <a:off x="3257174" y="6256591"/>
                  <a:ext cx="195582" cy="195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533" h="195533" extrusionOk="0">
                      <a:moveTo>
                        <a:pt x="195534" y="97767"/>
                      </a:moveTo>
                      <a:cubicBezTo>
                        <a:pt x="195534" y="151762"/>
                        <a:pt x="151762" y="195534"/>
                        <a:pt x="97767" y="195534"/>
                      </a:cubicBezTo>
                      <a:cubicBezTo>
                        <a:pt x="43772" y="195534"/>
                        <a:pt x="0" y="151762"/>
                        <a:pt x="0" y="97767"/>
                      </a:cubicBezTo>
                      <a:cubicBezTo>
                        <a:pt x="0" y="43772"/>
                        <a:pt x="43772" y="0"/>
                        <a:pt x="97767" y="0"/>
                      </a:cubicBezTo>
                      <a:cubicBezTo>
                        <a:pt x="151762" y="0"/>
                        <a:pt x="195534" y="43772"/>
                        <a:pt x="195534" y="9776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8" name="Google Shape;538;p12"/>
              <p:cNvGrpSpPr/>
              <p:nvPr/>
            </p:nvGrpSpPr>
            <p:grpSpPr>
              <a:xfrm>
                <a:off x="177600" y="2303162"/>
                <a:ext cx="461424" cy="732722"/>
                <a:chOff x="177600" y="2303162"/>
                <a:chExt cx="461424" cy="732722"/>
              </a:xfrm>
            </p:grpSpPr>
            <p:grpSp>
              <p:nvGrpSpPr>
                <p:cNvPr id="539" name="Google Shape;539;p12"/>
                <p:cNvGrpSpPr/>
                <p:nvPr/>
              </p:nvGrpSpPr>
              <p:grpSpPr>
                <a:xfrm>
                  <a:off x="423441" y="2517507"/>
                  <a:ext cx="215583" cy="229700"/>
                  <a:chOff x="423441" y="2517507"/>
                  <a:chExt cx="215583" cy="229700"/>
                </a:xfrm>
              </p:grpSpPr>
              <p:sp>
                <p:nvSpPr>
                  <p:cNvPr id="540" name="Google Shape;540;p12"/>
                  <p:cNvSpPr/>
                  <p:nvPr/>
                </p:nvSpPr>
                <p:spPr>
                  <a:xfrm>
                    <a:off x="439395" y="2545793"/>
                    <a:ext cx="174767" cy="1852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3218" h="215386" extrusionOk="0">
                        <a:moveTo>
                          <a:pt x="203072" y="0"/>
                        </a:moveTo>
                        <a:cubicBezTo>
                          <a:pt x="203072" y="0"/>
                          <a:pt x="-34594" y="27382"/>
                          <a:pt x="4302" y="215386"/>
                        </a:cubicBezTo>
                        <a:cubicBezTo>
                          <a:pt x="4302" y="215386"/>
                          <a:pt x="209482" y="188004"/>
                          <a:pt x="20307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1" name="Google Shape;541;p12"/>
                  <p:cNvSpPr/>
                  <p:nvPr/>
                </p:nvSpPr>
                <p:spPr>
                  <a:xfrm>
                    <a:off x="423441" y="2517507"/>
                    <a:ext cx="215583" cy="229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0678" h="267093" extrusionOk="0">
                        <a:moveTo>
                          <a:pt x="762" y="267078"/>
                        </a:moveTo>
                        <a:cubicBezTo>
                          <a:pt x="1634" y="266953"/>
                          <a:pt x="2069" y="267078"/>
                          <a:pt x="2878" y="266766"/>
                        </a:cubicBezTo>
                        <a:cubicBezTo>
                          <a:pt x="5056" y="265833"/>
                          <a:pt x="6550" y="263966"/>
                          <a:pt x="8355" y="262410"/>
                        </a:cubicBezTo>
                        <a:cubicBezTo>
                          <a:pt x="17254" y="254880"/>
                          <a:pt x="25531" y="246790"/>
                          <a:pt x="33745" y="238637"/>
                        </a:cubicBezTo>
                        <a:cubicBezTo>
                          <a:pt x="57767" y="214740"/>
                          <a:pt x="79922" y="189474"/>
                          <a:pt x="103072" y="164954"/>
                        </a:cubicBezTo>
                        <a:cubicBezTo>
                          <a:pt x="133068" y="132905"/>
                          <a:pt x="164309" y="101602"/>
                          <a:pt x="193807" y="69117"/>
                        </a:cubicBezTo>
                        <a:cubicBezTo>
                          <a:pt x="213721" y="47211"/>
                          <a:pt x="232640" y="24745"/>
                          <a:pt x="250438" y="1657"/>
                        </a:cubicBezTo>
                        <a:cubicBezTo>
                          <a:pt x="250812" y="1221"/>
                          <a:pt x="250749" y="599"/>
                          <a:pt x="250252" y="225"/>
                        </a:cubicBezTo>
                        <a:cubicBezTo>
                          <a:pt x="249816" y="-148"/>
                          <a:pt x="249194" y="-23"/>
                          <a:pt x="248820" y="350"/>
                        </a:cubicBezTo>
                        <a:cubicBezTo>
                          <a:pt x="234880" y="17153"/>
                          <a:pt x="220131" y="33395"/>
                          <a:pt x="205071" y="49638"/>
                        </a:cubicBezTo>
                        <a:cubicBezTo>
                          <a:pt x="170408" y="87040"/>
                          <a:pt x="133940" y="123632"/>
                          <a:pt x="98592" y="160723"/>
                        </a:cubicBezTo>
                        <a:cubicBezTo>
                          <a:pt x="77744" y="182753"/>
                          <a:pt x="57269" y="204970"/>
                          <a:pt x="36297" y="227000"/>
                        </a:cubicBezTo>
                        <a:cubicBezTo>
                          <a:pt x="27398" y="236397"/>
                          <a:pt x="18374" y="245607"/>
                          <a:pt x="9288" y="255005"/>
                        </a:cubicBezTo>
                        <a:cubicBezTo>
                          <a:pt x="6301" y="258116"/>
                          <a:pt x="2256" y="260543"/>
                          <a:pt x="389" y="264464"/>
                        </a:cubicBezTo>
                        <a:cubicBezTo>
                          <a:pt x="16" y="265211"/>
                          <a:pt x="264" y="265522"/>
                          <a:pt x="140" y="266331"/>
                        </a:cubicBezTo>
                        <a:cubicBezTo>
                          <a:pt x="-47" y="266517"/>
                          <a:pt x="-47" y="266766"/>
                          <a:pt x="140" y="266953"/>
                        </a:cubicBezTo>
                        <a:cubicBezTo>
                          <a:pt x="327" y="267140"/>
                          <a:pt x="576" y="267140"/>
                          <a:pt x="762" y="26695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2" name="Google Shape;542;p12"/>
                <p:cNvGrpSpPr/>
                <p:nvPr/>
              </p:nvGrpSpPr>
              <p:grpSpPr>
                <a:xfrm>
                  <a:off x="177600" y="2303162"/>
                  <a:ext cx="326056" cy="122381"/>
                  <a:chOff x="177600" y="2303162"/>
                  <a:chExt cx="326056" cy="122381"/>
                </a:xfrm>
              </p:grpSpPr>
              <p:sp>
                <p:nvSpPr>
                  <p:cNvPr id="543" name="Google Shape;543;p12"/>
                  <p:cNvSpPr/>
                  <p:nvPr/>
                </p:nvSpPr>
                <p:spPr>
                  <a:xfrm>
                    <a:off x="275582" y="2303162"/>
                    <a:ext cx="228074" cy="1223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4174" h="179313" extrusionOk="0">
                        <a:moveTo>
                          <a:pt x="0" y="73082"/>
                        </a:moveTo>
                        <a:cubicBezTo>
                          <a:pt x="0" y="73082"/>
                          <a:pt x="85320" y="12406"/>
                          <a:pt x="170454" y="1951"/>
                        </a:cubicBezTo>
                        <a:cubicBezTo>
                          <a:pt x="228081" y="-5144"/>
                          <a:pt x="324106" y="3880"/>
                          <a:pt x="333503" y="83973"/>
                        </a:cubicBezTo>
                        <a:cubicBezTo>
                          <a:pt x="346323" y="193066"/>
                          <a:pt x="173379" y="232024"/>
                          <a:pt x="0" y="7308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4" name="Google Shape;544;p12"/>
                  <p:cNvSpPr/>
                  <p:nvPr/>
                </p:nvSpPr>
                <p:spPr>
                  <a:xfrm>
                    <a:off x="177600" y="2341319"/>
                    <a:ext cx="246113" cy="261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605" h="38331" extrusionOk="0">
                        <a:moveTo>
                          <a:pt x="587" y="20101"/>
                        </a:moveTo>
                        <a:cubicBezTo>
                          <a:pt x="3139" y="21968"/>
                          <a:pt x="4632" y="23710"/>
                          <a:pt x="7557" y="24955"/>
                        </a:cubicBezTo>
                        <a:cubicBezTo>
                          <a:pt x="13220" y="27257"/>
                          <a:pt x="19506" y="26946"/>
                          <a:pt x="25418" y="27631"/>
                        </a:cubicBezTo>
                        <a:cubicBezTo>
                          <a:pt x="107751" y="36654"/>
                          <a:pt x="172286" y="8214"/>
                          <a:pt x="252192" y="13068"/>
                        </a:cubicBezTo>
                        <a:cubicBezTo>
                          <a:pt x="283371" y="15060"/>
                          <a:pt x="317101" y="21470"/>
                          <a:pt x="355436" y="37961"/>
                        </a:cubicBezTo>
                        <a:cubicBezTo>
                          <a:pt x="357303" y="38895"/>
                          <a:pt x="359419" y="37961"/>
                          <a:pt x="360290" y="36281"/>
                        </a:cubicBezTo>
                        <a:cubicBezTo>
                          <a:pt x="361099" y="34414"/>
                          <a:pt x="360290" y="32298"/>
                          <a:pt x="358548" y="31489"/>
                        </a:cubicBezTo>
                        <a:cubicBezTo>
                          <a:pt x="319715" y="12446"/>
                          <a:pt x="285300" y="3422"/>
                          <a:pt x="253126" y="871"/>
                        </a:cubicBezTo>
                        <a:cubicBezTo>
                          <a:pt x="173220" y="-5477"/>
                          <a:pt x="108996" y="25204"/>
                          <a:pt x="26414" y="17985"/>
                        </a:cubicBezTo>
                        <a:cubicBezTo>
                          <a:pt x="20750" y="17487"/>
                          <a:pt x="15025" y="15682"/>
                          <a:pt x="9113" y="16056"/>
                        </a:cubicBezTo>
                        <a:cubicBezTo>
                          <a:pt x="6126" y="16304"/>
                          <a:pt x="4135" y="17549"/>
                          <a:pt x="1085" y="18234"/>
                        </a:cubicBezTo>
                        <a:cubicBezTo>
                          <a:pt x="525" y="18109"/>
                          <a:pt x="90" y="18545"/>
                          <a:pt x="27" y="19043"/>
                        </a:cubicBezTo>
                        <a:cubicBezTo>
                          <a:pt x="-97" y="19540"/>
                          <a:pt x="214" y="19976"/>
                          <a:pt x="774" y="2010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5" name="Google Shape;545;p12"/>
                <p:cNvGrpSpPr/>
                <p:nvPr/>
              </p:nvGrpSpPr>
              <p:grpSpPr>
                <a:xfrm>
                  <a:off x="258394" y="2710176"/>
                  <a:ext cx="218639" cy="325708"/>
                  <a:chOff x="258394" y="2710176"/>
                  <a:chExt cx="218639" cy="325708"/>
                </a:xfrm>
              </p:grpSpPr>
              <p:sp>
                <p:nvSpPr>
                  <p:cNvPr id="546" name="Google Shape;546;p12"/>
                  <p:cNvSpPr/>
                  <p:nvPr/>
                </p:nvSpPr>
                <p:spPr>
                  <a:xfrm rot="3637164">
                    <a:off x="253622" y="2845213"/>
                    <a:ext cx="228182" cy="1224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4174" h="179313" extrusionOk="0">
                        <a:moveTo>
                          <a:pt x="0" y="73082"/>
                        </a:moveTo>
                        <a:cubicBezTo>
                          <a:pt x="0" y="73082"/>
                          <a:pt x="85320" y="12406"/>
                          <a:pt x="170454" y="1951"/>
                        </a:cubicBezTo>
                        <a:cubicBezTo>
                          <a:pt x="228081" y="-5144"/>
                          <a:pt x="324106" y="3880"/>
                          <a:pt x="333503" y="83973"/>
                        </a:cubicBezTo>
                        <a:cubicBezTo>
                          <a:pt x="346323" y="193066"/>
                          <a:pt x="173379" y="232024"/>
                          <a:pt x="0" y="73082"/>
                        </a:cubicBezTo>
                        <a:close/>
                      </a:path>
                    </a:pathLst>
                  </a:custGeom>
                  <a:solidFill>
                    <a:srgbClr val="43847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7" name="Google Shape;547;p12"/>
                  <p:cNvSpPr/>
                  <p:nvPr/>
                </p:nvSpPr>
                <p:spPr>
                  <a:xfrm rot="3637164">
                    <a:off x="209766" y="2810790"/>
                    <a:ext cx="246230" cy="261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605" h="38331" extrusionOk="0">
                        <a:moveTo>
                          <a:pt x="587" y="20101"/>
                        </a:moveTo>
                        <a:cubicBezTo>
                          <a:pt x="3139" y="21968"/>
                          <a:pt x="4632" y="23710"/>
                          <a:pt x="7557" y="24955"/>
                        </a:cubicBezTo>
                        <a:cubicBezTo>
                          <a:pt x="13220" y="27257"/>
                          <a:pt x="19506" y="26946"/>
                          <a:pt x="25418" y="27631"/>
                        </a:cubicBezTo>
                        <a:cubicBezTo>
                          <a:pt x="107751" y="36654"/>
                          <a:pt x="172286" y="8214"/>
                          <a:pt x="252192" y="13068"/>
                        </a:cubicBezTo>
                        <a:cubicBezTo>
                          <a:pt x="283371" y="15060"/>
                          <a:pt x="317101" y="21470"/>
                          <a:pt x="355436" y="37961"/>
                        </a:cubicBezTo>
                        <a:cubicBezTo>
                          <a:pt x="357303" y="38895"/>
                          <a:pt x="359419" y="37961"/>
                          <a:pt x="360290" y="36281"/>
                        </a:cubicBezTo>
                        <a:cubicBezTo>
                          <a:pt x="361099" y="34414"/>
                          <a:pt x="360290" y="32298"/>
                          <a:pt x="358548" y="31489"/>
                        </a:cubicBezTo>
                        <a:cubicBezTo>
                          <a:pt x="319715" y="12446"/>
                          <a:pt x="285300" y="3422"/>
                          <a:pt x="253126" y="871"/>
                        </a:cubicBezTo>
                        <a:cubicBezTo>
                          <a:pt x="173220" y="-5477"/>
                          <a:pt x="108996" y="25204"/>
                          <a:pt x="26414" y="17985"/>
                        </a:cubicBezTo>
                        <a:cubicBezTo>
                          <a:pt x="20750" y="17487"/>
                          <a:pt x="15025" y="15682"/>
                          <a:pt x="9113" y="16056"/>
                        </a:cubicBezTo>
                        <a:cubicBezTo>
                          <a:pt x="6126" y="16304"/>
                          <a:pt x="4135" y="17549"/>
                          <a:pt x="1085" y="18234"/>
                        </a:cubicBezTo>
                        <a:cubicBezTo>
                          <a:pt x="525" y="18109"/>
                          <a:pt x="90" y="18545"/>
                          <a:pt x="27" y="19043"/>
                        </a:cubicBezTo>
                        <a:cubicBezTo>
                          <a:pt x="-97" y="19540"/>
                          <a:pt x="214" y="19976"/>
                          <a:pt x="774" y="2010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548" name="Google Shape;548;p12"/>
            <p:cNvGrpSpPr/>
            <p:nvPr/>
          </p:nvGrpSpPr>
          <p:grpSpPr>
            <a:xfrm>
              <a:off x="-703590" y="-36579"/>
              <a:ext cx="1665275" cy="502467"/>
              <a:chOff x="551985" y="598471"/>
              <a:chExt cx="1665275" cy="502467"/>
            </a:xfrm>
          </p:grpSpPr>
          <p:sp>
            <p:nvSpPr>
              <p:cNvPr id="549" name="Google Shape;549;p12"/>
              <p:cNvSpPr/>
              <p:nvPr/>
            </p:nvSpPr>
            <p:spPr>
              <a:xfrm>
                <a:off x="551985" y="692525"/>
                <a:ext cx="927372" cy="382643"/>
              </a:xfrm>
              <a:custGeom>
                <a:avLst/>
                <a:gdLst/>
                <a:ahLst/>
                <a:cxnLst/>
                <a:rect l="l" t="t" r="r" b="b"/>
                <a:pathLst>
                  <a:path w="1240631" h="511897" extrusionOk="0">
                    <a:moveTo>
                      <a:pt x="1114330" y="223171"/>
                    </a:moveTo>
                    <a:cubicBezTo>
                      <a:pt x="1104043" y="223171"/>
                      <a:pt x="1094137" y="223933"/>
                      <a:pt x="1084516" y="225362"/>
                    </a:cubicBezTo>
                    <a:cubicBezTo>
                      <a:pt x="1053656" y="174117"/>
                      <a:pt x="986409" y="137160"/>
                      <a:pt x="906589" y="131636"/>
                    </a:cubicBezTo>
                    <a:cubicBezTo>
                      <a:pt x="871442" y="55340"/>
                      <a:pt x="767905" y="0"/>
                      <a:pt x="645700" y="0"/>
                    </a:cubicBezTo>
                    <a:cubicBezTo>
                      <a:pt x="523494" y="0"/>
                      <a:pt x="418147" y="56293"/>
                      <a:pt x="383857" y="133636"/>
                    </a:cubicBezTo>
                    <a:cubicBezTo>
                      <a:pt x="381285" y="134493"/>
                      <a:pt x="378619" y="135350"/>
                      <a:pt x="375951" y="136208"/>
                    </a:cubicBezTo>
                    <a:cubicBezTo>
                      <a:pt x="321373" y="154019"/>
                      <a:pt x="275939" y="181737"/>
                      <a:pt x="246412" y="215075"/>
                    </a:cubicBezTo>
                    <a:cubicBezTo>
                      <a:pt x="221837" y="206978"/>
                      <a:pt x="192977" y="202311"/>
                      <a:pt x="162115" y="202311"/>
                    </a:cubicBezTo>
                    <a:cubicBezTo>
                      <a:pt x="72580" y="202311"/>
                      <a:pt x="0" y="241649"/>
                      <a:pt x="0" y="290036"/>
                    </a:cubicBezTo>
                    <a:cubicBezTo>
                      <a:pt x="0" y="338423"/>
                      <a:pt x="72580" y="377762"/>
                      <a:pt x="162115" y="377762"/>
                    </a:cubicBezTo>
                    <a:cubicBezTo>
                      <a:pt x="186404" y="377762"/>
                      <a:pt x="209455" y="374809"/>
                      <a:pt x="230124" y="369665"/>
                    </a:cubicBezTo>
                    <a:cubicBezTo>
                      <a:pt x="270605" y="433578"/>
                      <a:pt x="359664" y="474345"/>
                      <a:pt x="458914" y="486537"/>
                    </a:cubicBezTo>
                    <a:cubicBezTo>
                      <a:pt x="468344" y="487680"/>
                      <a:pt x="477964" y="488633"/>
                      <a:pt x="487585" y="489299"/>
                    </a:cubicBezTo>
                    <a:cubicBezTo>
                      <a:pt x="600170" y="520637"/>
                      <a:pt x="731425" y="520637"/>
                      <a:pt x="845820" y="481394"/>
                    </a:cubicBezTo>
                    <a:cubicBezTo>
                      <a:pt x="855059" y="480441"/>
                      <a:pt x="864298" y="479298"/>
                      <a:pt x="873347" y="477774"/>
                    </a:cubicBezTo>
                    <a:cubicBezTo>
                      <a:pt x="952881" y="464820"/>
                      <a:pt x="1022128" y="430435"/>
                      <a:pt x="1060418" y="381953"/>
                    </a:cubicBezTo>
                    <a:cubicBezTo>
                      <a:pt x="1063466" y="378905"/>
                      <a:pt x="1066324" y="375857"/>
                      <a:pt x="1069086" y="372713"/>
                    </a:cubicBezTo>
                    <a:cubicBezTo>
                      <a:pt x="1083087" y="375952"/>
                      <a:pt x="1098232" y="377762"/>
                      <a:pt x="1114139" y="377762"/>
                    </a:cubicBezTo>
                    <a:cubicBezTo>
                      <a:pt x="1183957" y="377762"/>
                      <a:pt x="1240631" y="343091"/>
                      <a:pt x="1240631" y="300419"/>
                    </a:cubicBezTo>
                    <a:cubicBezTo>
                      <a:pt x="1240631" y="257747"/>
                      <a:pt x="1184053" y="223076"/>
                      <a:pt x="1114139" y="22307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12"/>
              <p:cNvSpPr/>
              <p:nvPr/>
            </p:nvSpPr>
            <p:spPr>
              <a:xfrm>
                <a:off x="1290413" y="598471"/>
                <a:ext cx="926847" cy="502467"/>
              </a:xfrm>
              <a:custGeom>
                <a:avLst/>
                <a:gdLst/>
                <a:ahLst/>
                <a:cxnLst/>
                <a:rect l="l" t="t" r="r" b="b"/>
                <a:pathLst>
                  <a:path w="1084031" h="587681" extrusionOk="0">
                    <a:moveTo>
                      <a:pt x="1068191" y="381376"/>
                    </a:moveTo>
                    <a:cubicBezTo>
                      <a:pt x="1035235" y="465577"/>
                      <a:pt x="933412" y="526252"/>
                      <a:pt x="811779" y="546064"/>
                    </a:cubicBezTo>
                    <a:cubicBezTo>
                      <a:pt x="800729" y="547873"/>
                      <a:pt x="789490" y="549302"/>
                      <a:pt x="778155" y="550445"/>
                    </a:cubicBezTo>
                    <a:cubicBezTo>
                      <a:pt x="638328" y="598356"/>
                      <a:pt x="477832" y="598356"/>
                      <a:pt x="340196" y="560065"/>
                    </a:cubicBezTo>
                    <a:cubicBezTo>
                      <a:pt x="328385" y="559303"/>
                      <a:pt x="316764" y="558160"/>
                      <a:pt x="305144" y="556732"/>
                    </a:cubicBezTo>
                    <a:cubicBezTo>
                      <a:pt x="177699" y="541015"/>
                      <a:pt x="64066" y="486913"/>
                      <a:pt x="18346" y="401855"/>
                    </a:cubicBezTo>
                    <a:cubicBezTo>
                      <a:pt x="-41662" y="289651"/>
                      <a:pt x="52160" y="177541"/>
                      <a:pt x="203512" y="128297"/>
                    </a:cubicBezTo>
                    <a:cubicBezTo>
                      <a:pt x="213608" y="125059"/>
                      <a:pt x="223800" y="121915"/>
                      <a:pt x="231991" y="118296"/>
                    </a:cubicBezTo>
                    <a:cubicBezTo>
                      <a:pt x="289523" y="56288"/>
                      <a:pt x="389154" y="12664"/>
                      <a:pt x="494406" y="1805"/>
                    </a:cubicBezTo>
                    <a:cubicBezTo>
                      <a:pt x="649377" y="-12768"/>
                      <a:pt x="760153" y="63622"/>
                      <a:pt x="848164" y="132774"/>
                    </a:cubicBezTo>
                    <a:cubicBezTo>
                      <a:pt x="857784" y="136203"/>
                      <a:pt x="868357" y="139251"/>
                      <a:pt x="878930" y="142680"/>
                    </a:cubicBezTo>
                    <a:cubicBezTo>
                      <a:pt x="1005231" y="182875"/>
                      <a:pt x="1113721" y="258694"/>
                      <a:pt x="1076669" y="358993"/>
                    </a:cubicBezTo>
                    <a:cubicBezTo>
                      <a:pt x="1074478" y="366517"/>
                      <a:pt x="1071716" y="373947"/>
                      <a:pt x="1068287" y="38137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51" name="Google Shape;551;p12"/>
          <p:cNvSpPr txBox="1">
            <a:spLocks noGrp="1"/>
          </p:cNvSpPr>
          <p:nvPr>
            <p:ph type="subTitle" idx="1"/>
          </p:nvPr>
        </p:nvSpPr>
        <p:spPr>
          <a:xfrm>
            <a:off x="720000" y="1457000"/>
            <a:ext cx="5090400" cy="31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52" name="Google Shape;552;p1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88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47720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13"/>
          <p:cNvGrpSpPr/>
          <p:nvPr/>
        </p:nvGrpSpPr>
        <p:grpSpPr>
          <a:xfrm>
            <a:off x="-25985" y="270928"/>
            <a:ext cx="9234748" cy="4872582"/>
            <a:chOff x="-25985" y="270928"/>
            <a:chExt cx="9234748" cy="4872582"/>
          </a:xfrm>
        </p:grpSpPr>
        <p:sp>
          <p:nvSpPr>
            <p:cNvPr id="555" name="Google Shape;555;p13"/>
            <p:cNvSpPr/>
            <p:nvPr/>
          </p:nvSpPr>
          <p:spPr>
            <a:xfrm flipH="1">
              <a:off x="-22383" y="4323375"/>
              <a:ext cx="9141155" cy="810039"/>
            </a:xfrm>
            <a:custGeom>
              <a:avLst/>
              <a:gdLst/>
              <a:ahLst/>
              <a:cxnLst/>
              <a:rect l="l" t="t" r="r" b="b"/>
              <a:pathLst>
                <a:path w="6873049" h="1322513" extrusionOk="0">
                  <a:moveTo>
                    <a:pt x="6452712" y="461358"/>
                  </a:moveTo>
                  <a:cubicBezTo>
                    <a:pt x="6350890" y="447356"/>
                    <a:pt x="6271832" y="369823"/>
                    <a:pt x="6178011" y="328770"/>
                  </a:cubicBezTo>
                  <a:cubicBezTo>
                    <a:pt x="6073902" y="283240"/>
                    <a:pt x="5953411" y="284193"/>
                    <a:pt x="5842350" y="310006"/>
                  </a:cubicBezTo>
                  <a:cubicBezTo>
                    <a:pt x="5731288" y="335818"/>
                    <a:pt x="5630514" y="377347"/>
                    <a:pt x="5527834" y="425925"/>
                  </a:cubicBezTo>
                  <a:cubicBezTo>
                    <a:pt x="5420106" y="344105"/>
                    <a:pt x="5282851" y="300290"/>
                    <a:pt x="5146453" y="304100"/>
                  </a:cubicBezTo>
                  <a:cubicBezTo>
                    <a:pt x="5010055" y="307910"/>
                    <a:pt x="4851654" y="353344"/>
                    <a:pt x="4748880" y="441069"/>
                  </a:cubicBezTo>
                  <a:cubicBezTo>
                    <a:pt x="4629246" y="369156"/>
                    <a:pt x="4473607" y="400207"/>
                    <a:pt x="4343019" y="450880"/>
                  </a:cubicBezTo>
                  <a:cubicBezTo>
                    <a:pt x="4212432" y="501458"/>
                    <a:pt x="4082987" y="570514"/>
                    <a:pt x="3942588" y="568800"/>
                  </a:cubicBezTo>
                  <a:cubicBezTo>
                    <a:pt x="3680079" y="565561"/>
                    <a:pt x="3479959" y="320483"/>
                    <a:pt x="3220498" y="281431"/>
                  </a:cubicBezTo>
                  <a:cubicBezTo>
                    <a:pt x="2946940" y="240187"/>
                    <a:pt x="2694051" y="420686"/>
                    <a:pt x="2418207" y="398016"/>
                  </a:cubicBezTo>
                  <a:cubicBezTo>
                    <a:pt x="2279809" y="225709"/>
                    <a:pt x="2078165" y="102837"/>
                    <a:pt x="1858899" y="57117"/>
                  </a:cubicBezTo>
                  <a:cubicBezTo>
                    <a:pt x="1639634" y="11397"/>
                    <a:pt x="1404176" y="43401"/>
                    <a:pt x="1205865" y="145699"/>
                  </a:cubicBezTo>
                  <a:cubicBezTo>
                    <a:pt x="1108901" y="195706"/>
                    <a:pt x="1006317" y="264476"/>
                    <a:pt x="899636" y="239425"/>
                  </a:cubicBezTo>
                  <a:cubicBezTo>
                    <a:pt x="818007" y="220280"/>
                    <a:pt x="760857" y="151033"/>
                    <a:pt x="694563" y="100646"/>
                  </a:cubicBezTo>
                  <a:cubicBezTo>
                    <a:pt x="593979" y="24256"/>
                    <a:pt x="462058" y="-11559"/>
                    <a:pt x="335566" y="3300"/>
                  </a:cubicBezTo>
                  <a:cubicBezTo>
                    <a:pt x="209074" y="18160"/>
                    <a:pt x="89535" y="83406"/>
                    <a:pt x="10383" y="180942"/>
                  </a:cubicBezTo>
                  <a:cubicBezTo>
                    <a:pt x="6763" y="185418"/>
                    <a:pt x="3429" y="189990"/>
                    <a:pt x="0" y="194562"/>
                  </a:cubicBezTo>
                  <a:lnTo>
                    <a:pt x="0" y="1322513"/>
                  </a:lnTo>
                  <a:lnTo>
                    <a:pt x="6873050" y="1322513"/>
                  </a:lnTo>
                  <a:lnTo>
                    <a:pt x="6873050" y="429068"/>
                  </a:lnTo>
                  <a:cubicBezTo>
                    <a:pt x="6742843" y="371632"/>
                    <a:pt x="6594158" y="480789"/>
                    <a:pt x="6452712" y="461262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6" name="Google Shape;556;p13"/>
            <p:cNvGrpSpPr/>
            <p:nvPr/>
          </p:nvGrpSpPr>
          <p:grpSpPr>
            <a:xfrm flipH="1">
              <a:off x="7298077" y="4148592"/>
              <a:ext cx="1843078" cy="808698"/>
              <a:chOff x="-25985" y="4224317"/>
              <a:chExt cx="1843078" cy="808698"/>
            </a:xfrm>
          </p:grpSpPr>
          <p:sp>
            <p:nvSpPr>
              <p:cNvPr id="557" name="Google Shape;557;p13"/>
              <p:cNvSpPr/>
              <p:nvPr/>
            </p:nvSpPr>
            <p:spPr>
              <a:xfrm>
                <a:off x="-25985" y="4224317"/>
                <a:ext cx="1843078" cy="808698"/>
              </a:xfrm>
              <a:custGeom>
                <a:avLst/>
                <a:gdLst/>
                <a:ahLst/>
                <a:cxnLst/>
                <a:rect l="l" t="t" r="r" b="b"/>
                <a:pathLst>
                  <a:path w="1204626" h="528561" extrusionOk="0">
                    <a:moveTo>
                      <a:pt x="1204532" y="500642"/>
                    </a:moveTo>
                    <a:cubicBezTo>
                      <a:pt x="1197578" y="430728"/>
                      <a:pt x="1152716" y="368530"/>
                      <a:pt x="1095375" y="349194"/>
                    </a:cubicBezTo>
                    <a:cubicBezTo>
                      <a:pt x="1038035" y="329859"/>
                      <a:pt x="976598" y="365196"/>
                      <a:pt x="938689" y="419965"/>
                    </a:cubicBezTo>
                    <a:cubicBezTo>
                      <a:pt x="906399" y="332907"/>
                      <a:pt x="835438" y="267565"/>
                      <a:pt x="755904" y="251658"/>
                    </a:cubicBezTo>
                    <a:cubicBezTo>
                      <a:pt x="676275" y="235751"/>
                      <a:pt x="587312" y="253182"/>
                      <a:pt x="531400" y="322715"/>
                    </a:cubicBezTo>
                    <a:cubicBezTo>
                      <a:pt x="540353" y="277376"/>
                      <a:pt x="522827" y="226703"/>
                      <a:pt x="489585" y="201842"/>
                    </a:cubicBezTo>
                    <a:cubicBezTo>
                      <a:pt x="456343" y="176982"/>
                      <a:pt x="404146" y="172505"/>
                      <a:pt x="372904" y="201271"/>
                    </a:cubicBezTo>
                    <a:cubicBezTo>
                      <a:pt x="392239" y="139644"/>
                      <a:pt x="365665" y="66683"/>
                      <a:pt x="319373" y="30869"/>
                    </a:cubicBezTo>
                    <a:cubicBezTo>
                      <a:pt x="273082" y="-4945"/>
                      <a:pt x="212027" y="-7422"/>
                      <a:pt x="158877" y="12295"/>
                    </a:cubicBezTo>
                    <a:cubicBezTo>
                      <a:pt x="105728" y="32012"/>
                      <a:pt x="59341" y="71636"/>
                      <a:pt x="17812" y="115546"/>
                    </a:cubicBezTo>
                    <a:lnTo>
                      <a:pt x="0" y="528550"/>
                    </a:lnTo>
                    <a:cubicBezTo>
                      <a:pt x="12954" y="529217"/>
                      <a:pt x="34766" y="499308"/>
                      <a:pt x="47435" y="502451"/>
                    </a:cubicBezTo>
                    <a:lnTo>
                      <a:pt x="1204627" y="5006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13"/>
              <p:cNvSpPr/>
              <p:nvPr/>
            </p:nvSpPr>
            <p:spPr>
              <a:xfrm>
                <a:off x="308475" y="4415593"/>
                <a:ext cx="436810" cy="422915"/>
              </a:xfrm>
              <a:custGeom>
                <a:avLst/>
                <a:gdLst/>
                <a:ahLst/>
                <a:cxnLst/>
                <a:rect l="l" t="t" r="r" b="b"/>
                <a:pathLst>
                  <a:path w="285497" h="276415" extrusionOk="0">
                    <a:moveTo>
                      <a:pt x="0" y="0"/>
                    </a:moveTo>
                    <a:cubicBezTo>
                      <a:pt x="35433" y="3238"/>
                      <a:pt x="68770" y="26289"/>
                      <a:pt x="86392" y="59627"/>
                    </a:cubicBezTo>
                    <a:cubicBezTo>
                      <a:pt x="104013" y="92964"/>
                      <a:pt x="105537" y="135731"/>
                      <a:pt x="90201" y="170402"/>
                    </a:cubicBezTo>
                    <a:cubicBezTo>
                      <a:pt x="131921" y="154019"/>
                      <a:pt x="177736" y="144875"/>
                      <a:pt x="218694" y="163354"/>
                    </a:cubicBezTo>
                    <a:cubicBezTo>
                      <a:pt x="259651" y="181832"/>
                      <a:pt x="291274" y="228981"/>
                      <a:pt x="284607" y="27641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13"/>
              <p:cNvSpPr/>
              <p:nvPr/>
            </p:nvSpPr>
            <p:spPr>
              <a:xfrm>
                <a:off x="175186" y="4665667"/>
                <a:ext cx="327752" cy="256382"/>
              </a:xfrm>
              <a:custGeom>
                <a:avLst/>
                <a:gdLst/>
                <a:ahLst/>
                <a:cxnLst/>
                <a:rect l="l" t="t" r="r" b="b"/>
                <a:pathLst>
                  <a:path w="214217" h="167570" extrusionOk="0">
                    <a:moveTo>
                      <a:pt x="0" y="9741"/>
                    </a:moveTo>
                    <a:cubicBezTo>
                      <a:pt x="47435" y="-8452"/>
                      <a:pt x="102679" y="-832"/>
                      <a:pt x="144209" y="29839"/>
                    </a:cubicBezTo>
                    <a:cubicBezTo>
                      <a:pt x="185738" y="60509"/>
                      <a:pt x="212598" y="113278"/>
                      <a:pt x="214217" y="16757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0" name="Google Shape;560;p13"/>
            <p:cNvSpPr/>
            <p:nvPr/>
          </p:nvSpPr>
          <p:spPr>
            <a:xfrm flipH="1">
              <a:off x="-25985" y="4804888"/>
              <a:ext cx="9141155" cy="338622"/>
            </a:xfrm>
            <a:custGeom>
              <a:avLst/>
              <a:gdLst/>
              <a:ahLst/>
              <a:cxnLst/>
              <a:rect l="l" t="t" r="r" b="b"/>
              <a:pathLst>
                <a:path w="6873049" h="254603" extrusionOk="0">
                  <a:moveTo>
                    <a:pt x="0" y="0"/>
                  </a:moveTo>
                  <a:lnTo>
                    <a:pt x="6873050" y="0"/>
                  </a:lnTo>
                  <a:lnTo>
                    <a:pt x="6873050" y="254603"/>
                  </a:lnTo>
                  <a:lnTo>
                    <a:pt x="0" y="25460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1" name="Google Shape;561;p13"/>
            <p:cNvGrpSpPr/>
            <p:nvPr/>
          </p:nvGrpSpPr>
          <p:grpSpPr>
            <a:xfrm flipH="1">
              <a:off x="380153" y="4937484"/>
              <a:ext cx="8326033" cy="113087"/>
              <a:chOff x="408984" y="4937484"/>
              <a:chExt cx="8326033" cy="113087"/>
            </a:xfrm>
          </p:grpSpPr>
          <p:grpSp>
            <p:nvGrpSpPr>
              <p:cNvPr id="562" name="Google Shape;562;p13"/>
              <p:cNvGrpSpPr/>
              <p:nvPr/>
            </p:nvGrpSpPr>
            <p:grpSpPr>
              <a:xfrm flipH="1">
                <a:off x="3116092" y="4937484"/>
                <a:ext cx="204708" cy="113087"/>
                <a:chOff x="4165490" y="4856571"/>
                <a:chExt cx="204708" cy="113087"/>
              </a:xfrm>
            </p:grpSpPr>
            <p:sp>
              <p:nvSpPr>
                <p:cNvPr id="563" name="Google Shape;563;p13"/>
                <p:cNvSpPr/>
                <p:nvPr/>
              </p:nvSpPr>
              <p:spPr>
                <a:xfrm>
                  <a:off x="4165490" y="4859369"/>
                  <a:ext cx="142672" cy="11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72" h="110289" extrusionOk="0">
                      <a:moveTo>
                        <a:pt x="1439" y="2681"/>
                      </a:moveTo>
                      <a:cubicBezTo>
                        <a:pt x="5821" y="2871"/>
                        <a:pt x="10393" y="5062"/>
                        <a:pt x="15822" y="8015"/>
                      </a:cubicBezTo>
                      <a:cubicBezTo>
                        <a:pt x="24490" y="12682"/>
                        <a:pt x="34681" y="19921"/>
                        <a:pt x="45445" y="28779"/>
                      </a:cubicBezTo>
                      <a:cubicBezTo>
                        <a:pt x="57160" y="38400"/>
                        <a:pt x="69448" y="49734"/>
                        <a:pt x="81640" y="60783"/>
                      </a:cubicBezTo>
                      <a:cubicBezTo>
                        <a:pt x="103166" y="80309"/>
                        <a:pt x="124026" y="99169"/>
                        <a:pt x="136408" y="109361"/>
                      </a:cubicBezTo>
                      <a:cubicBezTo>
                        <a:pt x="137837" y="110599"/>
                        <a:pt x="140123" y="110599"/>
                        <a:pt x="141552" y="109361"/>
                      </a:cubicBezTo>
                      <a:cubicBezTo>
                        <a:pt x="142981" y="108218"/>
                        <a:pt x="143076" y="106218"/>
                        <a:pt x="141647" y="104979"/>
                      </a:cubicBezTo>
                      <a:cubicBezTo>
                        <a:pt x="130027" y="94121"/>
                        <a:pt x="111739" y="73451"/>
                        <a:pt x="90688" y="53640"/>
                      </a:cubicBezTo>
                      <a:cubicBezTo>
                        <a:pt x="78496" y="42209"/>
                        <a:pt x="65352" y="31065"/>
                        <a:pt x="52779" y="21921"/>
                      </a:cubicBezTo>
                      <a:cubicBezTo>
                        <a:pt x="40777" y="13158"/>
                        <a:pt x="29252" y="6110"/>
                        <a:pt x="19156" y="2585"/>
                      </a:cubicBezTo>
                      <a:cubicBezTo>
                        <a:pt x="12298" y="204"/>
                        <a:pt x="6202" y="-462"/>
                        <a:pt x="1249" y="300"/>
                      </a:cubicBezTo>
                      <a:cubicBezTo>
                        <a:pt x="487" y="300"/>
                        <a:pt x="-85" y="871"/>
                        <a:pt x="10" y="1538"/>
                      </a:cubicBezTo>
                      <a:cubicBezTo>
                        <a:pt x="10" y="2205"/>
                        <a:pt x="677" y="2681"/>
                        <a:pt x="1439" y="25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4" name="Google Shape;564;p13"/>
                <p:cNvSpPr/>
                <p:nvPr/>
              </p:nvSpPr>
              <p:spPr>
                <a:xfrm>
                  <a:off x="4264666" y="4856571"/>
                  <a:ext cx="59291" cy="91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91" h="91546" extrusionOk="0">
                      <a:moveTo>
                        <a:pt x="85" y="1478"/>
                      </a:moveTo>
                      <a:cubicBezTo>
                        <a:pt x="1704" y="10051"/>
                        <a:pt x="3037" y="20338"/>
                        <a:pt x="6562" y="31101"/>
                      </a:cubicBezTo>
                      <a:cubicBezTo>
                        <a:pt x="9800" y="40721"/>
                        <a:pt x="14563" y="50341"/>
                        <a:pt x="19897" y="59105"/>
                      </a:cubicBezTo>
                      <a:cubicBezTo>
                        <a:pt x="29041" y="73964"/>
                        <a:pt x="40661" y="85870"/>
                        <a:pt x="51805" y="90918"/>
                      </a:cubicBezTo>
                      <a:cubicBezTo>
                        <a:pt x="54091" y="92156"/>
                        <a:pt x="57139" y="91490"/>
                        <a:pt x="58568" y="89585"/>
                      </a:cubicBezTo>
                      <a:cubicBezTo>
                        <a:pt x="59997" y="87680"/>
                        <a:pt x="59235" y="85013"/>
                        <a:pt x="56949" y="83870"/>
                      </a:cubicBezTo>
                      <a:cubicBezTo>
                        <a:pt x="52186" y="80917"/>
                        <a:pt x="48281" y="75773"/>
                        <a:pt x="43995" y="69963"/>
                      </a:cubicBezTo>
                      <a:cubicBezTo>
                        <a:pt x="35518" y="58533"/>
                        <a:pt x="28183" y="43007"/>
                        <a:pt x="20182" y="28815"/>
                      </a:cubicBezTo>
                      <a:cubicBezTo>
                        <a:pt x="14277" y="18242"/>
                        <a:pt x="7419" y="8908"/>
                        <a:pt x="2656" y="812"/>
                      </a:cubicBezTo>
                      <a:cubicBezTo>
                        <a:pt x="2466" y="240"/>
                        <a:pt x="1609" y="-141"/>
                        <a:pt x="942" y="50"/>
                      </a:cubicBezTo>
                      <a:cubicBezTo>
                        <a:pt x="275" y="240"/>
                        <a:pt x="-201" y="907"/>
                        <a:pt x="85" y="14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5" name="Google Shape;565;p13"/>
                <p:cNvSpPr/>
                <p:nvPr/>
              </p:nvSpPr>
              <p:spPr>
                <a:xfrm>
                  <a:off x="4349134" y="4870554"/>
                  <a:ext cx="21064" cy="7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4" h="70120" extrusionOk="0">
                      <a:moveTo>
                        <a:pt x="389" y="4736"/>
                      </a:moveTo>
                      <a:cubicBezTo>
                        <a:pt x="1246" y="7688"/>
                        <a:pt x="961" y="10831"/>
                        <a:pt x="1532" y="14261"/>
                      </a:cubicBezTo>
                      <a:cubicBezTo>
                        <a:pt x="3628" y="26453"/>
                        <a:pt x="5818" y="41026"/>
                        <a:pt x="8200" y="54075"/>
                      </a:cubicBezTo>
                      <a:cubicBezTo>
                        <a:pt x="9057" y="58647"/>
                        <a:pt x="10105" y="63124"/>
                        <a:pt x="11629" y="67124"/>
                      </a:cubicBezTo>
                      <a:cubicBezTo>
                        <a:pt x="12295" y="69315"/>
                        <a:pt x="14962" y="70553"/>
                        <a:pt x="17534" y="69982"/>
                      </a:cubicBezTo>
                      <a:cubicBezTo>
                        <a:pt x="20106" y="69410"/>
                        <a:pt x="21630" y="67124"/>
                        <a:pt x="20868" y="64933"/>
                      </a:cubicBezTo>
                      <a:cubicBezTo>
                        <a:pt x="16486" y="50074"/>
                        <a:pt x="18106" y="30262"/>
                        <a:pt x="14581" y="14451"/>
                      </a:cubicBezTo>
                      <a:cubicBezTo>
                        <a:pt x="14105" y="12165"/>
                        <a:pt x="13724" y="9784"/>
                        <a:pt x="12676" y="7783"/>
                      </a:cubicBezTo>
                      <a:cubicBezTo>
                        <a:pt x="11343" y="5402"/>
                        <a:pt x="9533" y="3783"/>
                        <a:pt x="7533" y="1973"/>
                      </a:cubicBezTo>
                      <a:cubicBezTo>
                        <a:pt x="6580" y="259"/>
                        <a:pt x="4199" y="-503"/>
                        <a:pt x="2294" y="354"/>
                      </a:cubicBezTo>
                      <a:cubicBezTo>
                        <a:pt x="294" y="1116"/>
                        <a:pt x="-563" y="3116"/>
                        <a:pt x="389" y="48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66" name="Google Shape;566;p13"/>
              <p:cNvGrpSpPr/>
              <p:nvPr/>
            </p:nvGrpSpPr>
            <p:grpSpPr>
              <a:xfrm>
                <a:off x="408984" y="4937484"/>
                <a:ext cx="204708" cy="113087"/>
                <a:chOff x="4165490" y="4856571"/>
                <a:chExt cx="204708" cy="113087"/>
              </a:xfrm>
            </p:grpSpPr>
            <p:sp>
              <p:nvSpPr>
                <p:cNvPr id="567" name="Google Shape;567;p13"/>
                <p:cNvSpPr/>
                <p:nvPr/>
              </p:nvSpPr>
              <p:spPr>
                <a:xfrm>
                  <a:off x="4165490" y="4859369"/>
                  <a:ext cx="142672" cy="11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72" h="110289" extrusionOk="0">
                      <a:moveTo>
                        <a:pt x="1439" y="2681"/>
                      </a:moveTo>
                      <a:cubicBezTo>
                        <a:pt x="5821" y="2871"/>
                        <a:pt x="10393" y="5062"/>
                        <a:pt x="15822" y="8015"/>
                      </a:cubicBezTo>
                      <a:cubicBezTo>
                        <a:pt x="24490" y="12682"/>
                        <a:pt x="34681" y="19921"/>
                        <a:pt x="45445" y="28779"/>
                      </a:cubicBezTo>
                      <a:cubicBezTo>
                        <a:pt x="57160" y="38400"/>
                        <a:pt x="69448" y="49734"/>
                        <a:pt x="81640" y="60783"/>
                      </a:cubicBezTo>
                      <a:cubicBezTo>
                        <a:pt x="103166" y="80309"/>
                        <a:pt x="124026" y="99169"/>
                        <a:pt x="136408" y="109361"/>
                      </a:cubicBezTo>
                      <a:cubicBezTo>
                        <a:pt x="137837" y="110599"/>
                        <a:pt x="140123" y="110599"/>
                        <a:pt x="141552" y="109361"/>
                      </a:cubicBezTo>
                      <a:cubicBezTo>
                        <a:pt x="142981" y="108218"/>
                        <a:pt x="143076" y="106218"/>
                        <a:pt x="141647" y="104979"/>
                      </a:cubicBezTo>
                      <a:cubicBezTo>
                        <a:pt x="130027" y="94121"/>
                        <a:pt x="111739" y="73451"/>
                        <a:pt x="90688" y="53640"/>
                      </a:cubicBezTo>
                      <a:cubicBezTo>
                        <a:pt x="78496" y="42209"/>
                        <a:pt x="65352" y="31065"/>
                        <a:pt x="52779" y="21921"/>
                      </a:cubicBezTo>
                      <a:cubicBezTo>
                        <a:pt x="40777" y="13158"/>
                        <a:pt x="29252" y="6110"/>
                        <a:pt x="19156" y="2585"/>
                      </a:cubicBezTo>
                      <a:cubicBezTo>
                        <a:pt x="12298" y="204"/>
                        <a:pt x="6202" y="-462"/>
                        <a:pt x="1249" y="300"/>
                      </a:cubicBezTo>
                      <a:cubicBezTo>
                        <a:pt x="487" y="300"/>
                        <a:pt x="-85" y="871"/>
                        <a:pt x="10" y="1538"/>
                      </a:cubicBezTo>
                      <a:cubicBezTo>
                        <a:pt x="10" y="2205"/>
                        <a:pt x="677" y="2681"/>
                        <a:pt x="1439" y="25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8" name="Google Shape;568;p13"/>
                <p:cNvSpPr/>
                <p:nvPr/>
              </p:nvSpPr>
              <p:spPr>
                <a:xfrm>
                  <a:off x="4264666" y="4856571"/>
                  <a:ext cx="59291" cy="91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91" h="91546" extrusionOk="0">
                      <a:moveTo>
                        <a:pt x="85" y="1478"/>
                      </a:moveTo>
                      <a:cubicBezTo>
                        <a:pt x="1704" y="10051"/>
                        <a:pt x="3037" y="20338"/>
                        <a:pt x="6562" y="31101"/>
                      </a:cubicBezTo>
                      <a:cubicBezTo>
                        <a:pt x="9800" y="40721"/>
                        <a:pt x="14563" y="50341"/>
                        <a:pt x="19897" y="59105"/>
                      </a:cubicBezTo>
                      <a:cubicBezTo>
                        <a:pt x="29041" y="73964"/>
                        <a:pt x="40661" y="85870"/>
                        <a:pt x="51805" y="90918"/>
                      </a:cubicBezTo>
                      <a:cubicBezTo>
                        <a:pt x="54091" y="92156"/>
                        <a:pt x="57139" y="91490"/>
                        <a:pt x="58568" y="89585"/>
                      </a:cubicBezTo>
                      <a:cubicBezTo>
                        <a:pt x="59997" y="87680"/>
                        <a:pt x="59235" y="85013"/>
                        <a:pt x="56949" y="83870"/>
                      </a:cubicBezTo>
                      <a:cubicBezTo>
                        <a:pt x="52186" y="80917"/>
                        <a:pt x="48281" y="75773"/>
                        <a:pt x="43995" y="69963"/>
                      </a:cubicBezTo>
                      <a:cubicBezTo>
                        <a:pt x="35518" y="58533"/>
                        <a:pt x="28183" y="43007"/>
                        <a:pt x="20182" y="28815"/>
                      </a:cubicBezTo>
                      <a:cubicBezTo>
                        <a:pt x="14277" y="18242"/>
                        <a:pt x="7419" y="8908"/>
                        <a:pt x="2656" y="812"/>
                      </a:cubicBezTo>
                      <a:cubicBezTo>
                        <a:pt x="2466" y="240"/>
                        <a:pt x="1609" y="-141"/>
                        <a:pt x="942" y="50"/>
                      </a:cubicBezTo>
                      <a:cubicBezTo>
                        <a:pt x="275" y="240"/>
                        <a:pt x="-201" y="907"/>
                        <a:pt x="85" y="14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9" name="Google Shape;569;p13"/>
                <p:cNvSpPr/>
                <p:nvPr/>
              </p:nvSpPr>
              <p:spPr>
                <a:xfrm>
                  <a:off x="4349134" y="4870554"/>
                  <a:ext cx="21064" cy="7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4" h="70120" extrusionOk="0">
                      <a:moveTo>
                        <a:pt x="389" y="4736"/>
                      </a:moveTo>
                      <a:cubicBezTo>
                        <a:pt x="1246" y="7688"/>
                        <a:pt x="961" y="10831"/>
                        <a:pt x="1532" y="14261"/>
                      </a:cubicBezTo>
                      <a:cubicBezTo>
                        <a:pt x="3628" y="26453"/>
                        <a:pt x="5818" y="41026"/>
                        <a:pt x="8200" y="54075"/>
                      </a:cubicBezTo>
                      <a:cubicBezTo>
                        <a:pt x="9057" y="58647"/>
                        <a:pt x="10105" y="63124"/>
                        <a:pt x="11629" y="67124"/>
                      </a:cubicBezTo>
                      <a:cubicBezTo>
                        <a:pt x="12295" y="69315"/>
                        <a:pt x="14962" y="70553"/>
                        <a:pt x="17534" y="69982"/>
                      </a:cubicBezTo>
                      <a:cubicBezTo>
                        <a:pt x="20106" y="69410"/>
                        <a:pt x="21630" y="67124"/>
                        <a:pt x="20868" y="64933"/>
                      </a:cubicBezTo>
                      <a:cubicBezTo>
                        <a:pt x="16486" y="50074"/>
                        <a:pt x="18106" y="30262"/>
                        <a:pt x="14581" y="14451"/>
                      </a:cubicBezTo>
                      <a:cubicBezTo>
                        <a:pt x="14105" y="12165"/>
                        <a:pt x="13724" y="9784"/>
                        <a:pt x="12676" y="7783"/>
                      </a:cubicBezTo>
                      <a:cubicBezTo>
                        <a:pt x="11343" y="5402"/>
                        <a:pt x="9533" y="3783"/>
                        <a:pt x="7533" y="1973"/>
                      </a:cubicBezTo>
                      <a:cubicBezTo>
                        <a:pt x="6580" y="259"/>
                        <a:pt x="4199" y="-503"/>
                        <a:pt x="2294" y="354"/>
                      </a:cubicBezTo>
                      <a:cubicBezTo>
                        <a:pt x="294" y="1116"/>
                        <a:pt x="-563" y="3116"/>
                        <a:pt x="389" y="48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70" name="Google Shape;570;p13"/>
              <p:cNvGrpSpPr/>
              <p:nvPr/>
            </p:nvGrpSpPr>
            <p:grpSpPr>
              <a:xfrm>
                <a:off x="8530309" y="4937484"/>
                <a:ext cx="204708" cy="113087"/>
                <a:chOff x="4165490" y="4856571"/>
                <a:chExt cx="204708" cy="113087"/>
              </a:xfrm>
            </p:grpSpPr>
            <p:sp>
              <p:nvSpPr>
                <p:cNvPr id="571" name="Google Shape;571;p13"/>
                <p:cNvSpPr/>
                <p:nvPr/>
              </p:nvSpPr>
              <p:spPr>
                <a:xfrm>
                  <a:off x="4165490" y="4859369"/>
                  <a:ext cx="142672" cy="11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72" h="110289" extrusionOk="0">
                      <a:moveTo>
                        <a:pt x="1439" y="2681"/>
                      </a:moveTo>
                      <a:cubicBezTo>
                        <a:pt x="5821" y="2871"/>
                        <a:pt x="10393" y="5062"/>
                        <a:pt x="15822" y="8015"/>
                      </a:cubicBezTo>
                      <a:cubicBezTo>
                        <a:pt x="24490" y="12682"/>
                        <a:pt x="34681" y="19921"/>
                        <a:pt x="45445" y="28779"/>
                      </a:cubicBezTo>
                      <a:cubicBezTo>
                        <a:pt x="57160" y="38400"/>
                        <a:pt x="69448" y="49734"/>
                        <a:pt x="81640" y="60783"/>
                      </a:cubicBezTo>
                      <a:cubicBezTo>
                        <a:pt x="103166" y="80309"/>
                        <a:pt x="124026" y="99169"/>
                        <a:pt x="136408" y="109361"/>
                      </a:cubicBezTo>
                      <a:cubicBezTo>
                        <a:pt x="137837" y="110599"/>
                        <a:pt x="140123" y="110599"/>
                        <a:pt x="141552" y="109361"/>
                      </a:cubicBezTo>
                      <a:cubicBezTo>
                        <a:pt x="142981" y="108218"/>
                        <a:pt x="143076" y="106218"/>
                        <a:pt x="141647" y="104979"/>
                      </a:cubicBezTo>
                      <a:cubicBezTo>
                        <a:pt x="130027" y="94121"/>
                        <a:pt x="111739" y="73451"/>
                        <a:pt x="90688" y="53640"/>
                      </a:cubicBezTo>
                      <a:cubicBezTo>
                        <a:pt x="78496" y="42209"/>
                        <a:pt x="65352" y="31065"/>
                        <a:pt x="52779" y="21921"/>
                      </a:cubicBezTo>
                      <a:cubicBezTo>
                        <a:pt x="40777" y="13158"/>
                        <a:pt x="29252" y="6110"/>
                        <a:pt x="19156" y="2585"/>
                      </a:cubicBezTo>
                      <a:cubicBezTo>
                        <a:pt x="12298" y="204"/>
                        <a:pt x="6202" y="-462"/>
                        <a:pt x="1249" y="300"/>
                      </a:cubicBezTo>
                      <a:cubicBezTo>
                        <a:pt x="487" y="300"/>
                        <a:pt x="-85" y="871"/>
                        <a:pt x="10" y="1538"/>
                      </a:cubicBezTo>
                      <a:cubicBezTo>
                        <a:pt x="10" y="2205"/>
                        <a:pt x="677" y="2681"/>
                        <a:pt x="1439" y="25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2" name="Google Shape;572;p13"/>
                <p:cNvSpPr/>
                <p:nvPr/>
              </p:nvSpPr>
              <p:spPr>
                <a:xfrm>
                  <a:off x="4264666" y="4856571"/>
                  <a:ext cx="59291" cy="91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91" h="91546" extrusionOk="0">
                      <a:moveTo>
                        <a:pt x="85" y="1478"/>
                      </a:moveTo>
                      <a:cubicBezTo>
                        <a:pt x="1704" y="10051"/>
                        <a:pt x="3037" y="20338"/>
                        <a:pt x="6562" y="31101"/>
                      </a:cubicBezTo>
                      <a:cubicBezTo>
                        <a:pt x="9800" y="40721"/>
                        <a:pt x="14563" y="50341"/>
                        <a:pt x="19897" y="59105"/>
                      </a:cubicBezTo>
                      <a:cubicBezTo>
                        <a:pt x="29041" y="73964"/>
                        <a:pt x="40661" y="85870"/>
                        <a:pt x="51805" y="90918"/>
                      </a:cubicBezTo>
                      <a:cubicBezTo>
                        <a:pt x="54091" y="92156"/>
                        <a:pt x="57139" y="91490"/>
                        <a:pt x="58568" y="89585"/>
                      </a:cubicBezTo>
                      <a:cubicBezTo>
                        <a:pt x="59997" y="87680"/>
                        <a:pt x="59235" y="85013"/>
                        <a:pt x="56949" y="83870"/>
                      </a:cubicBezTo>
                      <a:cubicBezTo>
                        <a:pt x="52186" y="80917"/>
                        <a:pt x="48281" y="75773"/>
                        <a:pt x="43995" y="69963"/>
                      </a:cubicBezTo>
                      <a:cubicBezTo>
                        <a:pt x="35518" y="58533"/>
                        <a:pt x="28183" y="43007"/>
                        <a:pt x="20182" y="28815"/>
                      </a:cubicBezTo>
                      <a:cubicBezTo>
                        <a:pt x="14277" y="18242"/>
                        <a:pt x="7419" y="8908"/>
                        <a:pt x="2656" y="812"/>
                      </a:cubicBezTo>
                      <a:cubicBezTo>
                        <a:pt x="2466" y="240"/>
                        <a:pt x="1609" y="-141"/>
                        <a:pt x="942" y="50"/>
                      </a:cubicBezTo>
                      <a:cubicBezTo>
                        <a:pt x="275" y="240"/>
                        <a:pt x="-201" y="907"/>
                        <a:pt x="85" y="14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3" name="Google Shape;573;p13"/>
                <p:cNvSpPr/>
                <p:nvPr/>
              </p:nvSpPr>
              <p:spPr>
                <a:xfrm>
                  <a:off x="4349134" y="4870554"/>
                  <a:ext cx="21064" cy="7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4" h="70120" extrusionOk="0">
                      <a:moveTo>
                        <a:pt x="389" y="4736"/>
                      </a:moveTo>
                      <a:cubicBezTo>
                        <a:pt x="1246" y="7688"/>
                        <a:pt x="961" y="10831"/>
                        <a:pt x="1532" y="14261"/>
                      </a:cubicBezTo>
                      <a:cubicBezTo>
                        <a:pt x="3628" y="26453"/>
                        <a:pt x="5818" y="41026"/>
                        <a:pt x="8200" y="54075"/>
                      </a:cubicBezTo>
                      <a:cubicBezTo>
                        <a:pt x="9057" y="58647"/>
                        <a:pt x="10105" y="63124"/>
                        <a:pt x="11629" y="67124"/>
                      </a:cubicBezTo>
                      <a:cubicBezTo>
                        <a:pt x="12295" y="69315"/>
                        <a:pt x="14962" y="70553"/>
                        <a:pt x="17534" y="69982"/>
                      </a:cubicBezTo>
                      <a:cubicBezTo>
                        <a:pt x="20106" y="69410"/>
                        <a:pt x="21630" y="67124"/>
                        <a:pt x="20868" y="64933"/>
                      </a:cubicBezTo>
                      <a:cubicBezTo>
                        <a:pt x="16486" y="50074"/>
                        <a:pt x="18106" y="30262"/>
                        <a:pt x="14581" y="14451"/>
                      </a:cubicBezTo>
                      <a:cubicBezTo>
                        <a:pt x="14105" y="12165"/>
                        <a:pt x="13724" y="9784"/>
                        <a:pt x="12676" y="7783"/>
                      </a:cubicBezTo>
                      <a:cubicBezTo>
                        <a:pt x="11343" y="5402"/>
                        <a:pt x="9533" y="3783"/>
                        <a:pt x="7533" y="1973"/>
                      </a:cubicBezTo>
                      <a:cubicBezTo>
                        <a:pt x="6580" y="259"/>
                        <a:pt x="4199" y="-503"/>
                        <a:pt x="2294" y="354"/>
                      </a:cubicBezTo>
                      <a:cubicBezTo>
                        <a:pt x="294" y="1116"/>
                        <a:pt x="-563" y="3116"/>
                        <a:pt x="389" y="48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74" name="Google Shape;574;p13"/>
              <p:cNvGrpSpPr/>
              <p:nvPr/>
            </p:nvGrpSpPr>
            <p:grpSpPr>
              <a:xfrm>
                <a:off x="5823200" y="4937484"/>
                <a:ext cx="204708" cy="113087"/>
                <a:chOff x="4165490" y="4856571"/>
                <a:chExt cx="204708" cy="113087"/>
              </a:xfrm>
            </p:grpSpPr>
            <p:sp>
              <p:nvSpPr>
                <p:cNvPr id="575" name="Google Shape;575;p13"/>
                <p:cNvSpPr/>
                <p:nvPr/>
              </p:nvSpPr>
              <p:spPr>
                <a:xfrm>
                  <a:off x="4165490" y="4859369"/>
                  <a:ext cx="142672" cy="11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72" h="110289" extrusionOk="0">
                      <a:moveTo>
                        <a:pt x="1439" y="2681"/>
                      </a:moveTo>
                      <a:cubicBezTo>
                        <a:pt x="5821" y="2871"/>
                        <a:pt x="10393" y="5062"/>
                        <a:pt x="15822" y="8015"/>
                      </a:cubicBezTo>
                      <a:cubicBezTo>
                        <a:pt x="24490" y="12682"/>
                        <a:pt x="34681" y="19921"/>
                        <a:pt x="45445" y="28779"/>
                      </a:cubicBezTo>
                      <a:cubicBezTo>
                        <a:pt x="57160" y="38400"/>
                        <a:pt x="69448" y="49734"/>
                        <a:pt x="81640" y="60783"/>
                      </a:cubicBezTo>
                      <a:cubicBezTo>
                        <a:pt x="103166" y="80309"/>
                        <a:pt x="124026" y="99169"/>
                        <a:pt x="136408" y="109361"/>
                      </a:cubicBezTo>
                      <a:cubicBezTo>
                        <a:pt x="137837" y="110599"/>
                        <a:pt x="140123" y="110599"/>
                        <a:pt x="141552" y="109361"/>
                      </a:cubicBezTo>
                      <a:cubicBezTo>
                        <a:pt x="142981" y="108218"/>
                        <a:pt x="143076" y="106218"/>
                        <a:pt x="141647" y="104979"/>
                      </a:cubicBezTo>
                      <a:cubicBezTo>
                        <a:pt x="130027" y="94121"/>
                        <a:pt x="111739" y="73451"/>
                        <a:pt x="90688" y="53640"/>
                      </a:cubicBezTo>
                      <a:cubicBezTo>
                        <a:pt x="78496" y="42209"/>
                        <a:pt x="65352" y="31065"/>
                        <a:pt x="52779" y="21921"/>
                      </a:cubicBezTo>
                      <a:cubicBezTo>
                        <a:pt x="40777" y="13158"/>
                        <a:pt x="29252" y="6110"/>
                        <a:pt x="19156" y="2585"/>
                      </a:cubicBezTo>
                      <a:cubicBezTo>
                        <a:pt x="12298" y="204"/>
                        <a:pt x="6202" y="-462"/>
                        <a:pt x="1249" y="300"/>
                      </a:cubicBezTo>
                      <a:cubicBezTo>
                        <a:pt x="487" y="300"/>
                        <a:pt x="-85" y="871"/>
                        <a:pt x="10" y="1538"/>
                      </a:cubicBezTo>
                      <a:cubicBezTo>
                        <a:pt x="10" y="2205"/>
                        <a:pt x="677" y="2681"/>
                        <a:pt x="1439" y="25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6" name="Google Shape;576;p13"/>
                <p:cNvSpPr/>
                <p:nvPr/>
              </p:nvSpPr>
              <p:spPr>
                <a:xfrm>
                  <a:off x="4264666" y="4856571"/>
                  <a:ext cx="59291" cy="91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91" h="91546" extrusionOk="0">
                      <a:moveTo>
                        <a:pt x="85" y="1478"/>
                      </a:moveTo>
                      <a:cubicBezTo>
                        <a:pt x="1704" y="10051"/>
                        <a:pt x="3037" y="20338"/>
                        <a:pt x="6562" y="31101"/>
                      </a:cubicBezTo>
                      <a:cubicBezTo>
                        <a:pt x="9800" y="40721"/>
                        <a:pt x="14563" y="50341"/>
                        <a:pt x="19897" y="59105"/>
                      </a:cubicBezTo>
                      <a:cubicBezTo>
                        <a:pt x="29041" y="73964"/>
                        <a:pt x="40661" y="85870"/>
                        <a:pt x="51805" y="90918"/>
                      </a:cubicBezTo>
                      <a:cubicBezTo>
                        <a:pt x="54091" y="92156"/>
                        <a:pt x="57139" y="91490"/>
                        <a:pt x="58568" y="89585"/>
                      </a:cubicBezTo>
                      <a:cubicBezTo>
                        <a:pt x="59997" y="87680"/>
                        <a:pt x="59235" y="85013"/>
                        <a:pt x="56949" y="83870"/>
                      </a:cubicBezTo>
                      <a:cubicBezTo>
                        <a:pt x="52186" y="80917"/>
                        <a:pt x="48281" y="75773"/>
                        <a:pt x="43995" y="69963"/>
                      </a:cubicBezTo>
                      <a:cubicBezTo>
                        <a:pt x="35518" y="58533"/>
                        <a:pt x="28183" y="43007"/>
                        <a:pt x="20182" y="28815"/>
                      </a:cubicBezTo>
                      <a:cubicBezTo>
                        <a:pt x="14277" y="18242"/>
                        <a:pt x="7419" y="8908"/>
                        <a:pt x="2656" y="812"/>
                      </a:cubicBezTo>
                      <a:cubicBezTo>
                        <a:pt x="2466" y="240"/>
                        <a:pt x="1609" y="-141"/>
                        <a:pt x="942" y="50"/>
                      </a:cubicBezTo>
                      <a:cubicBezTo>
                        <a:pt x="275" y="240"/>
                        <a:pt x="-201" y="907"/>
                        <a:pt x="85" y="14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7" name="Google Shape;577;p13"/>
                <p:cNvSpPr/>
                <p:nvPr/>
              </p:nvSpPr>
              <p:spPr>
                <a:xfrm>
                  <a:off x="4349134" y="4870554"/>
                  <a:ext cx="21064" cy="7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4" h="70120" extrusionOk="0">
                      <a:moveTo>
                        <a:pt x="389" y="4736"/>
                      </a:moveTo>
                      <a:cubicBezTo>
                        <a:pt x="1246" y="7688"/>
                        <a:pt x="961" y="10831"/>
                        <a:pt x="1532" y="14261"/>
                      </a:cubicBezTo>
                      <a:cubicBezTo>
                        <a:pt x="3628" y="26453"/>
                        <a:pt x="5818" y="41026"/>
                        <a:pt x="8200" y="54075"/>
                      </a:cubicBezTo>
                      <a:cubicBezTo>
                        <a:pt x="9057" y="58647"/>
                        <a:pt x="10105" y="63124"/>
                        <a:pt x="11629" y="67124"/>
                      </a:cubicBezTo>
                      <a:cubicBezTo>
                        <a:pt x="12295" y="69315"/>
                        <a:pt x="14962" y="70553"/>
                        <a:pt x="17534" y="69982"/>
                      </a:cubicBezTo>
                      <a:cubicBezTo>
                        <a:pt x="20106" y="69410"/>
                        <a:pt x="21630" y="67124"/>
                        <a:pt x="20868" y="64933"/>
                      </a:cubicBezTo>
                      <a:cubicBezTo>
                        <a:pt x="16486" y="50074"/>
                        <a:pt x="18106" y="30262"/>
                        <a:pt x="14581" y="14451"/>
                      </a:cubicBezTo>
                      <a:cubicBezTo>
                        <a:pt x="14105" y="12165"/>
                        <a:pt x="13724" y="9784"/>
                        <a:pt x="12676" y="7783"/>
                      </a:cubicBezTo>
                      <a:cubicBezTo>
                        <a:pt x="11343" y="5402"/>
                        <a:pt x="9533" y="3783"/>
                        <a:pt x="7533" y="1973"/>
                      </a:cubicBezTo>
                      <a:cubicBezTo>
                        <a:pt x="6580" y="259"/>
                        <a:pt x="4199" y="-503"/>
                        <a:pt x="2294" y="354"/>
                      </a:cubicBezTo>
                      <a:cubicBezTo>
                        <a:pt x="294" y="1116"/>
                        <a:pt x="-563" y="3116"/>
                        <a:pt x="389" y="48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78" name="Google Shape;578;p13"/>
            <p:cNvSpPr/>
            <p:nvPr/>
          </p:nvSpPr>
          <p:spPr>
            <a:xfrm>
              <a:off x="8503635" y="270928"/>
              <a:ext cx="705128" cy="382277"/>
            </a:xfrm>
            <a:custGeom>
              <a:avLst/>
              <a:gdLst/>
              <a:ahLst/>
              <a:cxnLst/>
              <a:rect l="l" t="t" r="r" b="b"/>
              <a:pathLst>
                <a:path w="705128" h="382277" extrusionOk="0">
                  <a:moveTo>
                    <a:pt x="694882" y="248052"/>
                  </a:moveTo>
                  <a:cubicBezTo>
                    <a:pt x="673451" y="302821"/>
                    <a:pt x="607157" y="342254"/>
                    <a:pt x="528100" y="355208"/>
                  </a:cubicBezTo>
                  <a:cubicBezTo>
                    <a:pt x="520956" y="356351"/>
                    <a:pt x="513621" y="357304"/>
                    <a:pt x="506192" y="358066"/>
                  </a:cubicBezTo>
                  <a:cubicBezTo>
                    <a:pt x="415228" y="389212"/>
                    <a:pt x="310834" y="389212"/>
                    <a:pt x="221299" y="364352"/>
                  </a:cubicBezTo>
                  <a:cubicBezTo>
                    <a:pt x="213679" y="363876"/>
                    <a:pt x="206059" y="363114"/>
                    <a:pt x="198534" y="362161"/>
                  </a:cubicBezTo>
                  <a:cubicBezTo>
                    <a:pt x="115667" y="351970"/>
                    <a:pt x="41658" y="316727"/>
                    <a:pt x="11940" y="261482"/>
                  </a:cubicBezTo>
                  <a:cubicBezTo>
                    <a:pt x="-27113" y="188521"/>
                    <a:pt x="33943" y="115559"/>
                    <a:pt x="132431" y="83460"/>
                  </a:cubicBezTo>
                  <a:cubicBezTo>
                    <a:pt x="139003" y="81364"/>
                    <a:pt x="145575" y="79364"/>
                    <a:pt x="150909" y="76983"/>
                  </a:cubicBezTo>
                  <a:cubicBezTo>
                    <a:pt x="188342" y="36692"/>
                    <a:pt x="253208" y="8308"/>
                    <a:pt x="321597" y="1164"/>
                  </a:cubicBezTo>
                  <a:cubicBezTo>
                    <a:pt x="422467" y="-8266"/>
                    <a:pt x="494476" y="41359"/>
                    <a:pt x="551721" y="86413"/>
                  </a:cubicBezTo>
                  <a:cubicBezTo>
                    <a:pt x="558008" y="88603"/>
                    <a:pt x="564866" y="90699"/>
                    <a:pt x="571724" y="92794"/>
                  </a:cubicBezTo>
                  <a:cubicBezTo>
                    <a:pt x="653829" y="118893"/>
                    <a:pt x="724505" y="168232"/>
                    <a:pt x="700311" y="233574"/>
                  </a:cubicBezTo>
                  <a:cubicBezTo>
                    <a:pt x="698883" y="238432"/>
                    <a:pt x="697073" y="243289"/>
                    <a:pt x="694882" y="2481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79" name="Google Shape;579;p13"/>
            <p:cNvGrpSpPr/>
            <p:nvPr/>
          </p:nvGrpSpPr>
          <p:grpSpPr>
            <a:xfrm>
              <a:off x="142802" y="1914436"/>
              <a:ext cx="461179" cy="461210"/>
              <a:chOff x="2957865" y="5957044"/>
              <a:chExt cx="794178" cy="794231"/>
            </a:xfrm>
          </p:grpSpPr>
          <p:sp>
            <p:nvSpPr>
              <p:cNvPr id="580" name="Google Shape;580;p13"/>
              <p:cNvSpPr/>
              <p:nvPr/>
            </p:nvSpPr>
            <p:spPr>
              <a:xfrm>
                <a:off x="2957865" y="5957044"/>
                <a:ext cx="794178" cy="794231"/>
              </a:xfrm>
              <a:custGeom>
                <a:avLst/>
                <a:gdLst/>
                <a:ahLst/>
                <a:cxnLst/>
                <a:rect l="l" t="t" r="r" b="b"/>
                <a:pathLst>
                  <a:path w="794178" h="794231" extrusionOk="0">
                    <a:moveTo>
                      <a:pt x="201182" y="424150"/>
                    </a:moveTo>
                    <a:cubicBezTo>
                      <a:pt x="80015" y="392411"/>
                      <a:pt x="-9786" y="333851"/>
                      <a:pt x="856" y="293462"/>
                    </a:cubicBezTo>
                    <a:cubicBezTo>
                      <a:pt x="11498" y="253073"/>
                      <a:pt x="118475" y="245792"/>
                      <a:pt x="239642" y="277593"/>
                    </a:cubicBezTo>
                    <a:cubicBezTo>
                      <a:pt x="176413" y="169557"/>
                      <a:pt x="154321" y="64696"/>
                      <a:pt x="190353" y="43661"/>
                    </a:cubicBezTo>
                    <a:cubicBezTo>
                      <a:pt x="226386" y="22627"/>
                      <a:pt x="307039" y="93136"/>
                      <a:pt x="370205" y="201420"/>
                    </a:cubicBezTo>
                    <a:cubicBezTo>
                      <a:pt x="401943" y="80192"/>
                      <a:pt x="460566" y="-9734"/>
                      <a:pt x="501017" y="846"/>
                    </a:cubicBezTo>
                    <a:cubicBezTo>
                      <a:pt x="541406" y="11425"/>
                      <a:pt x="548438" y="118527"/>
                      <a:pt x="516638" y="239756"/>
                    </a:cubicBezTo>
                    <a:cubicBezTo>
                      <a:pt x="624797" y="176341"/>
                      <a:pt x="729659" y="154435"/>
                      <a:pt x="750756" y="190467"/>
                    </a:cubicBezTo>
                    <a:cubicBezTo>
                      <a:pt x="771852" y="226500"/>
                      <a:pt x="701156" y="307029"/>
                      <a:pt x="593059" y="370132"/>
                    </a:cubicBezTo>
                    <a:cubicBezTo>
                      <a:pt x="714225" y="401871"/>
                      <a:pt x="803964" y="460680"/>
                      <a:pt x="793322" y="501069"/>
                    </a:cubicBezTo>
                    <a:cubicBezTo>
                      <a:pt x="782743" y="541458"/>
                      <a:pt x="675765" y="548428"/>
                      <a:pt x="554599" y="516689"/>
                    </a:cubicBezTo>
                    <a:cubicBezTo>
                      <a:pt x="617827" y="624724"/>
                      <a:pt x="639920" y="729586"/>
                      <a:pt x="603825" y="750869"/>
                    </a:cubicBezTo>
                    <a:cubicBezTo>
                      <a:pt x="567792" y="771904"/>
                      <a:pt x="487201" y="701084"/>
                      <a:pt x="423974" y="593111"/>
                    </a:cubicBezTo>
                    <a:cubicBezTo>
                      <a:pt x="392235" y="714339"/>
                      <a:pt x="333674" y="804016"/>
                      <a:pt x="293223" y="793374"/>
                    </a:cubicBezTo>
                    <a:cubicBezTo>
                      <a:pt x="252772" y="782732"/>
                      <a:pt x="245740" y="675942"/>
                      <a:pt x="277541" y="554713"/>
                    </a:cubicBezTo>
                    <a:cubicBezTo>
                      <a:pt x="169443" y="617817"/>
                      <a:pt x="64520" y="640034"/>
                      <a:pt x="43423" y="604001"/>
                    </a:cubicBezTo>
                    <a:cubicBezTo>
                      <a:pt x="22388" y="567720"/>
                      <a:pt x="93022" y="487191"/>
                      <a:pt x="201120" y="42402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p13"/>
              <p:cNvSpPr/>
              <p:nvPr/>
            </p:nvSpPr>
            <p:spPr>
              <a:xfrm>
                <a:off x="3072388" y="6281953"/>
                <a:ext cx="276661" cy="71547"/>
              </a:xfrm>
              <a:custGeom>
                <a:avLst/>
                <a:gdLst/>
                <a:ahLst/>
                <a:cxnLst/>
                <a:rect l="l" t="t" r="r" b="b"/>
                <a:pathLst>
                  <a:path w="276661" h="71547" extrusionOk="0">
                    <a:moveTo>
                      <a:pt x="1027" y="3030"/>
                    </a:moveTo>
                    <a:cubicBezTo>
                      <a:pt x="45337" y="17779"/>
                      <a:pt x="91015" y="30910"/>
                      <a:pt x="137129" y="42050"/>
                    </a:cubicBezTo>
                    <a:cubicBezTo>
                      <a:pt x="183306" y="53252"/>
                      <a:pt x="229855" y="62524"/>
                      <a:pt x="275596" y="71548"/>
                    </a:cubicBezTo>
                    <a:cubicBezTo>
                      <a:pt x="276094" y="71486"/>
                      <a:pt x="276529" y="71361"/>
                      <a:pt x="276654" y="70677"/>
                    </a:cubicBezTo>
                    <a:cubicBezTo>
                      <a:pt x="276716" y="70241"/>
                      <a:pt x="276405" y="69930"/>
                      <a:pt x="275970" y="69805"/>
                    </a:cubicBezTo>
                    <a:cubicBezTo>
                      <a:pt x="221392" y="57981"/>
                      <a:pt x="165881" y="44788"/>
                      <a:pt x="110867" y="30599"/>
                    </a:cubicBezTo>
                    <a:cubicBezTo>
                      <a:pt x="74088" y="21202"/>
                      <a:pt x="37558" y="11369"/>
                      <a:pt x="2023" y="43"/>
                    </a:cubicBezTo>
                    <a:cubicBezTo>
                      <a:pt x="1214" y="-144"/>
                      <a:pt x="342" y="292"/>
                      <a:pt x="94" y="1101"/>
                    </a:cubicBezTo>
                    <a:cubicBezTo>
                      <a:pt x="-217" y="1910"/>
                      <a:pt x="280" y="2719"/>
                      <a:pt x="1090" y="296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13"/>
              <p:cNvSpPr/>
              <p:nvPr/>
            </p:nvSpPr>
            <p:spPr>
              <a:xfrm>
                <a:off x="3123242" y="6364696"/>
                <a:ext cx="218816" cy="119938"/>
              </a:xfrm>
              <a:custGeom>
                <a:avLst/>
                <a:gdLst/>
                <a:ahLst/>
                <a:cxnLst/>
                <a:rect l="l" t="t" r="r" b="b"/>
                <a:pathLst>
                  <a:path w="218816" h="119938" extrusionOk="0">
                    <a:moveTo>
                      <a:pt x="2137" y="119679"/>
                    </a:moveTo>
                    <a:cubicBezTo>
                      <a:pt x="32444" y="103748"/>
                      <a:pt x="62627" y="87069"/>
                      <a:pt x="92561" y="69893"/>
                    </a:cubicBezTo>
                    <a:cubicBezTo>
                      <a:pt x="112475" y="58443"/>
                      <a:pt x="132203" y="46681"/>
                      <a:pt x="152242" y="35728"/>
                    </a:cubicBezTo>
                    <a:cubicBezTo>
                      <a:pt x="173774" y="24028"/>
                      <a:pt x="195618" y="12577"/>
                      <a:pt x="217959" y="2682"/>
                    </a:cubicBezTo>
                    <a:cubicBezTo>
                      <a:pt x="218643" y="2434"/>
                      <a:pt x="219017" y="1625"/>
                      <a:pt x="218706" y="816"/>
                    </a:cubicBezTo>
                    <a:cubicBezTo>
                      <a:pt x="218395" y="69"/>
                      <a:pt x="217585" y="-180"/>
                      <a:pt x="216839" y="131"/>
                    </a:cubicBezTo>
                    <a:cubicBezTo>
                      <a:pt x="186532" y="12702"/>
                      <a:pt x="156971" y="27078"/>
                      <a:pt x="128095" y="42947"/>
                    </a:cubicBezTo>
                    <a:cubicBezTo>
                      <a:pt x="85031" y="66595"/>
                      <a:pt x="43397" y="93355"/>
                      <a:pt x="706" y="117314"/>
                    </a:cubicBezTo>
                    <a:cubicBezTo>
                      <a:pt x="22" y="117563"/>
                      <a:pt x="-165" y="118435"/>
                      <a:pt x="146" y="119181"/>
                    </a:cubicBezTo>
                    <a:cubicBezTo>
                      <a:pt x="457" y="119928"/>
                      <a:pt x="1390" y="120177"/>
                      <a:pt x="2075" y="119679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583;p13"/>
              <p:cNvSpPr/>
              <p:nvPr/>
            </p:nvSpPr>
            <p:spPr>
              <a:xfrm>
                <a:off x="3283223" y="6359074"/>
                <a:ext cx="53008" cy="248187"/>
              </a:xfrm>
              <a:custGeom>
                <a:avLst/>
                <a:gdLst/>
                <a:ahLst/>
                <a:cxnLst/>
                <a:rect l="l" t="t" r="r" b="b"/>
                <a:pathLst>
                  <a:path w="53008" h="248187" extrusionOk="0">
                    <a:moveTo>
                      <a:pt x="2778" y="247214"/>
                    </a:moveTo>
                    <a:lnTo>
                      <a:pt x="25928" y="118456"/>
                    </a:lnTo>
                    <a:lnTo>
                      <a:pt x="52999" y="1086"/>
                    </a:lnTo>
                    <a:cubicBezTo>
                      <a:pt x="53061" y="650"/>
                      <a:pt x="52813" y="152"/>
                      <a:pt x="52377" y="28"/>
                    </a:cubicBezTo>
                    <a:cubicBezTo>
                      <a:pt x="51941" y="-97"/>
                      <a:pt x="51506" y="214"/>
                      <a:pt x="51381" y="650"/>
                    </a:cubicBezTo>
                    <a:lnTo>
                      <a:pt x="21883" y="117398"/>
                    </a:lnTo>
                    <a:cubicBezTo>
                      <a:pt x="18958" y="130404"/>
                      <a:pt x="16344" y="143224"/>
                      <a:pt x="14291" y="156231"/>
                    </a:cubicBezTo>
                    <a:cubicBezTo>
                      <a:pt x="9374" y="186289"/>
                      <a:pt x="6014" y="216721"/>
                      <a:pt x="39" y="246530"/>
                    </a:cubicBezTo>
                    <a:cubicBezTo>
                      <a:pt x="-147" y="247401"/>
                      <a:pt x="350" y="248210"/>
                      <a:pt x="1097" y="248148"/>
                    </a:cubicBezTo>
                    <a:cubicBezTo>
                      <a:pt x="1844" y="248335"/>
                      <a:pt x="2591" y="247837"/>
                      <a:pt x="2715" y="247214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13"/>
              <p:cNvSpPr/>
              <p:nvPr/>
            </p:nvSpPr>
            <p:spPr>
              <a:xfrm>
                <a:off x="3388200" y="6395788"/>
                <a:ext cx="85800" cy="193829"/>
              </a:xfrm>
              <a:custGeom>
                <a:avLst/>
                <a:gdLst/>
                <a:ahLst/>
                <a:cxnLst/>
                <a:rect l="l" t="t" r="r" b="b"/>
                <a:pathLst>
                  <a:path w="85800" h="193829" extrusionOk="0">
                    <a:moveTo>
                      <a:pt x="85679" y="191831"/>
                    </a:moveTo>
                    <a:cubicBezTo>
                      <a:pt x="85493" y="190213"/>
                      <a:pt x="85493" y="188844"/>
                      <a:pt x="85057" y="187599"/>
                    </a:cubicBezTo>
                    <a:cubicBezTo>
                      <a:pt x="81696" y="175464"/>
                      <a:pt x="75287" y="164511"/>
                      <a:pt x="70246" y="153060"/>
                    </a:cubicBezTo>
                    <a:cubicBezTo>
                      <a:pt x="48091" y="102154"/>
                      <a:pt x="25937" y="51248"/>
                      <a:pt x="2911" y="840"/>
                    </a:cubicBezTo>
                    <a:cubicBezTo>
                      <a:pt x="2599" y="93"/>
                      <a:pt x="1666" y="-156"/>
                      <a:pt x="919" y="93"/>
                    </a:cubicBezTo>
                    <a:cubicBezTo>
                      <a:pt x="172" y="342"/>
                      <a:pt x="-201" y="1400"/>
                      <a:pt x="110" y="2147"/>
                    </a:cubicBezTo>
                    <a:cubicBezTo>
                      <a:pt x="22265" y="53053"/>
                      <a:pt x="42677" y="104581"/>
                      <a:pt x="64894" y="155550"/>
                    </a:cubicBezTo>
                    <a:cubicBezTo>
                      <a:pt x="69873" y="167000"/>
                      <a:pt x="73669" y="179011"/>
                      <a:pt x="80390" y="189591"/>
                    </a:cubicBezTo>
                    <a:cubicBezTo>
                      <a:pt x="81199" y="190898"/>
                      <a:pt x="82194" y="191893"/>
                      <a:pt x="83128" y="193013"/>
                    </a:cubicBezTo>
                    <a:cubicBezTo>
                      <a:pt x="83439" y="193760"/>
                      <a:pt x="84248" y="194009"/>
                      <a:pt x="84995" y="193698"/>
                    </a:cubicBezTo>
                    <a:cubicBezTo>
                      <a:pt x="85679" y="193449"/>
                      <a:pt x="85991" y="192640"/>
                      <a:pt x="85679" y="19183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13"/>
              <p:cNvSpPr/>
              <p:nvPr/>
            </p:nvSpPr>
            <p:spPr>
              <a:xfrm>
                <a:off x="3392075" y="6350855"/>
                <a:ext cx="200358" cy="69626"/>
              </a:xfrm>
              <a:custGeom>
                <a:avLst/>
                <a:gdLst/>
                <a:ahLst/>
                <a:cxnLst/>
                <a:rect l="l" t="t" r="r" b="b"/>
                <a:pathLst>
                  <a:path w="200358" h="69626" extrusionOk="0">
                    <a:moveTo>
                      <a:pt x="1401" y="4699"/>
                    </a:moveTo>
                    <a:cubicBezTo>
                      <a:pt x="20320" y="13038"/>
                      <a:pt x="39736" y="20382"/>
                      <a:pt x="59650" y="26729"/>
                    </a:cubicBezTo>
                    <a:cubicBezTo>
                      <a:pt x="105391" y="41852"/>
                      <a:pt x="152937" y="53427"/>
                      <a:pt x="197931" y="69483"/>
                    </a:cubicBezTo>
                    <a:cubicBezTo>
                      <a:pt x="198864" y="69919"/>
                      <a:pt x="199922" y="69296"/>
                      <a:pt x="200233" y="68487"/>
                    </a:cubicBezTo>
                    <a:cubicBezTo>
                      <a:pt x="200607" y="67429"/>
                      <a:pt x="200109" y="66434"/>
                      <a:pt x="199175" y="66185"/>
                    </a:cubicBezTo>
                    <a:cubicBezTo>
                      <a:pt x="154306" y="49693"/>
                      <a:pt x="106760" y="37931"/>
                      <a:pt x="61020" y="22560"/>
                    </a:cubicBezTo>
                    <a:cubicBezTo>
                      <a:pt x="41354" y="16025"/>
                      <a:pt x="22062" y="8744"/>
                      <a:pt x="3393" y="219"/>
                    </a:cubicBezTo>
                    <a:cubicBezTo>
                      <a:pt x="2210" y="-342"/>
                      <a:pt x="778" y="219"/>
                      <a:pt x="219" y="1401"/>
                    </a:cubicBezTo>
                    <a:cubicBezTo>
                      <a:pt x="-342" y="2583"/>
                      <a:pt x="219" y="4077"/>
                      <a:pt x="1401" y="4637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p13"/>
              <p:cNvSpPr/>
              <p:nvPr/>
            </p:nvSpPr>
            <p:spPr>
              <a:xfrm>
                <a:off x="3388573" y="6243342"/>
                <a:ext cx="172533" cy="83223"/>
              </a:xfrm>
              <a:custGeom>
                <a:avLst/>
                <a:gdLst/>
                <a:ahLst/>
                <a:cxnLst/>
                <a:rect l="l" t="t" r="r" b="b"/>
                <a:pathLst>
                  <a:path w="172533" h="83223" extrusionOk="0">
                    <a:moveTo>
                      <a:pt x="2040" y="83026"/>
                    </a:moveTo>
                    <a:cubicBezTo>
                      <a:pt x="29485" y="67468"/>
                      <a:pt x="57116" y="52843"/>
                      <a:pt x="85183" y="39463"/>
                    </a:cubicBezTo>
                    <a:cubicBezTo>
                      <a:pt x="113249" y="26083"/>
                      <a:pt x="141939" y="13761"/>
                      <a:pt x="171561" y="2809"/>
                    </a:cubicBezTo>
                    <a:cubicBezTo>
                      <a:pt x="172308" y="2560"/>
                      <a:pt x="172744" y="1751"/>
                      <a:pt x="172432" y="1004"/>
                    </a:cubicBezTo>
                    <a:cubicBezTo>
                      <a:pt x="172121" y="257"/>
                      <a:pt x="171312" y="-179"/>
                      <a:pt x="170503" y="70"/>
                    </a:cubicBezTo>
                    <a:cubicBezTo>
                      <a:pt x="140818" y="11023"/>
                      <a:pt x="112129" y="23345"/>
                      <a:pt x="83938" y="36912"/>
                    </a:cubicBezTo>
                    <a:cubicBezTo>
                      <a:pt x="55747" y="50479"/>
                      <a:pt x="28178" y="65103"/>
                      <a:pt x="734" y="80474"/>
                    </a:cubicBezTo>
                    <a:cubicBezTo>
                      <a:pt x="49" y="80972"/>
                      <a:pt x="-200" y="81781"/>
                      <a:pt x="173" y="82590"/>
                    </a:cubicBezTo>
                    <a:cubicBezTo>
                      <a:pt x="609" y="83150"/>
                      <a:pt x="1418" y="83399"/>
                      <a:pt x="2103" y="8308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587;p13"/>
              <p:cNvSpPr/>
              <p:nvPr/>
            </p:nvSpPr>
            <p:spPr>
              <a:xfrm>
                <a:off x="3368133" y="6109259"/>
                <a:ext cx="70134" cy="209866"/>
              </a:xfrm>
              <a:custGeom>
                <a:avLst/>
                <a:gdLst/>
                <a:ahLst/>
                <a:cxnLst/>
                <a:rect l="l" t="t" r="r" b="b"/>
                <a:pathLst>
                  <a:path w="70134" h="209866" extrusionOk="0">
                    <a:moveTo>
                      <a:pt x="2939" y="208645"/>
                    </a:moveTo>
                    <a:cubicBezTo>
                      <a:pt x="3935" y="205969"/>
                      <a:pt x="5179" y="203356"/>
                      <a:pt x="6050" y="200431"/>
                    </a:cubicBezTo>
                    <a:cubicBezTo>
                      <a:pt x="13518" y="175787"/>
                      <a:pt x="19244" y="150209"/>
                      <a:pt x="27583" y="125565"/>
                    </a:cubicBezTo>
                    <a:cubicBezTo>
                      <a:pt x="41523" y="84119"/>
                      <a:pt x="57454" y="43232"/>
                      <a:pt x="70087" y="1847"/>
                    </a:cubicBezTo>
                    <a:cubicBezTo>
                      <a:pt x="70274" y="1225"/>
                      <a:pt x="69901" y="416"/>
                      <a:pt x="69154" y="43"/>
                    </a:cubicBezTo>
                    <a:cubicBezTo>
                      <a:pt x="68345" y="-144"/>
                      <a:pt x="67598" y="292"/>
                      <a:pt x="67287" y="1163"/>
                    </a:cubicBezTo>
                    <a:cubicBezTo>
                      <a:pt x="51729" y="48957"/>
                      <a:pt x="31192" y="96067"/>
                      <a:pt x="15510" y="144546"/>
                    </a:cubicBezTo>
                    <a:cubicBezTo>
                      <a:pt x="9473" y="163278"/>
                      <a:pt x="2254" y="182072"/>
                      <a:pt x="138" y="201426"/>
                    </a:cubicBezTo>
                    <a:cubicBezTo>
                      <a:pt x="-173" y="203853"/>
                      <a:pt x="138" y="205907"/>
                      <a:pt x="138" y="208210"/>
                    </a:cubicBezTo>
                    <a:cubicBezTo>
                      <a:pt x="-48" y="209081"/>
                      <a:pt x="512" y="209641"/>
                      <a:pt x="1259" y="209828"/>
                    </a:cubicBezTo>
                    <a:cubicBezTo>
                      <a:pt x="2005" y="210014"/>
                      <a:pt x="2752" y="209517"/>
                      <a:pt x="2939" y="20870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13"/>
              <p:cNvSpPr/>
              <p:nvPr/>
            </p:nvSpPr>
            <p:spPr>
              <a:xfrm>
                <a:off x="3178308" y="6082079"/>
                <a:ext cx="155149" cy="227956"/>
              </a:xfrm>
              <a:custGeom>
                <a:avLst/>
                <a:gdLst/>
                <a:ahLst/>
                <a:cxnLst/>
                <a:rect l="l" t="t" r="r" b="b"/>
                <a:pathLst>
                  <a:path w="155149" h="227956" extrusionOk="0">
                    <a:moveTo>
                      <a:pt x="154865" y="225868"/>
                    </a:moveTo>
                    <a:lnTo>
                      <a:pt x="2084" y="525"/>
                    </a:lnTo>
                    <a:cubicBezTo>
                      <a:pt x="1711" y="-35"/>
                      <a:pt x="1026" y="-222"/>
                      <a:pt x="466" y="338"/>
                    </a:cubicBezTo>
                    <a:cubicBezTo>
                      <a:pt x="-32" y="649"/>
                      <a:pt x="-156" y="1334"/>
                      <a:pt x="217" y="1832"/>
                    </a:cubicBezTo>
                    <a:cubicBezTo>
                      <a:pt x="36250" y="54107"/>
                      <a:pt x="69606" y="108187"/>
                      <a:pt x="105265" y="160773"/>
                    </a:cubicBezTo>
                    <a:cubicBezTo>
                      <a:pt x="120575" y="183239"/>
                      <a:pt x="136506" y="205456"/>
                      <a:pt x="152624" y="227486"/>
                    </a:cubicBezTo>
                    <a:cubicBezTo>
                      <a:pt x="153060" y="228046"/>
                      <a:pt x="153993" y="228046"/>
                      <a:pt x="154553" y="227797"/>
                    </a:cubicBezTo>
                    <a:cubicBezTo>
                      <a:pt x="155176" y="227299"/>
                      <a:pt x="155363" y="226428"/>
                      <a:pt x="154865" y="22586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p13"/>
              <p:cNvSpPr/>
              <p:nvPr/>
            </p:nvSpPr>
            <p:spPr>
              <a:xfrm rot="-77336">
                <a:off x="3257174" y="6256591"/>
                <a:ext cx="195582" cy="195582"/>
              </a:xfrm>
              <a:custGeom>
                <a:avLst/>
                <a:gdLst/>
                <a:ahLst/>
                <a:cxnLst/>
                <a:rect l="l" t="t" r="r" b="b"/>
                <a:pathLst>
                  <a:path w="195533" h="195533" extrusionOk="0">
                    <a:moveTo>
                      <a:pt x="195534" y="97767"/>
                    </a:moveTo>
                    <a:cubicBezTo>
                      <a:pt x="195534" y="151762"/>
                      <a:pt x="151762" y="195534"/>
                      <a:pt x="97767" y="195534"/>
                    </a:cubicBezTo>
                    <a:cubicBezTo>
                      <a:pt x="43772" y="195534"/>
                      <a:pt x="0" y="151762"/>
                      <a:pt x="0" y="97767"/>
                    </a:cubicBezTo>
                    <a:cubicBezTo>
                      <a:pt x="0" y="43772"/>
                      <a:pt x="43772" y="0"/>
                      <a:pt x="97767" y="0"/>
                    </a:cubicBezTo>
                    <a:cubicBezTo>
                      <a:pt x="151762" y="0"/>
                      <a:pt x="195534" y="43772"/>
                      <a:pt x="195534" y="9776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90" name="Google Shape;590;p13"/>
          <p:cNvSpPr txBox="1">
            <a:spLocks noGrp="1"/>
          </p:cNvSpPr>
          <p:nvPr>
            <p:ph type="subTitle" idx="1"/>
          </p:nvPr>
        </p:nvSpPr>
        <p:spPr>
          <a:xfrm>
            <a:off x="715100" y="1020425"/>
            <a:ext cx="7708800" cy="1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591" name="Google Shape;591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8800" cy="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94605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" name="Google Shape;593;p14"/>
          <p:cNvGrpSpPr/>
          <p:nvPr/>
        </p:nvGrpSpPr>
        <p:grpSpPr>
          <a:xfrm>
            <a:off x="1422" y="3601164"/>
            <a:ext cx="10076624" cy="2126390"/>
            <a:chOff x="1422" y="3601164"/>
            <a:chExt cx="10076624" cy="2126390"/>
          </a:xfrm>
        </p:grpSpPr>
        <p:sp>
          <p:nvSpPr>
            <p:cNvPr id="594" name="Google Shape;594;p14"/>
            <p:cNvSpPr/>
            <p:nvPr/>
          </p:nvSpPr>
          <p:spPr>
            <a:xfrm rot="-701863" flipH="1">
              <a:off x="5999699" y="3990970"/>
              <a:ext cx="3983182" cy="1346778"/>
            </a:xfrm>
            <a:custGeom>
              <a:avLst/>
              <a:gdLst/>
              <a:ahLst/>
              <a:cxnLst/>
              <a:rect l="l" t="t" r="r" b="b"/>
              <a:pathLst>
                <a:path w="6873049" h="1322513" extrusionOk="0">
                  <a:moveTo>
                    <a:pt x="6452712" y="461358"/>
                  </a:moveTo>
                  <a:cubicBezTo>
                    <a:pt x="6350890" y="447356"/>
                    <a:pt x="6271832" y="369823"/>
                    <a:pt x="6178011" y="328770"/>
                  </a:cubicBezTo>
                  <a:cubicBezTo>
                    <a:pt x="6073902" y="283240"/>
                    <a:pt x="5953411" y="284193"/>
                    <a:pt x="5842350" y="310006"/>
                  </a:cubicBezTo>
                  <a:cubicBezTo>
                    <a:pt x="5731288" y="335818"/>
                    <a:pt x="5630514" y="377347"/>
                    <a:pt x="5527834" y="425925"/>
                  </a:cubicBezTo>
                  <a:cubicBezTo>
                    <a:pt x="5420106" y="344105"/>
                    <a:pt x="5282851" y="300290"/>
                    <a:pt x="5146453" y="304100"/>
                  </a:cubicBezTo>
                  <a:cubicBezTo>
                    <a:pt x="5010055" y="307910"/>
                    <a:pt x="4851654" y="353344"/>
                    <a:pt x="4748880" y="441069"/>
                  </a:cubicBezTo>
                  <a:cubicBezTo>
                    <a:pt x="4629246" y="369156"/>
                    <a:pt x="4473607" y="400207"/>
                    <a:pt x="4343019" y="450880"/>
                  </a:cubicBezTo>
                  <a:cubicBezTo>
                    <a:pt x="4212432" y="501458"/>
                    <a:pt x="4082987" y="570514"/>
                    <a:pt x="3942588" y="568800"/>
                  </a:cubicBezTo>
                  <a:cubicBezTo>
                    <a:pt x="3680079" y="565561"/>
                    <a:pt x="3479959" y="320483"/>
                    <a:pt x="3220498" y="281431"/>
                  </a:cubicBezTo>
                  <a:cubicBezTo>
                    <a:pt x="2946940" y="240187"/>
                    <a:pt x="2694051" y="420686"/>
                    <a:pt x="2418207" y="398016"/>
                  </a:cubicBezTo>
                  <a:cubicBezTo>
                    <a:pt x="2279809" y="225709"/>
                    <a:pt x="2078165" y="102837"/>
                    <a:pt x="1858899" y="57117"/>
                  </a:cubicBezTo>
                  <a:cubicBezTo>
                    <a:pt x="1639634" y="11397"/>
                    <a:pt x="1404176" y="43401"/>
                    <a:pt x="1205865" y="145699"/>
                  </a:cubicBezTo>
                  <a:cubicBezTo>
                    <a:pt x="1108901" y="195706"/>
                    <a:pt x="1006317" y="264476"/>
                    <a:pt x="899636" y="239425"/>
                  </a:cubicBezTo>
                  <a:cubicBezTo>
                    <a:pt x="818007" y="220280"/>
                    <a:pt x="760857" y="151033"/>
                    <a:pt x="694563" y="100646"/>
                  </a:cubicBezTo>
                  <a:cubicBezTo>
                    <a:pt x="593979" y="24256"/>
                    <a:pt x="462058" y="-11559"/>
                    <a:pt x="335566" y="3300"/>
                  </a:cubicBezTo>
                  <a:cubicBezTo>
                    <a:pt x="209074" y="18160"/>
                    <a:pt x="89535" y="83406"/>
                    <a:pt x="10383" y="180942"/>
                  </a:cubicBezTo>
                  <a:cubicBezTo>
                    <a:pt x="6763" y="185418"/>
                    <a:pt x="3429" y="189990"/>
                    <a:pt x="0" y="194562"/>
                  </a:cubicBezTo>
                  <a:lnTo>
                    <a:pt x="0" y="1322513"/>
                  </a:lnTo>
                  <a:lnTo>
                    <a:pt x="6873050" y="1322513"/>
                  </a:lnTo>
                  <a:lnTo>
                    <a:pt x="6873050" y="429068"/>
                  </a:lnTo>
                  <a:cubicBezTo>
                    <a:pt x="6742843" y="371632"/>
                    <a:pt x="6594158" y="480789"/>
                    <a:pt x="6452712" y="461262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95" name="Google Shape;595;p14"/>
            <p:cNvGrpSpPr/>
            <p:nvPr/>
          </p:nvGrpSpPr>
          <p:grpSpPr>
            <a:xfrm flipH="1">
              <a:off x="7298065" y="4064192"/>
              <a:ext cx="1843078" cy="808698"/>
              <a:chOff x="-25985" y="4224317"/>
              <a:chExt cx="1843078" cy="808698"/>
            </a:xfrm>
          </p:grpSpPr>
          <p:sp>
            <p:nvSpPr>
              <p:cNvPr id="596" name="Google Shape;596;p14"/>
              <p:cNvSpPr/>
              <p:nvPr/>
            </p:nvSpPr>
            <p:spPr>
              <a:xfrm>
                <a:off x="-25985" y="4224317"/>
                <a:ext cx="1843078" cy="808698"/>
              </a:xfrm>
              <a:custGeom>
                <a:avLst/>
                <a:gdLst/>
                <a:ahLst/>
                <a:cxnLst/>
                <a:rect l="l" t="t" r="r" b="b"/>
                <a:pathLst>
                  <a:path w="1204626" h="528561" extrusionOk="0">
                    <a:moveTo>
                      <a:pt x="1204532" y="500642"/>
                    </a:moveTo>
                    <a:cubicBezTo>
                      <a:pt x="1197578" y="430728"/>
                      <a:pt x="1152716" y="368530"/>
                      <a:pt x="1095375" y="349194"/>
                    </a:cubicBezTo>
                    <a:cubicBezTo>
                      <a:pt x="1038035" y="329859"/>
                      <a:pt x="976598" y="365196"/>
                      <a:pt x="938689" y="419965"/>
                    </a:cubicBezTo>
                    <a:cubicBezTo>
                      <a:pt x="906399" y="332907"/>
                      <a:pt x="835438" y="267565"/>
                      <a:pt x="755904" y="251658"/>
                    </a:cubicBezTo>
                    <a:cubicBezTo>
                      <a:pt x="676275" y="235751"/>
                      <a:pt x="587312" y="253182"/>
                      <a:pt x="531400" y="322715"/>
                    </a:cubicBezTo>
                    <a:cubicBezTo>
                      <a:pt x="540353" y="277376"/>
                      <a:pt x="522827" y="226703"/>
                      <a:pt x="489585" y="201842"/>
                    </a:cubicBezTo>
                    <a:cubicBezTo>
                      <a:pt x="456343" y="176982"/>
                      <a:pt x="404146" y="172505"/>
                      <a:pt x="372904" y="201271"/>
                    </a:cubicBezTo>
                    <a:cubicBezTo>
                      <a:pt x="392239" y="139644"/>
                      <a:pt x="365665" y="66683"/>
                      <a:pt x="319373" y="30869"/>
                    </a:cubicBezTo>
                    <a:cubicBezTo>
                      <a:pt x="273082" y="-4945"/>
                      <a:pt x="212027" y="-7422"/>
                      <a:pt x="158877" y="12295"/>
                    </a:cubicBezTo>
                    <a:cubicBezTo>
                      <a:pt x="105728" y="32012"/>
                      <a:pt x="59341" y="71636"/>
                      <a:pt x="17812" y="115546"/>
                    </a:cubicBezTo>
                    <a:lnTo>
                      <a:pt x="0" y="528550"/>
                    </a:lnTo>
                    <a:cubicBezTo>
                      <a:pt x="12954" y="529217"/>
                      <a:pt x="34766" y="499308"/>
                      <a:pt x="47435" y="502451"/>
                    </a:cubicBezTo>
                    <a:lnTo>
                      <a:pt x="1204627" y="5006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14"/>
              <p:cNvSpPr/>
              <p:nvPr/>
            </p:nvSpPr>
            <p:spPr>
              <a:xfrm>
                <a:off x="308475" y="4415593"/>
                <a:ext cx="436810" cy="422915"/>
              </a:xfrm>
              <a:custGeom>
                <a:avLst/>
                <a:gdLst/>
                <a:ahLst/>
                <a:cxnLst/>
                <a:rect l="l" t="t" r="r" b="b"/>
                <a:pathLst>
                  <a:path w="285497" h="276415" extrusionOk="0">
                    <a:moveTo>
                      <a:pt x="0" y="0"/>
                    </a:moveTo>
                    <a:cubicBezTo>
                      <a:pt x="35433" y="3238"/>
                      <a:pt x="68770" y="26289"/>
                      <a:pt x="86392" y="59627"/>
                    </a:cubicBezTo>
                    <a:cubicBezTo>
                      <a:pt x="104013" y="92964"/>
                      <a:pt x="105537" y="135731"/>
                      <a:pt x="90201" y="170402"/>
                    </a:cubicBezTo>
                    <a:cubicBezTo>
                      <a:pt x="131921" y="154019"/>
                      <a:pt x="177736" y="144875"/>
                      <a:pt x="218694" y="163354"/>
                    </a:cubicBezTo>
                    <a:cubicBezTo>
                      <a:pt x="259651" y="181832"/>
                      <a:pt x="291274" y="228981"/>
                      <a:pt x="284607" y="27641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14"/>
              <p:cNvSpPr/>
              <p:nvPr/>
            </p:nvSpPr>
            <p:spPr>
              <a:xfrm>
                <a:off x="175186" y="4665667"/>
                <a:ext cx="327752" cy="256382"/>
              </a:xfrm>
              <a:custGeom>
                <a:avLst/>
                <a:gdLst/>
                <a:ahLst/>
                <a:cxnLst/>
                <a:rect l="l" t="t" r="r" b="b"/>
                <a:pathLst>
                  <a:path w="214217" h="167570" extrusionOk="0">
                    <a:moveTo>
                      <a:pt x="0" y="9741"/>
                    </a:moveTo>
                    <a:cubicBezTo>
                      <a:pt x="47435" y="-8452"/>
                      <a:pt x="102679" y="-832"/>
                      <a:pt x="144209" y="29839"/>
                    </a:cubicBezTo>
                    <a:cubicBezTo>
                      <a:pt x="185738" y="60509"/>
                      <a:pt x="212598" y="113278"/>
                      <a:pt x="214217" y="16757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9" name="Google Shape;599;p14"/>
            <p:cNvGrpSpPr/>
            <p:nvPr/>
          </p:nvGrpSpPr>
          <p:grpSpPr>
            <a:xfrm>
              <a:off x="1422" y="4813626"/>
              <a:ext cx="9141155" cy="338622"/>
              <a:chOff x="1422" y="4813626"/>
              <a:chExt cx="9141155" cy="338622"/>
            </a:xfrm>
          </p:grpSpPr>
          <p:sp>
            <p:nvSpPr>
              <p:cNvPr id="600" name="Google Shape;600;p14"/>
              <p:cNvSpPr/>
              <p:nvPr/>
            </p:nvSpPr>
            <p:spPr>
              <a:xfrm>
                <a:off x="1422" y="4813626"/>
                <a:ext cx="9141155" cy="338622"/>
              </a:xfrm>
              <a:custGeom>
                <a:avLst/>
                <a:gdLst/>
                <a:ahLst/>
                <a:cxnLst/>
                <a:rect l="l" t="t" r="r" b="b"/>
                <a:pathLst>
                  <a:path w="6873049" h="254603" extrusionOk="0">
                    <a:moveTo>
                      <a:pt x="0" y="0"/>
                    </a:moveTo>
                    <a:lnTo>
                      <a:pt x="6873050" y="0"/>
                    </a:lnTo>
                    <a:lnTo>
                      <a:pt x="6873050" y="254603"/>
                    </a:lnTo>
                    <a:lnTo>
                      <a:pt x="0" y="25460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01" name="Google Shape;601;p14"/>
              <p:cNvGrpSpPr/>
              <p:nvPr/>
            </p:nvGrpSpPr>
            <p:grpSpPr>
              <a:xfrm>
                <a:off x="408984" y="4937484"/>
                <a:ext cx="8326033" cy="113087"/>
                <a:chOff x="408984" y="4937484"/>
                <a:chExt cx="8326033" cy="113087"/>
              </a:xfrm>
            </p:grpSpPr>
            <p:grpSp>
              <p:nvGrpSpPr>
                <p:cNvPr id="602" name="Google Shape;602;p14"/>
                <p:cNvGrpSpPr/>
                <p:nvPr/>
              </p:nvGrpSpPr>
              <p:grpSpPr>
                <a:xfrm flipH="1">
                  <a:off x="3116092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603" name="Google Shape;603;p14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4" name="Google Shape;604;p14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5" name="Google Shape;605;p14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6" name="Google Shape;606;p14"/>
                <p:cNvGrpSpPr/>
                <p:nvPr/>
              </p:nvGrpSpPr>
              <p:grpSpPr>
                <a:xfrm>
                  <a:off x="408984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607" name="Google Shape;607;p14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8" name="Google Shape;608;p14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9" name="Google Shape;609;p14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0" name="Google Shape;610;p14"/>
                <p:cNvGrpSpPr/>
                <p:nvPr/>
              </p:nvGrpSpPr>
              <p:grpSpPr>
                <a:xfrm>
                  <a:off x="8530309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611" name="Google Shape;611;p14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2" name="Google Shape;612;p14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3" name="Google Shape;613;p14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4" name="Google Shape;614;p14"/>
                <p:cNvGrpSpPr/>
                <p:nvPr/>
              </p:nvGrpSpPr>
              <p:grpSpPr>
                <a:xfrm>
                  <a:off x="5823200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615" name="Google Shape;615;p14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6" name="Google Shape;616;p14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7" name="Google Shape;617;p14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sp>
        <p:nvSpPr>
          <p:cNvPr id="618" name="Google Shape;618;p14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9" name="Google Shape;619;p14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915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5"/>
          <p:cNvGrpSpPr/>
          <p:nvPr/>
        </p:nvGrpSpPr>
        <p:grpSpPr>
          <a:xfrm>
            <a:off x="-611190" y="-188804"/>
            <a:ext cx="10688265" cy="5916558"/>
            <a:chOff x="-611190" y="-188804"/>
            <a:chExt cx="10688265" cy="5916558"/>
          </a:xfrm>
        </p:grpSpPr>
        <p:sp>
          <p:nvSpPr>
            <p:cNvPr id="159" name="Google Shape;159;p5"/>
            <p:cNvSpPr/>
            <p:nvPr/>
          </p:nvSpPr>
          <p:spPr>
            <a:xfrm rot="-701863" flipH="1">
              <a:off x="5999699" y="3990970"/>
              <a:ext cx="3983182" cy="1346778"/>
            </a:xfrm>
            <a:custGeom>
              <a:avLst/>
              <a:gdLst/>
              <a:ahLst/>
              <a:cxnLst/>
              <a:rect l="l" t="t" r="r" b="b"/>
              <a:pathLst>
                <a:path w="6873049" h="1322513" extrusionOk="0">
                  <a:moveTo>
                    <a:pt x="6452712" y="461358"/>
                  </a:moveTo>
                  <a:cubicBezTo>
                    <a:pt x="6350890" y="447356"/>
                    <a:pt x="6271832" y="369823"/>
                    <a:pt x="6178011" y="328770"/>
                  </a:cubicBezTo>
                  <a:cubicBezTo>
                    <a:pt x="6073902" y="283240"/>
                    <a:pt x="5953411" y="284193"/>
                    <a:pt x="5842350" y="310006"/>
                  </a:cubicBezTo>
                  <a:cubicBezTo>
                    <a:pt x="5731288" y="335818"/>
                    <a:pt x="5630514" y="377347"/>
                    <a:pt x="5527834" y="425925"/>
                  </a:cubicBezTo>
                  <a:cubicBezTo>
                    <a:pt x="5420106" y="344105"/>
                    <a:pt x="5282851" y="300290"/>
                    <a:pt x="5146453" y="304100"/>
                  </a:cubicBezTo>
                  <a:cubicBezTo>
                    <a:pt x="5010055" y="307910"/>
                    <a:pt x="4851654" y="353344"/>
                    <a:pt x="4748880" y="441069"/>
                  </a:cubicBezTo>
                  <a:cubicBezTo>
                    <a:pt x="4629246" y="369156"/>
                    <a:pt x="4473607" y="400207"/>
                    <a:pt x="4343019" y="450880"/>
                  </a:cubicBezTo>
                  <a:cubicBezTo>
                    <a:pt x="4212432" y="501458"/>
                    <a:pt x="4082987" y="570514"/>
                    <a:pt x="3942588" y="568800"/>
                  </a:cubicBezTo>
                  <a:cubicBezTo>
                    <a:pt x="3680079" y="565561"/>
                    <a:pt x="3479959" y="320483"/>
                    <a:pt x="3220498" y="281431"/>
                  </a:cubicBezTo>
                  <a:cubicBezTo>
                    <a:pt x="2946940" y="240187"/>
                    <a:pt x="2694051" y="420686"/>
                    <a:pt x="2418207" y="398016"/>
                  </a:cubicBezTo>
                  <a:cubicBezTo>
                    <a:pt x="2279809" y="225709"/>
                    <a:pt x="2078165" y="102837"/>
                    <a:pt x="1858899" y="57117"/>
                  </a:cubicBezTo>
                  <a:cubicBezTo>
                    <a:pt x="1639634" y="11397"/>
                    <a:pt x="1404176" y="43401"/>
                    <a:pt x="1205865" y="145699"/>
                  </a:cubicBezTo>
                  <a:cubicBezTo>
                    <a:pt x="1108901" y="195706"/>
                    <a:pt x="1006317" y="264476"/>
                    <a:pt x="899636" y="239425"/>
                  </a:cubicBezTo>
                  <a:cubicBezTo>
                    <a:pt x="818007" y="220280"/>
                    <a:pt x="760857" y="151033"/>
                    <a:pt x="694563" y="100646"/>
                  </a:cubicBezTo>
                  <a:cubicBezTo>
                    <a:pt x="593979" y="24256"/>
                    <a:pt x="462058" y="-11559"/>
                    <a:pt x="335566" y="3300"/>
                  </a:cubicBezTo>
                  <a:cubicBezTo>
                    <a:pt x="209074" y="18160"/>
                    <a:pt x="89535" y="83406"/>
                    <a:pt x="10383" y="180942"/>
                  </a:cubicBezTo>
                  <a:cubicBezTo>
                    <a:pt x="6763" y="185418"/>
                    <a:pt x="3429" y="189990"/>
                    <a:pt x="0" y="194562"/>
                  </a:cubicBezTo>
                  <a:lnTo>
                    <a:pt x="0" y="1322513"/>
                  </a:lnTo>
                  <a:lnTo>
                    <a:pt x="6873050" y="1322513"/>
                  </a:lnTo>
                  <a:lnTo>
                    <a:pt x="6873050" y="429068"/>
                  </a:lnTo>
                  <a:cubicBezTo>
                    <a:pt x="6742843" y="371632"/>
                    <a:pt x="6594158" y="480789"/>
                    <a:pt x="6452712" y="461262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0" name="Google Shape;160;p5"/>
            <p:cNvGrpSpPr/>
            <p:nvPr/>
          </p:nvGrpSpPr>
          <p:grpSpPr>
            <a:xfrm flipH="1">
              <a:off x="7356915" y="4075942"/>
              <a:ext cx="1843078" cy="808698"/>
              <a:chOff x="-25985" y="4224317"/>
              <a:chExt cx="1843078" cy="808698"/>
            </a:xfrm>
          </p:grpSpPr>
          <p:sp>
            <p:nvSpPr>
              <p:cNvPr id="161" name="Google Shape;161;p5"/>
              <p:cNvSpPr/>
              <p:nvPr/>
            </p:nvSpPr>
            <p:spPr>
              <a:xfrm>
                <a:off x="-25985" y="4224317"/>
                <a:ext cx="1843078" cy="808698"/>
              </a:xfrm>
              <a:custGeom>
                <a:avLst/>
                <a:gdLst/>
                <a:ahLst/>
                <a:cxnLst/>
                <a:rect l="l" t="t" r="r" b="b"/>
                <a:pathLst>
                  <a:path w="1204626" h="528561" extrusionOk="0">
                    <a:moveTo>
                      <a:pt x="1204532" y="500642"/>
                    </a:moveTo>
                    <a:cubicBezTo>
                      <a:pt x="1197578" y="430728"/>
                      <a:pt x="1152716" y="368530"/>
                      <a:pt x="1095375" y="349194"/>
                    </a:cubicBezTo>
                    <a:cubicBezTo>
                      <a:pt x="1038035" y="329859"/>
                      <a:pt x="976598" y="365196"/>
                      <a:pt x="938689" y="419965"/>
                    </a:cubicBezTo>
                    <a:cubicBezTo>
                      <a:pt x="906399" y="332907"/>
                      <a:pt x="835438" y="267565"/>
                      <a:pt x="755904" y="251658"/>
                    </a:cubicBezTo>
                    <a:cubicBezTo>
                      <a:pt x="676275" y="235751"/>
                      <a:pt x="587312" y="253182"/>
                      <a:pt x="531400" y="322715"/>
                    </a:cubicBezTo>
                    <a:cubicBezTo>
                      <a:pt x="540353" y="277376"/>
                      <a:pt x="522827" y="226703"/>
                      <a:pt x="489585" y="201842"/>
                    </a:cubicBezTo>
                    <a:cubicBezTo>
                      <a:pt x="456343" y="176982"/>
                      <a:pt x="404146" y="172505"/>
                      <a:pt x="372904" y="201271"/>
                    </a:cubicBezTo>
                    <a:cubicBezTo>
                      <a:pt x="392239" y="139644"/>
                      <a:pt x="365665" y="66683"/>
                      <a:pt x="319373" y="30869"/>
                    </a:cubicBezTo>
                    <a:cubicBezTo>
                      <a:pt x="273082" y="-4945"/>
                      <a:pt x="212027" y="-7422"/>
                      <a:pt x="158877" y="12295"/>
                    </a:cubicBezTo>
                    <a:cubicBezTo>
                      <a:pt x="105728" y="32012"/>
                      <a:pt x="59341" y="71636"/>
                      <a:pt x="17812" y="115546"/>
                    </a:cubicBezTo>
                    <a:lnTo>
                      <a:pt x="0" y="528550"/>
                    </a:lnTo>
                    <a:cubicBezTo>
                      <a:pt x="12954" y="529217"/>
                      <a:pt x="34766" y="499308"/>
                      <a:pt x="47435" y="502451"/>
                    </a:cubicBezTo>
                    <a:lnTo>
                      <a:pt x="1204627" y="5006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5"/>
              <p:cNvSpPr/>
              <p:nvPr/>
            </p:nvSpPr>
            <p:spPr>
              <a:xfrm>
                <a:off x="308475" y="4415593"/>
                <a:ext cx="436810" cy="422915"/>
              </a:xfrm>
              <a:custGeom>
                <a:avLst/>
                <a:gdLst/>
                <a:ahLst/>
                <a:cxnLst/>
                <a:rect l="l" t="t" r="r" b="b"/>
                <a:pathLst>
                  <a:path w="285497" h="276415" extrusionOk="0">
                    <a:moveTo>
                      <a:pt x="0" y="0"/>
                    </a:moveTo>
                    <a:cubicBezTo>
                      <a:pt x="35433" y="3238"/>
                      <a:pt x="68770" y="26289"/>
                      <a:pt x="86392" y="59627"/>
                    </a:cubicBezTo>
                    <a:cubicBezTo>
                      <a:pt x="104013" y="92964"/>
                      <a:pt x="105537" y="135731"/>
                      <a:pt x="90201" y="170402"/>
                    </a:cubicBezTo>
                    <a:cubicBezTo>
                      <a:pt x="131921" y="154019"/>
                      <a:pt x="177736" y="144875"/>
                      <a:pt x="218694" y="163354"/>
                    </a:cubicBezTo>
                    <a:cubicBezTo>
                      <a:pt x="259651" y="181832"/>
                      <a:pt x="291274" y="228981"/>
                      <a:pt x="284607" y="27641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5"/>
              <p:cNvSpPr/>
              <p:nvPr/>
            </p:nvSpPr>
            <p:spPr>
              <a:xfrm>
                <a:off x="175186" y="4665667"/>
                <a:ext cx="327752" cy="256382"/>
              </a:xfrm>
              <a:custGeom>
                <a:avLst/>
                <a:gdLst/>
                <a:ahLst/>
                <a:cxnLst/>
                <a:rect l="l" t="t" r="r" b="b"/>
                <a:pathLst>
                  <a:path w="214217" h="167570" extrusionOk="0">
                    <a:moveTo>
                      <a:pt x="0" y="9741"/>
                    </a:moveTo>
                    <a:cubicBezTo>
                      <a:pt x="47435" y="-8452"/>
                      <a:pt x="102679" y="-832"/>
                      <a:pt x="144209" y="29839"/>
                    </a:cubicBezTo>
                    <a:cubicBezTo>
                      <a:pt x="185738" y="60509"/>
                      <a:pt x="212598" y="113278"/>
                      <a:pt x="214217" y="16757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" name="Google Shape;164;p5"/>
            <p:cNvGrpSpPr/>
            <p:nvPr/>
          </p:nvGrpSpPr>
          <p:grpSpPr>
            <a:xfrm>
              <a:off x="1422" y="4813626"/>
              <a:ext cx="9141155" cy="338622"/>
              <a:chOff x="1422" y="4813626"/>
              <a:chExt cx="9141155" cy="338622"/>
            </a:xfrm>
          </p:grpSpPr>
          <p:sp>
            <p:nvSpPr>
              <p:cNvPr id="165" name="Google Shape;165;p5"/>
              <p:cNvSpPr/>
              <p:nvPr/>
            </p:nvSpPr>
            <p:spPr>
              <a:xfrm>
                <a:off x="1422" y="4813626"/>
                <a:ext cx="9141155" cy="338622"/>
              </a:xfrm>
              <a:custGeom>
                <a:avLst/>
                <a:gdLst/>
                <a:ahLst/>
                <a:cxnLst/>
                <a:rect l="l" t="t" r="r" b="b"/>
                <a:pathLst>
                  <a:path w="6873049" h="254603" extrusionOk="0">
                    <a:moveTo>
                      <a:pt x="0" y="0"/>
                    </a:moveTo>
                    <a:lnTo>
                      <a:pt x="6873050" y="0"/>
                    </a:lnTo>
                    <a:lnTo>
                      <a:pt x="6873050" y="254603"/>
                    </a:lnTo>
                    <a:lnTo>
                      <a:pt x="0" y="25460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6" name="Google Shape;166;p5"/>
              <p:cNvGrpSpPr/>
              <p:nvPr/>
            </p:nvGrpSpPr>
            <p:grpSpPr>
              <a:xfrm>
                <a:off x="408983" y="4937484"/>
                <a:ext cx="8326033" cy="113087"/>
                <a:chOff x="408983" y="4937484"/>
                <a:chExt cx="8326033" cy="113087"/>
              </a:xfrm>
            </p:grpSpPr>
            <p:grpSp>
              <p:nvGrpSpPr>
                <p:cNvPr id="167" name="Google Shape;167;p5"/>
                <p:cNvGrpSpPr/>
                <p:nvPr/>
              </p:nvGrpSpPr>
              <p:grpSpPr>
                <a:xfrm flipH="1">
                  <a:off x="3116092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168" name="Google Shape;168;p5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" name="Google Shape;169;p5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" name="Google Shape;170;p5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" name="Google Shape;171;p5"/>
                <p:cNvGrpSpPr/>
                <p:nvPr/>
              </p:nvGrpSpPr>
              <p:grpSpPr>
                <a:xfrm>
                  <a:off x="408984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172" name="Google Shape;172;p5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" name="Google Shape;173;p5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" name="Google Shape;174;p5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" name="Google Shape;175;p5"/>
                <p:cNvGrpSpPr/>
                <p:nvPr/>
              </p:nvGrpSpPr>
              <p:grpSpPr>
                <a:xfrm>
                  <a:off x="8530309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176" name="Google Shape;176;p5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" name="Google Shape;177;p5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" name="Google Shape;178;p5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" name="Google Shape;179;p5"/>
                <p:cNvGrpSpPr/>
                <p:nvPr/>
              </p:nvGrpSpPr>
              <p:grpSpPr>
                <a:xfrm>
                  <a:off x="5823200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180" name="Google Shape;180;p5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" name="Google Shape;181;p5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" name="Google Shape;182;p5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83" name="Google Shape;183;p5"/>
            <p:cNvGrpSpPr/>
            <p:nvPr/>
          </p:nvGrpSpPr>
          <p:grpSpPr>
            <a:xfrm>
              <a:off x="76902" y="2199661"/>
              <a:ext cx="461179" cy="461210"/>
              <a:chOff x="2957865" y="5957044"/>
              <a:chExt cx="794178" cy="794231"/>
            </a:xfrm>
          </p:grpSpPr>
          <p:sp>
            <p:nvSpPr>
              <p:cNvPr id="184" name="Google Shape;184;p5"/>
              <p:cNvSpPr/>
              <p:nvPr/>
            </p:nvSpPr>
            <p:spPr>
              <a:xfrm>
                <a:off x="2957865" y="5957044"/>
                <a:ext cx="794178" cy="794231"/>
              </a:xfrm>
              <a:custGeom>
                <a:avLst/>
                <a:gdLst/>
                <a:ahLst/>
                <a:cxnLst/>
                <a:rect l="l" t="t" r="r" b="b"/>
                <a:pathLst>
                  <a:path w="794178" h="794231" extrusionOk="0">
                    <a:moveTo>
                      <a:pt x="201182" y="424150"/>
                    </a:moveTo>
                    <a:cubicBezTo>
                      <a:pt x="80015" y="392411"/>
                      <a:pt x="-9786" y="333851"/>
                      <a:pt x="856" y="293462"/>
                    </a:cubicBezTo>
                    <a:cubicBezTo>
                      <a:pt x="11498" y="253073"/>
                      <a:pt x="118475" y="245792"/>
                      <a:pt x="239642" y="277593"/>
                    </a:cubicBezTo>
                    <a:cubicBezTo>
                      <a:pt x="176413" y="169557"/>
                      <a:pt x="154321" y="64696"/>
                      <a:pt x="190353" y="43661"/>
                    </a:cubicBezTo>
                    <a:cubicBezTo>
                      <a:pt x="226386" y="22627"/>
                      <a:pt x="307039" y="93136"/>
                      <a:pt x="370205" y="201420"/>
                    </a:cubicBezTo>
                    <a:cubicBezTo>
                      <a:pt x="401943" y="80192"/>
                      <a:pt x="460566" y="-9734"/>
                      <a:pt x="501017" y="846"/>
                    </a:cubicBezTo>
                    <a:cubicBezTo>
                      <a:pt x="541406" y="11425"/>
                      <a:pt x="548438" y="118527"/>
                      <a:pt x="516638" y="239756"/>
                    </a:cubicBezTo>
                    <a:cubicBezTo>
                      <a:pt x="624797" y="176341"/>
                      <a:pt x="729659" y="154435"/>
                      <a:pt x="750756" y="190467"/>
                    </a:cubicBezTo>
                    <a:cubicBezTo>
                      <a:pt x="771852" y="226500"/>
                      <a:pt x="701156" y="307029"/>
                      <a:pt x="593059" y="370132"/>
                    </a:cubicBezTo>
                    <a:cubicBezTo>
                      <a:pt x="714225" y="401871"/>
                      <a:pt x="803964" y="460680"/>
                      <a:pt x="793322" y="501069"/>
                    </a:cubicBezTo>
                    <a:cubicBezTo>
                      <a:pt x="782743" y="541458"/>
                      <a:pt x="675765" y="548428"/>
                      <a:pt x="554599" y="516689"/>
                    </a:cubicBezTo>
                    <a:cubicBezTo>
                      <a:pt x="617827" y="624724"/>
                      <a:pt x="639920" y="729586"/>
                      <a:pt x="603825" y="750869"/>
                    </a:cubicBezTo>
                    <a:cubicBezTo>
                      <a:pt x="567792" y="771904"/>
                      <a:pt x="487201" y="701084"/>
                      <a:pt x="423974" y="593111"/>
                    </a:cubicBezTo>
                    <a:cubicBezTo>
                      <a:pt x="392235" y="714339"/>
                      <a:pt x="333674" y="804016"/>
                      <a:pt x="293223" y="793374"/>
                    </a:cubicBezTo>
                    <a:cubicBezTo>
                      <a:pt x="252772" y="782732"/>
                      <a:pt x="245740" y="675942"/>
                      <a:pt x="277541" y="554713"/>
                    </a:cubicBezTo>
                    <a:cubicBezTo>
                      <a:pt x="169443" y="617817"/>
                      <a:pt x="64520" y="640034"/>
                      <a:pt x="43423" y="604001"/>
                    </a:cubicBezTo>
                    <a:cubicBezTo>
                      <a:pt x="22388" y="567720"/>
                      <a:pt x="93022" y="487191"/>
                      <a:pt x="201120" y="42402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5"/>
              <p:cNvSpPr/>
              <p:nvPr/>
            </p:nvSpPr>
            <p:spPr>
              <a:xfrm>
                <a:off x="3072388" y="6281953"/>
                <a:ext cx="276661" cy="71547"/>
              </a:xfrm>
              <a:custGeom>
                <a:avLst/>
                <a:gdLst/>
                <a:ahLst/>
                <a:cxnLst/>
                <a:rect l="l" t="t" r="r" b="b"/>
                <a:pathLst>
                  <a:path w="276661" h="71547" extrusionOk="0">
                    <a:moveTo>
                      <a:pt x="1027" y="3030"/>
                    </a:moveTo>
                    <a:cubicBezTo>
                      <a:pt x="45337" y="17779"/>
                      <a:pt x="91015" y="30910"/>
                      <a:pt x="137129" y="42050"/>
                    </a:cubicBezTo>
                    <a:cubicBezTo>
                      <a:pt x="183306" y="53252"/>
                      <a:pt x="229855" y="62524"/>
                      <a:pt x="275596" y="71548"/>
                    </a:cubicBezTo>
                    <a:cubicBezTo>
                      <a:pt x="276094" y="71486"/>
                      <a:pt x="276529" y="71361"/>
                      <a:pt x="276654" y="70677"/>
                    </a:cubicBezTo>
                    <a:cubicBezTo>
                      <a:pt x="276716" y="70241"/>
                      <a:pt x="276405" y="69930"/>
                      <a:pt x="275970" y="69805"/>
                    </a:cubicBezTo>
                    <a:cubicBezTo>
                      <a:pt x="221392" y="57981"/>
                      <a:pt x="165881" y="44788"/>
                      <a:pt x="110867" y="30599"/>
                    </a:cubicBezTo>
                    <a:cubicBezTo>
                      <a:pt x="74088" y="21202"/>
                      <a:pt x="37558" y="11369"/>
                      <a:pt x="2023" y="43"/>
                    </a:cubicBezTo>
                    <a:cubicBezTo>
                      <a:pt x="1214" y="-144"/>
                      <a:pt x="342" y="292"/>
                      <a:pt x="94" y="1101"/>
                    </a:cubicBezTo>
                    <a:cubicBezTo>
                      <a:pt x="-217" y="1910"/>
                      <a:pt x="280" y="2719"/>
                      <a:pt x="1090" y="296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5"/>
              <p:cNvSpPr/>
              <p:nvPr/>
            </p:nvSpPr>
            <p:spPr>
              <a:xfrm>
                <a:off x="3123242" y="6364696"/>
                <a:ext cx="218816" cy="119938"/>
              </a:xfrm>
              <a:custGeom>
                <a:avLst/>
                <a:gdLst/>
                <a:ahLst/>
                <a:cxnLst/>
                <a:rect l="l" t="t" r="r" b="b"/>
                <a:pathLst>
                  <a:path w="218816" h="119938" extrusionOk="0">
                    <a:moveTo>
                      <a:pt x="2137" y="119679"/>
                    </a:moveTo>
                    <a:cubicBezTo>
                      <a:pt x="32444" y="103748"/>
                      <a:pt x="62627" y="87069"/>
                      <a:pt x="92561" y="69893"/>
                    </a:cubicBezTo>
                    <a:cubicBezTo>
                      <a:pt x="112475" y="58443"/>
                      <a:pt x="132203" y="46681"/>
                      <a:pt x="152242" y="35728"/>
                    </a:cubicBezTo>
                    <a:cubicBezTo>
                      <a:pt x="173774" y="24028"/>
                      <a:pt x="195618" y="12577"/>
                      <a:pt x="217959" y="2682"/>
                    </a:cubicBezTo>
                    <a:cubicBezTo>
                      <a:pt x="218643" y="2434"/>
                      <a:pt x="219017" y="1625"/>
                      <a:pt x="218706" y="816"/>
                    </a:cubicBezTo>
                    <a:cubicBezTo>
                      <a:pt x="218395" y="69"/>
                      <a:pt x="217585" y="-180"/>
                      <a:pt x="216839" y="131"/>
                    </a:cubicBezTo>
                    <a:cubicBezTo>
                      <a:pt x="186532" y="12702"/>
                      <a:pt x="156971" y="27078"/>
                      <a:pt x="128095" y="42947"/>
                    </a:cubicBezTo>
                    <a:cubicBezTo>
                      <a:pt x="85031" y="66595"/>
                      <a:pt x="43397" y="93355"/>
                      <a:pt x="706" y="117314"/>
                    </a:cubicBezTo>
                    <a:cubicBezTo>
                      <a:pt x="22" y="117563"/>
                      <a:pt x="-165" y="118435"/>
                      <a:pt x="146" y="119181"/>
                    </a:cubicBezTo>
                    <a:cubicBezTo>
                      <a:pt x="457" y="119928"/>
                      <a:pt x="1390" y="120177"/>
                      <a:pt x="2075" y="119679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5"/>
              <p:cNvSpPr/>
              <p:nvPr/>
            </p:nvSpPr>
            <p:spPr>
              <a:xfrm>
                <a:off x="3283223" y="6359074"/>
                <a:ext cx="53008" cy="248187"/>
              </a:xfrm>
              <a:custGeom>
                <a:avLst/>
                <a:gdLst/>
                <a:ahLst/>
                <a:cxnLst/>
                <a:rect l="l" t="t" r="r" b="b"/>
                <a:pathLst>
                  <a:path w="53008" h="248187" extrusionOk="0">
                    <a:moveTo>
                      <a:pt x="2778" y="247214"/>
                    </a:moveTo>
                    <a:lnTo>
                      <a:pt x="25928" y="118456"/>
                    </a:lnTo>
                    <a:lnTo>
                      <a:pt x="52999" y="1086"/>
                    </a:lnTo>
                    <a:cubicBezTo>
                      <a:pt x="53061" y="650"/>
                      <a:pt x="52813" y="152"/>
                      <a:pt x="52377" y="28"/>
                    </a:cubicBezTo>
                    <a:cubicBezTo>
                      <a:pt x="51941" y="-97"/>
                      <a:pt x="51506" y="214"/>
                      <a:pt x="51381" y="650"/>
                    </a:cubicBezTo>
                    <a:lnTo>
                      <a:pt x="21883" y="117398"/>
                    </a:lnTo>
                    <a:cubicBezTo>
                      <a:pt x="18958" y="130404"/>
                      <a:pt x="16344" y="143224"/>
                      <a:pt x="14291" y="156231"/>
                    </a:cubicBezTo>
                    <a:cubicBezTo>
                      <a:pt x="9374" y="186289"/>
                      <a:pt x="6014" y="216721"/>
                      <a:pt x="39" y="246530"/>
                    </a:cubicBezTo>
                    <a:cubicBezTo>
                      <a:pt x="-147" y="247401"/>
                      <a:pt x="350" y="248210"/>
                      <a:pt x="1097" y="248148"/>
                    </a:cubicBezTo>
                    <a:cubicBezTo>
                      <a:pt x="1844" y="248335"/>
                      <a:pt x="2591" y="247837"/>
                      <a:pt x="2715" y="247214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>
                <a:off x="3388200" y="6395788"/>
                <a:ext cx="85800" cy="193829"/>
              </a:xfrm>
              <a:custGeom>
                <a:avLst/>
                <a:gdLst/>
                <a:ahLst/>
                <a:cxnLst/>
                <a:rect l="l" t="t" r="r" b="b"/>
                <a:pathLst>
                  <a:path w="85800" h="193829" extrusionOk="0">
                    <a:moveTo>
                      <a:pt x="85679" y="191831"/>
                    </a:moveTo>
                    <a:cubicBezTo>
                      <a:pt x="85493" y="190213"/>
                      <a:pt x="85493" y="188844"/>
                      <a:pt x="85057" y="187599"/>
                    </a:cubicBezTo>
                    <a:cubicBezTo>
                      <a:pt x="81696" y="175464"/>
                      <a:pt x="75287" y="164511"/>
                      <a:pt x="70246" y="153060"/>
                    </a:cubicBezTo>
                    <a:cubicBezTo>
                      <a:pt x="48091" y="102154"/>
                      <a:pt x="25937" y="51248"/>
                      <a:pt x="2911" y="840"/>
                    </a:cubicBezTo>
                    <a:cubicBezTo>
                      <a:pt x="2599" y="93"/>
                      <a:pt x="1666" y="-156"/>
                      <a:pt x="919" y="93"/>
                    </a:cubicBezTo>
                    <a:cubicBezTo>
                      <a:pt x="172" y="342"/>
                      <a:pt x="-201" y="1400"/>
                      <a:pt x="110" y="2147"/>
                    </a:cubicBezTo>
                    <a:cubicBezTo>
                      <a:pt x="22265" y="53053"/>
                      <a:pt x="42677" y="104581"/>
                      <a:pt x="64894" y="155550"/>
                    </a:cubicBezTo>
                    <a:cubicBezTo>
                      <a:pt x="69873" y="167000"/>
                      <a:pt x="73669" y="179011"/>
                      <a:pt x="80390" y="189591"/>
                    </a:cubicBezTo>
                    <a:cubicBezTo>
                      <a:pt x="81199" y="190898"/>
                      <a:pt x="82194" y="191893"/>
                      <a:pt x="83128" y="193013"/>
                    </a:cubicBezTo>
                    <a:cubicBezTo>
                      <a:pt x="83439" y="193760"/>
                      <a:pt x="84248" y="194009"/>
                      <a:pt x="84995" y="193698"/>
                    </a:cubicBezTo>
                    <a:cubicBezTo>
                      <a:pt x="85679" y="193449"/>
                      <a:pt x="85991" y="192640"/>
                      <a:pt x="85679" y="19183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3392075" y="6350855"/>
                <a:ext cx="200358" cy="69626"/>
              </a:xfrm>
              <a:custGeom>
                <a:avLst/>
                <a:gdLst/>
                <a:ahLst/>
                <a:cxnLst/>
                <a:rect l="l" t="t" r="r" b="b"/>
                <a:pathLst>
                  <a:path w="200358" h="69626" extrusionOk="0">
                    <a:moveTo>
                      <a:pt x="1401" y="4699"/>
                    </a:moveTo>
                    <a:cubicBezTo>
                      <a:pt x="20320" y="13038"/>
                      <a:pt x="39736" y="20382"/>
                      <a:pt x="59650" y="26729"/>
                    </a:cubicBezTo>
                    <a:cubicBezTo>
                      <a:pt x="105391" y="41852"/>
                      <a:pt x="152937" y="53427"/>
                      <a:pt x="197931" y="69483"/>
                    </a:cubicBezTo>
                    <a:cubicBezTo>
                      <a:pt x="198864" y="69919"/>
                      <a:pt x="199922" y="69296"/>
                      <a:pt x="200233" y="68487"/>
                    </a:cubicBezTo>
                    <a:cubicBezTo>
                      <a:pt x="200607" y="67429"/>
                      <a:pt x="200109" y="66434"/>
                      <a:pt x="199175" y="66185"/>
                    </a:cubicBezTo>
                    <a:cubicBezTo>
                      <a:pt x="154306" y="49693"/>
                      <a:pt x="106760" y="37931"/>
                      <a:pt x="61020" y="22560"/>
                    </a:cubicBezTo>
                    <a:cubicBezTo>
                      <a:pt x="41354" y="16025"/>
                      <a:pt x="22062" y="8744"/>
                      <a:pt x="3393" y="219"/>
                    </a:cubicBezTo>
                    <a:cubicBezTo>
                      <a:pt x="2210" y="-342"/>
                      <a:pt x="778" y="219"/>
                      <a:pt x="219" y="1401"/>
                    </a:cubicBezTo>
                    <a:cubicBezTo>
                      <a:pt x="-342" y="2583"/>
                      <a:pt x="219" y="4077"/>
                      <a:pt x="1401" y="4637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3388573" y="6243342"/>
                <a:ext cx="172533" cy="83223"/>
              </a:xfrm>
              <a:custGeom>
                <a:avLst/>
                <a:gdLst/>
                <a:ahLst/>
                <a:cxnLst/>
                <a:rect l="l" t="t" r="r" b="b"/>
                <a:pathLst>
                  <a:path w="172533" h="83223" extrusionOk="0">
                    <a:moveTo>
                      <a:pt x="2040" y="83026"/>
                    </a:moveTo>
                    <a:cubicBezTo>
                      <a:pt x="29485" y="67468"/>
                      <a:pt x="57116" y="52843"/>
                      <a:pt x="85183" y="39463"/>
                    </a:cubicBezTo>
                    <a:cubicBezTo>
                      <a:pt x="113249" y="26083"/>
                      <a:pt x="141939" y="13761"/>
                      <a:pt x="171561" y="2809"/>
                    </a:cubicBezTo>
                    <a:cubicBezTo>
                      <a:pt x="172308" y="2560"/>
                      <a:pt x="172744" y="1751"/>
                      <a:pt x="172432" y="1004"/>
                    </a:cubicBezTo>
                    <a:cubicBezTo>
                      <a:pt x="172121" y="257"/>
                      <a:pt x="171312" y="-179"/>
                      <a:pt x="170503" y="70"/>
                    </a:cubicBezTo>
                    <a:cubicBezTo>
                      <a:pt x="140818" y="11023"/>
                      <a:pt x="112129" y="23345"/>
                      <a:pt x="83938" y="36912"/>
                    </a:cubicBezTo>
                    <a:cubicBezTo>
                      <a:pt x="55747" y="50479"/>
                      <a:pt x="28178" y="65103"/>
                      <a:pt x="734" y="80474"/>
                    </a:cubicBezTo>
                    <a:cubicBezTo>
                      <a:pt x="49" y="80972"/>
                      <a:pt x="-200" y="81781"/>
                      <a:pt x="173" y="82590"/>
                    </a:cubicBezTo>
                    <a:cubicBezTo>
                      <a:pt x="609" y="83150"/>
                      <a:pt x="1418" y="83399"/>
                      <a:pt x="2103" y="8308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3368133" y="6109259"/>
                <a:ext cx="70134" cy="209866"/>
              </a:xfrm>
              <a:custGeom>
                <a:avLst/>
                <a:gdLst/>
                <a:ahLst/>
                <a:cxnLst/>
                <a:rect l="l" t="t" r="r" b="b"/>
                <a:pathLst>
                  <a:path w="70134" h="209866" extrusionOk="0">
                    <a:moveTo>
                      <a:pt x="2939" y="208645"/>
                    </a:moveTo>
                    <a:cubicBezTo>
                      <a:pt x="3935" y="205969"/>
                      <a:pt x="5179" y="203356"/>
                      <a:pt x="6050" y="200431"/>
                    </a:cubicBezTo>
                    <a:cubicBezTo>
                      <a:pt x="13518" y="175787"/>
                      <a:pt x="19244" y="150209"/>
                      <a:pt x="27583" y="125565"/>
                    </a:cubicBezTo>
                    <a:cubicBezTo>
                      <a:pt x="41523" y="84119"/>
                      <a:pt x="57454" y="43232"/>
                      <a:pt x="70087" y="1847"/>
                    </a:cubicBezTo>
                    <a:cubicBezTo>
                      <a:pt x="70274" y="1225"/>
                      <a:pt x="69901" y="416"/>
                      <a:pt x="69154" y="43"/>
                    </a:cubicBezTo>
                    <a:cubicBezTo>
                      <a:pt x="68345" y="-144"/>
                      <a:pt x="67598" y="292"/>
                      <a:pt x="67287" y="1163"/>
                    </a:cubicBezTo>
                    <a:cubicBezTo>
                      <a:pt x="51729" y="48957"/>
                      <a:pt x="31192" y="96067"/>
                      <a:pt x="15510" y="144546"/>
                    </a:cubicBezTo>
                    <a:cubicBezTo>
                      <a:pt x="9473" y="163278"/>
                      <a:pt x="2254" y="182072"/>
                      <a:pt x="138" y="201426"/>
                    </a:cubicBezTo>
                    <a:cubicBezTo>
                      <a:pt x="-173" y="203853"/>
                      <a:pt x="138" y="205907"/>
                      <a:pt x="138" y="208210"/>
                    </a:cubicBezTo>
                    <a:cubicBezTo>
                      <a:pt x="-48" y="209081"/>
                      <a:pt x="512" y="209641"/>
                      <a:pt x="1259" y="209828"/>
                    </a:cubicBezTo>
                    <a:cubicBezTo>
                      <a:pt x="2005" y="210014"/>
                      <a:pt x="2752" y="209517"/>
                      <a:pt x="2939" y="20870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>
                <a:off x="3178308" y="6082079"/>
                <a:ext cx="155149" cy="227956"/>
              </a:xfrm>
              <a:custGeom>
                <a:avLst/>
                <a:gdLst/>
                <a:ahLst/>
                <a:cxnLst/>
                <a:rect l="l" t="t" r="r" b="b"/>
                <a:pathLst>
                  <a:path w="155149" h="227956" extrusionOk="0">
                    <a:moveTo>
                      <a:pt x="154865" y="225868"/>
                    </a:moveTo>
                    <a:lnTo>
                      <a:pt x="2084" y="525"/>
                    </a:lnTo>
                    <a:cubicBezTo>
                      <a:pt x="1711" y="-35"/>
                      <a:pt x="1026" y="-222"/>
                      <a:pt x="466" y="338"/>
                    </a:cubicBezTo>
                    <a:cubicBezTo>
                      <a:pt x="-32" y="649"/>
                      <a:pt x="-156" y="1334"/>
                      <a:pt x="217" y="1832"/>
                    </a:cubicBezTo>
                    <a:cubicBezTo>
                      <a:pt x="36250" y="54107"/>
                      <a:pt x="69606" y="108187"/>
                      <a:pt x="105265" y="160773"/>
                    </a:cubicBezTo>
                    <a:cubicBezTo>
                      <a:pt x="120575" y="183239"/>
                      <a:pt x="136506" y="205456"/>
                      <a:pt x="152624" y="227486"/>
                    </a:cubicBezTo>
                    <a:cubicBezTo>
                      <a:pt x="153060" y="228046"/>
                      <a:pt x="153993" y="228046"/>
                      <a:pt x="154553" y="227797"/>
                    </a:cubicBezTo>
                    <a:cubicBezTo>
                      <a:pt x="155176" y="227299"/>
                      <a:pt x="155363" y="226428"/>
                      <a:pt x="154865" y="22586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5"/>
              <p:cNvSpPr/>
              <p:nvPr/>
            </p:nvSpPr>
            <p:spPr>
              <a:xfrm rot="-77336">
                <a:off x="3257174" y="6256591"/>
                <a:ext cx="195582" cy="195582"/>
              </a:xfrm>
              <a:custGeom>
                <a:avLst/>
                <a:gdLst/>
                <a:ahLst/>
                <a:cxnLst/>
                <a:rect l="l" t="t" r="r" b="b"/>
                <a:pathLst>
                  <a:path w="195533" h="195533" extrusionOk="0">
                    <a:moveTo>
                      <a:pt x="195534" y="97767"/>
                    </a:moveTo>
                    <a:cubicBezTo>
                      <a:pt x="195534" y="151762"/>
                      <a:pt x="151762" y="195534"/>
                      <a:pt x="97767" y="195534"/>
                    </a:cubicBezTo>
                    <a:cubicBezTo>
                      <a:pt x="43772" y="195534"/>
                      <a:pt x="0" y="151762"/>
                      <a:pt x="0" y="97767"/>
                    </a:cubicBezTo>
                    <a:cubicBezTo>
                      <a:pt x="0" y="43772"/>
                      <a:pt x="43772" y="0"/>
                      <a:pt x="97767" y="0"/>
                    </a:cubicBezTo>
                    <a:cubicBezTo>
                      <a:pt x="151762" y="0"/>
                      <a:pt x="195534" y="43772"/>
                      <a:pt x="195534" y="9776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4" name="Google Shape;194;p5"/>
            <p:cNvGrpSpPr/>
            <p:nvPr/>
          </p:nvGrpSpPr>
          <p:grpSpPr>
            <a:xfrm flipH="1">
              <a:off x="-611190" y="-188804"/>
              <a:ext cx="1462124" cy="723810"/>
              <a:chOff x="5396060" y="1318484"/>
              <a:chExt cx="1462124" cy="723810"/>
            </a:xfrm>
          </p:grpSpPr>
          <p:sp>
            <p:nvSpPr>
              <p:cNvPr id="195" name="Google Shape;195;p5"/>
              <p:cNvSpPr/>
              <p:nvPr/>
            </p:nvSpPr>
            <p:spPr>
              <a:xfrm>
                <a:off x="5396060" y="1659650"/>
                <a:ext cx="927372" cy="382643"/>
              </a:xfrm>
              <a:custGeom>
                <a:avLst/>
                <a:gdLst/>
                <a:ahLst/>
                <a:cxnLst/>
                <a:rect l="l" t="t" r="r" b="b"/>
                <a:pathLst>
                  <a:path w="1240631" h="511897" extrusionOk="0">
                    <a:moveTo>
                      <a:pt x="1114330" y="223171"/>
                    </a:moveTo>
                    <a:cubicBezTo>
                      <a:pt x="1104043" y="223171"/>
                      <a:pt x="1094137" y="223933"/>
                      <a:pt x="1084516" y="225362"/>
                    </a:cubicBezTo>
                    <a:cubicBezTo>
                      <a:pt x="1053656" y="174117"/>
                      <a:pt x="986409" y="137160"/>
                      <a:pt x="906589" y="131636"/>
                    </a:cubicBezTo>
                    <a:cubicBezTo>
                      <a:pt x="871442" y="55340"/>
                      <a:pt x="767905" y="0"/>
                      <a:pt x="645700" y="0"/>
                    </a:cubicBezTo>
                    <a:cubicBezTo>
                      <a:pt x="523494" y="0"/>
                      <a:pt x="418147" y="56293"/>
                      <a:pt x="383857" y="133636"/>
                    </a:cubicBezTo>
                    <a:cubicBezTo>
                      <a:pt x="381285" y="134493"/>
                      <a:pt x="378619" y="135350"/>
                      <a:pt x="375951" y="136208"/>
                    </a:cubicBezTo>
                    <a:cubicBezTo>
                      <a:pt x="321373" y="154019"/>
                      <a:pt x="275939" y="181737"/>
                      <a:pt x="246412" y="215075"/>
                    </a:cubicBezTo>
                    <a:cubicBezTo>
                      <a:pt x="221837" y="206978"/>
                      <a:pt x="192977" y="202311"/>
                      <a:pt x="162115" y="202311"/>
                    </a:cubicBezTo>
                    <a:cubicBezTo>
                      <a:pt x="72580" y="202311"/>
                      <a:pt x="0" y="241649"/>
                      <a:pt x="0" y="290036"/>
                    </a:cubicBezTo>
                    <a:cubicBezTo>
                      <a:pt x="0" y="338423"/>
                      <a:pt x="72580" y="377762"/>
                      <a:pt x="162115" y="377762"/>
                    </a:cubicBezTo>
                    <a:cubicBezTo>
                      <a:pt x="186404" y="377762"/>
                      <a:pt x="209455" y="374809"/>
                      <a:pt x="230124" y="369665"/>
                    </a:cubicBezTo>
                    <a:cubicBezTo>
                      <a:pt x="270605" y="433578"/>
                      <a:pt x="359664" y="474345"/>
                      <a:pt x="458914" y="486537"/>
                    </a:cubicBezTo>
                    <a:cubicBezTo>
                      <a:pt x="468344" y="487680"/>
                      <a:pt x="477964" y="488633"/>
                      <a:pt x="487585" y="489299"/>
                    </a:cubicBezTo>
                    <a:cubicBezTo>
                      <a:pt x="600170" y="520637"/>
                      <a:pt x="731425" y="520637"/>
                      <a:pt x="845820" y="481394"/>
                    </a:cubicBezTo>
                    <a:cubicBezTo>
                      <a:pt x="855059" y="480441"/>
                      <a:pt x="864298" y="479298"/>
                      <a:pt x="873347" y="477774"/>
                    </a:cubicBezTo>
                    <a:cubicBezTo>
                      <a:pt x="952881" y="464820"/>
                      <a:pt x="1022128" y="430435"/>
                      <a:pt x="1060418" y="381953"/>
                    </a:cubicBezTo>
                    <a:cubicBezTo>
                      <a:pt x="1063466" y="378905"/>
                      <a:pt x="1066324" y="375857"/>
                      <a:pt x="1069086" y="372713"/>
                    </a:cubicBezTo>
                    <a:cubicBezTo>
                      <a:pt x="1083087" y="375952"/>
                      <a:pt x="1098232" y="377762"/>
                      <a:pt x="1114139" y="377762"/>
                    </a:cubicBezTo>
                    <a:cubicBezTo>
                      <a:pt x="1183957" y="377762"/>
                      <a:pt x="1240631" y="343091"/>
                      <a:pt x="1240631" y="300419"/>
                    </a:cubicBezTo>
                    <a:cubicBezTo>
                      <a:pt x="1240631" y="257747"/>
                      <a:pt x="1184053" y="223076"/>
                      <a:pt x="1114139" y="22307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>
                <a:off x="5931338" y="1318484"/>
                <a:ext cx="926847" cy="502467"/>
              </a:xfrm>
              <a:custGeom>
                <a:avLst/>
                <a:gdLst/>
                <a:ahLst/>
                <a:cxnLst/>
                <a:rect l="l" t="t" r="r" b="b"/>
                <a:pathLst>
                  <a:path w="1084031" h="587681" extrusionOk="0">
                    <a:moveTo>
                      <a:pt x="1068191" y="381376"/>
                    </a:moveTo>
                    <a:cubicBezTo>
                      <a:pt x="1035235" y="465577"/>
                      <a:pt x="933412" y="526252"/>
                      <a:pt x="811779" y="546064"/>
                    </a:cubicBezTo>
                    <a:cubicBezTo>
                      <a:pt x="800729" y="547873"/>
                      <a:pt x="789490" y="549302"/>
                      <a:pt x="778155" y="550445"/>
                    </a:cubicBezTo>
                    <a:cubicBezTo>
                      <a:pt x="638328" y="598356"/>
                      <a:pt x="477832" y="598356"/>
                      <a:pt x="340196" y="560065"/>
                    </a:cubicBezTo>
                    <a:cubicBezTo>
                      <a:pt x="328385" y="559303"/>
                      <a:pt x="316764" y="558160"/>
                      <a:pt x="305144" y="556732"/>
                    </a:cubicBezTo>
                    <a:cubicBezTo>
                      <a:pt x="177699" y="541015"/>
                      <a:pt x="64066" y="486913"/>
                      <a:pt x="18346" y="401855"/>
                    </a:cubicBezTo>
                    <a:cubicBezTo>
                      <a:pt x="-41662" y="289651"/>
                      <a:pt x="52160" y="177541"/>
                      <a:pt x="203512" y="128297"/>
                    </a:cubicBezTo>
                    <a:cubicBezTo>
                      <a:pt x="213608" y="125059"/>
                      <a:pt x="223800" y="121915"/>
                      <a:pt x="231991" y="118296"/>
                    </a:cubicBezTo>
                    <a:cubicBezTo>
                      <a:pt x="289523" y="56288"/>
                      <a:pt x="389154" y="12664"/>
                      <a:pt x="494406" y="1805"/>
                    </a:cubicBezTo>
                    <a:cubicBezTo>
                      <a:pt x="649377" y="-12768"/>
                      <a:pt x="760153" y="63622"/>
                      <a:pt x="848164" y="132774"/>
                    </a:cubicBezTo>
                    <a:cubicBezTo>
                      <a:pt x="857784" y="136203"/>
                      <a:pt x="868357" y="139251"/>
                      <a:pt x="878930" y="142680"/>
                    </a:cubicBezTo>
                    <a:cubicBezTo>
                      <a:pt x="1005231" y="182875"/>
                      <a:pt x="1113721" y="258694"/>
                      <a:pt x="1076669" y="358993"/>
                    </a:cubicBezTo>
                    <a:cubicBezTo>
                      <a:pt x="1074478" y="366517"/>
                      <a:pt x="1071716" y="373947"/>
                      <a:pt x="1068287" y="38137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7" name="Google Shape;197;p5"/>
            <p:cNvSpPr/>
            <p:nvPr/>
          </p:nvSpPr>
          <p:spPr>
            <a:xfrm flipH="1">
              <a:off x="8523110" y="283759"/>
              <a:ext cx="926847" cy="502467"/>
            </a:xfrm>
            <a:custGeom>
              <a:avLst/>
              <a:gdLst/>
              <a:ahLst/>
              <a:cxnLst/>
              <a:rect l="l" t="t" r="r" b="b"/>
              <a:pathLst>
                <a:path w="1084031" h="587681" extrusionOk="0">
                  <a:moveTo>
                    <a:pt x="1068191" y="381376"/>
                  </a:moveTo>
                  <a:cubicBezTo>
                    <a:pt x="1035235" y="465577"/>
                    <a:pt x="933412" y="526252"/>
                    <a:pt x="811779" y="546064"/>
                  </a:cubicBezTo>
                  <a:cubicBezTo>
                    <a:pt x="800729" y="547873"/>
                    <a:pt x="789490" y="549302"/>
                    <a:pt x="778155" y="550445"/>
                  </a:cubicBezTo>
                  <a:cubicBezTo>
                    <a:pt x="638328" y="598356"/>
                    <a:pt x="477832" y="598356"/>
                    <a:pt x="340196" y="560065"/>
                  </a:cubicBezTo>
                  <a:cubicBezTo>
                    <a:pt x="328385" y="559303"/>
                    <a:pt x="316764" y="558160"/>
                    <a:pt x="305144" y="556732"/>
                  </a:cubicBezTo>
                  <a:cubicBezTo>
                    <a:pt x="177699" y="541015"/>
                    <a:pt x="64066" y="486913"/>
                    <a:pt x="18346" y="401855"/>
                  </a:cubicBezTo>
                  <a:cubicBezTo>
                    <a:pt x="-41662" y="289651"/>
                    <a:pt x="52160" y="177541"/>
                    <a:pt x="203512" y="128297"/>
                  </a:cubicBezTo>
                  <a:cubicBezTo>
                    <a:pt x="213608" y="125059"/>
                    <a:pt x="223800" y="121915"/>
                    <a:pt x="231991" y="118296"/>
                  </a:cubicBezTo>
                  <a:cubicBezTo>
                    <a:pt x="289523" y="56288"/>
                    <a:pt x="389154" y="12664"/>
                    <a:pt x="494406" y="1805"/>
                  </a:cubicBezTo>
                  <a:cubicBezTo>
                    <a:pt x="649377" y="-12768"/>
                    <a:pt x="760153" y="63622"/>
                    <a:pt x="848164" y="132774"/>
                  </a:cubicBezTo>
                  <a:cubicBezTo>
                    <a:pt x="857784" y="136203"/>
                    <a:pt x="868357" y="139251"/>
                    <a:pt x="878930" y="142680"/>
                  </a:cubicBezTo>
                  <a:cubicBezTo>
                    <a:pt x="1005231" y="182875"/>
                    <a:pt x="1113721" y="258694"/>
                    <a:pt x="1076669" y="358993"/>
                  </a:cubicBezTo>
                  <a:cubicBezTo>
                    <a:pt x="1074478" y="366517"/>
                    <a:pt x="1071716" y="373947"/>
                    <a:pt x="1068287" y="3813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" name="Google Shape;198;p5"/>
          <p:cNvSpPr txBox="1">
            <a:spLocks noGrp="1"/>
          </p:cNvSpPr>
          <p:nvPr>
            <p:ph type="subTitle" idx="1"/>
          </p:nvPr>
        </p:nvSpPr>
        <p:spPr>
          <a:xfrm>
            <a:off x="720000" y="1182598"/>
            <a:ext cx="7704000" cy="12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5"/>
          <p:cNvSpPr txBox="1">
            <a:spLocks noGrp="1"/>
          </p:cNvSpPr>
          <p:nvPr>
            <p:ph type="subTitle" idx="2"/>
          </p:nvPr>
        </p:nvSpPr>
        <p:spPr>
          <a:xfrm>
            <a:off x="715100" y="2466300"/>
            <a:ext cx="7704000" cy="20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design ">
  <p:cSld name="Only design "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1" name="Google Shape;621;p15"/>
          <p:cNvGrpSpPr/>
          <p:nvPr/>
        </p:nvGrpSpPr>
        <p:grpSpPr>
          <a:xfrm>
            <a:off x="-2172656" y="-172211"/>
            <a:ext cx="13165921" cy="6040050"/>
            <a:chOff x="-2172656" y="-172210"/>
            <a:chExt cx="13165921" cy="6040050"/>
          </a:xfrm>
        </p:grpSpPr>
        <p:grpSp>
          <p:nvGrpSpPr>
            <p:cNvPr id="622" name="Google Shape;622;p15"/>
            <p:cNvGrpSpPr/>
            <p:nvPr/>
          </p:nvGrpSpPr>
          <p:grpSpPr>
            <a:xfrm>
              <a:off x="5141794" y="3209185"/>
              <a:ext cx="5851471" cy="2518692"/>
              <a:chOff x="5141794" y="3209185"/>
              <a:chExt cx="5851471" cy="2518692"/>
            </a:xfrm>
          </p:grpSpPr>
          <p:sp>
            <p:nvSpPr>
              <p:cNvPr id="623" name="Google Shape;623;p15"/>
              <p:cNvSpPr/>
              <p:nvPr/>
            </p:nvSpPr>
            <p:spPr>
              <a:xfrm rot="-731480" flipH="1">
                <a:off x="5219720" y="3795396"/>
                <a:ext cx="5695618" cy="1346270"/>
              </a:xfrm>
              <a:custGeom>
                <a:avLst/>
                <a:gdLst/>
                <a:ahLst/>
                <a:cxnLst/>
                <a:rect l="l" t="t" r="r" b="b"/>
                <a:pathLst>
                  <a:path w="6873049" h="1322513" extrusionOk="0">
                    <a:moveTo>
                      <a:pt x="6452712" y="461358"/>
                    </a:moveTo>
                    <a:cubicBezTo>
                      <a:pt x="6350890" y="447356"/>
                      <a:pt x="6271832" y="369823"/>
                      <a:pt x="6178011" y="328770"/>
                    </a:cubicBezTo>
                    <a:cubicBezTo>
                      <a:pt x="6073902" y="283240"/>
                      <a:pt x="5953411" y="284193"/>
                      <a:pt x="5842350" y="310006"/>
                    </a:cubicBezTo>
                    <a:cubicBezTo>
                      <a:pt x="5731288" y="335818"/>
                      <a:pt x="5630514" y="377347"/>
                      <a:pt x="5527834" y="425925"/>
                    </a:cubicBezTo>
                    <a:cubicBezTo>
                      <a:pt x="5420106" y="344105"/>
                      <a:pt x="5282851" y="300290"/>
                      <a:pt x="5146453" y="304100"/>
                    </a:cubicBezTo>
                    <a:cubicBezTo>
                      <a:pt x="5010055" y="307910"/>
                      <a:pt x="4851654" y="353344"/>
                      <a:pt x="4748880" y="441069"/>
                    </a:cubicBezTo>
                    <a:cubicBezTo>
                      <a:pt x="4629246" y="369156"/>
                      <a:pt x="4473607" y="400207"/>
                      <a:pt x="4343019" y="450880"/>
                    </a:cubicBezTo>
                    <a:cubicBezTo>
                      <a:pt x="4212432" y="501458"/>
                      <a:pt x="4082987" y="570514"/>
                      <a:pt x="3942588" y="568800"/>
                    </a:cubicBezTo>
                    <a:cubicBezTo>
                      <a:pt x="3680079" y="565561"/>
                      <a:pt x="3479959" y="320483"/>
                      <a:pt x="3220498" y="281431"/>
                    </a:cubicBezTo>
                    <a:cubicBezTo>
                      <a:pt x="2946940" y="240187"/>
                      <a:pt x="2694051" y="420686"/>
                      <a:pt x="2418207" y="398016"/>
                    </a:cubicBezTo>
                    <a:cubicBezTo>
                      <a:pt x="2279809" y="225709"/>
                      <a:pt x="2078165" y="102837"/>
                      <a:pt x="1858899" y="57117"/>
                    </a:cubicBezTo>
                    <a:cubicBezTo>
                      <a:pt x="1639634" y="11397"/>
                      <a:pt x="1404176" y="43401"/>
                      <a:pt x="1205865" y="145699"/>
                    </a:cubicBezTo>
                    <a:cubicBezTo>
                      <a:pt x="1108901" y="195706"/>
                      <a:pt x="1006317" y="264476"/>
                      <a:pt x="899636" y="239425"/>
                    </a:cubicBezTo>
                    <a:cubicBezTo>
                      <a:pt x="818007" y="220280"/>
                      <a:pt x="760857" y="151033"/>
                      <a:pt x="694563" y="100646"/>
                    </a:cubicBezTo>
                    <a:cubicBezTo>
                      <a:pt x="593979" y="24256"/>
                      <a:pt x="462058" y="-11559"/>
                      <a:pt x="335566" y="3300"/>
                    </a:cubicBezTo>
                    <a:cubicBezTo>
                      <a:pt x="209074" y="18160"/>
                      <a:pt x="89535" y="83406"/>
                      <a:pt x="10383" y="180942"/>
                    </a:cubicBezTo>
                    <a:cubicBezTo>
                      <a:pt x="6763" y="185418"/>
                      <a:pt x="3429" y="189990"/>
                      <a:pt x="0" y="194562"/>
                    </a:cubicBezTo>
                    <a:lnTo>
                      <a:pt x="0" y="1322513"/>
                    </a:lnTo>
                    <a:lnTo>
                      <a:pt x="6873050" y="1322513"/>
                    </a:lnTo>
                    <a:lnTo>
                      <a:pt x="6873050" y="429068"/>
                    </a:lnTo>
                    <a:cubicBezTo>
                      <a:pt x="6742843" y="371632"/>
                      <a:pt x="6594158" y="480789"/>
                      <a:pt x="6452712" y="461262"/>
                    </a:cubicBez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24" name="Google Shape;624;p15"/>
              <p:cNvGrpSpPr/>
              <p:nvPr/>
            </p:nvGrpSpPr>
            <p:grpSpPr>
              <a:xfrm flipH="1">
                <a:off x="7298065" y="4064192"/>
                <a:ext cx="1843078" cy="808698"/>
                <a:chOff x="-25985" y="4224317"/>
                <a:chExt cx="1843078" cy="808698"/>
              </a:xfrm>
            </p:grpSpPr>
            <p:sp>
              <p:nvSpPr>
                <p:cNvPr id="625" name="Google Shape;625;p15"/>
                <p:cNvSpPr/>
                <p:nvPr/>
              </p:nvSpPr>
              <p:spPr>
                <a:xfrm>
                  <a:off x="-25985" y="4224317"/>
                  <a:ext cx="1843078" cy="808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626" h="528561" extrusionOk="0">
                      <a:moveTo>
                        <a:pt x="1204532" y="500642"/>
                      </a:moveTo>
                      <a:cubicBezTo>
                        <a:pt x="1197578" y="430728"/>
                        <a:pt x="1152716" y="368530"/>
                        <a:pt x="1095375" y="349194"/>
                      </a:cubicBezTo>
                      <a:cubicBezTo>
                        <a:pt x="1038035" y="329859"/>
                        <a:pt x="976598" y="365196"/>
                        <a:pt x="938689" y="419965"/>
                      </a:cubicBezTo>
                      <a:cubicBezTo>
                        <a:pt x="906399" y="332907"/>
                        <a:pt x="835438" y="267565"/>
                        <a:pt x="755904" y="251658"/>
                      </a:cubicBezTo>
                      <a:cubicBezTo>
                        <a:pt x="676275" y="235751"/>
                        <a:pt x="587312" y="253182"/>
                        <a:pt x="531400" y="322715"/>
                      </a:cubicBezTo>
                      <a:cubicBezTo>
                        <a:pt x="540353" y="277376"/>
                        <a:pt x="522827" y="226703"/>
                        <a:pt x="489585" y="201842"/>
                      </a:cubicBezTo>
                      <a:cubicBezTo>
                        <a:pt x="456343" y="176982"/>
                        <a:pt x="404146" y="172505"/>
                        <a:pt x="372904" y="201271"/>
                      </a:cubicBezTo>
                      <a:cubicBezTo>
                        <a:pt x="392239" y="139644"/>
                        <a:pt x="365665" y="66683"/>
                        <a:pt x="319373" y="30869"/>
                      </a:cubicBezTo>
                      <a:cubicBezTo>
                        <a:pt x="273082" y="-4945"/>
                        <a:pt x="212027" y="-7422"/>
                        <a:pt x="158877" y="12295"/>
                      </a:cubicBezTo>
                      <a:cubicBezTo>
                        <a:pt x="105728" y="32012"/>
                        <a:pt x="59341" y="71636"/>
                        <a:pt x="17812" y="115546"/>
                      </a:cubicBezTo>
                      <a:lnTo>
                        <a:pt x="0" y="528550"/>
                      </a:lnTo>
                      <a:cubicBezTo>
                        <a:pt x="12954" y="529217"/>
                        <a:pt x="34766" y="499308"/>
                        <a:pt x="47435" y="502451"/>
                      </a:cubicBezTo>
                      <a:lnTo>
                        <a:pt x="1204627" y="5006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6" name="Google Shape;626;p15"/>
                <p:cNvSpPr/>
                <p:nvPr/>
              </p:nvSpPr>
              <p:spPr>
                <a:xfrm>
                  <a:off x="308475" y="4415593"/>
                  <a:ext cx="436810" cy="422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497" h="276415" extrusionOk="0">
                      <a:moveTo>
                        <a:pt x="0" y="0"/>
                      </a:moveTo>
                      <a:cubicBezTo>
                        <a:pt x="35433" y="3238"/>
                        <a:pt x="68770" y="26289"/>
                        <a:pt x="86392" y="59627"/>
                      </a:cubicBezTo>
                      <a:cubicBezTo>
                        <a:pt x="104013" y="92964"/>
                        <a:pt x="105537" y="135731"/>
                        <a:pt x="90201" y="170402"/>
                      </a:cubicBezTo>
                      <a:cubicBezTo>
                        <a:pt x="131921" y="154019"/>
                        <a:pt x="177736" y="144875"/>
                        <a:pt x="218694" y="163354"/>
                      </a:cubicBezTo>
                      <a:cubicBezTo>
                        <a:pt x="259651" y="181832"/>
                        <a:pt x="291274" y="228981"/>
                        <a:pt x="284607" y="276415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7" name="Google Shape;627;p15"/>
                <p:cNvSpPr/>
                <p:nvPr/>
              </p:nvSpPr>
              <p:spPr>
                <a:xfrm>
                  <a:off x="175186" y="4665667"/>
                  <a:ext cx="327752" cy="256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17" h="167570" extrusionOk="0">
                      <a:moveTo>
                        <a:pt x="0" y="9741"/>
                      </a:moveTo>
                      <a:cubicBezTo>
                        <a:pt x="47435" y="-8452"/>
                        <a:pt x="102679" y="-832"/>
                        <a:pt x="144209" y="29839"/>
                      </a:cubicBezTo>
                      <a:cubicBezTo>
                        <a:pt x="185738" y="60509"/>
                        <a:pt x="212598" y="113278"/>
                        <a:pt x="214217" y="16757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28" name="Google Shape;628;p15"/>
            <p:cNvGrpSpPr/>
            <p:nvPr/>
          </p:nvGrpSpPr>
          <p:grpSpPr>
            <a:xfrm>
              <a:off x="-2172656" y="3349148"/>
              <a:ext cx="5851471" cy="2518692"/>
              <a:chOff x="-2172656" y="3349148"/>
              <a:chExt cx="5851471" cy="2518692"/>
            </a:xfrm>
          </p:grpSpPr>
          <p:sp>
            <p:nvSpPr>
              <p:cNvPr id="629" name="Google Shape;629;p15"/>
              <p:cNvSpPr/>
              <p:nvPr/>
            </p:nvSpPr>
            <p:spPr>
              <a:xfrm rot="731480">
                <a:off x="-2094730" y="3935359"/>
                <a:ext cx="5695618" cy="1346270"/>
              </a:xfrm>
              <a:custGeom>
                <a:avLst/>
                <a:gdLst/>
                <a:ahLst/>
                <a:cxnLst/>
                <a:rect l="l" t="t" r="r" b="b"/>
                <a:pathLst>
                  <a:path w="6873049" h="1322513" extrusionOk="0">
                    <a:moveTo>
                      <a:pt x="6452712" y="461358"/>
                    </a:moveTo>
                    <a:cubicBezTo>
                      <a:pt x="6350890" y="447356"/>
                      <a:pt x="6271832" y="369823"/>
                      <a:pt x="6178011" y="328770"/>
                    </a:cubicBezTo>
                    <a:cubicBezTo>
                      <a:pt x="6073902" y="283240"/>
                      <a:pt x="5953411" y="284193"/>
                      <a:pt x="5842350" y="310006"/>
                    </a:cubicBezTo>
                    <a:cubicBezTo>
                      <a:pt x="5731288" y="335818"/>
                      <a:pt x="5630514" y="377347"/>
                      <a:pt x="5527834" y="425925"/>
                    </a:cubicBezTo>
                    <a:cubicBezTo>
                      <a:pt x="5420106" y="344105"/>
                      <a:pt x="5282851" y="300290"/>
                      <a:pt x="5146453" y="304100"/>
                    </a:cubicBezTo>
                    <a:cubicBezTo>
                      <a:pt x="5010055" y="307910"/>
                      <a:pt x="4851654" y="353344"/>
                      <a:pt x="4748880" y="441069"/>
                    </a:cubicBezTo>
                    <a:cubicBezTo>
                      <a:pt x="4629246" y="369156"/>
                      <a:pt x="4473607" y="400207"/>
                      <a:pt x="4343019" y="450880"/>
                    </a:cubicBezTo>
                    <a:cubicBezTo>
                      <a:pt x="4212432" y="501458"/>
                      <a:pt x="4082987" y="570514"/>
                      <a:pt x="3942588" y="568800"/>
                    </a:cubicBezTo>
                    <a:cubicBezTo>
                      <a:pt x="3680079" y="565561"/>
                      <a:pt x="3479959" y="320483"/>
                      <a:pt x="3220498" y="281431"/>
                    </a:cubicBezTo>
                    <a:cubicBezTo>
                      <a:pt x="2946940" y="240187"/>
                      <a:pt x="2694051" y="420686"/>
                      <a:pt x="2418207" y="398016"/>
                    </a:cubicBezTo>
                    <a:cubicBezTo>
                      <a:pt x="2279809" y="225709"/>
                      <a:pt x="2078165" y="102837"/>
                      <a:pt x="1858899" y="57117"/>
                    </a:cubicBezTo>
                    <a:cubicBezTo>
                      <a:pt x="1639634" y="11397"/>
                      <a:pt x="1404176" y="43401"/>
                      <a:pt x="1205865" y="145699"/>
                    </a:cubicBezTo>
                    <a:cubicBezTo>
                      <a:pt x="1108901" y="195706"/>
                      <a:pt x="1006317" y="264476"/>
                      <a:pt x="899636" y="239425"/>
                    </a:cubicBezTo>
                    <a:cubicBezTo>
                      <a:pt x="818007" y="220280"/>
                      <a:pt x="760857" y="151033"/>
                      <a:pt x="694563" y="100646"/>
                    </a:cubicBezTo>
                    <a:cubicBezTo>
                      <a:pt x="593979" y="24256"/>
                      <a:pt x="462058" y="-11559"/>
                      <a:pt x="335566" y="3300"/>
                    </a:cubicBezTo>
                    <a:cubicBezTo>
                      <a:pt x="209074" y="18160"/>
                      <a:pt x="89535" y="83406"/>
                      <a:pt x="10383" y="180942"/>
                    </a:cubicBezTo>
                    <a:cubicBezTo>
                      <a:pt x="6763" y="185418"/>
                      <a:pt x="3429" y="189990"/>
                      <a:pt x="0" y="194562"/>
                    </a:cubicBezTo>
                    <a:lnTo>
                      <a:pt x="0" y="1322513"/>
                    </a:lnTo>
                    <a:lnTo>
                      <a:pt x="6873050" y="1322513"/>
                    </a:lnTo>
                    <a:lnTo>
                      <a:pt x="6873050" y="429068"/>
                    </a:lnTo>
                    <a:cubicBezTo>
                      <a:pt x="6742843" y="371632"/>
                      <a:pt x="6594158" y="480789"/>
                      <a:pt x="6452712" y="461262"/>
                    </a:cubicBez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30" name="Google Shape;630;p15"/>
              <p:cNvGrpSpPr/>
              <p:nvPr/>
            </p:nvGrpSpPr>
            <p:grpSpPr>
              <a:xfrm>
                <a:off x="-722572" y="4132380"/>
                <a:ext cx="3273201" cy="782486"/>
                <a:chOff x="6430928" y="4166042"/>
                <a:chExt cx="3273201" cy="782486"/>
              </a:xfrm>
            </p:grpSpPr>
            <p:grpSp>
              <p:nvGrpSpPr>
                <p:cNvPr id="631" name="Google Shape;631;p15"/>
                <p:cNvGrpSpPr/>
                <p:nvPr/>
              </p:nvGrpSpPr>
              <p:grpSpPr>
                <a:xfrm>
                  <a:off x="7386095" y="4166042"/>
                  <a:ext cx="2318034" cy="773811"/>
                  <a:chOff x="762295" y="4190998"/>
                  <a:chExt cx="2318034" cy="773811"/>
                </a:xfrm>
              </p:grpSpPr>
              <p:sp>
                <p:nvSpPr>
                  <p:cNvPr id="632" name="Google Shape;632;p15"/>
                  <p:cNvSpPr/>
                  <p:nvPr/>
                </p:nvSpPr>
                <p:spPr>
                  <a:xfrm>
                    <a:off x="762295" y="4190998"/>
                    <a:ext cx="2318034" cy="773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5055" h="505759" extrusionOk="0">
                        <a:moveTo>
                          <a:pt x="1514915" y="462992"/>
                        </a:moveTo>
                        <a:cubicBezTo>
                          <a:pt x="1515295" y="420130"/>
                          <a:pt x="1515581" y="376696"/>
                          <a:pt x="1506151" y="335262"/>
                        </a:cubicBezTo>
                        <a:cubicBezTo>
                          <a:pt x="1496721" y="293828"/>
                          <a:pt x="1476052" y="254014"/>
                          <a:pt x="1443667" y="233249"/>
                        </a:cubicBezTo>
                        <a:cubicBezTo>
                          <a:pt x="1411282" y="212485"/>
                          <a:pt x="1363657" y="201817"/>
                          <a:pt x="1338797" y="233630"/>
                        </a:cubicBezTo>
                        <a:cubicBezTo>
                          <a:pt x="1317366" y="183433"/>
                          <a:pt x="1268121" y="151144"/>
                          <a:pt x="1219830" y="155430"/>
                        </a:cubicBezTo>
                        <a:cubicBezTo>
                          <a:pt x="1171538" y="159716"/>
                          <a:pt x="1116103" y="176861"/>
                          <a:pt x="1101529" y="230201"/>
                        </a:cubicBezTo>
                        <a:cubicBezTo>
                          <a:pt x="1068573" y="137714"/>
                          <a:pt x="1012089" y="50750"/>
                          <a:pt x="931318" y="14936"/>
                        </a:cubicBezTo>
                        <a:cubicBezTo>
                          <a:pt x="850546" y="-20782"/>
                          <a:pt x="736912" y="7793"/>
                          <a:pt x="699765" y="98185"/>
                        </a:cubicBezTo>
                        <a:cubicBezTo>
                          <a:pt x="644805" y="45607"/>
                          <a:pt x="565938" y="28557"/>
                          <a:pt x="498216" y="54656"/>
                        </a:cubicBezTo>
                        <a:cubicBezTo>
                          <a:pt x="430493" y="80754"/>
                          <a:pt x="379915" y="142381"/>
                          <a:pt x="363246" y="222581"/>
                        </a:cubicBezTo>
                        <a:cubicBezTo>
                          <a:pt x="363437" y="162193"/>
                          <a:pt x="318003" y="109805"/>
                          <a:pt x="266663" y="98470"/>
                        </a:cubicBezTo>
                        <a:cubicBezTo>
                          <a:pt x="215419" y="87136"/>
                          <a:pt x="161793" y="110758"/>
                          <a:pt x="121597" y="149334"/>
                        </a:cubicBezTo>
                        <a:cubicBezTo>
                          <a:pt x="81402" y="187910"/>
                          <a:pt x="52827" y="239917"/>
                          <a:pt x="27776" y="292971"/>
                        </a:cubicBezTo>
                        <a:cubicBezTo>
                          <a:pt x="-6228" y="364790"/>
                          <a:pt x="-16896" y="459754"/>
                          <a:pt x="41683" y="505759"/>
                        </a:cubicBezTo>
                        <a:lnTo>
                          <a:pt x="1514915" y="462897"/>
                        </a:lnTo>
                        <a:close/>
                      </a:path>
                    </a:pathLst>
                  </a:custGeom>
                  <a:solidFill>
                    <a:srgbClr val="43847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3" name="Google Shape;633;p15"/>
                  <p:cNvSpPr/>
                  <p:nvPr/>
                </p:nvSpPr>
                <p:spPr>
                  <a:xfrm>
                    <a:off x="1135593" y="4527789"/>
                    <a:ext cx="323089" cy="1953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1169" h="127670" extrusionOk="0">
                        <a:moveTo>
                          <a:pt x="0" y="120756"/>
                        </a:moveTo>
                        <a:cubicBezTo>
                          <a:pt x="2857" y="82561"/>
                          <a:pt x="28861" y="48176"/>
                          <a:pt x="61246" y="39698"/>
                        </a:cubicBezTo>
                        <a:cubicBezTo>
                          <a:pt x="93631" y="31221"/>
                          <a:pt x="129826" y="49223"/>
                          <a:pt x="146685" y="82275"/>
                        </a:cubicBezTo>
                        <a:cubicBezTo>
                          <a:pt x="150781" y="90276"/>
                          <a:pt x="153829" y="99515"/>
                          <a:pt x="152876" y="108660"/>
                        </a:cubicBezTo>
                        <a:cubicBezTo>
                          <a:pt x="151924" y="117899"/>
                          <a:pt x="145732" y="126852"/>
                          <a:pt x="137731" y="127614"/>
                        </a:cubicBezTo>
                        <a:cubicBezTo>
                          <a:pt x="127730" y="128567"/>
                          <a:pt x="120015" y="117327"/>
                          <a:pt x="116491" y="106373"/>
                        </a:cubicBezTo>
                        <a:cubicBezTo>
                          <a:pt x="106966" y="76846"/>
                          <a:pt x="114586" y="40937"/>
                          <a:pt x="134874" y="19887"/>
                        </a:cubicBezTo>
                        <a:cubicBezTo>
                          <a:pt x="155162" y="-1164"/>
                          <a:pt x="186785" y="-6117"/>
                          <a:pt x="211169" y="798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4" name="Google Shape;634;p15"/>
                  <p:cNvSpPr/>
                  <p:nvPr/>
                </p:nvSpPr>
                <p:spPr>
                  <a:xfrm>
                    <a:off x="1695405" y="4365934"/>
                    <a:ext cx="385607" cy="2961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031" h="193538" extrusionOk="0">
                        <a:moveTo>
                          <a:pt x="0" y="5611"/>
                        </a:moveTo>
                        <a:cubicBezTo>
                          <a:pt x="29432" y="-7248"/>
                          <a:pt x="65246" y="2563"/>
                          <a:pt x="86678" y="29233"/>
                        </a:cubicBezTo>
                        <a:cubicBezTo>
                          <a:pt x="108109" y="55903"/>
                          <a:pt x="113824" y="98003"/>
                          <a:pt x="100489" y="130960"/>
                        </a:cubicBezTo>
                        <a:cubicBezTo>
                          <a:pt x="126206" y="112957"/>
                          <a:pt x="170783" y="100575"/>
                          <a:pt x="198215" y="114767"/>
                        </a:cubicBezTo>
                        <a:cubicBezTo>
                          <a:pt x="225647" y="128959"/>
                          <a:pt x="246412" y="159344"/>
                          <a:pt x="252031" y="193539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5" name="Google Shape;635;p15"/>
                  <p:cNvSpPr/>
                  <p:nvPr/>
                </p:nvSpPr>
                <p:spPr>
                  <a:xfrm>
                    <a:off x="2369276" y="4558455"/>
                    <a:ext cx="299188" cy="205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548" h="134003" extrusionOk="0">
                        <a:moveTo>
                          <a:pt x="0" y="49364"/>
                        </a:moveTo>
                        <a:cubicBezTo>
                          <a:pt x="1429" y="24409"/>
                          <a:pt x="20860" y="3359"/>
                          <a:pt x="42291" y="406"/>
                        </a:cubicBezTo>
                        <a:cubicBezTo>
                          <a:pt x="63818" y="-2547"/>
                          <a:pt x="85630" y="10884"/>
                          <a:pt x="97917" y="31553"/>
                        </a:cubicBezTo>
                        <a:cubicBezTo>
                          <a:pt x="110204" y="52222"/>
                          <a:pt x="113443" y="78892"/>
                          <a:pt x="109442" y="103467"/>
                        </a:cubicBezTo>
                        <a:cubicBezTo>
                          <a:pt x="107252" y="116992"/>
                          <a:pt x="100870" y="132137"/>
                          <a:pt x="89059" y="133851"/>
                        </a:cubicBezTo>
                        <a:cubicBezTo>
                          <a:pt x="80867" y="135089"/>
                          <a:pt x="72866" y="128613"/>
                          <a:pt x="69247" y="120135"/>
                        </a:cubicBezTo>
                        <a:cubicBezTo>
                          <a:pt x="65627" y="111658"/>
                          <a:pt x="65913" y="101371"/>
                          <a:pt x="68199" y="92227"/>
                        </a:cubicBezTo>
                        <a:cubicBezTo>
                          <a:pt x="75438" y="62985"/>
                          <a:pt x="102299" y="43459"/>
                          <a:pt x="128588" y="43840"/>
                        </a:cubicBezTo>
                        <a:cubicBezTo>
                          <a:pt x="154877" y="44221"/>
                          <a:pt x="179546" y="61938"/>
                          <a:pt x="195549" y="86226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6" name="Google Shape;636;p15"/>
                <p:cNvGrpSpPr/>
                <p:nvPr/>
              </p:nvGrpSpPr>
              <p:grpSpPr>
                <a:xfrm>
                  <a:off x="6430928" y="4341412"/>
                  <a:ext cx="1343761" cy="607116"/>
                  <a:chOff x="2515353" y="4380926"/>
                  <a:chExt cx="1343761" cy="607116"/>
                </a:xfrm>
              </p:grpSpPr>
              <p:sp>
                <p:nvSpPr>
                  <p:cNvPr id="637" name="Google Shape;637;p15"/>
                  <p:cNvSpPr/>
                  <p:nvPr/>
                </p:nvSpPr>
                <p:spPr>
                  <a:xfrm>
                    <a:off x="2515353" y="4380926"/>
                    <a:ext cx="1343761" cy="607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8275" h="396808" extrusionOk="0">
                        <a:moveTo>
                          <a:pt x="874034" y="330612"/>
                        </a:moveTo>
                        <a:cubicBezTo>
                          <a:pt x="886417" y="289464"/>
                          <a:pt x="870891" y="240505"/>
                          <a:pt x="837839" y="216121"/>
                        </a:cubicBezTo>
                        <a:cubicBezTo>
                          <a:pt x="804787" y="191737"/>
                          <a:pt x="756019" y="189546"/>
                          <a:pt x="725159" y="216978"/>
                        </a:cubicBezTo>
                        <a:cubicBezTo>
                          <a:pt x="753067" y="157923"/>
                          <a:pt x="734493" y="78008"/>
                          <a:pt x="684106" y="40099"/>
                        </a:cubicBezTo>
                        <a:cubicBezTo>
                          <a:pt x="633718" y="2190"/>
                          <a:pt x="551613" y="17048"/>
                          <a:pt x="510275" y="66007"/>
                        </a:cubicBezTo>
                        <a:cubicBezTo>
                          <a:pt x="494463" y="18668"/>
                          <a:pt x="442171" y="-6669"/>
                          <a:pt x="396260" y="1523"/>
                        </a:cubicBezTo>
                        <a:cubicBezTo>
                          <a:pt x="350349" y="9714"/>
                          <a:pt x="311678" y="45147"/>
                          <a:pt x="286342" y="87343"/>
                        </a:cubicBezTo>
                        <a:cubicBezTo>
                          <a:pt x="261005" y="129539"/>
                          <a:pt x="245003" y="184212"/>
                          <a:pt x="231287" y="232314"/>
                        </a:cubicBezTo>
                        <a:cubicBezTo>
                          <a:pt x="208998" y="185355"/>
                          <a:pt x="158992" y="155447"/>
                          <a:pt x="110320" y="160114"/>
                        </a:cubicBezTo>
                        <a:cubicBezTo>
                          <a:pt x="61647" y="164686"/>
                          <a:pt x="17260" y="203548"/>
                          <a:pt x="2878" y="254031"/>
                        </a:cubicBezTo>
                        <a:cubicBezTo>
                          <a:pt x="-8076" y="292512"/>
                          <a:pt x="13546" y="342518"/>
                          <a:pt x="45645" y="362997"/>
                        </a:cubicBezTo>
                        <a:cubicBezTo>
                          <a:pt x="77744" y="383380"/>
                          <a:pt x="116225" y="386999"/>
                          <a:pt x="153373" y="390143"/>
                        </a:cubicBezTo>
                        <a:cubicBezTo>
                          <a:pt x="404357" y="411479"/>
                          <a:pt x="626289" y="378903"/>
                          <a:pt x="874034" y="33061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8" name="Google Shape;638;p15"/>
                  <p:cNvSpPr/>
                  <p:nvPr/>
                </p:nvSpPr>
                <p:spPr>
                  <a:xfrm>
                    <a:off x="2794051" y="4552497"/>
                    <a:ext cx="570688" cy="3244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2999" h="212042" extrusionOk="0">
                        <a:moveTo>
                          <a:pt x="0" y="212042"/>
                        </a:moveTo>
                        <a:cubicBezTo>
                          <a:pt x="4001" y="166608"/>
                          <a:pt x="41624" y="129270"/>
                          <a:pt x="83344" y="122126"/>
                        </a:cubicBezTo>
                        <a:cubicBezTo>
                          <a:pt x="125064" y="114983"/>
                          <a:pt x="168307" y="134414"/>
                          <a:pt x="198311" y="166513"/>
                        </a:cubicBezTo>
                        <a:cubicBezTo>
                          <a:pt x="183071" y="116697"/>
                          <a:pt x="197644" y="53356"/>
                          <a:pt x="236982" y="22685"/>
                        </a:cubicBezTo>
                        <a:cubicBezTo>
                          <a:pt x="276321" y="-7985"/>
                          <a:pt x="334137" y="-7509"/>
                          <a:pt x="372999" y="2382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9" name="Google Shape;639;p15"/>
                  <p:cNvSpPr/>
                  <p:nvPr/>
                </p:nvSpPr>
                <p:spPr>
                  <a:xfrm>
                    <a:off x="3514829" y="4692357"/>
                    <a:ext cx="126058" cy="105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1" h="68774" extrusionOk="0">
                        <a:moveTo>
                          <a:pt x="0" y="1432"/>
                        </a:moveTo>
                        <a:cubicBezTo>
                          <a:pt x="19050" y="-2759"/>
                          <a:pt x="39719" y="2385"/>
                          <a:pt x="55245" y="15053"/>
                        </a:cubicBezTo>
                        <a:cubicBezTo>
                          <a:pt x="70771" y="27722"/>
                          <a:pt x="80963" y="47819"/>
                          <a:pt x="82391" y="68774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640" name="Google Shape;640;p15"/>
            <p:cNvSpPr/>
            <p:nvPr/>
          </p:nvSpPr>
          <p:spPr>
            <a:xfrm>
              <a:off x="362535" y="-172210"/>
              <a:ext cx="705128" cy="382277"/>
            </a:xfrm>
            <a:custGeom>
              <a:avLst/>
              <a:gdLst/>
              <a:ahLst/>
              <a:cxnLst/>
              <a:rect l="l" t="t" r="r" b="b"/>
              <a:pathLst>
                <a:path w="705128" h="382277" extrusionOk="0">
                  <a:moveTo>
                    <a:pt x="694882" y="248052"/>
                  </a:moveTo>
                  <a:cubicBezTo>
                    <a:pt x="673451" y="302821"/>
                    <a:pt x="607157" y="342254"/>
                    <a:pt x="528100" y="355208"/>
                  </a:cubicBezTo>
                  <a:cubicBezTo>
                    <a:pt x="520956" y="356351"/>
                    <a:pt x="513621" y="357304"/>
                    <a:pt x="506192" y="358066"/>
                  </a:cubicBezTo>
                  <a:cubicBezTo>
                    <a:pt x="415228" y="389212"/>
                    <a:pt x="310834" y="389212"/>
                    <a:pt x="221299" y="364352"/>
                  </a:cubicBezTo>
                  <a:cubicBezTo>
                    <a:pt x="213679" y="363876"/>
                    <a:pt x="206059" y="363114"/>
                    <a:pt x="198534" y="362161"/>
                  </a:cubicBezTo>
                  <a:cubicBezTo>
                    <a:pt x="115667" y="351970"/>
                    <a:pt x="41658" y="316727"/>
                    <a:pt x="11940" y="261482"/>
                  </a:cubicBezTo>
                  <a:cubicBezTo>
                    <a:pt x="-27113" y="188521"/>
                    <a:pt x="33943" y="115559"/>
                    <a:pt x="132431" y="83460"/>
                  </a:cubicBezTo>
                  <a:cubicBezTo>
                    <a:pt x="139003" y="81364"/>
                    <a:pt x="145575" y="79364"/>
                    <a:pt x="150909" y="76983"/>
                  </a:cubicBezTo>
                  <a:cubicBezTo>
                    <a:pt x="188342" y="36692"/>
                    <a:pt x="253208" y="8308"/>
                    <a:pt x="321597" y="1164"/>
                  </a:cubicBezTo>
                  <a:cubicBezTo>
                    <a:pt x="422467" y="-8266"/>
                    <a:pt x="494476" y="41359"/>
                    <a:pt x="551721" y="86413"/>
                  </a:cubicBezTo>
                  <a:cubicBezTo>
                    <a:pt x="558008" y="88603"/>
                    <a:pt x="564866" y="90699"/>
                    <a:pt x="571724" y="92794"/>
                  </a:cubicBezTo>
                  <a:cubicBezTo>
                    <a:pt x="653829" y="118893"/>
                    <a:pt x="724505" y="168232"/>
                    <a:pt x="700311" y="233574"/>
                  </a:cubicBezTo>
                  <a:cubicBezTo>
                    <a:pt x="698883" y="238432"/>
                    <a:pt x="697073" y="243289"/>
                    <a:pt x="694882" y="2481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1" name="Google Shape;641;p15"/>
            <p:cNvGrpSpPr/>
            <p:nvPr/>
          </p:nvGrpSpPr>
          <p:grpSpPr>
            <a:xfrm>
              <a:off x="8505035" y="-120529"/>
              <a:ext cx="1462125" cy="723809"/>
              <a:chOff x="2776710" y="2065334"/>
              <a:chExt cx="1462125" cy="723809"/>
            </a:xfrm>
          </p:grpSpPr>
          <p:sp>
            <p:nvSpPr>
              <p:cNvPr id="642" name="Google Shape;642;p15"/>
              <p:cNvSpPr/>
              <p:nvPr/>
            </p:nvSpPr>
            <p:spPr>
              <a:xfrm>
                <a:off x="2776710" y="2406500"/>
                <a:ext cx="927372" cy="382643"/>
              </a:xfrm>
              <a:custGeom>
                <a:avLst/>
                <a:gdLst/>
                <a:ahLst/>
                <a:cxnLst/>
                <a:rect l="l" t="t" r="r" b="b"/>
                <a:pathLst>
                  <a:path w="1240631" h="511897" extrusionOk="0">
                    <a:moveTo>
                      <a:pt x="1114330" y="223171"/>
                    </a:moveTo>
                    <a:cubicBezTo>
                      <a:pt x="1104043" y="223171"/>
                      <a:pt x="1094137" y="223933"/>
                      <a:pt x="1084516" y="225362"/>
                    </a:cubicBezTo>
                    <a:cubicBezTo>
                      <a:pt x="1053656" y="174117"/>
                      <a:pt x="986409" y="137160"/>
                      <a:pt x="906589" y="131636"/>
                    </a:cubicBezTo>
                    <a:cubicBezTo>
                      <a:pt x="871442" y="55340"/>
                      <a:pt x="767905" y="0"/>
                      <a:pt x="645700" y="0"/>
                    </a:cubicBezTo>
                    <a:cubicBezTo>
                      <a:pt x="523494" y="0"/>
                      <a:pt x="418147" y="56293"/>
                      <a:pt x="383857" y="133636"/>
                    </a:cubicBezTo>
                    <a:cubicBezTo>
                      <a:pt x="381285" y="134493"/>
                      <a:pt x="378619" y="135350"/>
                      <a:pt x="375951" y="136208"/>
                    </a:cubicBezTo>
                    <a:cubicBezTo>
                      <a:pt x="321373" y="154019"/>
                      <a:pt x="275939" y="181737"/>
                      <a:pt x="246412" y="215075"/>
                    </a:cubicBezTo>
                    <a:cubicBezTo>
                      <a:pt x="221837" y="206978"/>
                      <a:pt x="192977" y="202311"/>
                      <a:pt x="162115" y="202311"/>
                    </a:cubicBezTo>
                    <a:cubicBezTo>
                      <a:pt x="72580" y="202311"/>
                      <a:pt x="0" y="241649"/>
                      <a:pt x="0" y="290036"/>
                    </a:cubicBezTo>
                    <a:cubicBezTo>
                      <a:pt x="0" y="338423"/>
                      <a:pt x="72580" y="377762"/>
                      <a:pt x="162115" y="377762"/>
                    </a:cubicBezTo>
                    <a:cubicBezTo>
                      <a:pt x="186404" y="377762"/>
                      <a:pt x="209455" y="374809"/>
                      <a:pt x="230124" y="369665"/>
                    </a:cubicBezTo>
                    <a:cubicBezTo>
                      <a:pt x="270605" y="433578"/>
                      <a:pt x="359664" y="474345"/>
                      <a:pt x="458914" y="486537"/>
                    </a:cubicBezTo>
                    <a:cubicBezTo>
                      <a:pt x="468344" y="487680"/>
                      <a:pt x="477964" y="488633"/>
                      <a:pt x="487585" y="489299"/>
                    </a:cubicBezTo>
                    <a:cubicBezTo>
                      <a:pt x="600170" y="520637"/>
                      <a:pt x="731425" y="520637"/>
                      <a:pt x="845820" y="481394"/>
                    </a:cubicBezTo>
                    <a:cubicBezTo>
                      <a:pt x="855059" y="480441"/>
                      <a:pt x="864298" y="479298"/>
                      <a:pt x="873347" y="477774"/>
                    </a:cubicBezTo>
                    <a:cubicBezTo>
                      <a:pt x="952881" y="464820"/>
                      <a:pt x="1022128" y="430435"/>
                      <a:pt x="1060418" y="381953"/>
                    </a:cubicBezTo>
                    <a:cubicBezTo>
                      <a:pt x="1063466" y="378905"/>
                      <a:pt x="1066324" y="375857"/>
                      <a:pt x="1069086" y="372713"/>
                    </a:cubicBezTo>
                    <a:cubicBezTo>
                      <a:pt x="1083087" y="375952"/>
                      <a:pt x="1098232" y="377762"/>
                      <a:pt x="1114139" y="377762"/>
                    </a:cubicBezTo>
                    <a:cubicBezTo>
                      <a:pt x="1183957" y="377762"/>
                      <a:pt x="1240631" y="343091"/>
                      <a:pt x="1240631" y="300419"/>
                    </a:cubicBezTo>
                    <a:cubicBezTo>
                      <a:pt x="1240631" y="257747"/>
                      <a:pt x="1184053" y="223076"/>
                      <a:pt x="1114139" y="22307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15"/>
              <p:cNvSpPr/>
              <p:nvPr/>
            </p:nvSpPr>
            <p:spPr>
              <a:xfrm>
                <a:off x="3311988" y="2065334"/>
                <a:ext cx="926847" cy="502467"/>
              </a:xfrm>
              <a:custGeom>
                <a:avLst/>
                <a:gdLst/>
                <a:ahLst/>
                <a:cxnLst/>
                <a:rect l="l" t="t" r="r" b="b"/>
                <a:pathLst>
                  <a:path w="1084031" h="587681" extrusionOk="0">
                    <a:moveTo>
                      <a:pt x="1068191" y="381376"/>
                    </a:moveTo>
                    <a:cubicBezTo>
                      <a:pt x="1035235" y="465577"/>
                      <a:pt x="933412" y="526252"/>
                      <a:pt x="811779" y="546064"/>
                    </a:cubicBezTo>
                    <a:cubicBezTo>
                      <a:pt x="800729" y="547873"/>
                      <a:pt x="789490" y="549302"/>
                      <a:pt x="778155" y="550445"/>
                    </a:cubicBezTo>
                    <a:cubicBezTo>
                      <a:pt x="638328" y="598356"/>
                      <a:pt x="477832" y="598356"/>
                      <a:pt x="340196" y="560065"/>
                    </a:cubicBezTo>
                    <a:cubicBezTo>
                      <a:pt x="328385" y="559303"/>
                      <a:pt x="316764" y="558160"/>
                      <a:pt x="305144" y="556732"/>
                    </a:cubicBezTo>
                    <a:cubicBezTo>
                      <a:pt x="177699" y="541015"/>
                      <a:pt x="64066" y="486913"/>
                      <a:pt x="18346" y="401855"/>
                    </a:cubicBezTo>
                    <a:cubicBezTo>
                      <a:pt x="-41662" y="289651"/>
                      <a:pt x="52160" y="177541"/>
                      <a:pt x="203512" y="128297"/>
                    </a:cubicBezTo>
                    <a:cubicBezTo>
                      <a:pt x="213608" y="125059"/>
                      <a:pt x="223800" y="121915"/>
                      <a:pt x="231991" y="118296"/>
                    </a:cubicBezTo>
                    <a:cubicBezTo>
                      <a:pt x="289523" y="56288"/>
                      <a:pt x="389154" y="12664"/>
                      <a:pt x="494406" y="1805"/>
                    </a:cubicBezTo>
                    <a:cubicBezTo>
                      <a:pt x="649377" y="-12768"/>
                      <a:pt x="760153" y="63622"/>
                      <a:pt x="848164" y="132774"/>
                    </a:cubicBezTo>
                    <a:cubicBezTo>
                      <a:pt x="857784" y="136203"/>
                      <a:pt x="868357" y="139251"/>
                      <a:pt x="878930" y="142680"/>
                    </a:cubicBezTo>
                    <a:cubicBezTo>
                      <a:pt x="1005231" y="182875"/>
                      <a:pt x="1113721" y="258694"/>
                      <a:pt x="1076669" y="358993"/>
                    </a:cubicBezTo>
                    <a:cubicBezTo>
                      <a:pt x="1074478" y="366517"/>
                      <a:pt x="1071716" y="373947"/>
                      <a:pt x="1068287" y="38137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4" name="Google Shape;644;p15"/>
            <p:cNvSpPr/>
            <p:nvPr/>
          </p:nvSpPr>
          <p:spPr>
            <a:xfrm>
              <a:off x="-494115" y="2094750"/>
              <a:ext cx="927372" cy="382643"/>
            </a:xfrm>
            <a:custGeom>
              <a:avLst/>
              <a:gdLst/>
              <a:ahLst/>
              <a:cxnLst/>
              <a:rect l="l" t="t" r="r" b="b"/>
              <a:pathLst>
                <a:path w="1240631" h="511897" extrusionOk="0">
                  <a:moveTo>
                    <a:pt x="1114330" y="223171"/>
                  </a:moveTo>
                  <a:cubicBezTo>
                    <a:pt x="1104043" y="223171"/>
                    <a:pt x="1094137" y="223933"/>
                    <a:pt x="1084516" y="225362"/>
                  </a:cubicBezTo>
                  <a:cubicBezTo>
                    <a:pt x="1053656" y="174117"/>
                    <a:pt x="986409" y="137160"/>
                    <a:pt x="906589" y="131636"/>
                  </a:cubicBezTo>
                  <a:cubicBezTo>
                    <a:pt x="871442" y="55340"/>
                    <a:pt x="767905" y="0"/>
                    <a:pt x="645700" y="0"/>
                  </a:cubicBezTo>
                  <a:cubicBezTo>
                    <a:pt x="523494" y="0"/>
                    <a:pt x="418147" y="56293"/>
                    <a:pt x="383857" y="133636"/>
                  </a:cubicBezTo>
                  <a:cubicBezTo>
                    <a:pt x="381285" y="134493"/>
                    <a:pt x="378619" y="135350"/>
                    <a:pt x="375951" y="136208"/>
                  </a:cubicBezTo>
                  <a:cubicBezTo>
                    <a:pt x="321373" y="154019"/>
                    <a:pt x="275939" y="181737"/>
                    <a:pt x="246412" y="215075"/>
                  </a:cubicBezTo>
                  <a:cubicBezTo>
                    <a:pt x="221837" y="206978"/>
                    <a:pt x="192977" y="202311"/>
                    <a:pt x="162115" y="202311"/>
                  </a:cubicBezTo>
                  <a:cubicBezTo>
                    <a:pt x="72580" y="202311"/>
                    <a:pt x="0" y="241649"/>
                    <a:pt x="0" y="290036"/>
                  </a:cubicBezTo>
                  <a:cubicBezTo>
                    <a:pt x="0" y="338423"/>
                    <a:pt x="72580" y="377762"/>
                    <a:pt x="162115" y="377762"/>
                  </a:cubicBezTo>
                  <a:cubicBezTo>
                    <a:pt x="186404" y="377762"/>
                    <a:pt x="209455" y="374809"/>
                    <a:pt x="230124" y="369665"/>
                  </a:cubicBezTo>
                  <a:cubicBezTo>
                    <a:pt x="270605" y="433578"/>
                    <a:pt x="359664" y="474345"/>
                    <a:pt x="458914" y="486537"/>
                  </a:cubicBezTo>
                  <a:cubicBezTo>
                    <a:pt x="468344" y="487680"/>
                    <a:pt x="477964" y="488633"/>
                    <a:pt x="487585" y="489299"/>
                  </a:cubicBezTo>
                  <a:cubicBezTo>
                    <a:pt x="600170" y="520637"/>
                    <a:pt x="731425" y="520637"/>
                    <a:pt x="845820" y="481394"/>
                  </a:cubicBezTo>
                  <a:cubicBezTo>
                    <a:pt x="855059" y="480441"/>
                    <a:pt x="864298" y="479298"/>
                    <a:pt x="873347" y="477774"/>
                  </a:cubicBezTo>
                  <a:cubicBezTo>
                    <a:pt x="952881" y="464820"/>
                    <a:pt x="1022128" y="430435"/>
                    <a:pt x="1060418" y="381953"/>
                  </a:cubicBezTo>
                  <a:cubicBezTo>
                    <a:pt x="1063466" y="378905"/>
                    <a:pt x="1066324" y="375857"/>
                    <a:pt x="1069086" y="372713"/>
                  </a:cubicBezTo>
                  <a:cubicBezTo>
                    <a:pt x="1083087" y="375952"/>
                    <a:pt x="1098232" y="377762"/>
                    <a:pt x="1114139" y="377762"/>
                  </a:cubicBezTo>
                  <a:cubicBezTo>
                    <a:pt x="1183957" y="377762"/>
                    <a:pt x="1240631" y="343091"/>
                    <a:pt x="1240631" y="300419"/>
                  </a:cubicBezTo>
                  <a:cubicBezTo>
                    <a:pt x="1240631" y="257747"/>
                    <a:pt x="1184053" y="223076"/>
                    <a:pt x="1114139" y="2230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5" name="Google Shape;645;p15"/>
            <p:cNvGrpSpPr/>
            <p:nvPr/>
          </p:nvGrpSpPr>
          <p:grpSpPr>
            <a:xfrm>
              <a:off x="8561388" y="2281312"/>
              <a:ext cx="461424" cy="732722"/>
              <a:chOff x="177600" y="2303162"/>
              <a:chExt cx="461424" cy="732722"/>
            </a:xfrm>
          </p:grpSpPr>
          <p:grpSp>
            <p:nvGrpSpPr>
              <p:cNvPr id="646" name="Google Shape;646;p15"/>
              <p:cNvGrpSpPr/>
              <p:nvPr/>
            </p:nvGrpSpPr>
            <p:grpSpPr>
              <a:xfrm>
                <a:off x="423441" y="2517507"/>
                <a:ext cx="215583" cy="229700"/>
                <a:chOff x="423441" y="2517507"/>
                <a:chExt cx="215583" cy="229700"/>
              </a:xfrm>
            </p:grpSpPr>
            <p:sp>
              <p:nvSpPr>
                <p:cNvPr id="647" name="Google Shape;647;p15"/>
                <p:cNvSpPr/>
                <p:nvPr/>
              </p:nvSpPr>
              <p:spPr>
                <a:xfrm>
                  <a:off x="439395" y="2545793"/>
                  <a:ext cx="174767" cy="185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218" h="215386" extrusionOk="0">
                      <a:moveTo>
                        <a:pt x="203072" y="0"/>
                      </a:moveTo>
                      <a:cubicBezTo>
                        <a:pt x="203072" y="0"/>
                        <a:pt x="-34594" y="27382"/>
                        <a:pt x="4302" y="215386"/>
                      </a:cubicBezTo>
                      <a:cubicBezTo>
                        <a:pt x="4302" y="215386"/>
                        <a:pt x="209482" y="188004"/>
                        <a:pt x="20307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Google Shape;648;p15"/>
                <p:cNvSpPr/>
                <p:nvPr/>
              </p:nvSpPr>
              <p:spPr>
                <a:xfrm>
                  <a:off x="423441" y="2517507"/>
                  <a:ext cx="215583" cy="22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78" h="267093" extrusionOk="0">
                      <a:moveTo>
                        <a:pt x="762" y="267078"/>
                      </a:moveTo>
                      <a:cubicBezTo>
                        <a:pt x="1634" y="266953"/>
                        <a:pt x="2069" y="267078"/>
                        <a:pt x="2878" y="266766"/>
                      </a:cubicBezTo>
                      <a:cubicBezTo>
                        <a:pt x="5056" y="265833"/>
                        <a:pt x="6550" y="263966"/>
                        <a:pt x="8355" y="262410"/>
                      </a:cubicBezTo>
                      <a:cubicBezTo>
                        <a:pt x="17254" y="254880"/>
                        <a:pt x="25531" y="246790"/>
                        <a:pt x="33745" y="238637"/>
                      </a:cubicBezTo>
                      <a:cubicBezTo>
                        <a:pt x="57767" y="214740"/>
                        <a:pt x="79922" y="189474"/>
                        <a:pt x="103072" y="164954"/>
                      </a:cubicBezTo>
                      <a:cubicBezTo>
                        <a:pt x="133068" y="132905"/>
                        <a:pt x="164309" y="101602"/>
                        <a:pt x="193807" y="69117"/>
                      </a:cubicBezTo>
                      <a:cubicBezTo>
                        <a:pt x="213721" y="47211"/>
                        <a:pt x="232640" y="24745"/>
                        <a:pt x="250438" y="1657"/>
                      </a:cubicBezTo>
                      <a:cubicBezTo>
                        <a:pt x="250812" y="1221"/>
                        <a:pt x="250749" y="599"/>
                        <a:pt x="250252" y="225"/>
                      </a:cubicBezTo>
                      <a:cubicBezTo>
                        <a:pt x="249816" y="-148"/>
                        <a:pt x="249194" y="-23"/>
                        <a:pt x="248820" y="350"/>
                      </a:cubicBezTo>
                      <a:cubicBezTo>
                        <a:pt x="234880" y="17153"/>
                        <a:pt x="220131" y="33395"/>
                        <a:pt x="205071" y="49638"/>
                      </a:cubicBezTo>
                      <a:cubicBezTo>
                        <a:pt x="170408" y="87040"/>
                        <a:pt x="133940" y="123632"/>
                        <a:pt x="98592" y="160723"/>
                      </a:cubicBezTo>
                      <a:cubicBezTo>
                        <a:pt x="77744" y="182753"/>
                        <a:pt x="57269" y="204970"/>
                        <a:pt x="36297" y="227000"/>
                      </a:cubicBezTo>
                      <a:cubicBezTo>
                        <a:pt x="27398" y="236397"/>
                        <a:pt x="18374" y="245607"/>
                        <a:pt x="9288" y="255005"/>
                      </a:cubicBezTo>
                      <a:cubicBezTo>
                        <a:pt x="6301" y="258116"/>
                        <a:pt x="2256" y="260543"/>
                        <a:pt x="389" y="264464"/>
                      </a:cubicBezTo>
                      <a:cubicBezTo>
                        <a:pt x="16" y="265211"/>
                        <a:pt x="264" y="265522"/>
                        <a:pt x="140" y="266331"/>
                      </a:cubicBezTo>
                      <a:cubicBezTo>
                        <a:pt x="-47" y="266517"/>
                        <a:pt x="-47" y="266766"/>
                        <a:pt x="140" y="266953"/>
                      </a:cubicBezTo>
                      <a:cubicBezTo>
                        <a:pt x="327" y="267140"/>
                        <a:pt x="576" y="267140"/>
                        <a:pt x="762" y="2669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49" name="Google Shape;649;p15"/>
              <p:cNvGrpSpPr/>
              <p:nvPr/>
            </p:nvGrpSpPr>
            <p:grpSpPr>
              <a:xfrm>
                <a:off x="177600" y="2303162"/>
                <a:ext cx="326056" cy="122381"/>
                <a:chOff x="177600" y="2303162"/>
                <a:chExt cx="326056" cy="122381"/>
              </a:xfrm>
            </p:grpSpPr>
            <p:sp>
              <p:nvSpPr>
                <p:cNvPr id="650" name="Google Shape;650;p15"/>
                <p:cNvSpPr/>
                <p:nvPr/>
              </p:nvSpPr>
              <p:spPr>
                <a:xfrm>
                  <a:off x="275582" y="2303162"/>
                  <a:ext cx="228074" cy="122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74" h="179313" extrusionOk="0">
                      <a:moveTo>
                        <a:pt x="0" y="73082"/>
                      </a:moveTo>
                      <a:cubicBezTo>
                        <a:pt x="0" y="73082"/>
                        <a:pt x="85320" y="12406"/>
                        <a:pt x="170454" y="1951"/>
                      </a:cubicBezTo>
                      <a:cubicBezTo>
                        <a:pt x="228081" y="-5144"/>
                        <a:pt x="324106" y="3880"/>
                        <a:pt x="333503" y="83973"/>
                      </a:cubicBezTo>
                      <a:cubicBezTo>
                        <a:pt x="346323" y="193066"/>
                        <a:pt x="173379" y="232024"/>
                        <a:pt x="0" y="7308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1" name="Google Shape;651;p15"/>
                <p:cNvSpPr/>
                <p:nvPr/>
              </p:nvSpPr>
              <p:spPr>
                <a:xfrm>
                  <a:off x="177600" y="2341319"/>
                  <a:ext cx="246113" cy="2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605" h="38331" extrusionOk="0">
                      <a:moveTo>
                        <a:pt x="587" y="20101"/>
                      </a:moveTo>
                      <a:cubicBezTo>
                        <a:pt x="3139" y="21968"/>
                        <a:pt x="4632" y="23710"/>
                        <a:pt x="7557" y="24955"/>
                      </a:cubicBezTo>
                      <a:cubicBezTo>
                        <a:pt x="13220" y="27257"/>
                        <a:pt x="19506" y="26946"/>
                        <a:pt x="25418" y="27631"/>
                      </a:cubicBezTo>
                      <a:cubicBezTo>
                        <a:pt x="107751" y="36654"/>
                        <a:pt x="172286" y="8214"/>
                        <a:pt x="252192" y="13068"/>
                      </a:cubicBezTo>
                      <a:cubicBezTo>
                        <a:pt x="283371" y="15060"/>
                        <a:pt x="317101" y="21470"/>
                        <a:pt x="355436" y="37961"/>
                      </a:cubicBezTo>
                      <a:cubicBezTo>
                        <a:pt x="357303" y="38895"/>
                        <a:pt x="359419" y="37961"/>
                        <a:pt x="360290" y="36281"/>
                      </a:cubicBezTo>
                      <a:cubicBezTo>
                        <a:pt x="361099" y="34414"/>
                        <a:pt x="360290" y="32298"/>
                        <a:pt x="358548" y="31489"/>
                      </a:cubicBezTo>
                      <a:cubicBezTo>
                        <a:pt x="319715" y="12446"/>
                        <a:pt x="285300" y="3422"/>
                        <a:pt x="253126" y="871"/>
                      </a:cubicBezTo>
                      <a:cubicBezTo>
                        <a:pt x="173220" y="-5477"/>
                        <a:pt x="108996" y="25204"/>
                        <a:pt x="26414" y="17985"/>
                      </a:cubicBezTo>
                      <a:cubicBezTo>
                        <a:pt x="20750" y="17487"/>
                        <a:pt x="15025" y="15682"/>
                        <a:pt x="9113" y="16056"/>
                      </a:cubicBezTo>
                      <a:cubicBezTo>
                        <a:pt x="6126" y="16304"/>
                        <a:pt x="4135" y="17549"/>
                        <a:pt x="1085" y="18234"/>
                      </a:cubicBezTo>
                      <a:cubicBezTo>
                        <a:pt x="525" y="18109"/>
                        <a:pt x="90" y="18545"/>
                        <a:pt x="27" y="19043"/>
                      </a:cubicBezTo>
                      <a:cubicBezTo>
                        <a:pt x="-97" y="19540"/>
                        <a:pt x="214" y="19976"/>
                        <a:pt x="774" y="201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52" name="Google Shape;652;p15"/>
              <p:cNvGrpSpPr/>
              <p:nvPr/>
            </p:nvGrpSpPr>
            <p:grpSpPr>
              <a:xfrm>
                <a:off x="258394" y="2710176"/>
                <a:ext cx="218639" cy="325708"/>
                <a:chOff x="258394" y="2710176"/>
                <a:chExt cx="218639" cy="325708"/>
              </a:xfrm>
            </p:grpSpPr>
            <p:sp>
              <p:nvSpPr>
                <p:cNvPr id="653" name="Google Shape;653;p15"/>
                <p:cNvSpPr/>
                <p:nvPr/>
              </p:nvSpPr>
              <p:spPr>
                <a:xfrm rot="3637164">
                  <a:off x="253622" y="2845213"/>
                  <a:ext cx="228182" cy="12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74" h="179313" extrusionOk="0">
                      <a:moveTo>
                        <a:pt x="0" y="73082"/>
                      </a:moveTo>
                      <a:cubicBezTo>
                        <a:pt x="0" y="73082"/>
                        <a:pt x="85320" y="12406"/>
                        <a:pt x="170454" y="1951"/>
                      </a:cubicBezTo>
                      <a:cubicBezTo>
                        <a:pt x="228081" y="-5144"/>
                        <a:pt x="324106" y="3880"/>
                        <a:pt x="333503" y="83973"/>
                      </a:cubicBezTo>
                      <a:cubicBezTo>
                        <a:pt x="346323" y="193066"/>
                        <a:pt x="173379" y="232024"/>
                        <a:pt x="0" y="73082"/>
                      </a:cubicBezTo>
                      <a:close/>
                    </a:path>
                  </a:pathLst>
                </a:custGeom>
                <a:solidFill>
                  <a:srgbClr val="43847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4" name="Google Shape;654;p15"/>
                <p:cNvSpPr/>
                <p:nvPr/>
              </p:nvSpPr>
              <p:spPr>
                <a:xfrm rot="3637164">
                  <a:off x="209766" y="2810790"/>
                  <a:ext cx="246230" cy="26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605" h="38331" extrusionOk="0">
                      <a:moveTo>
                        <a:pt x="587" y="20101"/>
                      </a:moveTo>
                      <a:cubicBezTo>
                        <a:pt x="3139" y="21968"/>
                        <a:pt x="4632" y="23710"/>
                        <a:pt x="7557" y="24955"/>
                      </a:cubicBezTo>
                      <a:cubicBezTo>
                        <a:pt x="13220" y="27257"/>
                        <a:pt x="19506" y="26946"/>
                        <a:pt x="25418" y="27631"/>
                      </a:cubicBezTo>
                      <a:cubicBezTo>
                        <a:pt x="107751" y="36654"/>
                        <a:pt x="172286" y="8214"/>
                        <a:pt x="252192" y="13068"/>
                      </a:cubicBezTo>
                      <a:cubicBezTo>
                        <a:pt x="283371" y="15060"/>
                        <a:pt x="317101" y="21470"/>
                        <a:pt x="355436" y="37961"/>
                      </a:cubicBezTo>
                      <a:cubicBezTo>
                        <a:pt x="357303" y="38895"/>
                        <a:pt x="359419" y="37961"/>
                        <a:pt x="360290" y="36281"/>
                      </a:cubicBezTo>
                      <a:cubicBezTo>
                        <a:pt x="361099" y="34414"/>
                        <a:pt x="360290" y="32298"/>
                        <a:pt x="358548" y="31489"/>
                      </a:cubicBezTo>
                      <a:cubicBezTo>
                        <a:pt x="319715" y="12446"/>
                        <a:pt x="285300" y="3422"/>
                        <a:pt x="253126" y="871"/>
                      </a:cubicBezTo>
                      <a:cubicBezTo>
                        <a:pt x="173220" y="-5477"/>
                        <a:pt x="108996" y="25204"/>
                        <a:pt x="26414" y="17985"/>
                      </a:cubicBezTo>
                      <a:cubicBezTo>
                        <a:pt x="20750" y="17487"/>
                        <a:pt x="15025" y="15682"/>
                        <a:pt x="9113" y="16056"/>
                      </a:cubicBezTo>
                      <a:cubicBezTo>
                        <a:pt x="6126" y="16304"/>
                        <a:pt x="4135" y="17549"/>
                        <a:pt x="1085" y="18234"/>
                      </a:cubicBezTo>
                      <a:cubicBezTo>
                        <a:pt x="525" y="18109"/>
                        <a:pt x="90" y="18545"/>
                        <a:pt x="27" y="19043"/>
                      </a:cubicBezTo>
                      <a:cubicBezTo>
                        <a:pt x="-97" y="19540"/>
                        <a:pt x="214" y="19976"/>
                        <a:pt x="774" y="201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55" name="Google Shape;655;p15"/>
            <p:cNvGrpSpPr/>
            <p:nvPr/>
          </p:nvGrpSpPr>
          <p:grpSpPr>
            <a:xfrm>
              <a:off x="0" y="4804888"/>
              <a:ext cx="9141155" cy="338622"/>
              <a:chOff x="0" y="4804888"/>
              <a:chExt cx="9141155" cy="338622"/>
            </a:xfrm>
          </p:grpSpPr>
          <p:sp>
            <p:nvSpPr>
              <p:cNvPr id="656" name="Google Shape;656;p15"/>
              <p:cNvSpPr/>
              <p:nvPr/>
            </p:nvSpPr>
            <p:spPr>
              <a:xfrm>
                <a:off x="0" y="4804888"/>
                <a:ext cx="9141155" cy="338622"/>
              </a:xfrm>
              <a:custGeom>
                <a:avLst/>
                <a:gdLst/>
                <a:ahLst/>
                <a:cxnLst/>
                <a:rect l="l" t="t" r="r" b="b"/>
                <a:pathLst>
                  <a:path w="6873049" h="254603" extrusionOk="0">
                    <a:moveTo>
                      <a:pt x="0" y="0"/>
                    </a:moveTo>
                    <a:lnTo>
                      <a:pt x="6873050" y="0"/>
                    </a:lnTo>
                    <a:lnTo>
                      <a:pt x="6873050" y="254603"/>
                    </a:lnTo>
                    <a:lnTo>
                      <a:pt x="0" y="25460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57" name="Google Shape;657;p15"/>
              <p:cNvGrpSpPr/>
              <p:nvPr/>
            </p:nvGrpSpPr>
            <p:grpSpPr>
              <a:xfrm>
                <a:off x="408984" y="4937484"/>
                <a:ext cx="8326033" cy="113087"/>
                <a:chOff x="408984" y="4937484"/>
                <a:chExt cx="8326033" cy="113087"/>
              </a:xfrm>
            </p:grpSpPr>
            <p:grpSp>
              <p:nvGrpSpPr>
                <p:cNvPr id="658" name="Google Shape;658;p15"/>
                <p:cNvGrpSpPr/>
                <p:nvPr/>
              </p:nvGrpSpPr>
              <p:grpSpPr>
                <a:xfrm flipH="1">
                  <a:off x="3116092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659" name="Google Shape;659;p15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0" name="Google Shape;660;p15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1" name="Google Shape;661;p15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2" name="Google Shape;662;p15"/>
                <p:cNvGrpSpPr/>
                <p:nvPr/>
              </p:nvGrpSpPr>
              <p:grpSpPr>
                <a:xfrm>
                  <a:off x="408984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663" name="Google Shape;663;p15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4" name="Google Shape;664;p15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5" name="Google Shape;665;p15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6" name="Google Shape;666;p15"/>
                <p:cNvGrpSpPr/>
                <p:nvPr/>
              </p:nvGrpSpPr>
              <p:grpSpPr>
                <a:xfrm>
                  <a:off x="8530309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667" name="Google Shape;667;p15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8" name="Google Shape;668;p15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9" name="Google Shape;669;p15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615397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1" name="Google Shape;671;p16"/>
          <p:cNvGrpSpPr/>
          <p:nvPr/>
        </p:nvGrpSpPr>
        <p:grpSpPr>
          <a:xfrm>
            <a:off x="-25985" y="270928"/>
            <a:ext cx="9234748" cy="4872582"/>
            <a:chOff x="-25985" y="270928"/>
            <a:chExt cx="9234748" cy="4872582"/>
          </a:xfrm>
        </p:grpSpPr>
        <p:sp>
          <p:nvSpPr>
            <p:cNvPr id="672" name="Google Shape;672;p16"/>
            <p:cNvSpPr/>
            <p:nvPr/>
          </p:nvSpPr>
          <p:spPr>
            <a:xfrm>
              <a:off x="-3602" y="4323375"/>
              <a:ext cx="9141155" cy="810039"/>
            </a:xfrm>
            <a:custGeom>
              <a:avLst/>
              <a:gdLst/>
              <a:ahLst/>
              <a:cxnLst/>
              <a:rect l="l" t="t" r="r" b="b"/>
              <a:pathLst>
                <a:path w="6873049" h="1322513" extrusionOk="0">
                  <a:moveTo>
                    <a:pt x="6452712" y="461358"/>
                  </a:moveTo>
                  <a:cubicBezTo>
                    <a:pt x="6350890" y="447356"/>
                    <a:pt x="6271832" y="369823"/>
                    <a:pt x="6178011" y="328770"/>
                  </a:cubicBezTo>
                  <a:cubicBezTo>
                    <a:pt x="6073902" y="283240"/>
                    <a:pt x="5953411" y="284193"/>
                    <a:pt x="5842350" y="310006"/>
                  </a:cubicBezTo>
                  <a:cubicBezTo>
                    <a:pt x="5731288" y="335818"/>
                    <a:pt x="5630514" y="377347"/>
                    <a:pt x="5527834" y="425925"/>
                  </a:cubicBezTo>
                  <a:cubicBezTo>
                    <a:pt x="5420106" y="344105"/>
                    <a:pt x="5282851" y="300290"/>
                    <a:pt x="5146453" y="304100"/>
                  </a:cubicBezTo>
                  <a:cubicBezTo>
                    <a:pt x="5010055" y="307910"/>
                    <a:pt x="4851654" y="353344"/>
                    <a:pt x="4748880" y="441069"/>
                  </a:cubicBezTo>
                  <a:cubicBezTo>
                    <a:pt x="4629246" y="369156"/>
                    <a:pt x="4473607" y="400207"/>
                    <a:pt x="4343019" y="450880"/>
                  </a:cubicBezTo>
                  <a:cubicBezTo>
                    <a:pt x="4212432" y="501458"/>
                    <a:pt x="4082987" y="570514"/>
                    <a:pt x="3942588" y="568800"/>
                  </a:cubicBezTo>
                  <a:cubicBezTo>
                    <a:pt x="3680079" y="565561"/>
                    <a:pt x="3479959" y="320483"/>
                    <a:pt x="3220498" y="281431"/>
                  </a:cubicBezTo>
                  <a:cubicBezTo>
                    <a:pt x="2946940" y="240187"/>
                    <a:pt x="2694051" y="420686"/>
                    <a:pt x="2418207" y="398016"/>
                  </a:cubicBezTo>
                  <a:cubicBezTo>
                    <a:pt x="2279809" y="225709"/>
                    <a:pt x="2078165" y="102837"/>
                    <a:pt x="1858899" y="57117"/>
                  </a:cubicBezTo>
                  <a:cubicBezTo>
                    <a:pt x="1639634" y="11397"/>
                    <a:pt x="1404176" y="43401"/>
                    <a:pt x="1205865" y="145699"/>
                  </a:cubicBezTo>
                  <a:cubicBezTo>
                    <a:pt x="1108901" y="195706"/>
                    <a:pt x="1006317" y="264476"/>
                    <a:pt x="899636" y="239425"/>
                  </a:cubicBezTo>
                  <a:cubicBezTo>
                    <a:pt x="818007" y="220280"/>
                    <a:pt x="760857" y="151033"/>
                    <a:pt x="694563" y="100646"/>
                  </a:cubicBezTo>
                  <a:cubicBezTo>
                    <a:pt x="593979" y="24256"/>
                    <a:pt x="462058" y="-11559"/>
                    <a:pt x="335566" y="3300"/>
                  </a:cubicBezTo>
                  <a:cubicBezTo>
                    <a:pt x="209074" y="18160"/>
                    <a:pt x="89535" y="83406"/>
                    <a:pt x="10383" y="180942"/>
                  </a:cubicBezTo>
                  <a:cubicBezTo>
                    <a:pt x="6763" y="185418"/>
                    <a:pt x="3429" y="189990"/>
                    <a:pt x="0" y="194562"/>
                  </a:cubicBezTo>
                  <a:lnTo>
                    <a:pt x="0" y="1322513"/>
                  </a:lnTo>
                  <a:lnTo>
                    <a:pt x="6873050" y="1322513"/>
                  </a:lnTo>
                  <a:lnTo>
                    <a:pt x="6873050" y="429068"/>
                  </a:lnTo>
                  <a:cubicBezTo>
                    <a:pt x="6742843" y="371632"/>
                    <a:pt x="6594158" y="480789"/>
                    <a:pt x="6452712" y="461262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73" name="Google Shape;673;p16"/>
            <p:cNvGrpSpPr/>
            <p:nvPr/>
          </p:nvGrpSpPr>
          <p:grpSpPr>
            <a:xfrm>
              <a:off x="-25985" y="4148592"/>
              <a:ext cx="1843078" cy="808698"/>
              <a:chOff x="-25985" y="4224317"/>
              <a:chExt cx="1843078" cy="808698"/>
            </a:xfrm>
          </p:grpSpPr>
          <p:sp>
            <p:nvSpPr>
              <p:cNvPr id="674" name="Google Shape;674;p16"/>
              <p:cNvSpPr/>
              <p:nvPr/>
            </p:nvSpPr>
            <p:spPr>
              <a:xfrm>
                <a:off x="-25985" y="4224317"/>
                <a:ext cx="1843078" cy="808698"/>
              </a:xfrm>
              <a:custGeom>
                <a:avLst/>
                <a:gdLst/>
                <a:ahLst/>
                <a:cxnLst/>
                <a:rect l="l" t="t" r="r" b="b"/>
                <a:pathLst>
                  <a:path w="1204626" h="528561" extrusionOk="0">
                    <a:moveTo>
                      <a:pt x="1204532" y="500642"/>
                    </a:moveTo>
                    <a:cubicBezTo>
                      <a:pt x="1197578" y="430728"/>
                      <a:pt x="1152716" y="368530"/>
                      <a:pt x="1095375" y="349194"/>
                    </a:cubicBezTo>
                    <a:cubicBezTo>
                      <a:pt x="1038035" y="329859"/>
                      <a:pt x="976598" y="365196"/>
                      <a:pt x="938689" y="419965"/>
                    </a:cubicBezTo>
                    <a:cubicBezTo>
                      <a:pt x="906399" y="332907"/>
                      <a:pt x="835438" y="267565"/>
                      <a:pt x="755904" y="251658"/>
                    </a:cubicBezTo>
                    <a:cubicBezTo>
                      <a:pt x="676275" y="235751"/>
                      <a:pt x="587312" y="253182"/>
                      <a:pt x="531400" y="322715"/>
                    </a:cubicBezTo>
                    <a:cubicBezTo>
                      <a:pt x="540353" y="277376"/>
                      <a:pt x="522827" y="226703"/>
                      <a:pt x="489585" y="201842"/>
                    </a:cubicBezTo>
                    <a:cubicBezTo>
                      <a:pt x="456343" y="176982"/>
                      <a:pt x="404146" y="172505"/>
                      <a:pt x="372904" y="201271"/>
                    </a:cubicBezTo>
                    <a:cubicBezTo>
                      <a:pt x="392239" y="139644"/>
                      <a:pt x="365665" y="66683"/>
                      <a:pt x="319373" y="30869"/>
                    </a:cubicBezTo>
                    <a:cubicBezTo>
                      <a:pt x="273082" y="-4945"/>
                      <a:pt x="212027" y="-7422"/>
                      <a:pt x="158877" y="12295"/>
                    </a:cubicBezTo>
                    <a:cubicBezTo>
                      <a:pt x="105728" y="32012"/>
                      <a:pt x="59341" y="71636"/>
                      <a:pt x="17812" y="115546"/>
                    </a:cubicBezTo>
                    <a:lnTo>
                      <a:pt x="0" y="528550"/>
                    </a:lnTo>
                    <a:cubicBezTo>
                      <a:pt x="12954" y="529217"/>
                      <a:pt x="34766" y="499308"/>
                      <a:pt x="47435" y="502451"/>
                    </a:cubicBezTo>
                    <a:lnTo>
                      <a:pt x="1204627" y="5006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p16"/>
              <p:cNvSpPr/>
              <p:nvPr/>
            </p:nvSpPr>
            <p:spPr>
              <a:xfrm>
                <a:off x="308475" y="4415593"/>
                <a:ext cx="436810" cy="422915"/>
              </a:xfrm>
              <a:custGeom>
                <a:avLst/>
                <a:gdLst/>
                <a:ahLst/>
                <a:cxnLst/>
                <a:rect l="l" t="t" r="r" b="b"/>
                <a:pathLst>
                  <a:path w="285497" h="276415" extrusionOk="0">
                    <a:moveTo>
                      <a:pt x="0" y="0"/>
                    </a:moveTo>
                    <a:cubicBezTo>
                      <a:pt x="35433" y="3238"/>
                      <a:pt x="68770" y="26289"/>
                      <a:pt x="86392" y="59627"/>
                    </a:cubicBezTo>
                    <a:cubicBezTo>
                      <a:pt x="104013" y="92964"/>
                      <a:pt x="105537" y="135731"/>
                      <a:pt x="90201" y="170402"/>
                    </a:cubicBezTo>
                    <a:cubicBezTo>
                      <a:pt x="131921" y="154019"/>
                      <a:pt x="177736" y="144875"/>
                      <a:pt x="218694" y="163354"/>
                    </a:cubicBezTo>
                    <a:cubicBezTo>
                      <a:pt x="259651" y="181832"/>
                      <a:pt x="291274" y="228981"/>
                      <a:pt x="284607" y="27641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" name="Google Shape;676;p16"/>
              <p:cNvSpPr/>
              <p:nvPr/>
            </p:nvSpPr>
            <p:spPr>
              <a:xfrm>
                <a:off x="175186" y="4665667"/>
                <a:ext cx="327752" cy="256382"/>
              </a:xfrm>
              <a:custGeom>
                <a:avLst/>
                <a:gdLst/>
                <a:ahLst/>
                <a:cxnLst/>
                <a:rect l="l" t="t" r="r" b="b"/>
                <a:pathLst>
                  <a:path w="214217" h="167570" extrusionOk="0">
                    <a:moveTo>
                      <a:pt x="0" y="9741"/>
                    </a:moveTo>
                    <a:cubicBezTo>
                      <a:pt x="47435" y="-8452"/>
                      <a:pt x="102679" y="-832"/>
                      <a:pt x="144209" y="29839"/>
                    </a:cubicBezTo>
                    <a:cubicBezTo>
                      <a:pt x="185738" y="60509"/>
                      <a:pt x="212598" y="113278"/>
                      <a:pt x="214217" y="16757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77" name="Google Shape;677;p16"/>
            <p:cNvSpPr/>
            <p:nvPr/>
          </p:nvSpPr>
          <p:spPr>
            <a:xfrm>
              <a:off x="1422" y="4804888"/>
              <a:ext cx="9141155" cy="338622"/>
            </a:xfrm>
            <a:custGeom>
              <a:avLst/>
              <a:gdLst/>
              <a:ahLst/>
              <a:cxnLst/>
              <a:rect l="l" t="t" r="r" b="b"/>
              <a:pathLst>
                <a:path w="6873049" h="254603" extrusionOk="0">
                  <a:moveTo>
                    <a:pt x="0" y="0"/>
                  </a:moveTo>
                  <a:lnTo>
                    <a:pt x="6873050" y="0"/>
                  </a:lnTo>
                  <a:lnTo>
                    <a:pt x="6873050" y="254603"/>
                  </a:lnTo>
                  <a:lnTo>
                    <a:pt x="0" y="25460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78" name="Google Shape;678;p16"/>
            <p:cNvGrpSpPr/>
            <p:nvPr/>
          </p:nvGrpSpPr>
          <p:grpSpPr>
            <a:xfrm>
              <a:off x="408984" y="4937484"/>
              <a:ext cx="8326033" cy="113087"/>
              <a:chOff x="408984" y="4937484"/>
              <a:chExt cx="8326033" cy="113087"/>
            </a:xfrm>
          </p:grpSpPr>
          <p:grpSp>
            <p:nvGrpSpPr>
              <p:cNvPr id="679" name="Google Shape;679;p16"/>
              <p:cNvGrpSpPr/>
              <p:nvPr/>
            </p:nvGrpSpPr>
            <p:grpSpPr>
              <a:xfrm flipH="1">
                <a:off x="3116092" y="4937484"/>
                <a:ext cx="204708" cy="113087"/>
                <a:chOff x="4165490" y="4856571"/>
                <a:chExt cx="204708" cy="113087"/>
              </a:xfrm>
            </p:grpSpPr>
            <p:sp>
              <p:nvSpPr>
                <p:cNvPr id="680" name="Google Shape;680;p16"/>
                <p:cNvSpPr/>
                <p:nvPr/>
              </p:nvSpPr>
              <p:spPr>
                <a:xfrm>
                  <a:off x="4165490" y="4859369"/>
                  <a:ext cx="142672" cy="11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72" h="110289" extrusionOk="0">
                      <a:moveTo>
                        <a:pt x="1439" y="2681"/>
                      </a:moveTo>
                      <a:cubicBezTo>
                        <a:pt x="5821" y="2871"/>
                        <a:pt x="10393" y="5062"/>
                        <a:pt x="15822" y="8015"/>
                      </a:cubicBezTo>
                      <a:cubicBezTo>
                        <a:pt x="24490" y="12682"/>
                        <a:pt x="34681" y="19921"/>
                        <a:pt x="45445" y="28779"/>
                      </a:cubicBezTo>
                      <a:cubicBezTo>
                        <a:pt x="57160" y="38400"/>
                        <a:pt x="69448" y="49734"/>
                        <a:pt x="81640" y="60783"/>
                      </a:cubicBezTo>
                      <a:cubicBezTo>
                        <a:pt x="103166" y="80309"/>
                        <a:pt x="124026" y="99169"/>
                        <a:pt x="136408" y="109361"/>
                      </a:cubicBezTo>
                      <a:cubicBezTo>
                        <a:pt x="137837" y="110599"/>
                        <a:pt x="140123" y="110599"/>
                        <a:pt x="141552" y="109361"/>
                      </a:cubicBezTo>
                      <a:cubicBezTo>
                        <a:pt x="142981" y="108218"/>
                        <a:pt x="143076" y="106218"/>
                        <a:pt x="141647" y="104979"/>
                      </a:cubicBezTo>
                      <a:cubicBezTo>
                        <a:pt x="130027" y="94121"/>
                        <a:pt x="111739" y="73451"/>
                        <a:pt x="90688" y="53640"/>
                      </a:cubicBezTo>
                      <a:cubicBezTo>
                        <a:pt x="78496" y="42209"/>
                        <a:pt x="65352" y="31065"/>
                        <a:pt x="52779" y="21921"/>
                      </a:cubicBezTo>
                      <a:cubicBezTo>
                        <a:pt x="40777" y="13158"/>
                        <a:pt x="29252" y="6110"/>
                        <a:pt x="19156" y="2585"/>
                      </a:cubicBezTo>
                      <a:cubicBezTo>
                        <a:pt x="12298" y="204"/>
                        <a:pt x="6202" y="-462"/>
                        <a:pt x="1249" y="300"/>
                      </a:cubicBezTo>
                      <a:cubicBezTo>
                        <a:pt x="487" y="300"/>
                        <a:pt x="-85" y="871"/>
                        <a:pt x="10" y="1538"/>
                      </a:cubicBezTo>
                      <a:cubicBezTo>
                        <a:pt x="10" y="2205"/>
                        <a:pt x="677" y="2681"/>
                        <a:pt x="1439" y="25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1" name="Google Shape;681;p16"/>
                <p:cNvSpPr/>
                <p:nvPr/>
              </p:nvSpPr>
              <p:spPr>
                <a:xfrm>
                  <a:off x="4264666" y="4856571"/>
                  <a:ext cx="59291" cy="91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91" h="91546" extrusionOk="0">
                      <a:moveTo>
                        <a:pt x="85" y="1478"/>
                      </a:moveTo>
                      <a:cubicBezTo>
                        <a:pt x="1704" y="10051"/>
                        <a:pt x="3037" y="20338"/>
                        <a:pt x="6562" y="31101"/>
                      </a:cubicBezTo>
                      <a:cubicBezTo>
                        <a:pt x="9800" y="40721"/>
                        <a:pt x="14563" y="50341"/>
                        <a:pt x="19897" y="59105"/>
                      </a:cubicBezTo>
                      <a:cubicBezTo>
                        <a:pt x="29041" y="73964"/>
                        <a:pt x="40661" y="85870"/>
                        <a:pt x="51805" y="90918"/>
                      </a:cubicBezTo>
                      <a:cubicBezTo>
                        <a:pt x="54091" y="92156"/>
                        <a:pt x="57139" y="91490"/>
                        <a:pt x="58568" y="89585"/>
                      </a:cubicBezTo>
                      <a:cubicBezTo>
                        <a:pt x="59997" y="87680"/>
                        <a:pt x="59235" y="85013"/>
                        <a:pt x="56949" y="83870"/>
                      </a:cubicBezTo>
                      <a:cubicBezTo>
                        <a:pt x="52186" y="80917"/>
                        <a:pt x="48281" y="75773"/>
                        <a:pt x="43995" y="69963"/>
                      </a:cubicBezTo>
                      <a:cubicBezTo>
                        <a:pt x="35518" y="58533"/>
                        <a:pt x="28183" y="43007"/>
                        <a:pt x="20182" y="28815"/>
                      </a:cubicBezTo>
                      <a:cubicBezTo>
                        <a:pt x="14277" y="18242"/>
                        <a:pt x="7419" y="8908"/>
                        <a:pt x="2656" y="812"/>
                      </a:cubicBezTo>
                      <a:cubicBezTo>
                        <a:pt x="2466" y="240"/>
                        <a:pt x="1609" y="-141"/>
                        <a:pt x="942" y="50"/>
                      </a:cubicBezTo>
                      <a:cubicBezTo>
                        <a:pt x="275" y="240"/>
                        <a:pt x="-201" y="907"/>
                        <a:pt x="85" y="14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2" name="Google Shape;682;p16"/>
                <p:cNvSpPr/>
                <p:nvPr/>
              </p:nvSpPr>
              <p:spPr>
                <a:xfrm>
                  <a:off x="4349134" y="4870554"/>
                  <a:ext cx="21064" cy="7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4" h="70120" extrusionOk="0">
                      <a:moveTo>
                        <a:pt x="389" y="4736"/>
                      </a:moveTo>
                      <a:cubicBezTo>
                        <a:pt x="1246" y="7688"/>
                        <a:pt x="961" y="10831"/>
                        <a:pt x="1532" y="14261"/>
                      </a:cubicBezTo>
                      <a:cubicBezTo>
                        <a:pt x="3628" y="26453"/>
                        <a:pt x="5818" y="41026"/>
                        <a:pt x="8200" y="54075"/>
                      </a:cubicBezTo>
                      <a:cubicBezTo>
                        <a:pt x="9057" y="58647"/>
                        <a:pt x="10105" y="63124"/>
                        <a:pt x="11629" y="67124"/>
                      </a:cubicBezTo>
                      <a:cubicBezTo>
                        <a:pt x="12295" y="69315"/>
                        <a:pt x="14962" y="70553"/>
                        <a:pt x="17534" y="69982"/>
                      </a:cubicBezTo>
                      <a:cubicBezTo>
                        <a:pt x="20106" y="69410"/>
                        <a:pt x="21630" y="67124"/>
                        <a:pt x="20868" y="64933"/>
                      </a:cubicBezTo>
                      <a:cubicBezTo>
                        <a:pt x="16486" y="50074"/>
                        <a:pt x="18106" y="30262"/>
                        <a:pt x="14581" y="14451"/>
                      </a:cubicBezTo>
                      <a:cubicBezTo>
                        <a:pt x="14105" y="12165"/>
                        <a:pt x="13724" y="9784"/>
                        <a:pt x="12676" y="7783"/>
                      </a:cubicBezTo>
                      <a:cubicBezTo>
                        <a:pt x="11343" y="5402"/>
                        <a:pt x="9533" y="3783"/>
                        <a:pt x="7533" y="1973"/>
                      </a:cubicBezTo>
                      <a:cubicBezTo>
                        <a:pt x="6580" y="259"/>
                        <a:pt x="4199" y="-503"/>
                        <a:pt x="2294" y="354"/>
                      </a:cubicBezTo>
                      <a:cubicBezTo>
                        <a:pt x="294" y="1116"/>
                        <a:pt x="-563" y="3116"/>
                        <a:pt x="389" y="48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83" name="Google Shape;683;p16"/>
              <p:cNvGrpSpPr/>
              <p:nvPr/>
            </p:nvGrpSpPr>
            <p:grpSpPr>
              <a:xfrm>
                <a:off x="408984" y="4937484"/>
                <a:ext cx="204708" cy="113087"/>
                <a:chOff x="4165490" y="4856571"/>
                <a:chExt cx="204708" cy="113087"/>
              </a:xfrm>
            </p:grpSpPr>
            <p:sp>
              <p:nvSpPr>
                <p:cNvPr id="684" name="Google Shape;684;p16"/>
                <p:cNvSpPr/>
                <p:nvPr/>
              </p:nvSpPr>
              <p:spPr>
                <a:xfrm>
                  <a:off x="4165490" y="4859369"/>
                  <a:ext cx="142672" cy="11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72" h="110289" extrusionOk="0">
                      <a:moveTo>
                        <a:pt x="1439" y="2681"/>
                      </a:moveTo>
                      <a:cubicBezTo>
                        <a:pt x="5821" y="2871"/>
                        <a:pt x="10393" y="5062"/>
                        <a:pt x="15822" y="8015"/>
                      </a:cubicBezTo>
                      <a:cubicBezTo>
                        <a:pt x="24490" y="12682"/>
                        <a:pt x="34681" y="19921"/>
                        <a:pt x="45445" y="28779"/>
                      </a:cubicBezTo>
                      <a:cubicBezTo>
                        <a:pt x="57160" y="38400"/>
                        <a:pt x="69448" y="49734"/>
                        <a:pt x="81640" y="60783"/>
                      </a:cubicBezTo>
                      <a:cubicBezTo>
                        <a:pt x="103166" y="80309"/>
                        <a:pt x="124026" y="99169"/>
                        <a:pt x="136408" y="109361"/>
                      </a:cubicBezTo>
                      <a:cubicBezTo>
                        <a:pt x="137837" y="110599"/>
                        <a:pt x="140123" y="110599"/>
                        <a:pt x="141552" y="109361"/>
                      </a:cubicBezTo>
                      <a:cubicBezTo>
                        <a:pt x="142981" y="108218"/>
                        <a:pt x="143076" y="106218"/>
                        <a:pt x="141647" y="104979"/>
                      </a:cubicBezTo>
                      <a:cubicBezTo>
                        <a:pt x="130027" y="94121"/>
                        <a:pt x="111739" y="73451"/>
                        <a:pt x="90688" y="53640"/>
                      </a:cubicBezTo>
                      <a:cubicBezTo>
                        <a:pt x="78496" y="42209"/>
                        <a:pt x="65352" y="31065"/>
                        <a:pt x="52779" y="21921"/>
                      </a:cubicBezTo>
                      <a:cubicBezTo>
                        <a:pt x="40777" y="13158"/>
                        <a:pt x="29252" y="6110"/>
                        <a:pt x="19156" y="2585"/>
                      </a:cubicBezTo>
                      <a:cubicBezTo>
                        <a:pt x="12298" y="204"/>
                        <a:pt x="6202" y="-462"/>
                        <a:pt x="1249" y="300"/>
                      </a:cubicBezTo>
                      <a:cubicBezTo>
                        <a:pt x="487" y="300"/>
                        <a:pt x="-85" y="871"/>
                        <a:pt x="10" y="1538"/>
                      </a:cubicBezTo>
                      <a:cubicBezTo>
                        <a:pt x="10" y="2205"/>
                        <a:pt x="677" y="2681"/>
                        <a:pt x="1439" y="25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5" name="Google Shape;685;p16"/>
                <p:cNvSpPr/>
                <p:nvPr/>
              </p:nvSpPr>
              <p:spPr>
                <a:xfrm>
                  <a:off x="4264666" y="4856571"/>
                  <a:ext cx="59291" cy="91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91" h="91546" extrusionOk="0">
                      <a:moveTo>
                        <a:pt x="85" y="1478"/>
                      </a:moveTo>
                      <a:cubicBezTo>
                        <a:pt x="1704" y="10051"/>
                        <a:pt x="3037" y="20338"/>
                        <a:pt x="6562" y="31101"/>
                      </a:cubicBezTo>
                      <a:cubicBezTo>
                        <a:pt x="9800" y="40721"/>
                        <a:pt x="14563" y="50341"/>
                        <a:pt x="19897" y="59105"/>
                      </a:cubicBezTo>
                      <a:cubicBezTo>
                        <a:pt x="29041" y="73964"/>
                        <a:pt x="40661" y="85870"/>
                        <a:pt x="51805" y="90918"/>
                      </a:cubicBezTo>
                      <a:cubicBezTo>
                        <a:pt x="54091" y="92156"/>
                        <a:pt x="57139" y="91490"/>
                        <a:pt x="58568" y="89585"/>
                      </a:cubicBezTo>
                      <a:cubicBezTo>
                        <a:pt x="59997" y="87680"/>
                        <a:pt x="59235" y="85013"/>
                        <a:pt x="56949" y="83870"/>
                      </a:cubicBezTo>
                      <a:cubicBezTo>
                        <a:pt x="52186" y="80917"/>
                        <a:pt x="48281" y="75773"/>
                        <a:pt x="43995" y="69963"/>
                      </a:cubicBezTo>
                      <a:cubicBezTo>
                        <a:pt x="35518" y="58533"/>
                        <a:pt x="28183" y="43007"/>
                        <a:pt x="20182" y="28815"/>
                      </a:cubicBezTo>
                      <a:cubicBezTo>
                        <a:pt x="14277" y="18242"/>
                        <a:pt x="7419" y="8908"/>
                        <a:pt x="2656" y="812"/>
                      </a:cubicBezTo>
                      <a:cubicBezTo>
                        <a:pt x="2466" y="240"/>
                        <a:pt x="1609" y="-141"/>
                        <a:pt x="942" y="50"/>
                      </a:cubicBezTo>
                      <a:cubicBezTo>
                        <a:pt x="275" y="240"/>
                        <a:pt x="-201" y="907"/>
                        <a:pt x="85" y="14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6" name="Google Shape;686;p16"/>
                <p:cNvSpPr/>
                <p:nvPr/>
              </p:nvSpPr>
              <p:spPr>
                <a:xfrm>
                  <a:off x="4349134" y="4870554"/>
                  <a:ext cx="21064" cy="7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4" h="70120" extrusionOk="0">
                      <a:moveTo>
                        <a:pt x="389" y="4736"/>
                      </a:moveTo>
                      <a:cubicBezTo>
                        <a:pt x="1246" y="7688"/>
                        <a:pt x="961" y="10831"/>
                        <a:pt x="1532" y="14261"/>
                      </a:cubicBezTo>
                      <a:cubicBezTo>
                        <a:pt x="3628" y="26453"/>
                        <a:pt x="5818" y="41026"/>
                        <a:pt x="8200" y="54075"/>
                      </a:cubicBezTo>
                      <a:cubicBezTo>
                        <a:pt x="9057" y="58647"/>
                        <a:pt x="10105" y="63124"/>
                        <a:pt x="11629" y="67124"/>
                      </a:cubicBezTo>
                      <a:cubicBezTo>
                        <a:pt x="12295" y="69315"/>
                        <a:pt x="14962" y="70553"/>
                        <a:pt x="17534" y="69982"/>
                      </a:cubicBezTo>
                      <a:cubicBezTo>
                        <a:pt x="20106" y="69410"/>
                        <a:pt x="21630" y="67124"/>
                        <a:pt x="20868" y="64933"/>
                      </a:cubicBezTo>
                      <a:cubicBezTo>
                        <a:pt x="16486" y="50074"/>
                        <a:pt x="18106" y="30262"/>
                        <a:pt x="14581" y="14451"/>
                      </a:cubicBezTo>
                      <a:cubicBezTo>
                        <a:pt x="14105" y="12165"/>
                        <a:pt x="13724" y="9784"/>
                        <a:pt x="12676" y="7783"/>
                      </a:cubicBezTo>
                      <a:cubicBezTo>
                        <a:pt x="11343" y="5402"/>
                        <a:pt x="9533" y="3783"/>
                        <a:pt x="7533" y="1973"/>
                      </a:cubicBezTo>
                      <a:cubicBezTo>
                        <a:pt x="6580" y="259"/>
                        <a:pt x="4199" y="-503"/>
                        <a:pt x="2294" y="354"/>
                      </a:cubicBezTo>
                      <a:cubicBezTo>
                        <a:pt x="294" y="1116"/>
                        <a:pt x="-563" y="3116"/>
                        <a:pt x="389" y="48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87" name="Google Shape;687;p16"/>
              <p:cNvGrpSpPr/>
              <p:nvPr/>
            </p:nvGrpSpPr>
            <p:grpSpPr>
              <a:xfrm>
                <a:off x="8530309" y="4937484"/>
                <a:ext cx="204708" cy="113087"/>
                <a:chOff x="4165490" y="4856571"/>
                <a:chExt cx="204708" cy="113087"/>
              </a:xfrm>
            </p:grpSpPr>
            <p:sp>
              <p:nvSpPr>
                <p:cNvPr id="688" name="Google Shape;688;p16"/>
                <p:cNvSpPr/>
                <p:nvPr/>
              </p:nvSpPr>
              <p:spPr>
                <a:xfrm>
                  <a:off x="4165490" y="4859369"/>
                  <a:ext cx="142672" cy="11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72" h="110289" extrusionOk="0">
                      <a:moveTo>
                        <a:pt x="1439" y="2681"/>
                      </a:moveTo>
                      <a:cubicBezTo>
                        <a:pt x="5821" y="2871"/>
                        <a:pt x="10393" y="5062"/>
                        <a:pt x="15822" y="8015"/>
                      </a:cubicBezTo>
                      <a:cubicBezTo>
                        <a:pt x="24490" y="12682"/>
                        <a:pt x="34681" y="19921"/>
                        <a:pt x="45445" y="28779"/>
                      </a:cubicBezTo>
                      <a:cubicBezTo>
                        <a:pt x="57160" y="38400"/>
                        <a:pt x="69448" y="49734"/>
                        <a:pt x="81640" y="60783"/>
                      </a:cubicBezTo>
                      <a:cubicBezTo>
                        <a:pt x="103166" y="80309"/>
                        <a:pt x="124026" y="99169"/>
                        <a:pt x="136408" y="109361"/>
                      </a:cubicBezTo>
                      <a:cubicBezTo>
                        <a:pt x="137837" y="110599"/>
                        <a:pt x="140123" y="110599"/>
                        <a:pt x="141552" y="109361"/>
                      </a:cubicBezTo>
                      <a:cubicBezTo>
                        <a:pt x="142981" y="108218"/>
                        <a:pt x="143076" y="106218"/>
                        <a:pt x="141647" y="104979"/>
                      </a:cubicBezTo>
                      <a:cubicBezTo>
                        <a:pt x="130027" y="94121"/>
                        <a:pt x="111739" y="73451"/>
                        <a:pt x="90688" y="53640"/>
                      </a:cubicBezTo>
                      <a:cubicBezTo>
                        <a:pt x="78496" y="42209"/>
                        <a:pt x="65352" y="31065"/>
                        <a:pt x="52779" y="21921"/>
                      </a:cubicBezTo>
                      <a:cubicBezTo>
                        <a:pt x="40777" y="13158"/>
                        <a:pt x="29252" y="6110"/>
                        <a:pt x="19156" y="2585"/>
                      </a:cubicBezTo>
                      <a:cubicBezTo>
                        <a:pt x="12298" y="204"/>
                        <a:pt x="6202" y="-462"/>
                        <a:pt x="1249" y="300"/>
                      </a:cubicBezTo>
                      <a:cubicBezTo>
                        <a:pt x="487" y="300"/>
                        <a:pt x="-85" y="871"/>
                        <a:pt x="10" y="1538"/>
                      </a:cubicBezTo>
                      <a:cubicBezTo>
                        <a:pt x="10" y="2205"/>
                        <a:pt x="677" y="2681"/>
                        <a:pt x="1439" y="25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9" name="Google Shape;689;p16"/>
                <p:cNvSpPr/>
                <p:nvPr/>
              </p:nvSpPr>
              <p:spPr>
                <a:xfrm>
                  <a:off x="4264666" y="4856571"/>
                  <a:ext cx="59291" cy="91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91" h="91546" extrusionOk="0">
                      <a:moveTo>
                        <a:pt x="85" y="1478"/>
                      </a:moveTo>
                      <a:cubicBezTo>
                        <a:pt x="1704" y="10051"/>
                        <a:pt x="3037" y="20338"/>
                        <a:pt x="6562" y="31101"/>
                      </a:cubicBezTo>
                      <a:cubicBezTo>
                        <a:pt x="9800" y="40721"/>
                        <a:pt x="14563" y="50341"/>
                        <a:pt x="19897" y="59105"/>
                      </a:cubicBezTo>
                      <a:cubicBezTo>
                        <a:pt x="29041" y="73964"/>
                        <a:pt x="40661" y="85870"/>
                        <a:pt x="51805" y="90918"/>
                      </a:cubicBezTo>
                      <a:cubicBezTo>
                        <a:pt x="54091" y="92156"/>
                        <a:pt x="57139" y="91490"/>
                        <a:pt x="58568" y="89585"/>
                      </a:cubicBezTo>
                      <a:cubicBezTo>
                        <a:pt x="59997" y="87680"/>
                        <a:pt x="59235" y="85013"/>
                        <a:pt x="56949" y="83870"/>
                      </a:cubicBezTo>
                      <a:cubicBezTo>
                        <a:pt x="52186" y="80917"/>
                        <a:pt x="48281" y="75773"/>
                        <a:pt x="43995" y="69963"/>
                      </a:cubicBezTo>
                      <a:cubicBezTo>
                        <a:pt x="35518" y="58533"/>
                        <a:pt x="28183" y="43007"/>
                        <a:pt x="20182" y="28815"/>
                      </a:cubicBezTo>
                      <a:cubicBezTo>
                        <a:pt x="14277" y="18242"/>
                        <a:pt x="7419" y="8908"/>
                        <a:pt x="2656" y="812"/>
                      </a:cubicBezTo>
                      <a:cubicBezTo>
                        <a:pt x="2466" y="240"/>
                        <a:pt x="1609" y="-141"/>
                        <a:pt x="942" y="50"/>
                      </a:cubicBezTo>
                      <a:cubicBezTo>
                        <a:pt x="275" y="240"/>
                        <a:pt x="-201" y="907"/>
                        <a:pt x="85" y="14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0" name="Google Shape;690;p16"/>
                <p:cNvSpPr/>
                <p:nvPr/>
              </p:nvSpPr>
              <p:spPr>
                <a:xfrm>
                  <a:off x="4349134" y="4870554"/>
                  <a:ext cx="21064" cy="7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4" h="70120" extrusionOk="0">
                      <a:moveTo>
                        <a:pt x="389" y="4736"/>
                      </a:moveTo>
                      <a:cubicBezTo>
                        <a:pt x="1246" y="7688"/>
                        <a:pt x="961" y="10831"/>
                        <a:pt x="1532" y="14261"/>
                      </a:cubicBezTo>
                      <a:cubicBezTo>
                        <a:pt x="3628" y="26453"/>
                        <a:pt x="5818" y="41026"/>
                        <a:pt x="8200" y="54075"/>
                      </a:cubicBezTo>
                      <a:cubicBezTo>
                        <a:pt x="9057" y="58647"/>
                        <a:pt x="10105" y="63124"/>
                        <a:pt x="11629" y="67124"/>
                      </a:cubicBezTo>
                      <a:cubicBezTo>
                        <a:pt x="12295" y="69315"/>
                        <a:pt x="14962" y="70553"/>
                        <a:pt x="17534" y="69982"/>
                      </a:cubicBezTo>
                      <a:cubicBezTo>
                        <a:pt x="20106" y="69410"/>
                        <a:pt x="21630" y="67124"/>
                        <a:pt x="20868" y="64933"/>
                      </a:cubicBezTo>
                      <a:cubicBezTo>
                        <a:pt x="16486" y="50074"/>
                        <a:pt x="18106" y="30262"/>
                        <a:pt x="14581" y="14451"/>
                      </a:cubicBezTo>
                      <a:cubicBezTo>
                        <a:pt x="14105" y="12165"/>
                        <a:pt x="13724" y="9784"/>
                        <a:pt x="12676" y="7783"/>
                      </a:cubicBezTo>
                      <a:cubicBezTo>
                        <a:pt x="11343" y="5402"/>
                        <a:pt x="9533" y="3783"/>
                        <a:pt x="7533" y="1973"/>
                      </a:cubicBezTo>
                      <a:cubicBezTo>
                        <a:pt x="6580" y="259"/>
                        <a:pt x="4199" y="-503"/>
                        <a:pt x="2294" y="354"/>
                      </a:cubicBezTo>
                      <a:cubicBezTo>
                        <a:pt x="294" y="1116"/>
                        <a:pt x="-563" y="3116"/>
                        <a:pt x="389" y="48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1" name="Google Shape;691;p16"/>
              <p:cNvGrpSpPr/>
              <p:nvPr/>
            </p:nvGrpSpPr>
            <p:grpSpPr>
              <a:xfrm>
                <a:off x="5823200" y="4937484"/>
                <a:ext cx="204708" cy="113087"/>
                <a:chOff x="4165490" y="4856571"/>
                <a:chExt cx="204708" cy="113087"/>
              </a:xfrm>
            </p:grpSpPr>
            <p:sp>
              <p:nvSpPr>
                <p:cNvPr id="692" name="Google Shape;692;p16"/>
                <p:cNvSpPr/>
                <p:nvPr/>
              </p:nvSpPr>
              <p:spPr>
                <a:xfrm>
                  <a:off x="4165490" y="4859369"/>
                  <a:ext cx="142672" cy="11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72" h="110289" extrusionOk="0">
                      <a:moveTo>
                        <a:pt x="1439" y="2681"/>
                      </a:moveTo>
                      <a:cubicBezTo>
                        <a:pt x="5821" y="2871"/>
                        <a:pt x="10393" y="5062"/>
                        <a:pt x="15822" y="8015"/>
                      </a:cubicBezTo>
                      <a:cubicBezTo>
                        <a:pt x="24490" y="12682"/>
                        <a:pt x="34681" y="19921"/>
                        <a:pt x="45445" y="28779"/>
                      </a:cubicBezTo>
                      <a:cubicBezTo>
                        <a:pt x="57160" y="38400"/>
                        <a:pt x="69448" y="49734"/>
                        <a:pt x="81640" y="60783"/>
                      </a:cubicBezTo>
                      <a:cubicBezTo>
                        <a:pt x="103166" y="80309"/>
                        <a:pt x="124026" y="99169"/>
                        <a:pt x="136408" y="109361"/>
                      </a:cubicBezTo>
                      <a:cubicBezTo>
                        <a:pt x="137837" y="110599"/>
                        <a:pt x="140123" y="110599"/>
                        <a:pt x="141552" y="109361"/>
                      </a:cubicBezTo>
                      <a:cubicBezTo>
                        <a:pt x="142981" y="108218"/>
                        <a:pt x="143076" y="106218"/>
                        <a:pt x="141647" y="104979"/>
                      </a:cubicBezTo>
                      <a:cubicBezTo>
                        <a:pt x="130027" y="94121"/>
                        <a:pt x="111739" y="73451"/>
                        <a:pt x="90688" y="53640"/>
                      </a:cubicBezTo>
                      <a:cubicBezTo>
                        <a:pt x="78496" y="42209"/>
                        <a:pt x="65352" y="31065"/>
                        <a:pt x="52779" y="21921"/>
                      </a:cubicBezTo>
                      <a:cubicBezTo>
                        <a:pt x="40777" y="13158"/>
                        <a:pt x="29252" y="6110"/>
                        <a:pt x="19156" y="2585"/>
                      </a:cubicBezTo>
                      <a:cubicBezTo>
                        <a:pt x="12298" y="204"/>
                        <a:pt x="6202" y="-462"/>
                        <a:pt x="1249" y="300"/>
                      </a:cubicBezTo>
                      <a:cubicBezTo>
                        <a:pt x="487" y="300"/>
                        <a:pt x="-85" y="871"/>
                        <a:pt x="10" y="1538"/>
                      </a:cubicBezTo>
                      <a:cubicBezTo>
                        <a:pt x="10" y="2205"/>
                        <a:pt x="677" y="2681"/>
                        <a:pt x="1439" y="25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3" name="Google Shape;693;p16"/>
                <p:cNvSpPr/>
                <p:nvPr/>
              </p:nvSpPr>
              <p:spPr>
                <a:xfrm>
                  <a:off x="4264666" y="4856571"/>
                  <a:ext cx="59291" cy="91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91" h="91546" extrusionOk="0">
                      <a:moveTo>
                        <a:pt x="85" y="1478"/>
                      </a:moveTo>
                      <a:cubicBezTo>
                        <a:pt x="1704" y="10051"/>
                        <a:pt x="3037" y="20338"/>
                        <a:pt x="6562" y="31101"/>
                      </a:cubicBezTo>
                      <a:cubicBezTo>
                        <a:pt x="9800" y="40721"/>
                        <a:pt x="14563" y="50341"/>
                        <a:pt x="19897" y="59105"/>
                      </a:cubicBezTo>
                      <a:cubicBezTo>
                        <a:pt x="29041" y="73964"/>
                        <a:pt x="40661" y="85870"/>
                        <a:pt x="51805" y="90918"/>
                      </a:cubicBezTo>
                      <a:cubicBezTo>
                        <a:pt x="54091" y="92156"/>
                        <a:pt x="57139" y="91490"/>
                        <a:pt x="58568" y="89585"/>
                      </a:cubicBezTo>
                      <a:cubicBezTo>
                        <a:pt x="59997" y="87680"/>
                        <a:pt x="59235" y="85013"/>
                        <a:pt x="56949" y="83870"/>
                      </a:cubicBezTo>
                      <a:cubicBezTo>
                        <a:pt x="52186" y="80917"/>
                        <a:pt x="48281" y="75773"/>
                        <a:pt x="43995" y="69963"/>
                      </a:cubicBezTo>
                      <a:cubicBezTo>
                        <a:pt x="35518" y="58533"/>
                        <a:pt x="28183" y="43007"/>
                        <a:pt x="20182" y="28815"/>
                      </a:cubicBezTo>
                      <a:cubicBezTo>
                        <a:pt x="14277" y="18242"/>
                        <a:pt x="7419" y="8908"/>
                        <a:pt x="2656" y="812"/>
                      </a:cubicBezTo>
                      <a:cubicBezTo>
                        <a:pt x="2466" y="240"/>
                        <a:pt x="1609" y="-141"/>
                        <a:pt x="942" y="50"/>
                      </a:cubicBezTo>
                      <a:cubicBezTo>
                        <a:pt x="275" y="240"/>
                        <a:pt x="-201" y="907"/>
                        <a:pt x="85" y="14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4" name="Google Shape;694;p16"/>
                <p:cNvSpPr/>
                <p:nvPr/>
              </p:nvSpPr>
              <p:spPr>
                <a:xfrm>
                  <a:off x="4349134" y="4870554"/>
                  <a:ext cx="21064" cy="7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4" h="70120" extrusionOk="0">
                      <a:moveTo>
                        <a:pt x="389" y="4736"/>
                      </a:moveTo>
                      <a:cubicBezTo>
                        <a:pt x="1246" y="7688"/>
                        <a:pt x="961" y="10831"/>
                        <a:pt x="1532" y="14261"/>
                      </a:cubicBezTo>
                      <a:cubicBezTo>
                        <a:pt x="3628" y="26453"/>
                        <a:pt x="5818" y="41026"/>
                        <a:pt x="8200" y="54075"/>
                      </a:cubicBezTo>
                      <a:cubicBezTo>
                        <a:pt x="9057" y="58647"/>
                        <a:pt x="10105" y="63124"/>
                        <a:pt x="11629" y="67124"/>
                      </a:cubicBezTo>
                      <a:cubicBezTo>
                        <a:pt x="12295" y="69315"/>
                        <a:pt x="14962" y="70553"/>
                        <a:pt x="17534" y="69982"/>
                      </a:cubicBezTo>
                      <a:cubicBezTo>
                        <a:pt x="20106" y="69410"/>
                        <a:pt x="21630" y="67124"/>
                        <a:pt x="20868" y="64933"/>
                      </a:cubicBezTo>
                      <a:cubicBezTo>
                        <a:pt x="16486" y="50074"/>
                        <a:pt x="18106" y="30262"/>
                        <a:pt x="14581" y="14451"/>
                      </a:cubicBezTo>
                      <a:cubicBezTo>
                        <a:pt x="14105" y="12165"/>
                        <a:pt x="13724" y="9784"/>
                        <a:pt x="12676" y="7783"/>
                      </a:cubicBezTo>
                      <a:cubicBezTo>
                        <a:pt x="11343" y="5402"/>
                        <a:pt x="9533" y="3783"/>
                        <a:pt x="7533" y="1973"/>
                      </a:cubicBezTo>
                      <a:cubicBezTo>
                        <a:pt x="6580" y="259"/>
                        <a:pt x="4199" y="-503"/>
                        <a:pt x="2294" y="354"/>
                      </a:cubicBezTo>
                      <a:cubicBezTo>
                        <a:pt x="294" y="1116"/>
                        <a:pt x="-563" y="3116"/>
                        <a:pt x="389" y="48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95" name="Google Shape;695;p16"/>
            <p:cNvSpPr/>
            <p:nvPr/>
          </p:nvSpPr>
          <p:spPr>
            <a:xfrm>
              <a:off x="8503635" y="270928"/>
              <a:ext cx="705128" cy="382277"/>
            </a:xfrm>
            <a:custGeom>
              <a:avLst/>
              <a:gdLst/>
              <a:ahLst/>
              <a:cxnLst/>
              <a:rect l="l" t="t" r="r" b="b"/>
              <a:pathLst>
                <a:path w="705128" h="382277" extrusionOk="0">
                  <a:moveTo>
                    <a:pt x="694882" y="248052"/>
                  </a:moveTo>
                  <a:cubicBezTo>
                    <a:pt x="673451" y="302821"/>
                    <a:pt x="607157" y="342254"/>
                    <a:pt x="528100" y="355208"/>
                  </a:cubicBezTo>
                  <a:cubicBezTo>
                    <a:pt x="520956" y="356351"/>
                    <a:pt x="513621" y="357304"/>
                    <a:pt x="506192" y="358066"/>
                  </a:cubicBezTo>
                  <a:cubicBezTo>
                    <a:pt x="415228" y="389212"/>
                    <a:pt x="310834" y="389212"/>
                    <a:pt x="221299" y="364352"/>
                  </a:cubicBezTo>
                  <a:cubicBezTo>
                    <a:pt x="213679" y="363876"/>
                    <a:pt x="206059" y="363114"/>
                    <a:pt x="198534" y="362161"/>
                  </a:cubicBezTo>
                  <a:cubicBezTo>
                    <a:pt x="115667" y="351970"/>
                    <a:pt x="41658" y="316727"/>
                    <a:pt x="11940" y="261482"/>
                  </a:cubicBezTo>
                  <a:cubicBezTo>
                    <a:pt x="-27113" y="188521"/>
                    <a:pt x="33943" y="115559"/>
                    <a:pt x="132431" y="83460"/>
                  </a:cubicBezTo>
                  <a:cubicBezTo>
                    <a:pt x="139003" y="81364"/>
                    <a:pt x="145575" y="79364"/>
                    <a:pt x="150909" y="76983"/>
                  </a:cubicBezTo>
                  <a:cubicBezTo>
                    <a:pt x="188342" y="36692"/>
                    <a:pt x="253208" y="8308"/>
                    <a:pt x="321597" y="1164"/>
                  </a:cubicBezTo>
                  <a:cubicBezTo>
                    <a:pt x="422467" y="-8266"/>
                    <a:pt x="494476" y="41359"/>
                    <a:pt x="551721" y="86413"/>
                  </a:cubicBezTo>
                  <a:cubicBezTo>
                    <a:pt x="558008" y="88603"/>
                    <a:pt x="564866" y="90699"/>
                    <a:pt x="571724" y="92794"/>
                  </a:cubicBezTo>
                  <a:cubicBezTo>
                    <a:pt x="653829" y="118893"/>
                    <a:pt x="724505" y="168232"/>
                    <a:pt x="700311" y="233574"/>
                  </a:cubicBezTo>
                  <a:cubicBezTo>
                    <a:pt x="698883" y="238432"/>
                    <a:pt x="697073" y="243289"/>
                    <a:pt x="694882" y="2481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96" name="Google Shape;696;p16"/>
            <p:cNvGrpSpPr/>
            <p:nvPr/>
          </p:nvGrpSpPr>
          <p:grpSpPr>
            <a:xfrm>
              <a:off x="102277" y="3373586"/>
              <a:ext cx="461179" cy="461210"/>
              <a:chOff x="2957865" y="5957044"/>
              <a:chExt cx="794178" cy="794231"/>
            </a:xfrm>
          </p:grpSpPr>
          <p:sp>
            <p:nvSpPr>
              <p:cNvPr id="697" name="Google Shape;697;p16"/>
              <p:cNvSpPr/>
              <p:nvPr/>
            </p:nvSpPr>
            <p:spPr>
              <a:xfrm>
                <a:off x="2957865" y="5957044"/>
                <a:ext cx="794178" cy="794231"/>
              </a:xfrm>
              <a:custGeom>
                <a:avLst/>
                <a:gdLst/>
                <a:ahLst/>
                <a:cxnLst/>
                <a:rect l="l" t="t" r="r" b="b"/>
                <a:pathLst>
                  <a:path w="794178" h="794231" extrusionOk="0">
                    <a:moveTo>
                      <a:pt x="201182" y="424150"/>
                    </a:moveTo>
                    <a:cubicBezTo>
                      <a:pt x="80015" y="392411"/>
                      <a:pt x="-9786" y="333851"/>
                      <a:pt x="856" y="293462"/>
                    </a:cubicBezTo>
                    <a:cubicBezTo>
                      <a:pt x="11498" y="253073"/>
                      <a:pt x="118475" y="245792"/>
                      <a:pt x="239642" y="277593"/>
                    </a:cubicBezTo>
                    <a:cubicBezTo>
                      <a:pt x="176413" y="169557"/>
                      <a:pt x="154321" y="64696"/>
                      <a:pt x="190353" y="43661"/>
                    </a:cubicBezTo>
                    <a:cubicBezTo>
                      <a:pt x="226386" y="22627"/>
                      <a:pt x="307039" y="93136"/>
                      <a:pt x="370205" y="201420"/>
                    </a:cubicBezTo>
                    <a:cubicBezTo>
                      <a:pt x="401943" y="80192"/>
                      <a:pt x="460566" y="-9734"/>
                      <a:pt x="501017" y="846"/>
                    </a:cubicBezTo>
                    <a:cubicBezTo>
                      <a:pt x="541406" y="11425"/>
                      <a:pt x="548438" y="118527"/>
                      <a:pt x="516638" y="239756"/>
                    </a:cubicBezTo>
                    <a:cubicBezTo>
                      <a:pt x="624797" y="176341"/>
                      <a:pt x="729659" y="154435"/>
                      <a:pt x="750756" y="190467"/>
                    </a:cubicBezTo>
                    <a:cubicBezTo>
                      <a:pt x="771852" y="226500"/>
                      <a:pt x="701156" y="307029"/>
                      <a:pt x="593059" y="370132"/>
                    </a:cubicBezTo>
                    <a:cubicBezTo>
                      <a:pt x="714225" y="401871"/>
                      <a:pt x="803964" y="460680"/>
                      <a:pt x="793322" y="501069"/>
                    </a:cubicBezTo>
                    <a:cubicBezTo>
                      <a:pt x="782743" y="541458"/>
                      <a:pt x="675765" y="548428"/>
                      <a:pt x="554599" y="516689"/>
                    </a:cubicBezTo>
                    <a:cubicBezTo>
                      <a:pt x="617827" y="624724"/>
                      <a:pt x="639920" y="729586"/>
                      <a:pt x="603825" y="750869"/>
                    </a:cubicBezTo>
                    <a:cubicBezTo>
                      <a:pt x="567792" y="771904"/>
                      <a:pt x="487201" y="701084"/>
                      <a:pt x="423974" y="593111"/>
                    </a:cubicBezTo>
                    <a:cubicBezTo>
                      <a:pt x="392235" y="714339"/>
                      <a:pt x="333674" y="804016"/>
                      <a:pt x="293223" y="793374"/>
                    </a:cubicBezTo>
                    <a:cubicBezTo>
                      <a:pt x="252772" y="782732"/>
                      <a:pt x="245740" y="675942"/>
                      <a:pt x="277541" y="554713"/>
                    </a:cubicBezTo>
                    <a:cubicBezTo>
                      <a:pt x="169443" y="617817"/>
                      <a:pt x="64520" y="640034"/>
                      <a:pt x="43423" y="604001"/>
                    </a:cubicBezTo>
                    <a:cubicBezTo>
                      <a:pt x="22388" y="567720"/>
                      <a:pt x="93022" y="487191"/>
                      <a:pt x="201120" y="42402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p16"/>
              <p:cNvSpPr/>
              <p:nvPr/>
            </p:nvSpPr>
            <p:spPr>
              <a:xfrm>
                <a:off x="3072388" y="6281953"/>
                <a:ext cx="276661" cy="71547"/>
              </a:xfrm>
              <a:custGeom>
                <a:avLst/>
                <a:gdLst/>
                <a:ahLst/>
                <a:cxnLst/>
                <a:rect l="l" t="t" r="r" b="b"/>
                <a:pathLst>
                  <a:path w="276661" h="71547" extrusionOk="0">
                    <a:moveTo>
                      <a:pt x="1027" y="3030"/>
                    </a:moveTo>
                    <a:cubicBezTo>
                      <a:pt x="45337" y="17779"/>
                      <a:pt x="91015" y="30910"/>
                      <a:pt x="137129" y="42050"/>
                    </a:cubicBezTo>
                    <a:cubicBezTo>
                      <a:pt x="183306" y="53252"/>
                      <a:pt x="229855" y="62524"/>
                      <a:pt x="275596" y="71548"/>
                    </a:cubicBezTo>
                    <a:cubicBezTo>
                      <a:pt x="276094" y="71486"/>
                      <a:pt x="276529" y="71361"/>
                      <a:pt x="276654" y="70677"/>
                    </a:cubicBezTo>
                    <a:cubicBezTo>
                      <a:pt x="276716" y="70241"/>
                      <a:pt x="276405" y="69930"/>
                      <a:pt x="275970" y="69805"/>
                    </a:cubicBezTo>
                    <a:cubicBezTo>
                      <a:pt x="221392" y="57981"/>
                      <a:pt x="165881" y="44788"/>
                      <a:pt x="110867" y="30599"/>
                    </a:cubicBezTo>
                    <a:cubicBezTo>
                      <a:pt x="74088" y="21202"/>
                      <a:pt x="37558" y="11369"/>
                      <a:pt x="2023" y="43"/>
                    </a:cubicBezTo>
                    <a:cubicBezTo>
                      <a:pt x="1214" y="-144"/>
                      <a:pt x="342" y="292"/>
                      <a:pt x="94" y="1101"/>
                    </a:cubicBezTo>
                    <a:cubicBezTo>
                      <a:pt x="-217" y="1910"/>
                      <a:pt x="280" y="2719"/>
                      <a:pt x="1090" y="296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p16"/>
              <p:cNvSpPr/>
              <p:nvPr/>
            </p:nvSpPr>
            <p:spPr>
              <a:xfrm>
                <a:off x="3123242" y="6364696"/>
                <a:ext cx="218816" cy="119938"/>
              </a:xfrm>
              <a:custGeom>
                <a:avLst/>
                <a:gdLst/>
                <a:ahLst/>
                <a:cxnLst/>
                <a:rect l="l" t="t" r="r" b="b"/>
                <a:pathLst>
                  <a:path w="218816" h="119938" extrusionOk="0">
                    <a:moveTo>
                      <a:pt x="2137" y="119679"/>
                    </a:moveTo>
                    <a:cubicBezTo>
                      <a:pt x="32444" y="103748"/>
                      <a:pt x="62627" y="87069"/>
                      <a:pt x="92561" y="69893"/>
                    </a:cubicBezTo>
                    <a:cubicBezTo>
                      <a:pt x="112475" y="58443"/>
                      <a:pt x="132203" y="46681"/>
                      <a:pt x="152242" y="35728"/>
                    </a:cubicBezTo>
                    <a:cubicBezTo>
                      <a:pt x="173774" y="24028"/>
                      <a:pt x="195618" y="12577"/>
                      <a:pt x="217959" y="2682"/>
                    </a:cubicBezTo>
                    <a:cubicBezTo>
                      <a:pt x="218643" y="2434"/>
                      <a:pt x="219017" y="1625"/>
                      <a:pt x="218706" y="816"/>
                    </a:cubicBezTo>
                    <a:cubicBezTo>
                      <a:pt x="218395" y="69"/>
                      <a:pt x="217585" y="-180"/>
                      <a:pt x="216839" y="131"/>
                    </a:cubicBezTo>
                    <a:cubicBezTo>
                      <a:pt x="186532" y="12702"/>
                      <a:pt x="156971" y="27078"/>
                      <a:pt x="128095" y="42947"/>
                    </a:cubicBezTo>
                    <a:cubicBezTo>
                      <a:pt x="85031" y="66595"/>
                      <a:pt x="43397" y="93355"/>
                      <a:pt x="706" y="117314"/>
                    </a:cubicBezTo>
                    <a:cubicBezTo>
                      <a:pt x="22" y="117563"/>
                      <a:pt x="-165" y="118435"/>
                      <a:pt x="146" y="119181"/>
                    </a:cubicBezTo>
                    <a:cubicBezTo>
                      <a:pt x="457" y="119928"/>
                      <a:pt x="1390" y="120177"/>
                      <a:pt x="2075" y="119679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16"/>
              <p:cNvSpPr/>
              <p:nvPr/>
            </p:nvSpPr>
            <p:spPr>
              <a:xfrm>
                <a:off x="3283223" y="6359074"/>
                <a:ext cx="53008" cy="248187"/>
              </a:xfrm>
              <a:custGeom>
                <a:avLst/>
                <a:gdLst/>
                <a:ahLst/>
                <a:cxnLst/>
                <a:rect l="l" t="t" r="r" b="b"/>
                <a:pathLst>
                  <a:path w="53008" h="248187" extrusionOk="0">
                    <a:moveTo>
                      <a:pt x="2778" y="247214"/>
                    </a:moveTo>
                    <a:lnTo>
                      <a:pt x="25928" y="118456"/>
                    </a:lnTo>
                    <a:lnTo>
                      <a:pt x="52999" y="1086"/>
                    </a:lnTo>
                    <a:cubicBezTo>
                      <a:pt x="53061" y="650"/>
                      <a:pt x="52813" y="152"/>
                      <a:pt x="52377" y="28"/>
                    </a:cubicBezTo>
                    <a:cubicBezTo>
                      <a:pt x="51941" y="-97"/>
                      <a:pt x="51506" y="214"/>
                      <a:pt x="51381" y="650"/>
                    </a:cubicBezTo>
                    <a:lnTo>
                      <a:pt x="21883" y="117398"/>
                    </a:lnTo>
                    <a:cubicBezTo>
                      <a:pt x="18958" y="130404"/>
                      <a:pt x="16344" y="143224"/>
                      <a:pt x="14291" y="156231"/>
                    </a:cubicBezTo>
                    <a:cubicBezTo>
                      <a:pt x="9374" y="186289"/>
                      <a:pt x="6014" y="216721"/>
                      <a:pt x="39" y="246530"/>
                    </a:cubicBezTo>
                    <a:cubicBezTo>
                      <a:pt x="-147" y="247401"/>
                      <a:pt x="350" y="248210"/>
                      <a:pt x="1097" y="248148"/>
                    </a:cubicBezTo>
                    <a:cubicBezTo>
                      <a:pt x="1844" y="248335"/>
                      <a:pt x="2591" y="247837"/>
                      <a:pt x="2715" y="247214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16"/>
              <p:cNvSpPr/>
              <p:nvPr/>
            </p:nvSpPr>
            <p:spPr>
              <a:xfrm>
                <a:off x="3388200" y="6395788"/>
                <a:ext cx="85800" cy="193829"/>
              </a:xfrm>
              <a:custGeom>
                <a:avLst/>
                <a:gdLst/>
                <a:ahLst/>
                <a:cxnLst/>
                <a:rect l="l" t="t" r="r" b="b"/>
                <a:pathLst>
                  <a:path w="85800" h="193829" extrusionOk="0">
                    <a:moveTo>
                      <a:pt x="85679" y="191831"/>
                    </a:moveTo>
                    <a:cubicBezTo>
                      <a:pt x="85493" y="190213"/>
                      <a:pt x="85493" y="188844"/>
                      <a:pt x="85057" y="187599"/>
                    </a:cubicBezTo>
                    <a:cubicBezTo>
                      <a:pt x="81696" y="175464"/>
                      <a:pt x="75287" y="164511"/>
                      <a:pt x="70246" y="153060"/>
                    </a:cubicBezTo>
                    <a:cubicBezTo>
                      <a:pt x="48091" y="102154"/>
                      <a:pt x="25937" y="51248"/>
                      <a:pt x="2911" y="840"/>
                    </a:cubicBezTo>
                    <a:cubicBezTo>
                      <a:pt x="2599" y="93"/>
                      <a:pt x="1666" y="-156"/>
                      <a:pt x="919" y="93"/>
                    </a:cubicBezTo>
                    <a:cubicBezTo>
                      <a:pt x="172" y="342"/>
                      <a:pt x="-201" y="1400"/>
                      <a:pt x="110" y="2147"/>
                    </a:cubicBezTo>
                    <a:cubicBezTo>
                      <a:pt x="22265" y="53053"/>
                      <a:pt x="42677" y="104581"/>
                      <a:pt x="64894" y="155550"/>
                    </a:cubicBezTo>
                    <a:cubicBezTo>
                      <a:pt x="69873" y="167000"/>
                      <a:pt x="73669" y="179011"/>
                      <a:pt x="80390" y="189591"/>
                    </a:cubicBezTo>
                    <a:cubicBezTo>
                      <a:pt x="81199" y="190898"/>
                      <a:pt x="82194" y="191893"/>
                      <a:pt x="83128" y="193013"/>
                    </a:cubicBezTo>
                    <a:cubicBezTo>
                      <a:pt x="83439" y="193760"/>
                      <a:pt x="84248" y="194009"/>
                      <a:pt x="84995" y="193698"/>
                    </a:cubicBezTo>
                    <a:cubicBezTo>
                      <a:pt x="85679" y="193449"/>
                      <a:pt x="85991" y="192640"/>
                      <a:pt x="85679" y="19183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p16"/>
              <p:cNvSpPr/>
              <p:nvPr/>
            </p:nvSpPr>
            <p:spPr>
              <a:xfrm>
                <a:off x="3392075" y="6350855"/>
                <a:ext cx="200358" cy="69626"/>
              </a:xfrm>
              <a:custGeom>
                <a:avLst/>
                <a:gdLst/>
                <a:ahLst/>
                <a:cxnLst/>
                <a:rect l="l" t="t" r="r" b="b"/>
                <a:pathLst>
                  <a:path w="200358" h="69626" extrusionOk="0">
                    <a:moveTo>
                      <a:pt x="1401" y="4699"/>
                    </a:moveTo>
                    <a:cubicBezTo>
                      <a:pt x="20320" y="13038"/>
                      <a:pt x="39736" y="20382"/>
                      <a:pt x="59650" y="26729"/>
                    </a:cubicBezTo>
                    <a:cubicBezTo>
                      <a:pt x="105391" y="41852"/>
                      <a:pt x="152937" y="53427"/>
                      <a:pt x="197931" y="69483"/>
                    </a:cubicBezTo>
                    <a:cubicBezTo>
                      <a:pt x="198864" y="69919"/>
                      <a:pt x="199922" y="69296"/>
                      <a:pt x="200233" y="68487"/>
                    </a:cubicBezTo>
                    <a:cubicBezTo>
                      <a:pt x="200607" y="67429"/>
                      <a:pt x="200109" y="66434"/>
                      <a:pt x="199175" y="66185"/>
                    </a:cubicBezTo>
                    <a:cubicBezTo>
                      <a:pt x="154306" y="49693"/>
                      <a:pt x="106760" y="37931"/>
                      <a:pt x="61020" y="22560"/>
                    </a:cubicBezTo>
                    <a:cubicBezTo>
                      <a:pt x="41354" y="16025"/>
                      <a:pt x="22062" y="8744"/>
                      <a:pt x="3393" y="219"/>
                    </a:cubicBezTo>
                    <a:cubicBezTo>
                      <a:pt x="2210" y="-342"/>
                      <a:pt x="778" y="219"/>
                      <a:pt x="219" y="1401"/>
                    </a:cubicBezTo>
                    <a:cubicBezTo>
                      <a:pt x="-342" y="2583"/>
                      <a:pt x="219" y="4077"/>
                      <a:pt x="1401" y="4637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3" name="Google Shape;703;p16"/>
              <p:cNvSpPr/>
              <p:nvPr/>
            </p:nvSpPr>
            <p:spPr>
              <a:xfrm>
                <a:off x="3388573" y="6243342"/>
                <a:ext cx="172533" cy="83223"/>
              </a:xfrm>
              <a:custGeom>
                <a:avLst/>
                <a:gdLst/>
                <a:ahLst/>
                <a:cxnLst/>
                <a:rect l="l" t="t" r="r" b="b"/>
                <a:pathLst>
                  <a:path w="172533" h="83223" extrusionOk="0">
                    <a:moveTo>
                      <a:pt x="2040" y="83026"/>
                    </a:moveTo>
                    <a:cubicBezTo>
                      <a:pt x="29485" y="67468"/>
                      <a:pt x="57116" y="52843"/>
                      <a:pt x="85183" y="39463"/>
                    </a:cubicBezTo>
                    <a:cubicBezTo>
                      <a:pt x="113249" y="26083"/>
                      <a:pt x="141939" y="13761"/>
                      <a:pt x="171561" y="2809"/>
                    </a:cubicBezTo>
                    <a:cubicBezTo>
                      <a:pt x="172308" y="2560"/>
                      <a:pt x="172744" y="1751"/>
                      <a:pt x="172432" y="1004"/>
                    </a:cubicBezTo>
                    <a:cubicBezTo>
                      <a:pt x="172121" y="257"/>
                      <a:pt x="171312" y="-179"/>
                      <a:pt x="170503" y="70"/>
                    </a:cubicBezTo>
                    <a:cubicBezTo>
                      <a:pt x="140818" y="11023"/>
                      <a:pt x="112129" y="23345"/>
                      <a:pt x="83938" y="36912"/>
                    </a:cubicBezTo>
                    <a:cubicBezTo>
                      <a:pt x="55747" y="50479"/>
                      <a:pt x="28178" y="65103"/>
                      <a:pt x="734" y="80474"/>
                    </a:cubicBezTo>
                    <a:cubicBezTo>
                      <a:pt x="49" y="80972"/>
                      <a:pt x="-200" y="81781"/>
                      <a:pt x="173" y="82590"/>
                    </a:cubicBezTo>
                    <a:cubicBezTo>
                      <a:pt x="609" y="83150"/>
                      <a:pt x="1418" y="83399"/>
                      <a:pt x="2103" y="8308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16"/>
              <p:cNvSpPr/>
              <p:nvPr/>
            </p:nvSpPr>
            <p:spPr>
              <a:xfrm>
                <a:off x="3368133" y="6109259"/>
                <a:ext cx="70134" cy="209866"/>
              </a:xfrm>
              <a:custGeom>
                <a:avLst/>
                <a:gdLst/>
                <a:ahLst/>
                <a:cxnLst/>
                <a:rect l="l" t="t" r="r" b="b"/>
                <a:pathLst>
                  <a:path w="70134" h="209866" extrusionOk="0">
                    <a:moveTo>
                      <a:pt x="2939" y="208645"/>
                    </a:moveTo>
                    <a:cubicBezTo>
                      <a:pt x="3935" y="205969"/>
                      <a:pt x="5179" y="203356"/>
                      <a:pt x="6050" y="200431"/>
                    </a:cubicBezTo>
                    <a:cubicBezTo>
                      <a:pt x="13518" y="175787"/>
                      <a:pt x="19244" y="150209"/>
                      <a:pt x="27583" y="125565"/>
                    </a:cubicBezTo>
                    <a:cubicBezTo>
                      <a:pt x="41523" y="84119"/>
                      <a:pt x="57454" y="43232"/>
                      <a:pt x="70087" y="1847"/>
                    </a:cubicBezTo>
                    <a:cubicBezTo>
                      <a:pt x="70274" y="1225"/>
                      <a:pt x="69901" y="416"/>
                      <a:pt x="69154" y="43"/>
                    </a:cubicBezTo>
                    <a:cubicBezTo>
                      <a:pt x="68345" y="-144"/>
                      <a:pt x="67598" y="292"/>
                      <a:pt x="67287" y="1163"/>
                    </a:cubicBezTo>
                    <a:cubicBezTo>
                      <a:pt x="51729" y="48957"/>
                      <a:pt x="31192" y="96067"/>
                      <a:pt x="15510" y="144546"/>
                    </a:cubicBezTo>
                    <a:cubicBezTo>
                      <a:pt x="9473" y="163278"/>
                      <a:pt x="2254" y="182072"/>
                      <a:pt x="138" y="201426"/>
                    </a:cubicBezTo>
                    <a:cubicBezTo>
                      <a:pt x="-173" y="203853"/>
                      <a:pt x="138" y="205907"/>
                      <a:pt x="138" y="208210"/>
                    </a:cubicBezTo>
                    <a:cubicBezTo>
                      <a:pt x="-48" y="209081"/>
                      <a:pt x="512" y="209641"/>
                      <a:pt x="1259" y="209828"/>
                    </a:cubicBezTo>
                    <a:cubicBezTo>
                      <a:pt x="2005" y="210014"/>
                      <a:pt x="2752" y="209517"/>
                      <a:pt x="2939" y="20870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p16"/>
              <p:cNvSpPr/>
              <p:nvPr/>
            </p:nvSpPr>
            <p:spPr>
              <a:xfrm>
                <a:off x="3178308" y="6082079"/>
                <a:ext cx="155149" cy="227956"/>
              </a:xfrm>
              <a:custGeom>
                <a:avLst/>
                <a:gdLst/>
                <a:ahLst/>
                <a:cxnLst/>
                <a:rect l="l" t="t" r="r" b="b"/>
                <a:pathLst>
                  <a:path w="155149" h="227956" extrusionOk="0">
                    <a:moveTo>
                      <a:pt x="154865" y="225868"/>
                    </a:moveTo>
                    <a:lnTo>
                      <a:pt x="2084" y="525"/>
                    </a:lnTo>
                    <a:cubicBezTo>
                      <a:pt x="1711" y="-35"/>
                      <a:pt x="1026" y="-222"/>
                      <a:pt x="466" y="338"/>
                    </a:cubicBezTo>
                    <a:cubicBezTo>
                      <a:pt x="-32" y="649"/>
                      <a:pt x="-156" y="1334"/>
                      <a:pt x="217" y="1832"/>
                    </a:cubicBezTo>
                    <a:cubicBezTo>
                      <a:pt x="36250" y="54107"/>
                      <a:pt x="69606" y="108187"/>
                      <a:pt x="105265" y="160773"/>
                    </a:cubicBezTo>
                    <a:cubicBezTo>
                      <a:pt x="120575" y="183239"/>
                      <a:pt x="136506" y="205456"/>
                      <a:pt x="152624" y="227486"/>
                    </a:cubicBezTo>
                    <a:cubicBezTo>
                      <a:pt x="153060" y="228046"/>
                      <a:pt x="153993" y="228046"/>
                      <a:pt x="154553" y="227797"/>
                    </a:cubicBezTo>
                    <a:cubicBezTo>
                      <a:pt x="155176" y="227299"/>
                      <a:pt x="155363" y="226428"/>
                      <a:pt x="154865" y="22586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p16"/>
              <p:cNvSpPr/>
              <p:nvPr/>
            </p:nvSpPr>
            <p:spPr>
              <a:xfrm rot="-77336">
                <a:off x="3257174" y="6256591"/>
                <a:ext cx="195582" cy="195582"/>
              </a:xfrm>
              <a:custGeom>
                <a:avLst/>
                <a:gdLst/>
                <a:ahLst/>
                <a:cxnLst/>
                <a:rect l="l" t="t" r="r" b="b"/>
                <a:pathLst>
                  <a:path w="195533" h="195533" extrusionOk="0">
                    <a:moveTo>
                      <a:pt x="195534" y="97767"/>
                    </a:moveTo>
                    <a:cubicBezTo>
                      <a:pt x="195534" y="151762"/>
                      <a:pt x="151762" y="195534"/>
                      <a:pt x="97767" y="195534"/>
                    </a:cubicBezTo>
                    <a:cubicBezTo>
                      <a:pt x="43772" y="195534"/>
                      <a:pt x="0" y="151762"/>
                      <a:pt x="0" y="97767"/>
                    </a:cubicBezTo>
                    <a:cubicBezTo>
                      <a:pt x="0" y="43772"/>
                      <a:pt x="43772" y="0"/>
                      <a:pt x="97767" y="0"/>
                    </a:cubicBezTo>
                    <a:cubicBezTo>
                      <a:pt x="151762" y="0"/>
                      <a:pt x="195534" y="43772"/>
                      <a:pt x="195534" y="9776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07" name="Google Shape;707;p16"/>
          <p:cNvSpPr txBox="1">
            <a:spLocks noGrp="1"/>
          </p:cNvSpPr>
          <p:nvPr>
            <p:ph type="subTitle" idx="1"/>
          </p:nvPr>
        </p:nvSpPr>
        <p:spPr>
          <a:xfrm>
            <a:off x="715100" y="1020425"/>
            <a:ext cx="7708800" cy="20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Roboto Condensed Light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708" name="Google Shape;708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8800" cy="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325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5" name="Google Shape;755;p19"/>
          <p:cNvGrpSpPr/>
          <p:nvPr/>
        </p:nvGrpSpPr>
        <p:grpSpPr>
          <a:xfrm>
            <a:off x="-569554" y="1017737"/>
            <a:ext cx="10273683" cy="4125773"/>
            <a:chOff x="-569554" y="1017737"/>
            <a:chExt cx="10273683" cy="4125773"/>
          </a:xfrm>
        </p:grpSpPr>
        <p:sp>
          <p:nvSpPr>
            <p:cNvPr id="756" name="Google Shape;756;p19"/>
            <p:cNvSpPr/>
            <p:nvPr/>
          </p:nvSpPr>
          <p:spPr>
            <a:xfrm flipH="1">
              <a:off x="-3655" y="3374214"/>
              <a:ext cx="9141155" cy="1758942"/>
            </a:xfrm>
            <a:custGeom>
              <a:avLst/>
              <a:gdLst/>
              <a:ahLst/>
              <a:cxnLst/>
              <a:rect l="l" t="t" r="r" b="b"/>
              <a:pathLst>
                <a:path w="6873049" h="1322513" extrusionOk="0">
                  <a:moveTo>
                    <a:pt x="6452712" y="461358"/>
                  </a:moveTo>
                  <a:cubicBezTo>
                    <a:pt x="6350890" y="447356"/>
                    <a:pt x="6271832" y="369823"/>
                    <a:pt x="6178011" y="328770"/>
                  </a:cubicBezTo>
                  <a:cubicBezTo>
                    <a:pt x="6073902" y="283240"/>
                    <a:pt x="5953411" y="284193"/>
                    <a:pt x="5842350" y="310006"/>
                  </a:cubicBezTo>
                  <a:cubicBezTo>
                    <a:pt x="5731288" y="335818"/>
                    <a:pt x="5630514" y="377347"/>
                    <a:pt x="5527834" y="425925"/>
                  </a:cubicBezTo>
                  <a:cubicBezTo>
                    <a:pt x="5420106" y="344105"/>
                    <a:pt x="5282851" y="300290"/>
                    <a:pt x="5146453" y="304100"/>
                  </a:cubicBezTo>
                  <a:cubicBezTo>
                    <a:pt x="5010055" y="307910"/>
                    <a:pt x="4851654" y="353344"/>
                    <a:pt x="4748880" y="441069"/>
                  </a:cubicBezTo>
                  <a:cubicBezTo>
                    <a:pt x="4629246" y="369156"/>
                    <a:pt x="4473607" y="400207"/>
                    <a:pt x="4343019" y="450880"/>
                  </a:cubicBezTo>
                  <a:cubicBezTo>
                    <a:pt x="4212432" y="501458"/>
                    <a:pt x="4082987" y="570514"/>
                    <a:pt x="3942588" y="568800"/>
                  </a:cubicBezTo>
                  <a:cubicBezTo>
                    <a:pt x="3680079" y="565561"/>
                    <a:pt x="3479959" y="320483"/>
                    <a:pt x="3220498" y="281431"/>
                  </a:cubicBezTo>
                  <a:cubicBezTo>
                    <a:pt x="2946940" y="240187"/>
                    <a:pt x="2694051" y="420686"/>
                    <a:pt x="2418207" y="398016"/>
                  </a:cubicBezTo>
                  <a:cubicBezTo>
                    <a:pt x="2279809" y="225709"/>
                    <a:pt x="2078165" y="102837"/>
                    <a:pt x="1858899" y="57117"/>
                  </a:cubicBezTo>
                  <a:cubicBezTo>
                    <a:pt x="1639634" y="11397"/>
                    <a:pt x="1404176" y="43401"/>
                    <a:pt x="1205865" y="145699"/>
                  </a:cubicBezTo>
                  <a:cubicBezTo>
                    <a:pt x="1108901" y="195706"/>
                    <a:pt x="1006317" y="264476"/>
                    <a:pt x="899636" y="239425"/>
                  </a:cubicBezTo>
                  <a:cubicBezTo>
                    <a:pt x="818007" y="220280"/>
                    <a:pt x="760857" y="151033"/>
                    <a:pt x="694563" y="100646"/>
                  </a:cubicBezTo>
                  <a:cubicBezTo>
                    <a:pt x="593979" y="24256"/>
                    <a:pt x="462058" y="-11559"/>
                    <a:pt x="335566" y="3300"/>
                  </a:cubicBezTo>
                  <a:cubicBezTo>
                    <a:pt x="209074" y="18160"/>
                    <a:pt x="89535" y="83406"/>
                    <a:pt x="10383" y="180942"/>
                  </a:cubicBezTo>
                  <a:cubicBezTo>
                    <a:pt x="6763" y="185418"/>
                    <a:pt x="3429" y="189990"/>
                    <a:pt x="0" y="194562"/>
                  </a:cubicBezTo>
                  <a:lnTo>
                    <a:pt x="0" y="1322513"/>
                  </a:lnTo>
                  <a:lnTo>
                    <a:pt x="6873050" y="1322513"/>
                  </a:lnTo>
                  <a:lnTo>
                    <a:pt x="6873050" y="429068"/>
                  </a:lnTo>
                  <a:cubicBezTo>
                    <a:pt x="6742843" y="371632"/>
                    <a:pt x="6594158" y="480789"/>
                    <a:pt x="6452712" y="461262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7" name="Google Shape;757;p19"/>
            <p:cNvGrpSpPr/>
            <p:nvPr/>
          </p:nvGrpSpPr>
          <p:grpSpPr>
            <a:xfrm flipH="1">
              <a:off x="-569554" y="4166042"/>
              <a:ext cx="3273201" cy="782486"/>
              <a:chOff x="6430928" y="4166042"/>
              <a:chExt cx="3273201" cy="782486"/>
            </a:xfrm>
          </p:grpSpPr>
          <p:grpSp>
            <p:nvGrpSpPr>
              <p:cNvPr id="758" name="Google Shape;758;p19"/>
              <p:cNvGrpSpPr/>
              <p:nvPr/>
            </p:nvGrpSpPr>
            <p:grpSpPr>
              <a:xfrm>
                <a:off x="7386095" y="4166042"/>
                <a:ext cx="2318034" cy="773811"/>
                <a:chOff x="762295" y="4190998"/>
                <a:chExt cx="2318034" cy="773811"/>
              </a:xfrm>
            </p:grpSpPr>
            <p:sp>
              <p:nvSpPr>
                <p:cNvPr id="759" name="Google Shape;759;p19"/>
                <p:cNvSpPr/>
                <p:nvPr/>
              </p:nvSpPr>
              <p:spPr>
                <a:xfrm>
                  <a:off x="762295" y="4190998"/>
                  <a:ext cx="2318034" cy="773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5055" h="505759" extrusionOk="0">
                      <a:moveTo>
                        <a:pt x="1514915" y="462992"/>
                      </a:moveTo>
                      <a:cubicBezTo>
                        <a:pt x="1515295" y="420130"/>
                        <a:pt x="1515581" y="376696"/>
                        <a:pt x="1506151" y="335262"/>
                      </a:cubicBezTo>
                      <a:cubicBezTo>
                        <a:pt x="1496721" y="293828"/>
                        <a:pt x="1476052" y="254014"/>
                        <a:pt x="1443667" y="233249"/>
                      </a:cubicBezTo>
                      <a:cubicBezTo>
                        <a:pt x="1411282" y="212485"/>
                        <a:pt x="1363657" y="201817"/>
                        <a:pt x="1338797" y="233630"/>
                      </a:cubicBezTo>
                      <a:cubicBezTo>
                        <a:pt x="1317366" y="183433"/>
                        <a:pt x="1268121" y="151144"/>
                        <a:pt x="1219830" y="155430"/>
                      </a:cubicBezTo>
                      <a:cubicBezTo>
                        <a:pt x="1171538" y="159716"/>
                        <a:pt x="1116103" y="176861"/>
                        <a:pt x="1101529" y="230201"/>
                      </a:cubicBezTo>
                      <a:cubicBezTo>
                        <a:pt x="1068573" y="137714"/>
                        <a:pt x="1012089" y="50750"/>
                        <a:pt x="931318" y="14936"/>
                      </a:cubicBezTo>
                      <a:cubicBezTo>
                        <a:pt x="850546" y="-20782"/>
                        <a:pt x="736912" y="7793"/>
                        <a:pt x="699765" y="98185"/>
                      </a:cubicBezTo>
                      <a:cubicBezTo>
                        <a:pt x="644805" y="45607"/>
                        <a:pt x="565938" y="28557"/>
                        <a:pt x="498216" y="54656"/>
                      </a:cubicBezTo>
                      <a:cubicBezTo>
                        <a:pt x="430493" y="80754"/>
                        <a:pt x="379915" y="142381"/>
                        <a:pt x="363246" y="222581"/>
                      </a:cubicBezTo>
                      <a:cubicBezTo>
                        <a:pt x="363437" y="162193"/>
                        <a:pt x="318003" y="109805"/>
                        <a:pt x="266663" y="98470"/>
                      </a:cubicBezTo>
                      <a:cubicBezTo>
                        <a:pt x="215419" y="87136"/>
                        <a:pt x="161793" y="110758"/>
                        <a:pt x="121597" y="149334"/>
                      </a:cubicBezTo>
                      <a:cubicBezTo>
                        <a:pt x="81402" y="187910"/>
                        <a:pt x="52827" y="239917"/>
                        <a:pt x="27776" y="292971"/>
                      </a:cubicBezTo>
                      <a:cubicBezTo>
                        <a:pt x="-6228" y="364790"/>
                        <a:pt x="-16896" y="459754"/>
                        <a:pt x="41683" y="505759"/>
                      </a:cubicBezTo>
                      <a:lnTo>
                        <a:pt x="1514915" y="462897"/>
                      </a:lnTo>
                      <a:close/>
                    </a:path>
                  </a:pathLst>
                </a:custGeom>
                <a:solidFill>
                  <a:srgbClr val="43847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0" name="Google Shape;760;p19"/>
                <p:cNvSpPr/>
                <p:nvPr/>
              </p:nvSpPr>
              <p:spPr>
                <a:xfrm>
                  <a:off x="1135593" y="4527789"/>
                  <a:ext cx="323089" cy="195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69" h="127670" extrusionOk="0">
                      <a:moveTo>
                        <a:pt x="0" y="120756"/>
                      </a:moveTo>
                      <a:cubicBezTo>
                        <a:pt x="2857" y="82561"/>
                        <a:pt x="28861" y="48176"/>
                        <a:pt x="61246" y="39698"/>
                      </a:cubicBezTo>
                      <a:cubicBezTo>
                        <a:pt x="93631" y="31221"/>
                        <a:pt x="129826" y="49223"/>
                        <a:pt x="146685" y="82275"/>
                      </a:cubicBezTo>
                      <a:cubicBezTo>
                        <a:pt x="150781" y="90276"/>
                        <a:pt x="153829" y="99515"/>
                        <a:pt x="152876" y="108660"/>
                      </a:cubicBezTo>
                      <a:cubicBezTo>
                        <a:pt x="151924" y="117899"/>
                        <a:pt x="145732" y="126852"/>
                        <a:pt x="137731" y="127614"/>
                      </a:cubicBezTo>
                      <a:cubicBezTo>
                        <a:pt x="127730" y="128567"/>
                        <a:pt x="120015" y="117327"/>
                        <a:pt x="116491" y="106373"/>
                      </a:cubicBezTo>
                      <a:cubicBezTo>
                        <a:pt x="106966" y="76846"/>
                        <a:pt x="114586" y="40937"/>
                        <a:pt x="134874" y="19887"/>
                      </a:cubicBezTo>
                      <a:cubicBezTo>
                        <a:pt x="155162" y="-1164"/>
                        <a:pt x="186785" y="-6117"/>
                        <a:pt x="211169" y="798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1" name="Google Shape;761;p19"/>
                <p:cNvSpPr/>
                <p:nvPr/>
              </p:nvSpPr>
              <p:spPr>
                <a:xfrm>
                  <a:off x="1695405" y="4365934"/>
                  <a:ext cx="385607" cy="296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031" h="193538" extrusionOk="0">
                      <a:moveTo>
                        <a:pt x="0" y="5611"/>
                      </a:moveTo>
                      <a:cubicBezTo>
                        <a:pt x="29432" y="-7248"/>
                        <a:pt x="65246" y="2563"/>
                        <a:pt x="86678" y="29233"/>
                      </a:cubicBezTo>
                      <a:cubicBezTo>
                        <a:pt x="108109" y="55903"/>
                        <a:pt x="113824" y="98003"/>
                        <a:pt x="100489" y="130960"/>
                      </a:cubicBezTo>
                      <a:cubicBezTo>
                        <a:pt x="126206" y="112957"/>
                        <a:pt x="170783" y="100575"/>
                        <a:pt x="198215" y="114767"/>
                      </a:cubicBezTo>
                      <a:cubicBezTo>
                        <a:pt x="225647" y="128959"/>
                        <a:pt x="246412" y="159344"/>
                        <a:pt x="252031" y="193539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2" name="Google Shape;762;p19"/>
                <p:cNvSpPr/>
                <p:nvPr/>
              </p:nvSpPr>
              <p:spPr>
                <a:xfrm>
                  <a:off x="2369276" y="4558455"/>
                  <a:ext cx="299188" cy="20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548" h="134003" extrusionOk="0">
                      <a:moveTo>
                        <a:pt x="0" y="49364"/>
                      </a:moveTo>
                      <a:cubicBezTo>
                        <a:pt x="1429" y="24409"/>
                        <a:pt x="20860" y="3359"/>
                        <a:pt x="42291" y="406"/>
                      </a:cubicBezTo>
                      <a:cubicBezTo>
                        <a:pt x="63818" y="-2547"/>
                        <a:pt x="85630" y="10884"/>
                        <a:pt x="97917" y="31553"/>
                      </a:cubicBezTo>
                      <a:cubicBezTo>
                        <a:pt x="110204" y="52222"/>
                        <a:pt x="113443" y="78892"/>
                        <a:pt x="109442" y="103467"/>
                      </a:cubicBezTo>
                      <a:cubicBezTo>
                        <a:pt x="107252" y="116992"/>
                        <a:pt x="100870" y="132137"/>
                        <a:pt x="89059" y="133851"/>
                      </a:cubicBezTo>
                      <a:cubicBezTo>
                        <a:pt x="80867" y="135089"/>
                        <a:pt x="72866" y="128613"/>
                        <a:pt x="69247" y="120135"/>
                      </a:cubicBezTo>
                      <a:cubicBezTo>
                        <a:pt x="65627" y="111658"/>
                        <a:pt x="65913" y="101371"/>
                        <a:pt x="68199" y="92227"/>
                      </a:cubicBezTo>
                      <a:cubicBezTo>
                        <a:pt x="75438" y="62985"/>
                        <a:pt x="102299" y="43459"/>
                        <a:pt x="128588" y="43840"/>
                      </a:cubicBezTo>
                      <a:cubicBezTo>
                        <a:pt x="154877" y="44221"/>
                        <a:pt x="179546" y="61938"/>
                        <a:pt x="195549" y="8622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63" name="Google Shape;763;p19"/>
              <p:cNvGrpSpPr/>
              <p:nvPr/>
            </p:nvGrpSpPr>
            <p:grpSpPr>
              <a:xfrm>
                <a:off x="6430928" y="4341412"/>
                <a:ext cx="1343761" cy="607116"/>
                <a:chOff x="2515353" y="4380926"/>
                <a:chExt cx="1343761" cy="607116"/>
              </a:xfrm>
            </p:grpSpPr>
            <p:sp>
              <p:nvSpPr>
                <p:cNvPr id="764" name="Google Shape;764;p19"/>
                <p:cNvSpPr/>
                <p:nvPr/>
              </p:nvSpPr>
              <p:spPr>
                <a:xfrm>
                  <a:off x="2515353" y="4380926"/>
                  <a:ext cx="1343761" cy="60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275" h="396808" extrusionOk="0">
                      <a:moveTo>
                        <a:pt x="874034" y="330612"/>
                      </a:moveTo>
                      <a:cubicBezTo>
                        <a:pt x="886417" y="289464"/>
                        <a:pt x="870891" y="240505"/>
                        <a:pt x="837839" y="216121"/>
                      </a:cubicBezTo>
                      <a:cubicBezTo>
                        <a:pt x="804787" y="191737"/>
                        <a:pt x="756019" y="189546"/>
                        <a:pt x="725159" y="216978"/>
                      </a:cubicBezTo>
                      <a:cubicBezTo>
                        <a:pt x="753067" y="157923"/>
                        <a:pt x="734493" y="78008"/>
                        <a:pt x="684106" y="40099"/>
                      </a:cubicBezTo>
                      <a:cubicBezTo>
                        <a:pt x="633718" y="2190"/>
                        <a:pt x="551613" y="17048"/>
                        <a:pt x="510275" y="66007"/>
                      </a:cubicBezTo>
                      <a:cubicBezTo>
                        <a:pt x="494463" y="18668"/>
                        <a:pt x="442171" y="-6669"/>
                        <a:pt x="396260" y="1523"/>
                      </a:cubicBezTo>
                      <a:cubicBezTo>
                        <a:pt x="350349" y="9714"/>
                        <a:pt x="311678" y="45147"/>
                        <a:pt x="286342" y="87343"/>
                      </a:cubicBezTo>
                      <a:cubicBezTo>
                        <a:pt x="261005" y="129539"/>
                        <a:pt x="245003" y="184212"/>
                        <a:pt x="231287" y="232314"/>
                      </a:cubicBezTo>
                      <a:cubicBezTo>
                        <a:pt x="208998" y="185355"/>
                        <a:pt x="158992" y="155447"/>
                        <a:pt x="110320" y="160114"/>
                      </a:cubicBezTo>
                      <a:cubicBezTo>
                        <a:pt x="61647" y="164686"/>
                        <a:pt x="17260" y="203548"/>
                        <a:pt x="2878" y="254031"/>
                      </a:cubicBezTo>
                      <a:cubicBezTo>
                        <a:pt x="-8076" y="292512"/>
                        <a:pt x="13546" y="342518"/>
                        <a:pt x="45645" y="362997"/>
                      </a:cubicBezTo>
                      <a:cubicBezTo>
                        <a:pt x="77744" y="383380"/>
                        <a:pt x="116225" y="386999"/>
                        <a:pt x="153373" y="390143"/>
                      </a:cubicBezTo>
                      <a:cubicBezTo>
                        <a:pt x="404357" y="411479"/>
                        <a:pt x="626289" y="378903"/>
                        <a:pt x="874034" y="3306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5" name="Google Shape;765;p19"/>
                <p:cNvSpPr/>
                <p:nvPr/>
              </p:nvSpPr>
              <p:spPr>
                <a:xfrm>
                  <a:off x="2794051" y="4552497"/>
                  <a:ext cx="570688" cy="324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99" h="212042" extrusionOk="0">
                      <a:moveTo>
                        <a:pt x="0" y="212042"/>
                      </a:moveTo>
                      <a:cubicBezTo>
                        <a:pt x="4001" y="166608"/>
                        <a:pt x="41624" y="129270"/>
                        <a:pt x="83344" y="122126"/>
                      </a:cubicBezTo>
                      <a:cubicBezTo>
                        <a:pt x="125064" y="114983"/>
                        <a:pt x="168307" y="134414"/>
                        <a:pt x="198311" y="166513"/>
                      </a:cubicBezTo>
                      <a:cubicBezTo>
                        <a:pt x="183071" y="116697"/>
                        <a:pt x="197644" y="53356"/>
                        <a:pt x="236982" y="22685"/>
                      </a:cubicBezTo>
                      <a:cubicBezTo>
                        <a:pt x="276321" y="-7985"/>
                        <a:pt x="334137" y="-7509"/>
                        <a:pt x="372999" y="2382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6" name="Google Shape;766;p19"/>
                <p:cNvSpPr/>
                <p:nvPr/>
              </p:nvSpPr>
              <p:spPr>
                <a:xfrm>
                  <a:off x="3514829" y="4692357"/>
                  <a:ext cx="126058" cy="105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91" h="68774" extrusionOk="0">
                      <a:moveTo>
                        <a:pt x="0" y="1432"/>
                      </a:moveTo>
                      <a:cubicBezTo>
                        <a:pt x="19050" y="-2759"/>
                        <a:pt x="39719" y="2385"/>
                        <a:pt x="55245" y="15053"/>
                      </a:cubicBezTo>
                      <a:cubicBezTo>
                        <a:pt x="70771" y="27722"/>
                        <a:pt x="80963" y="47819"/>
                        <a:pt x="82391" y="68774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67" name="Google Shape;767;p19"/>
            <p:cNvGrpSpPr/>
            <p:nvPr/>
          </p:nvGrpSpPr>
          <p:grpSpPr>
            <a:xfrm flipH="1">
              <a:off x="7393683" y="4148592"/>
              <a:ext cx="1843078" cy="808698"/>
              <a:chOff x="-25985" y="4224317"/>
              <a:chExt cx="1843078" cy="808698"/>
            </a:xfrm>
          </p:grpSpPr>
          <p:sp>
            <p:nvSpPr>
              <p:cNvPr id="768" name="Google Shape;768;p19"/>
              <p:cNvSpPr/>
              <p:nvPr/>
            </p:nvSpPr>
            <p:spPr>
              <a:xfrm>
                <a:off x="-25985" y="4224317"/>
                <a:ext cx="1843078" cy="808698"/>
              </a:xfrm>
              <a:custGeom>
                <a:avLst/>
                <a:gdLst/>
                <a:ahLst/>
                <a:cxnLst/>
                <a:rect l="l" t="t" r="r" b="b"/>
                <a:pathLst>
                  <a:path w="1204626" h="528561" extrusionOk="0">
                    <a:moveTo>
                      <a:pt x="1204532" y="500642"/>
                    </a:moveTo>
                    <a:cubicBezTo>
                      <a:pt x="1197578" y="430728"/>
                      <a:pt x="1152716" y="368530"/>
                      <a:pt x="1095375" y="349194"/>
                    </a:cubicBezTo>
                    <a:cubicBezTo>
                      <a:pt x="1038035" y="329859"/>
                      <a:pt x="976598" y="365196"/>
                      <a:pt x="938689" y="419965"/>
                    </a:cubicBezTo>
                    <a:cubicBezTo>
                      <a:pt x="906399" y="332907"/>
                      <a:pt x="835438" y="267565"/>
                      <a:pt x="755904" y="251658"/>
                    </a:cubicBezTo>
                    <a:cubicBezTo>
                      <a:pt x="676275" y="235751"/>
                      <a:pt x="587312" y="253182"/>
                      <a:pt x="531400" y="322715"/>
                    </a:cubicBezTo>
                    <a:cubicBezTo>
                      <a:pt x="540353" y="277376"/>
                      <a:pt x="522827" y="226703"/>
                      <a:pt x="489585" y="201842"/>
                    </a:cubicBezTo>
                    <a:cubicBezTo>
                      <a:pt x="456343" y="176982"/>
                      <a:pt x="404146" y="172505"/>
                      <a:pt x="372904" y="201271"/>
                    </a:cubicBezTo>
                    <a:cubicBezTo>
                      <a:pt x="392239" y="139644"/>
                      <a:pt x="365665" y="66683"/>
                      <a:pt x="319373" y="30869"/>
                    </a:cubicBezTo>
                    <a:cubicBezTo>
                      <a:pt x="273082" y="-4945"/>
                      <a:pt x="212027" y="-7422"/>
                      <a:pt x="158877" y="12295"/>
                    </a:cubicBezTo>
                    <a:cubicBezTo>
                      <a:pt x="105728" y="32012"/>
                      <a:pt x="59341" y="71636"/>
                      <a:pt x="17812" y="115546"/>
                    </a:cubicBezTo>
                    <a:lnTo>
                      <a:pt x="0" y="528550"/>
                    </a:lnTo>
                    <a:cubicBezTo>
                      <a:pt x="12954" y="529217"/>
                      <a:pt x="34766" y="499308"/>
                      <a:pt x="47435" y="502451"/>
                    </a:cubicBezTo>
                    <a:lnTo>
                      <a:pt x="1204627" y="5006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p19"/>
              <p:cNvSpPr/>
              <p:nvPr/>
            </p:nvSpPr>
            <p:spPr>
              <a:xfrm>
                <a:off x="308475" y="4415593"/>
                <a:ext cx="436810" cy="422915"/>
              </a:xfrm>
              <a:custGeom>
                <a:avLst/>
                <a:gdLst/>
                <a:ahLst/>
                <a:cxnLst/>
                <a:rect l="l" t="t" r="r" b="b"/>
                <a:pathLst>
                  <a:path w="285497" h="276415" extrusionOk="0">
                    <a:moveTo>
                      <a:pt x="0" y="0"/>
                    </a:moveTo>
                    <a:cubicBezTo>
                      <a:pt x="35433" y="3238"/>
                      <a:pt x="68770" y="26289"/>
                      <a:pt x="86392" y="59627"/>
                    </a:cubicBezTo>
                    <a:cubicBezTo>
                      <a:pt x="104013" y="92964"/>
                      <a:pt x="105537" y="135731"/>
                      <a:pt x="90201" y="170402"/>
                    </a:cubicBezTo>
                    <a:cubicBezTo>
                      <a:pt x="131921" y="154019"/>
                      <a:pt x="177736" y="144875"/>
                      <a:pt x="218694" y="163354"/>
                    </a:cubicBezTo>
                    <a:cubicBezTo>
                      <a:pt x="259651" y="181832"/>
                      <a:pt x="291274" y="228981"/>
                      <a:pt x="284607" y="27641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19"/>
              <p:cNvSpPr/>
              <p:nvPr/>
            </p:nvSpPr>
            <p:spPr>
              <a:xfrm>
                <a:off x="175186" y="4665667"/>
                <a:ext cx="327752" cy="256382"/>
              </a:xfrm>
              <a:custGeom>
                <a:avLst/>
                <a:gdLst/>
                <a:ahLst/>
                <a:cxnLst/>
                <a:rect l="l" t="t" r="r" b="b"/>
                <a:pathLst>
                  <a:path w="214217" h="167570" extrusionOk="0">
                    <a:moveTo>
                      <a:pt x="0" y="9741"/>
                    </a:moveTo>
                    <a:cubicBezTo>
                      <a:pt x="47435" y="-8452"/>
                      <a:pt x="102679" y="-832"/>
                      <a:pt x="144209" y="29839"/>
                    </a:cubicBezTo>
                    <a:cubicBezTo>
                      <a:pt x="185738" y="60509"/>
                      <a:pt x="212598" y="113278"/>
                      <a:pt x="214217" y="16757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1" name="Google Shape;771;p19"/>
            <p:cNvGrpSpPr/>
            <p:nvPr/>
          </p:nvGrpSpPr>
          <p:grpSpPr>
            <a:xfrm flipH="1">
              <a:off x="-6579" y="4804888"/>
              <a:ext cx="9141155" cy="338622"/>
              <a:chOff x="0" y="4804888"/>
              <a:chExt cx="9141155" cy="338622"/>
            </a:xfrm>
          </p:grpSpPr>
          <p:sp>
            <p:nvSpPr>
              <p:cNvPr id="772" name="Google Shape;772;p19"/>
              <p:cNvSpPr/>
              <p:nvPr/>
            </p:nvSpPr>
            <p:spPr>
              <a:xfrm>
                <a:off x="0" y="4804888"/>
                <a:ext cx="9141155" cy="338622"/>
              </a:xfrm>
              <a:custGeom>
                <a:avLst/>
                <a:gdLst/>
                <a:ahLst/>
                <a:cxnLst/>
                <a:rect l="l" t="t" r="r" b="b"/>
                <a:pathLst>
                  <a:path w="6873049" h="254603" extrusionOk="0">
                    <a:moveTo>
                      <a:pt x="0" y="0"/>
                    </a:moveTo>
                    <a:lnTo>
                      <a:pt x="6873050" y="0"/>
                    </a:lnTo>
                    <a:lnTo>
                      <a:pt x="6873050" y="254603"/>
                    </a:lnTo>
                    <a:lnTo>
                      <a:pt x="0" y="25460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73" name="Google Shape;773;p19"/>
              <p:cNvGrpSpPr/>
              <p:nvPr/>
            </p:nvGrpSpPr>
            <p:grpSpPr>
              <a:xfrm>
                <a:off x="408984" y="4937484"/>
                <a:ext cx="8326033" cy="113087"/>
                <a:chOff x="408984" y="4937484"/>
                <a:chExt cx="8326033" cy="113087"/>
              </a:xfrm>
            </p:grpSpPr>
            <p:grpSp>
              <p:nvGrpSpPr>
                <p:cNvPr id="774" name="Google Shape;774;p19"/>
                <p:cNvGrpSpPr/>
                <p:nvPr/>
              </p:nvGrpSpPr>
              <p:grpSpPr>
                <a:xfrm flipH="1">
                  <a:off x="3116092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775" name="Google Shape;775;p19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6" name="Google Shape;776;p19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7" name="Google Shape;777;p19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8" name="Google Shape;778;p19"/>
                <p:cNvGrpSpPr/>
                <p:nvPr/>
              </p:nvGrpSpPr>
              <p:grpSpPr>
                <a:xfrm>
                  <a:off x="408984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779" name="Google Shape;779;p19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0" name="Google Shape;780;p19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1" name="Google Shape;781;p19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2" name="Google Shape;782;p19"/>
                <p:cNvGrpSpPr/>
                <p:nvPr/>
              </p:nvGrpSpPr>
              <p:grpSpPr>
                <a:xfrm>
                  <a:off x="8530309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783" name="Google Shape;783;p19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4" name="Google Shape;784;p19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5" name="Google Shape;785;p19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6" name="Google Shape;786;p19"/>
                <p:cNvGrpSpPr/>
                <p:nvPr/>
              </p:nvGrpSpPr>
              <p:grpSpPr>
                <a:xfrm>
                  <a:off x="5823200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787" name="Google Shape;787;p19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8" name="Google Shape;788;p19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9" name="Google Shape;789;p19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790" name="Google Shape;790;p19"/>
            <p:cNvGrpSpPr/>
            <p:nvPr/>
          </p:nvGrpSpPr>
          <p:grpSpPr>
            <a:xfrm flipH="1">
              <a:off x="326690" y="1017737"/>
              <a:ext cx="461424" cy="732722"/>
              <a:chOff x="8530900" y="1017737"/>
              <a:chExt cx="461424" cy="732722"/>
            </a:xfrm>
          </p:grpSpPr>
          <p:grpSp>
            <p:nvGrpSpPr>
              <p:cNvPr id="791" name="Google Shape;791;p19"/>
              <p:cNvGrpSpPr/>
              <p:nvPr/>
            </p:nvGrpSpPr>
            <p:grpSpPr>
              <a:xfrm>
                <a:off x="8776741" y="1232082"/>
                <a:ext cx="215583" cy="229700"/>
                <a:chOff x="423441" y="2517507"/>
                <a:chExt cx="215583" cy="229700"/>
              </a:xfrm>
            </p:grpSpPr>
            <p:sp>
              <p:nvSpPr>
                <p:cNvPr id="792" name="Google Shape;792;p19"/>
                <p:cNvSpPr/>
                <p:nvPr/>
              </p:nvSpPr>
              <p:spPr>
                <a:xfrm>
                  <a:off x="439395" y="2545793"/>
                  <a:ext cx="174767" cy="185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218" h="215386" extrusionOk="0">
                      <a:moveTo>
                        <a:pt x="203072" y="0"/>
                      </a:moveTo>
                      <a:cubicBezTo>
                        <a:pt x="203072" y="0"/>
                        <a:pt x="-34594" y="27382"/>
                        <a:pt x="4302" y="215386"/>
                      </a:cubicBezTo>
                      <a:cubicBezTo>
                        <a:pt x="4302" y="215386"/>
                        <a:pt x="209482" y="188004"/>
                        <a:pt x="20307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3" name="Google Shape;793;p19"/>
                <p:cNvSpPr/>
                <p:nvPr/>
              </p:nvSpPr>
              <p:spPr>
                <a:xfrm>
                  <a:off x="423441" y="2517507"/>
                  <a:ext cx="215583" cy="22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78" h="267093" extrusionOk="0">
                      <a:moveTo>
                        <a:pt x="762" y="267078"/>
                      </a:moveTo>
                      <a:cubicBezTo>
                        <a:pt x="1634" y="266953"/>
                        <a:pt x="2069" y="267078"/>
                        <a:pt x="2878" y="266766"/>
                      </a:cubicBezTo>
                      <a:cubicBezTo>
                        <a:pt x="5056" y="265833"/>
                        <a:pt x="6550" y="263966"/>
                        <a:pt x="8355" y="262410"/>
                      </a:cubicBezTo>
                      <a:cubicBezTo>
                        <a:pt x="17254" y="254880"/>
                        <a:pt x="25531" y="246790"/>
                        <a:pt x="33745" y="238637"/>
                      </a:cubicBezTo>
                      <a:cubicBezTo>
                        <a:pt x="57767" y="214740"/>
                        <a:pt x="79922" y="189474"/>
                        <a:pt x="103072" y="164954"/>
                      </a:cubicBezTo>
                      <a:cubicBezTo>
                        <a:pt x="133068" y="132905"/>
                        <a:pt x="164309" y="101602"/>
                        <a:pt x="193807" y="69117"/>
                      </a:cubicBezTo>
                      <a:cubicBezTo>
                        <a:pt x="213721" y="47211"/>
                        <a:pt x="232640" y="24745"/>
                        <a:pt x="250438" y="1657"/>
                      </a:cubicBezTo>
                      <a:cubicBezTo>
                        <a:pt x="250812" y="1221"/>
                        <a:pt x="250749" y="599"/>
                        <a:pt x="250252" y="225"/>
                      </a:cubicBezTo>
                      <a:cubicBezTo>
                        <a:pt x="249816" y="-148"/>
                        <a:pt x="249194" y="-23"/>
                        <a:pt x="248820" y="350"/>
                      </a:cubicBezTo>
                      <a:cubicBezTo>
                        <a:pt x="234880" y="17153"/>
                        <a:pt x="220131" y="33395"/>
                        <a:pt x="205071" y="49638"/>
                      </a:cubicBezTo>
                      <a:cubicBezTo>
                        <a:pt x="170408" y="87040"/>
                        <a:pt x="133940" y="123632"/>
                        <a:pt x="98592" y="160723"/>
                      </a:cubicBezTo>
                      <a:cubicBezTo>
                        <a:pt x="77744" y="182753"/>
                        <a:pt x="57269" y="204970"/>
                        <a:pt x="36297" y="227000"/>
                      </a:cubicBezTo>
                      <a:cubicBezTo>
                        <a:pt x="27398" y="236397"/>
                        <a:pt x="18374" y="245607"/>
                        <a:pt x="9288" y="255005"/>
                      </a:cubicBezTo>
                      <a:cubicBezTo>
                        <a:pt x="6301" y="258116"/>
                        <a:pt x="2256" y="260543"/>
                        <a:pt x="389" y="264464"/>
                      </a:cubicBezTo>
                      <a:cubicBezTo>
                        <a:pt x="16" y="265211"/>
                        <a:pt x="264" y="265522"/>
                        <a:pt x="140" y="266331"/>
                      </a:cubicBezTo>
                      <a:cubicBezTo>
                        <a:pt x="-47" y="266517"/>
                        <a:pt x="-47" y="266766"/>
                        <a:pt x="140" y="266953"/>
                      </a:cubicBezTo>
                      <a:cubicBezTo>
                        <a:pt x="327" y="267140"/>
                        <a:pt x="576" y="267140"/>
                        <a:pt x="762" y="2669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94" name="Google Shape;794;p19"/>
              <p:cNvGrpSpPr/>
              <p:nvPr/>
            </p:nvGrpSpPr>
            <p:grpSpPr>
              <a:xfrm>
                <a:off x="8530900" y="1017737"/>
                <a:ext cx="326056" cy="122381"/>
                <a:chOff x="177600" y="2303162"/>
                <a:chExt cx="326056" cy="122381"/>
              </a:xfrm>
            </p:grpSpPr>
            <p:sp>
              <p:nvSpPr>
                <p:cNvPr id="795" name="Google Shape;795;p19"/>
                <p:cNvSpPr/>
                <p:nvPr/>
              </p:nvSpPr>
              <p:spPr>
                <a:xfrm>
                  <a:off x="275582" y="2303162"/>
                  <a:ext cx="228074" cy="122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74" h="179313" extrusionOk="0">
                      <a:moveTo>
                        <a:pt x="0" y="73082"/>
                      </a:moveTo>
                      <a:cubicBezTo>
                        <a:pt x="0" y="73082"/>
                        <a:pt x="85320" y="12406"/>
                        <a:pt x="170454" y="1951"/>
                      </a:cubicBezTo>
                      <a:cubicBezTo>
                        <a:pt x="228081" y="-5144"/>
                        <a:pt x="324106" y="3880"/>
                        <a:pt x="333503" y="83973"/>
                      </a:cubicBezTo>
                      <a:cubicBezTo>
                        <a:pt x="346323" y="193066"/>
                        <a:pt x="173379" y="232024"/>
                        <a:pt x="0" y="7308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6" name="Google Shape;796;p19"/>
                <p:cNvSpPr/>
                <p:nvPr/>
              </p:nvSpPr>
              <p:spPr>
                <a:xfrm>
                  <a:off x="177600" y="2341319"/>
                  <a:ext cx="246113" cy="2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605" h="38331" extrusionOk="0">
                      <a:moveTo>
                        <a:pt x="587" y="20101"/>
                      </a:moveTo>
                      <a:cubicBezTo>
                        <a:pt x="3139" y="21968"/>
                        <a:pt x="4632" y="23710"/>
                        <a:pt x="7557" y="24955"/>
                      </a:cubicBezTo>
                      <a:cubicBezTo>
                        <a:pt x="13220" y="27257"/>
                        <a:pt x="19506" y="26946"/>
                        <a:pt x="25418" y="27631"/>
                      </a:cubicBezTo>
                      <a:cubicBezTo>
                        <a:pt x="107751" y="36654"/>
                        <a:pt x="172286" y="8214"/>
                        <a:pt x="252192" y="13068"/>
                      </a:cubicBezTo>
                      <a:cubicBezTo>
                        <a:pt x="283371" y="15060"/>
                        <a:pt x="317101" y="21470"/>
                        <a:pt x="355436" y="37961"/>
                      </a:cubicBezTo>
                      <a:cubicBezTo>
                        <a:pt x="357303" y="38895"/>
                        <a:pt x="359419" y="37961"/>
                        <a:pt x="360290" y="36281"/>
                      </a:cubicBezTo>
                      <a:cubicBezTo>
                        <a:pt x="361099" y="34414"/>
                        <a:pt x="360290" y="32298"/>
                        <a:pt x="358548" y="31489"/>
                      </a:cubicBezTo>
                      <a:cubicBezTo>
                        <a:pt x="319715" y="12446"/>
                        <a:pt x="285300" y="3422"/>
                        <a:pt x="253126" y="871"/>
                      </a:cubicBezTo>
                      <a:cubicBezTo>
                        <a:pt x="173220" y="-5477"/>
                        <a:pt x="108996" y="25204"/>
                        <a:pt x="26414" y="17985"/>
                      </a:cubicBezTo>
                      <a:cubicBezTo>
                        <a:pt x="20750" y="17487"/>
                        <a:pt x="15025" y="15682"/>
                        <a:pt x="9113" y="16056"/>
                      </a:cubicBezTo>
                      <a:cubicBezTo>
                        <a:pt x="6126" y="16304"/>
                        <a:pt x="4135" y="17549"/>
                        <a:pt x="1085" y="18234"/>
                      </a:cubicBezTo>
                      <a:cubicBezTo>
                        <a:pt x="525" y="18109"/>
                        <a:pt x="90" y="18545"/>
                        <a:pt x="27" y="19043"/>
                      </a:cubicBezTo>
                      <a:cubicBezTo>
                        <a:pt x="-97" y="19540"/>
                        <a:pt x="214" y="19976"/>
                        <a:pt x="774" y="201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97" name="Google Shape;797;p19"/>
              <p:cNvGrpSpPr/>
              <p:nvPr/>
            </p:nvGrpSpPr>
            <p:grpSpPr>
              <a:xfrm>
                <a:off x="8611694" y="1424751"/>
                <a:ext cx="218639" cy="325708"/>
                <a:chOff x="258394" y="2710176"/>
                <a:chExt cx="218639" cy="325708"/>
              </a:xfrm>
            </p:grpSpPr>
            <p:sp>
              <p:nvSpPr>
                <p:cNvPr id="798" name="Google Shape;798;p19"/>
                <p:cNvSpPr/>
                <p:nvPr/>
              </p:nvSpPr>
              <p:spPr>
                <a:xfrm rot="3637164">
                  <a:off x="253622" y="2845213"/>
                  <a:ext cx="228182" cy="12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74" h="179313" extrusionOk="0">
                      <a:moveTo>
                        <a:pt x="0" y="73082"/>
                      </a:moveTo>
                      <a:cubicBezTo>
                        <a:pt x="0" y="73082"/>
                        <a:pt x="85320" y="12406"/>
                        <a:pt x="170454" y="1951"/>
                      </a:cubicBezTo>
                      <a:cubicBezTo>
                        <a:pt x="228081" y="-5144"/>
                        <a:pt x="324106" y="3880"/>
                        <a:pt x="333503" y="83973"/>
                      </a:cubicBezTo>
                      <a:cubicBezTo>
                        <a:pt x="346323" y="193066"/>
                        <a:pt x="173379" y="232024"/>
                        <a:pt x="0" y="73082"/>
                      </a:cubicBezTo>
                      <a:close/>
                    </a:path>
                  </a:pathLst>
                </a:custGeom>
                <a:solidFill>
                  <a:srgbClr val="43847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9" name="Google Shape;799;p19"/>
                <p:cNvSpPr/>
                <p:nvPr/>
              </p:nvSpPr>
              <p:spPr>
                <a:xfrm rot="3637164">
                  <a:off x="209766" y="2810790"/>
                  <a:ext cx="246230" cy="26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605" h="38331" extrusionOk="0">
                      <a:moveTo>
                        <a:pt x="587" y="20101"/>
                      </a:moveTo>
                      <a:cubicBezTo>
                        <a:pt x="3139" y="21968"/>
                        <a:pt x="4632" y="23710"/>
                        <a:pt x="7557" y="24955"/>
                      </a:cubicBezTo>
                      <a:cubicBezTo>
                        <a:pt x="13220" y="27257"/>
                        <a:pt x="19506" y="26946"/>
                        <a:pt x="25418" y="27631"/>
                      </a:cubicBezTo>
                      <a:cubicBezTo>
                        <a:pt x="107751" y="36654"/>
                        <a:pt x="172286" y="8214"/>
                        <a:pt x="252192" y="13068"/>
                      </a:cubicBezTo>
                      <a:cubicBezTo>
                        <a:pt x="283371" y="15060"/>
                        <a:pt x="317101" y="21470"/>
                        <a:pt x="355436" y="37961"/>
                      </a:cubicBezTo>
                      <a:cubicBezTo>
                        <a:pt x="357303" y="38895"/>
                        <a:pt x="359419" y="37961"/>
                        <a:pt x="360290" y="36281"/>
                      </a:cubicBezTo>
                      <a:cubicBezTo>
                        <a:pt x="361099" y="34414"/>
                        <a:pt x="360290" y="32298"/>
                        <a:pt x="358548" y="31489"/>
                      </a:cubicBezTo>
                      <a:cubicBezTo>
                        <a:pt x="319715" y="12446"/>
                        <a:pt x="285300" y="3422"/>
                        <a:pt x="253126" y="871"/>
                      </a:cubicBezTo>
                      <a:cubicBezTo>
                        <a:pt x="173220" y="-5477"/>
                        <a:pt x="108996" y="25204"/>
                        <a:pt x="26414" y="17985"/>
                      </a:cubicBezTo>
                      <a:cubicBezTo>
                        <a:pt x="20750" y="17487"/>
                        <a:pt x="15025" y="15682"/>
                        <a:pt x="9113" y="16056"/>
                      </a:cubicBezTo>
                      <a:cubicBezTo>
                        <a:pt x="6126" y="16304"/>
                        <a:pt x="4135" y="17549"/>
                        <a:pt x="1085" y="18234"/>
                      </a:cubicBezTo>
                      <a:cubicBezTo>
                        <a:pt x="525" y="18109"/>
                        <a:pt x="90" y="18545"/>
                        <a:pt x="27" y="19043"/>
                      </a:cubicBezTo>
                      <a:cubicBezTo>
                        <a:pt x="-97" y="19540"/>
                        <a:pt x="214" y="19976"/>
                        <a:pt x="774" y="201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800" name="Google Shape;800;p19"/>
            <p:cNvSpPr/>
            <p:nvPr/>
          </p:nvSpPr>
          <p:spPr>
            <a:xfrm flipH="1">
              <a:off x="8999001" y="1633341"/>
              <a:ext cx="705128" cy="382277"/>
            </a:xfrm>
            <a:custGeom>
              <a:avLst/>
              <a:gdLst/>
              <a:ahLst/>
              <a:cxnLst/>
              <a:rect l="l" t="t" r="r" b="b"/>
              <a:pathLst>
                <a:path w="705128" h="382277" extrusionOk="0">
                  <a:moveTo>
                    <a:pt x="694882" y="248052"/>
                  </a:moveTo>
                  <a:cubicBezTo>
                    <a:pt x="673451" y="302821"/>
                    <a:pt x="607157" y="342254"/>
                    <a:pt x="528100" y="355208"/>
                  </a:cubicBezTo>
                  <a:cubicBezTo>
                    <a:pt x="520956" y="356351"/>
                    <a:pt x="513621" y="357304"/>
                    <a:pt x="506192" y="358066"/>
                  </a:cubicBezTo>
                  <a:cubicBezTo>
                    <a:pt x="415228" y="389212"/>
                    <a:pt x="310834" y="389212"/>
                    <a:pt x="221299" y="364352"/>
                  </a:cubicBezTo>
                  <a:cubicBezTo>
                    <a:pt x="213679" y="363876"/>
                    <a:pt x="206059" y="363114"/>
                    <a:pt x="198534" y="362161"/>
                  </a:cubicBezTo>
                  <a:cubicBezTo>
                    <a:pt x="115667" y="351970"/>
                    <a:pt x="41658" y="316727"/>
                    <a:pt x="11940" y="261482"/>
                  </a:cubicBezTo>
                  <a:cubicBezTo>
                    <a:pt x="-27113" y="188521"/>
                    <a:pt x="33943" y="115559"/>
                    <a:pt x="132431" y="83460"/>
                  </a:cubicBezTo>
                  <a:cubicBezTo>
                    <a:pt x="139003" y="81364"/>
                    <a:pt x="145575" y="79364"/>
                    <a:pt x="150909" y="76983"/>
                  </a:cubicBezTo>
                  <a:cubicBezTo>
                    <a:pt x="188342" y="36692"/>
                    <a:pt x="253208" y="8308"/>
                    <a:pt x="321597" y="1164"/>
                  </a:cubicBezTo>
                  <a:cubicBezTo>
                    <a:pt x="422467" y="-8266"/>
                    <a:pt x="494476" y="41359"/>
                    <a:pt x="551721" y="86413"/>
                  </a:cubicBezTo>
                  <a:cubicBezTo>
                    <a:pt x="558008" y="88603"/>
                    <a:pt x="564866" y="90699"/>
                    <a:pt x="571724" y="92794"/>
                  </a:cubicBezTo>
                  <a:cubicBezTo>
                    <a:pt x="653829" y="118893"/>
                    <a:pt x="724505" y="168232"/>
                    <a:pt x="700311" y="233574"/>
                  </a:cubicBezTo>
                  <a:cubicBezTo>
                    <a:pt x="698883" y="238432"/>
                    <a:pt x="697073" y="243289"/>
                    <a:pt x="694882" y="2481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1" name="Google Shape;801;p19"/>
          <p:cNvSpPr txBox="1">
            <a:spLocks noGrp="1"/>
          </p:cNvSpPr>
          <p:nvPr>
            <p:ph type="title"/>
          </p:nvPr>
        </p:nvSpPr>
        <p:spPr>
          <a:xfrm>
            <a:off x="1469500" y="1859525"/>
            <a:ext cx="6189000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02" name="Google Shape;802;p19"/>
          <p:cNvSpPr txBox="1">
            <a:spLocks noGrp="1"/>
          </p:cNvSpPr>
          <p:nvPr>
            <p:ph type="title" idx="2"/>
          </p:nvPr>
        </p:nvSpPr>
        <p:spPr>
          <a:xfrm>
            <a:off x="2988525" y="1017725"/>
            <a:ext cx="31509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48017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4" name="Google Shape;804;p20"/>
          <p:cNvGrpSpPr/>
          <p:nvPr/>
        </p:nvGrpSpPr>
        <p:grpSpPr>
          <a:xfrm>
            <a:off x="-611191" y="-188804"/>
            <a:ext cx="10689237" cy="5916358"/>
            <a:chOff x="-611191" y="-188804"/>
            <a:chExt cx="10689237" cy="5916358"/>
          </a:xfrm>
        </p:grpSpPr>
        <p:sp>
          <p:nvSpPr>
            <p:cNvPr id="805" name="Google Shape;805;p20"/>
            <p:cNvSpPr/>
            <p:nvPr/>
          </p:nvSpPr>
          <p:spPr>
            <a:xfrm rot="-701863" flipH="1">
              <a:off x="5999699" y="3990970"/>
              <a:ext cx="3983182" cy="1346778"/>
            </a:xfrm>
            <a:custGeom>
              <a:avLst/>
              <a:gdLst/>
              <a:ahLst/>
              <a:cxnLst/>
              <a:rect l="l" t="t" r="r" b="b"/>
              <a:pathLst>
                <a:path w="6873049" h="1322513" extrusionOk="0">
                  <a:moveTo>
                    <a:pt x="6452712" y="461358"/>
                  </a:moveTo>
                  <a:cubicBezTo>
                    <a:pt x="6350890" y="447356"/>
                    <a:pt x="6271832" y="369823"/>
                    <a:pt x="6178011" y="328770"/>
                  </a:cubicBezTo>
                  <a:cubicBezTo>
                    <a:pt x="6073902" y="283240"/>
                    <a:pt x="5953411" y="284193"/>
                    <a:pt x="5842350" y="310006"/>
                  </a:cubicBezTo>
                  <a:cubicBezTo>
                    <a:pt x="5731288" y="335818"/>
                    <a:pt x="5630514" y="377347"/>
                    <a:pt x="5527834" y="425925"/>
                  </a:cubicBezTo>
                  <a:cubicBezTo>
                    <a:pt x="5420106" y="344105"/>
                    <a:pt x="5282851" y="300290"/>
                    <a:pt x="5146453" y="304100"/>
                  </a:cubicBezTo>
                  <a:cubicBezTo>
                    <a:pt x="5010055" y="307910"/>
                    <a:pt x="4851654" y="353344"/>
                    <a:pt x="4748880" y="441069"/>
                  </a:cubicBezTo>
                  <a:cubicBezTo>
                    <a:pt x="4629246" y="369156"/>
                    <a:pt x="4473607" y="400207"/>
                    <a:pt x="4343019" y="450880"/>
                  </a:cubicBezTo>
                  <a:cubicBezTo>
                    <a:pt x="4212432" y="501458"/>
                    <a:pt x="4082987" y="570514"/>
                    <a:pt x="3942588" y="568800"/>
                  </a:cubicBezTo>
                  <a:cubicBezTo>
                    <a:pt x="3680079" y="565561"/>
                    <a:pt x="3479959" y="320483"/>
                    <a:pt x="3220498" y="281431"/>
                  </a:cubicBezTo>
                  <a:cubicBezTo>
                    <a:pt x="2946940" y="240187"/>
                    <a:pt x="2694051" y="420686"/>
                    <a:pt x="2418207" y="398016"/>
                  </a:cubicBezTo>
                  <a:cubicBezTo>
                    <a:pt x="2279809" y="225709"/>
                    <a:pt x="2078165" y="102837"/>
                    <a:pt x="1858899" y="57117"/>
                  </a:cubicBezTo>
                  <a:cubicBezTo>
                    <a:pt x="1639634" y="11397"/>
                    <a:pt x="1404176" y="43401"/>
                    <a:pt x="1205865" y="145699"/>
                  </a:cubicBezTo>
                  <a:cubicBezTo>
                    <a:pt x="1108901" y="195706"/>
                    <a:pt x="1006317" y="264476"/>
                    <a:pt x="899636" y="239425"/>
                  </a:cubicBezTo>
                  <a:cubicBezTo>
                    <a:pt x="818007" y="220280"/>
                    <a:pt x="760857" y="151033"/>
                    <a:pt x="694563" y="100646"/>
                  </a:cubicBezTo>
                  <a:cubicBezTo>
                    <a:pt x="593979" y="24256"/>
                    <a:pt x="462058" y="-11559"/>
                    <a:pt x="335566" y="3300"/>
                  </a:cubicBezTo>
                  <a:cubicBezTo>
                    <a:pt x="209074" y="18160"/>
                    <a:pt x="89535" y="83406"/>
                    <a:pt x="10383" y="180942"/>
                  </a:cubicBezTo>
                  <a:cubicBezTo>
                    <a:pt x="6763" y="185418"/>
                    <a:pt x="3429" y="189990"/>
                    <a:pt x="0" y="194562"/>
                  </a:cubicBezTo>
                  <a:lnTo>
                    <a:pt x="0" y="1322513"/>
                  </a:lnTo>
                  <a:lnTo>
                    <a:pt x="6873050" y="1322513"/>
                  </a:lnTo>
                  <a:lnTo>
                    <a:pt x="6873050" y="429068"/>
                  </a:lnTo>
                  <a:cubicBezTo>
                    <a:pt x="6742843" y="371632"/>
                    <a:pt x="6594158" y="480789"/>
                    <a:pt x="6452712" y="461262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06" name="Google Shape;806;p20"/>
            <p:cNvGrpSpPr/>
            <p:nvPr/>
          </p:nvGrpSpPr>
          <p:grpSpPr>
            <a:xfrm flipH="1">
              <a:off x="7356915" y="4075942"/>
              <a:ext cx="1843078" cy="808698"/>
              <a:chOff x="-25985" y="4224317"/>
              <a:chExt cx="1843078" cy="808698"/>
            </a:xfrm>
          </p:grpSpPr>
          <p:sp>
            <p:nvSpPr>
              <p:cNvPr id="807" name="Google Shape;807;p20"/>
              <p:cNvSpPr/>
              <p:nvPr/>
            </p:nvSpPr>
            <p:spPr>
              <a:xfrm>
                <a:off x="-25985" y="4224317"/>
                <a:ext cx="1843078" cy="808698"/>
              </a:xfrm>
              <a:custGeom>
                <a:avLst/>
                <a:gdLst/>
                <a:ahLst/>
                <a:cxnLst/>
                <a:rect l="l" t="t" r="r" b="b"/>
                <a:pathLst>
                  <a:path w="1204626" h="528561" extrusionOk="0">
                    <a:moveTo>
                      <a:pt x="1204532" y="500642"/>
                    </a:moveTo>
                    <a:cubicBezTo>
                      <a:pt x="1197578" y="430728"/>
                      <a:pt x="1152716" y="368530"/>
                      <a:pt x="1095375" y="349194"/>
                    </a:cubicBezTo>
                    <a:cubicBezTo>
                      <a:pt x="1038035" y="329859"/>
                      <a:pt x="976598" y="365196"/>
                      <a:pt x="938689" y="419965"/>
                    </a:cubicBezTo>
                    <a:cubicBezTo>
                      <a:pt x="906399" y="332907"/>
                      <a:pt x="835438" y="267565"/>
                      <a:pt x="755904" y="251658"/>
                    </a:cubicBezTo>
                    <a:cubicBezTo>
                      <a:pt x="676275" y="235751"/>
                      <a:pt x="587312" y="253182"/>
                      <a:pt x="531400" y="322715"/>
                    </a:cubicBezTo>
                    <a:cubicBezTo>
                      <a:pt x="540353" y="277376"/>
                      <a:pt x="522827" y="226703"/>
                      <a:pt x="489585" y="201842"/>
                    </a:cubicBezTo>
                    <a:cubicBezTo>
                      <a:pt x="456343" y="176982"/>
                      <a:pt x="404146" y="172505"/>
                      <a:pt x="372904" y="201271"/>
                    </a:cubicBezTo>
                    <a:cubicBezTo>
                      <a:pt x="392239" y="139644"/>
                      <a:pt x="365665" y="66683"/>
                      <a:pt x="319373" y="30869"/>
                    </a:cubicBezTo>
                    <a:cubicBezTo>
                      <a:pt x="273082" y="-4945"/>
                      <a:pt x="212027" y="-7422"/>
                      <a:pt x="158877" y="12295"/>
                    </a:cubicBezTo>
                    <a:cubicBezTo>
                      <a:pt x="105728" y="32012"/>
                      <a:pt x="59341" y="71636"/>
                      <a:pt x="17812" y="115546"/>
                    </a:cubicBezTo>
                    <a:lnTo>
                      <a:pt x="0" y="528550"/>
                    </a:lnTo>
                    <a:cubicBezTo>
                      <a:pt x="12954" y="529217"/>
                      <a:pt x="34766" y="499308"/>
                      <a:pt x="47435" y="502451"/>
                    </a:cubicBezTo>
                    <a:lnTo>
                      <a:pt x="1204627" y="5006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20"/>
              <p:cNvSpPr/>
              <p:nvPr/>
            </p:nvSpPr>
            <p:spPr>
              <a:xfrm>
                <a:off x="308475" y="4415593"/>
                <a:ext cx="436810" cy="422915"/>
              </a:xfrm>
              <a:custGeom>
                <a:avLst/>
                <a:gdLst/>
                <a:ahLst/>
                <a:cxnLst/>
                <a:rect l="l" t="t" r="r" b="b"/>
                <a:pathLst>
                  <a:path w="285497" h="276415" extrusionOk="0">
                    <a:moveTo>
                      <a:pt x="0" y="0"/>
                    </a:moveTo>
                    <a:cubicBezTo>
                      <a:pt x="35433" y="3238"/>
                      <a:pt x="68770" y="26289"/>
                      <a:pt x="86392" y="59627"/>
                    </a:cubicBezTo>
                    <a:cubicBezTo>
                      <a:pt x="104013" y="92964"/>
                      <a:pt x="105537" y="135731"/>
                      <a:pt x="90201" y="170402"/>
                    </a:cubicBezTo>
                    <a:cubicBezTo>
                      <a:pt x="131921" y="154019"/>
                      <a:pt x="177736" y="144875"/>
                      <a:pt x="218694" y="163354"/>
                    </a:cubicBezTo>
                    <a:cubicBezTo>
                      <a:pt x="259651" y="181832"/>
                      <a:pt x="291274" y="228981"/>
                      <a:pt x="284607" y="27641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20"/>
              <p:cNvSpPr/>
              <p:nvPr/>
            </p:nvSpPr>
            <p:spPr>
              <a:xfrm>
                <a:off x="175186" y="4665667"/>
                <a:ext cx="327752" cy="256382"/>
              </a:xfrm>
              <a:custGeom>
                <a:avLst/>
                <a:gdLst/>
                <a:ahLst/>
                <a:cxnLst/>
                <a:rect l="l" t="t" r="r" b="b"/>
                <a:pathLst>
                  <a:path w="214217" h="167570" extrusionOk="0">
                    <a:moveTo>
                      <a:pt x="0" y="9741"/>
                    </a:moveTo>
                    <a:cubicBezTo>
                      <a:pt x="47435" y="-8452"/>
                      <a:pt x="102679" y="-832"/>
                      <a:pt x="144209" y="29839"/>
                    </a:cubicBezTo>
                    <a:cubicBezTo>
                      <a:pt x="185738" y="60509"/>
                      <a:pt x="212598" y="113278"/>
                      <a:pt x="214217" y="16757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0" name="Google Shape;810;p20"/>
            <p:cNvGrpSpPr/>
            <p:nvPr/>
          </p:nvGrpSpPr>
          <p:grpSpPr>
            <a:xfrm>
              <a:off x="1422" y="4813626"/>
              <a:ext cx="9141155" cy="338622"/>
              <a:chOff x="1422" y="4813626"/>
              <a:chExt cx="9141155" cy="338622"/>
            </a:xfrm>
          </p:grpSpPr>
          <p:sp>
            <p:nvSpPr>
              <p:cNvPr id="811" name="Google Shape;811;p20"/>
              <p:cNvSpPr/>
              <p:nvPr/>
            </p:nvSpPr>
            <p:spPr>
              <a:xfrm>
                <a:off x="1422" y="4813626"/>
                <a:ext cx="9141155" cy="338622"/>
              </a:xfrm>
              <a:custGeom>
                <a:avLst/>
                <a:gdLst/>
                <a:ahLst/>
                <a:cxnLst/>
                <a:rect l="l" t="t" r="r" b="b"/>
                <a:pathLst>
                  <a:path w="6873049" h="254603" extrusionOk="0">
                    <a:moveTo>
                      <a:pt x="0" y="0"/>
                    </a:moveTo>
                    <a:lnTo>
                      <a:pt x="6873050" y="0"/>
                    </a:lnTo>
                    <a:lnTo>
                      <a:pt x="6873050" y="254603"/>
                    </a:lnTo>
                    <a:lnTo>
                      <a:pt x="0" y="25460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12" name="Google Shape;812;p20"/>
              <p:cNvGrpSpPr/>
              <p:nvPr/>
            </p:nvGrpSpPr>
            <p:grpSpPr>
              <a:xfrm>
                <a:off x="408984" y="4937484"/>
                <a:ext cx="8326033" cy="113087"/>
                <a:chOff x="408984" y="4937484"/>
                <a:chExt cx="8326033" cy="113087"/>
              </a:xfrm>
            </p:grpSpPr>
            <p:grpSp>
              <p:nvGrpSpPr>
                <p:cNvPr id="813" name="Google Shape;813;p20"/>
                <p:cNvGrpSpPr/>
                <p:nvPr/>
              </p:nvGrpSpPr>
              <p:grpSpPr>
                <a:xfrm flipH="1">
                  <a:off x="3116092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814" name="Google Shape;814;p20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5" name="Google Shape;815;p20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6" name="Google Shape;816;p20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7" name="Google Shape;817;p20"/>
                <p:cNvGrpSpPr/>
                <p:nvPr/>
              </p:nvGrpSpPr>
              <p:grpSpPr>
                <a:xfrm>
                  <a:off x="408984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818" name="Google Shape;818;p20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9" name="Google Shape;819;p20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0" name="Google Shape;820;p20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1" name="Google Shape;821;p20"/>
                <p:cNvGrpSpPr/>
                <p:nvPr/>
              </p:nvGrpSpPr>
              <p:grpSpPr>
                <a:xfrm>
                  <a:off x="8530309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822" name="Google Shape;822;p20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3" name="Google Shape;823;p20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4" name="Google Shape;824;p20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5" name="Google Shape;825;p20"/>
                <p:cNvGrpSpPr/>
                <p:nvPr/>
              </p:nvGrpSpPr>
              <p:grpSpPr>
                <a:xfrm>
                  <a:off x="5823200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826" name="Google Shape;826;p20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7" name="Google Shape;827;p20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8" name="Google Shape;828;p20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829" name="Google Shape;829;p20"/>
            <p:cNvGrpSpPr/>
            <p:nvPr/>
          </p:nvGrpSpPr>
          <p:grpSpPr>
            <a:xfrm>
              <a:off x="76902" y="2199661"/>
              <a:ext cx="461179" cy="461210"/>
              <a:chOff x="2957865" y="5957044"/>
              <a:chExt cx="794178" cy="794231"/>
            </a:xfrm>
          </p:grpSpPr>
          <p:sp>
            <p:nvSpPr>
              <p:cNvPr id="830" name="Google Shape;830;p20"/>
              <p:cNvSpPr/>
              <p:nvPr/>
            </p:nvSpPr>
            <p:spPr>
              <a:xfrm>
                <a:off x="2957865" y="5957044"/>
                <a:ext cx="794178" cy="794231"/>
              </a:xfrm>
              <a:custGeom>
                <a:avLst/>
                <a:gdLst/>
                <a:ahLst/>
                <a:cxnLst/>
                <a:rect l="l" t="t" r="r" b="b"/>
                <a:pathLst>
                  <a:path w="794178" h="794231" extrusionOk="0">
                    <a:moveTo>
                      <a:pt x="201182" y="424150"/>
                    </a:moveTo>
                    <a:cubicBezTo>
                      <a:pt x="80015" y="392411"/>
                      <a:pt x="-9786" y="333851"/>
                      <a:pt x="856" y="293462"/>
                    </a:cubicBezTo>
                    <a:cubicBezTo>
                      <a:pt x="11498" y="253073"/>
                      <a:pt x="118475" y="245792"/>
                      <a:pt x="239642" y="277593"/>
                    </a:cubicBezTo>
                    <a:cubicBezTo>
                      <a:pt x="176413" y="169557"/>
                      <a:pt x="154321" y="64696"/>
                      <a:pt x="190353" y="43661"/>
                    </a:cubicBezTo>
                    <a:cubicBezTo>
                      <a:pt x="226386" y="22627"/>
                      <a:pt x="307039" y="93136"/>
                      <a:pt x="370205" y="201420"/>
                    </a:cubicBezTo>
                    <a:cubicBezTo>
                      <a:pt x="401943" y="80192"/>
                      <a:pt x="460566" y="-9734"/>
                      <a:pt x="501017" y="846"/>
                    </a:cubicBezTo>
                    <a:cubicBezTo>
                      <a:pt x="541406" y="11425"/>
                      <a:pt x="548438" y="118527"/>
                      <a:pt x="516638" y="239756"/>
                    </a:cubicBezTo>
                    <a:cubicBezTo>
                      <a:pt x="624797" y="176341"/>
                      <a:pt x="729659" y="154435"/>
                      <a:pt x="750756" y="190467"/>
                    </a:cubicBezTo>
                    <a:cubicBezTo>
                      <a:pt x="771852" y="226500"/>
                      <a:pt x="701156" y="307029"/>
                      <a:pt x="593059" y="370132"/>
                    </a:cubicBezTo>
                    <a:cubicBezTo>
                      <a:pt x="714225" y="401871"/>
                      <a:pt x="803964" y="460680"/>
                      <a:pt x="793322" y="501069"/>
                    </a:cubicBezTo>
                    <a:cubicBezTo>
                      <a:pt x="782743" y="541458"/>
                      <a:pt x="675765" y="548428"/>
                      <a:pt x="554599" y="516689"/>
                    </a:cubicBezTo>
                    <a:cubicBezTo>
                      <a:pt x="617827" y="624724"/>
                      <a:pt x="639920" y="729586"/>
                      <a:pt x="603825" y="750869"/>
                    </a:cubicBezTo>
                    <a:cubicBezTo>
                      <a:pt x="567792" y="771904"/>
                      <a:pt x="487201" y="701084"/>
                      <a:pt x="423974" y="593111"/>
                    </a:cubicBezTo>
                    <a:cubicBezTo>
                      <a:pt x="392235" y="714339"/>
                      <a:pt x="333674" y="804016"/>
                      <a:pt x="293223" y="793374"/>
                    </a:cubicBezTo>
                    <a:cubicBezTo>
                      <a:pt x="252772" y="782732"/>
                      <a:pt x="245740" y="675942"/>
                      <a:pt x="277541" y="554713"/>
                    </a:cubicBezTo>
                    <a:cubicBezTo>
                      <a:pt x="169443" y="617817"/>
                      <a:pt x="64520" y="640034"/>
                      <a:pt x="43423" y="604001"/>
                    </a:cubicBezTo>
                    <a:cubicBezTo>
                      <a:pt x="22388" y="567720"/>
                      <a:pt x="93022" y="487191"/>
                      <a:pt x="201120" y="42402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20"/>
              <p:cNvSpPr/>
              <p:nvPr/>
            </p:nvSpPr>
            <p:spPr>
              <a:xfrm>
                <a:off x="3072388" y="6281953"/>
                <a:ext cx="276661" cy="71547"/>
              </a:xfrm>
              <a:custGeom>
                <a:avLst/>
                <a:gdLst/>
                <a:ahLst/>
                <a:cxnLst/>
                <a:rect l="l" t="t" r="r" b="b"/>
                <a:pathLst>
                  <a:path w="276661" h="71547" extrusionOk="0">
                    <a:moveTo>
                      <a:pt x="1027" y="3030"/>
                    </a:moveTo>
                    <a:cubicBezTo>
                      <a:pt x="45337" y="17779"/>
                      <a:pt x="91015" y="30910"/>
                      <a:pt x="137129" y="42050"/>
                    </a:cubicBezTo>
                    <a:cubicBezTo>
                      <a:pt x="183306" y="53252"/>
                      <a:pt x="229855" y="62524"/>
                      <a:pt x="275596" y="71548"/>
                    </a:cubicBezTo>
                    <a:cubicBezTo>
                      <a:pt x="276094" y="71486"/>
                      <a:pt x="276529" y="71361"/>
                      <a:pt x="276654" y="70677"/>
                    </a:cubicBezTo>
                    <a:cubicBezTo>
                      <a:pt x="276716" y="70241"/>
                      <a:pt x="276405" y="69930"/>
                      <a:pt x="275970" y="69805"/>
                    </a:cubicBezTo>
                    <a:cubicBezTo>
                      <a:pt x="221392" y="57981"/>
                      <a:pt x="165881" y="44788"/>
                      <a:pt x="110867" y="30599"/>
                    </a:cubicBezTo>
                    <a:cubicBezTo>
                      <a:pt x="74088" y="21202"/>
                      <a:pt x="37558" y="11369"/>
                      <a:pt x="2023" y="43"/>
                    </a:cubicBezTo>
                    <a:cubicBezTo>
                      <a:pt x="1214" y="-144"/>
                      <a:pt x="342" y="292"/>
                      <a:pt x="94" y="1101"/>
                    </a:cubicBezTo>
                    <a:cubicBezTo>
                      <a:pt x="-217" y="1910"/>
                      <a:pt x="280" y="2719"/>
                      <a:pt x="1090" y="296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20"/>
              <p:cNvSpPr/>
              <p:nvPr/>
            </p:nvSpPr>
            <p:spPr>
              <a:xfrm>
                <a:off x="3123242" y="6364696"/>
                <a:ext cx="218816" cy="119938"/>
              </a:xfrm>
              <a:custGeom>
                <a:avLst/>
                <a:gdLst/>
                <a:ahLst/>
                <a:cxnLst/>
                <a:rect l="l" t="t" r="r" b="b"/>
                <a:pathLst>
                  <a:path w="218816" h="119938" extrusionOk="0">
                    <a:moveTo>
                      <a:pt x="2137" y="119679"/>
                    </a:moveTo>
                    <a:cubicBezTo>
                      <a:pt x="32444" y="103748"/>
                      <a:pt x="62627" y="87069"/>
                      <a:pt x="92561" y="69893"/>
                    </a:cubicBezTo>
                    <a:cubicBezTo>
                      <a:pt x="112475" y="58443"/>
                      <a:pt x="132203" y="46681"/>
                      <a:pt x="152242" y="35728"/>
                    </a:cubicBezTo>
                    <a:cubicBezTo>
                      <a:pt x="173774" y="24028"/>
                      <a:pt x="195618" y="12577"/>
                      <a:pt x="217959" y="2682"/>
                    </a:cubicBezTo>
                    <a:cubicBezTo>
                      <a:pt x="218643" y="2434"/>
                      <a:pt x="219017" y="1625"/>
                      <a:pt x="218706" y="816"/>
                    </a:cubicBezTo>
                    <a:cubicBezTo>
                      <a:pt x="218395" y="69"/>
                      <a:pt x="217585" y="-180"/>
                      <a:pt x="216839" y="131"/>
                    </a:cubicBezTo>
                    <a:cubicBezTo>
                      <a:pt x="186532" y="12702"/>
                      <a:pt x="156971" y="27078"/>
                      <a:pt x="128095" y="42947"/>
                    </a:cubicBezTo>
                    <a:cubicBezTo>
                      <a:pt x="85031" y="66595"/>
                      <a:pt x="43397" y="93355"/>
                      <a:pt x="706" y="117314"/>
                    </a:cubicBezTo>
                    <a:cubicBezTo>
                      <a:pt x="22" y="117563"/>
                      <a:pt x="-165" y="118435"/>
                      <a:pt x="146" y="119181"/>
                    </a:cubicBezTo>
                    <a:cubicBezTo>
                      <a:pt x="457" y="119928"/>
                      <a:pt x="1390" y="120177"/>
                      <a:pt x="2075" y="119679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20"/>
              <p:cNvSpPr/>
              <p:nvPr/>
            </p:nvSpPr>
            <p:spPr>
              <a:xfrm>
                <a:off x="3283223" y="6359074"/>
                <a:ext cx="53008" cy="248187"/>
              </a:xfrm>
              <a:custGeom>
                <a:avLst/>
                <a:gdLst/>
                <a:ahLst/>
                <a:cxnLst/>
                <a:rect l="l" t="t" r="r" b="b"/>
                <a:pathLst>
                  <a:path w="53008" h="248187" extrusionOk="0">
                    <a:moveTo>
                      <a:pt x="2778" y="247214"/>
                    </a:moveTo>
                    <a:lnTo>
                      <a:pt x="25928" y="118456"/>
                    </a:lnTo>
                    <a:lnTo>
                      <a:pt x="52999" y="1086"/>
                    </a:lnTo>
                    <a:cubicBezTo>
                      <a:pt x="53061" y="650"/>
                      <a:pt x="52813" y="152"/>
                      <a:pt x="52377" y="28"/>
                    </a:cubicBezTo>
                    <a:cubicBezTo>
                      <a:pt x="51941" y="-97"/>
                      <a:pt x="51506" y="214"/>
                      <a:pt x="51381" y="650"/>
                    </a:cubicBezTo>
                    <a:lnTo>
                      <a:pt x="21883" y="117398"/>
                    </a:lnTo>
                    <a:cubicBezTo>
                      <a:pt x="18958" y="130404"/>
                      <a:pt x="16344" y="143224"/>
                      <a:pt x="14291" y="156231"/>
                    </a:cubicBezTo>
                    <a:cubicBezTo>
                      <a:pt x="9374" y="186289"/>
                      <a:pt x="6014" y="216721"/>
                      <a:pt x="39" y="246530"/>
                    </a:cubicBezTo>
                    <a:cubicBezTo>
                      <a:pt x="-147" y="247401"/>
                      <a:pt x="350" y="248210"/>
                      <a:pt x="1097" y="248148"/>
                    </a:cubicBezTo>
                    <a:cubicBezTo>
                      <a:pt x="1844" y="248335"/>
                      <a:pt x="2591" y="247837"/>
                      <a:pt x="2715" y="247214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20"/>
              <p:cNvSpPr/>
              <p:nvPr/>
            </p:nvSpPr>
            <p:spPr>
              <a:xfrm>
                <a:off x="3388200" y="6395788"/>
                <a:ext cx="85800" cy="193829"/>
              </a:xfrm>
              <a:custGeom>
                <a:avLst/>
                <a:gdLst/>
                <a:ahLst/>
                <a:cxnLst/>
                <a:rect l="l" t="t" r="r" b="b"/>
                <a:pathLst>
                  <a:path w="85800" h="193829" extrusionOk="0">
                    <a:moveTo>
                      <a:pt x="85679" y="191831"/>
                    </a:moveTo>
                    <a:cubicBezTo>
                      <a:pt x="85493" y="190213"/>
                      <a:pt x="85493" y="188844"/>
                      <a:pt x="85057" y="187599"/>
                    </a:cubicBezTo>
                    <a:cubicBezTo>
                      <a:pt x="81696" y="175464"/>
                      <a:pt x="75287" y="164511"/>
                      <a:pt x="70246" y="153060"/>
                    </a:cubicBezTo>
                    <a:cubicBezTo>
                      <a:pt x="48091" y="102154"/>
                      <a:pt x="25937" y="51248"/>
                      <a:pt x="2911" y="840"/>
                    </a:cubicBezTo>
                    <a:cubicBezTo>
                      <a:pt x="2599" y="93"/>
                      <a:pt x="1666" y="-156"/>
                      <a:pt x="919" y="93"/>
                    </a:cubicBezTo>
                    <a:cubicBezTo>
                      <a:pt x="172" y="342"/>
                      <a:pt x="-201" y="1400"/>
                      <a:pt x="110" y="2147"/>
                    </a:cubicBezTo>
                    <a:cubicBezTo>
                      <a:pt x="22265" y="53053"/>
                      <a:pt x="42677" y="104581"/>
                      <a:pt x="64894" y="155550"/>
                    </a:cubicBezTo>
                    <a:cubicBezTo>
                      <a:pt x="69873" y="167000"/>
                      <a:pt x="73669" y="179011"/>
                      <a:pt x="80390" y="189591"/>
                    </a:cubicBezTo>
                    <a:cubicBezTo>
                      <a:pt x="81199" y="190898"/>
                      <a:pt x="82194" y="191893"/>
                      <a:pt x="83128" y="193013"/>
                    </a:cubicBezTo>
                    <a:cubicBezTo>
                      <a:pt x="83439" y="193760"/>
                      <a:pt x="84248" y="194009"/>
                      <a:pt x="84995" y="193698"/>
                    </a:cubicBezTo>
                    <a:cubicBezTo>
                      <a:pt x="85679" y="193449"/>
                      <a:pt x="85991" y="192640"/>
                      <a:pt x="85679" y="19183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5" name="Google Shape;835;p20"/>
              <p:cNvSpPr/>
              <p:nvPr/>
            </p:nvSpPr>
            <p:spPr>
              <a:xfrm>
                <a:off x="3392075" y="6350855"/>
                <a:ext cx="200358" cy="69626"/>
              </a:xfrm>
              <a:custGeom>
                <a:avLst/>
                <a:gdLst/>
                <a:ahLst/>
                <a:cxnLst/>
                <a:rect l="l" t="t" r="r" b="b"/>
                <a:pathLst>
                  <a:path w="200358" h="69626" extrusionOk="0">
                    <a:moveTo>
                      <a:pt x="1401" y="4699"/>
                    </a:moveTo>
                    <a:cubicBezTo>
                      <a:pt x="20320" y="13038"/>
                      <a:pt x="39736" y="20382"/>
                      <a:pt x="59650" y="26729"/>
                    </a:cubicBezTo>
                    <a:cubicBezTo>
                      <a:pt x="105391" y="41852"/>
                      <a:pt x="152937" y="53427"/>
                      <a:pt x="197931" y="69483"/>
                    </a:cubicBezTo>
                    <a:cubicBezTo>
                      <a:pt x="198864" y="69919"/>
                      <a:pt x="199922" y="69296"/>
                      <a:pt x="200233" y="68487"/>
                    </a:cubicBezTo>
                    <a:cubicBezTo>
                      <a:pt x="200607" y="67429"/>
                      <a:pt x="200109" y="66434"/>
                      <a:pt x="199175" y="66185"/>
                    </a:cubicBezTo>
                    <a:cubicBezTo>
                      <a:pt x="154306" y="49693"/>
                      <a:pt x="106760" y="37931"/>
                      <a:pt x="61020" y="22560"/>
                    </a:cubicBezTo>
                    <a:cubicBezTo>
                      <a:pt x="41354" y="16025"/>
                      <a:pt x="22062" y="8744"/>
                      <a:pt x="3393" y="219"/>
                    </a:cubicBezTo>
                    <a:cubicBezTo>
                      <a:pt x="2210" y="-342"/>
                      <a:pt x="778" y="219"/>
                      <a:pt x="219" y="1401"/>
                    </a:cubicBezTo>
                    <a:cubicBezTo>
                      <a:pt x="-342" y="2583"/>
                      <a:pt x="219" y="4077"/>
                      <a:pt x="1401" y="4637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20"/>
              <p:cNvSpPr/>
              <p:nvPr/>
            </p:nvSpPr>
            <p:spPr>
              <a:xfrm>
                <a:off x="3388573" y="6243342"/>
                <a:ext cx="172533" cy="83223"/>
              </a:xfrm>
              <a:custGeom>
                <a:avLst/>
                <a:gdLst/>
                <a:ahLst/>
                <a:cxnLst/>
                <a:rect l="l" t="t" r="r" b="b"/>
                <a:pathLst>
                  <a:path w="172533" h="83223" extrusionOk="0">
                    <a:moveTo>
                      <a:pt x="2040" y="83026"/>
                    </a:moveTo>
                    <a:cubicBezTo>
                      <a:pt x="29485" y="67468"/>
                      <a:pt x="57116" y="52843"/>
                      <a:pt x="85183" y="39463"/>
                    </a:cubicBezTo>
                    <a:cubicBezTo>
                      <a:pt x="113249" y="26083"/>
                      <a:pt x="141939" y="13761"/>
                      <a:pt x="171561" y="2809"/>
                    </a:cubicBezTo>
                    <a:cubicBezTo>
                      <a:pt x="172308" y="2560"/>
                      <a:pt x="172744" y="1751"/>
                      <a:pt x="172432" y="1004"/>
                    </a:cubicBezTo>
                    <a:cubicBezTo>
                      <a:pt x="172121" y="257"/>
                      <a:pt x="171312" y="-179"/>
                      <a:pt x="170503" y="70"/>
                    </a:cubicBezTo>
                    <a:cubicBezTo>
                      <a:pt x="140818" y="11023"/>
                      <a:pt x="112129" y="23345"/>
                      <a:pt x="83938" y="36912"/>
                    </a:cubicBezTo>
                    <a:cubicBezTo>
                      <a:pt x="55747" y="50479"/>
                      <a:pt x="28178" y="65103"/>
                      <a:pt x="734" y="80474"/>
                    </a:cubicBezTo>
                    <a:cubicBezTo>
                      <a:pt x="49" y="80972"/>
                      <a:pt x="-200" y="81781"/>
                      <a:pt x="173" y="82590"/>
                    </a:cubicBezTo>
                    <a:cubicBezTo>
                      <a:pt x="609" y="83150"/>
                      <a:pt x="1418" y="83399"/>
                      <a:pt x="2103" y="8308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7" name="Google Shape;837;p20"/>
              <p:cNvSpPr/>
              <p:nvPr/>
            </p:nvSpPr>
            <p:spPr>
              <a:xfrm>
                <a:off x="3368133" y="6109259"/>
                <a:ext cx="70134" cy="209866"/>
              </a:xfrm>
              <a:custGeom>
                <a:avLst/>
                <a:gdLst/>
                <a:ahLst/>
                <a:cxnLst/>
                <a:rect l="l" t="t" r="r" b="b"/>
                <a:pathLst>
                  <a:path w="70134" h="209866" extrusionOk="0">
                    <a:moveTo>
                      <a:pt x="2939" y="208645"/>
                    </a:moveTo>
                    <a:cubicBezTo>
                      <a:pt x="3935" y="205969"/>
                      <a:pt x="5179" y="203356"/>
                      <a:pt x="6050" y="200431"/>
                    </a:cubicBezTo>
                    <a:cubicBezTo>
                      <a:pt x="13518" y="175787"/>
                      <a:pt x="19244" y="150209"/>
                      <a:pt x="27583" y="125565"/>
                    </a:cubicBezTo>
                    <a:cubicBezTo>
                      <a:pt x="41523" y="84119"/>
                      <a:pt x="57454" y="43232"/>
                      <a:pt x="70087" y="1847"/>
                    </a:cubicBezTo>
                    <a:cubicBezTo>
                      <a:pt x="70274" y="1225"/>
                      <a:pt x="69901" y="416"/>
                      <a:pt x="69154" y="43"/>
                    </a:cubicBezTo>
                    <a:cubicBezTo>
                      <a:pt x="68345" y="-144"/>
                      <a:pt x="67598" y="292"/>
                      <a:pt x="67287" y="1163"/>
                    </a:cubicBezTo>
                    <a:cubicBezTo>
                      <a:pt x="51729" y="48957"/>
                      <a:pt x="31192" y="96067"/>
                      <a:pt x="15510" y="144546"/>
                    </a:cubicBezTo>
                    <a:cubicBezTo>
                      <a:pt x="9473" y="163278"/>
                      <a:pt x="2254" y="182072"/>
                      <a:pt x="138" y="201426"/>
                    </a:cubicBezTo>
                    <a:cubicBezTo>
                      <a:pt x="-173" y="203853"/>
                      <a:pt x="138" y="205907"/>
                      <a:pt x="138" y="208210"/>
                    </a:cubicBezTo>
                    <a:cubicBezTo>
                      <a:pt x="-48" y="209081"/>
                      <a:pt x="512" y="209641"/>
                      <a:pt x="1259" y="209828"/>
                    </a:cubicBezTo>
                    <a:cubicBezTo>
                      <a:pt x="2005" y="210014"/>
                      <a:pt x="2752" y="209517"/>
                      <a:pt x="2939" y="20870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20"/>
              <p:cNvSpPr/>
              <p:nvPr/>
            </p:nvSpPr>
            <p:spPr>
              <a:xfrm>
                <a:off x="3178308" y="6082079"/>
                <a:ext cx="155149" cy="227956"/>
              </a:xfrm>
              <a:custGeom>
                <a:avLst/>
                <a:gdLst/>
                <a:ahLst/>
                <a:cxnLst/>
                <a:rect l="l" t="t" r="r" b="b"/>
                <a:pathLst>
                  <a:path w="155149" h="227956" extrusionOk="0">
                    <a:moveTo>
                      <a:pt x="154865" y="225868"/>
                    </a:moveTo>
                    <a:lnTo>
                      <a:pt x="2084" y="525"/>
                    </a:lnTo>
                    <a:cubicBezTo>
                      <a:pt x="1711" y="-35"/>
                      <a:pt x="1026" y="-222"/>
                      <a:pt x="466" y="338"/>
                    </a:cubicBezTo>
                    <a:cubicBezTo>
                      <a:pt x="-32" y="649"/>
                      <a:pt x="-156" y="1334"/>
                      <a:pt x="217" y="1832"/>
                    </a:cubicBezTo>
                    <a:cubicBezTo>
                      <a:pt x="36250" y="54107"/>
                      <a:pt x="69606" y="108187"/>
                      <a:pt x="105265" y="160773"/>
                    </a:cubicBezTo>
                    <a:cubicBezTo>
                      <a:pt x="120575" y="183239"/>
                      <a:pt x="136506" y="205456"/>
                      <a:pt x="152624" y="227486"/>
                    </a:cubicBezTo>
                    <a:cubicBezTo>
                      <a:pt x="153060" y="228046"/>
                      <a:pt x="153993" y="228046"/>
                      <a:pt x="154553" y="227797"/>
                    </a:cubicBezTo>
                    <a:cubicBezTo>
                      <a:pt x="155176" y="227299"/>
                      <a:pt x="155363" y="226428"/>
                      <a:pt x="154865" y="22586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20"/>
              <p:cNvSpPr/>
              <p:nvPr/>
            </p:nvSpPr>
            <p:spPr>
              <a:xfrm rot="-77336">
                <a:off x="3257174" y="6256591"/>
                <a:ext cx="195582" cy="195582"/>
              </a:xfrm>
              <a:custGeom>
                <a:avLst/>
                <a:gdLst/>
                <a:ahLst/>
                <a:cxnLst/>
                <a:rect l="l" t="t" r="r" b="b"/>
                <a:pathLst>
                  <a:path w="195533" h="195533" extrusionOk="0">
                    <a:moveTo>
                      <a:pt x="195534" y="97767"/>
                    </a:moveTo>
                    <a:cubicBezTo>
                      <a:pt x="195534" y="151762"/>
                      <a:pt x="151762" y="195534"/>
                      <a:pt x="97767" y="195534"/>
                    </a:cubicBezTo>
                    <a:cubicBezTo>
                      <a:pt x="43772" y="195534"/>
                      <a:pt x="0" y="151762"/>
                      <a:pt x="0" y="97767"/>
                    </a:cubicBezTo>
                    <a:cubicBezTo>
                      <a:pt x="0" y="43772"/>
                      <a:pt x="43772" y="0"/>
                      <a:pt x="97767" y="0"/>
                    </a:cubicBezTo>
                    <a:cubicBezTo>
                      <a:pt x="151762" y="0"/>
                      <a:pt x="195534" y="43772"/>
                      <a:pt x="195534" y="9776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0" name="Google Shape;840;p20"/>
            <p:cNvGrpSpPr/>
            <p:nvPr/>
          </p:nvGrpSpPr>
          <p:grpSpPr>
            <a:xfrm flipH="1">
              <a:off x="-611191" y="-188804"/>
              <a:ext cx="1462125" cy="723809"/>
              <a:chOff x="5396060" y="1318484"/>
              <a:chExt cx="1462125" cy="723809"/>
            </a:xfrm>
          </p:grpSpPr>
          <p:sp>
            <p:nvSpPr>
              <p:cNvPr id="841" name="Google Shape;841;p20"/>
              <p:cNvSpPr/>
              <p:nvPr/>
            </p:nvSpPr>
            <p:spPr>
              <a:xfrm>
                <a:off x="5396060" y="1659650"/>
                <a:ext cx="927372" cy="382643"/>
              </a:xfrm>
              <a:custGeom>
                <a:avLst/>
                <a:gdLst/>
                <a:ahLst/>
                <a:cxnLst/>
                <a:rect l="l" t="t" r="r" b="b"/>
                <a:pathLst>
                  <a:path w="1240631" h="511897" extrusionOk="0">
                    <a:moveTo>
                      <a:pt x="1114330" y="223171"/>
                    </a:moveTo>
                    <a:cubicBezTo>
                      <a:pt x="1104043" y="223171"/>
                      <a:pt x="1094137" y="223933"/>
                      <a:pt x="1084516" y="225362"/>
                    </a:cubicBezTo>
                    <a:cubicBezTo>
                      <a:pt x="1053656" y="174117"/>
                      <a:pt x="986409" y="137160"/>
                      <a:pt x="906589" y="131636"/>
                    </a:cubicBezTo>
                    <a:cubicBezTo>
                      <a:pt x="871442" y="55340"/>
                      <a:pt x="767905" y="0"/>
                      <a:pt x="645700" y="0"/>
                    </a:cubicBezTo>
                    <a:cubicBezTo>
                      <a:pt x="523494" y="0"/>
                      <a:pt x="418147" y="56293"/>
                      <a:pt x="383857" y="133636"/>
                    </a:cubicBezTo>
                    <a:cubicBezTo>
                      <a:pt x="381285" y="134493"/>
                      <a:pt x="378619" y="135350"/>
                      <a:pt x="375951" y="136208"/>
                    </a:cubicBezTo>
                    <a:cubicBezTo>
                      <a:pt x="321373" y="154019"/>
                      <a:pt x="275939" y="181737"/>
                      <a:pt x="246412" y="215075"/>
                    </a:cubicBezTo>
                    <a:cubicBezTo>
                      <a:pt x="221837" y="206978"/>
                      <a:pt x="192977" y="202311"/>
                      <a:pt x="162115" y="202311"/>
                    </a:cubicBezTo>
                    <a:cubicBezTo>
                      <a:pt x="72580" y="202311"/>
                      <a:pt x="0" y="241649"/>
                      <a:pt x="0" y="290036"/>
                    </a:cubicBezTo>
                    <a:cubicBezTo>
                      <a:pt x="0" y="338423"/>
                      <a:pt x="72580" y="377762"/>
                      <a:pt x="162115" y="377762"/>
                    </a:cubicBezTo>
                    <a:cubicBezTo>
                      <a:pt x="186404" y="377762"/>
                      <a:pt x="209455" y="374809"/>
                      <a:pt x="230124" y="369665"/>
                    </a:cubicBezTo>
                    <a:cubicBezTo>
                      <a:pt x="270605" y="433578"/>
                      <a:pt x="359664" y="474345"/>
                      <a:pt x="458914" y="486537"/>
                    </a:cubicBezTo>
                    <a:cubicBezTo>
                      <a:pt x="468344" y="487680"/>
                      <a:pt x="477964" y="488633"/>
                      <a:pt x="487585" y="489299"/>
                    </a:cubicBezTo>
                    <a:cubicBezTo>
                      <a:pt x="600170" y="520637"/>
                      <a:pt x="731425" y="520637"/>
                      <a:pt x="845820" y="481394"/>
                    </a:cubicBezTo>
                    <a:cubicBezTo>
                      <a:pt x="855059" y="480441"/>
                      <a:pt x="864298" y="479298"/>
                      <a:pt x="873347" y="477774"/>
                    </a:cubicBezTo>
                    <a:cubicBezTo>
                      <a:pt x="952881" y="464820"/>
                      <a:pt x="1022128" y="430435"/>
                      <a:pt x="1060418" y="381953"/>
                    </a:cubicBezTo>
                    <a:cubicBezTo>
                      <a:pt x="1063466" y="378905"/>
                      <a:pt x="1066324" y="375857"/>
                      <a:pt x="1069086" y="372713"/>
                    </a:cubicBezTo>
                    <a:cubicBezTo>
                      <a:pt x="1083087" y="375952"/>
                      <a:pt x="1098232" y="377762"/>
                      <a:pt x="1114139" y="377762"/>
                    </a:cubicBezTo>
                    <a:cubicBezTo>
                      <a:pt x="1183957" y="377762"/>
                      <a:pt x="1240631" y="343091"/>
                      <a:pt x="1240631" y="300419"/>
                    </a:cubicBezTo>
                    <a:cubicBezTo>
                      <a:pt x="1240631" y="257747"/>
                      <a:pt x="1184053" y="223076"/>
                      <a:pt x="1114139" y="22307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20"/>
              <p:cNvSpPr/>
              <p:nvPr/>
            </p:nvSpPr>
            <p:spPr>
              <a:xfrm>
                <a:off x="5931338" y="1318484"/>
                <a:ext cx="926847" cy="502467"/>
              </a:xfrm>
              <a:custGeom>
                <a:avLst/>
                <a:gdLst/>
                <a:ahLst/>
                <a:cxnLst/>
                <a:rect l="l" t="t" r="r" b="b"/>
                <a:pathLst>
                  <a:path w="1084031" h="587681" extrusionOk="0">
                    <a:moveTo>
                      <a:pt x="1068191" y="381376"/>
                    </a:moveTo>
                    <a:cubicBezTo>
                      <a:pt x="1035235" y="465577"/>
                      <a:pt x="933412" y="526252"/>
                      <a:pt x="811779" y="546064"/>
                    </a:cubicBezTo>
                    <a:cubicBezTo>
                      <a:pt x="800729" y="547873"/>
                      <a:pt x="789490" y="549302"/>
                      <a:pt x="778155" y="550445"/>
                    </a:cubicBezTo>
                    <a:cubicBezTo>
                      <a:pt x="638328" y="598356"/>
                      <a:pt x="477832" y="598356"/>
                      <a:pt x="340196" y="560065"/>
                    </a:cubicBezTo>
                    <a:cubicBezTo>
                      <a:pt x="328385" y="559303"/>
                      <a:pt x="316764" y="558160"/>
                      <a:pt x="305144" y="556732"/>
                    </a:cubicBezTo>
                    <a:cubicBezTo>
                      <a:pt x="177699" y="541015"/>
                      <a:pt x="64066" y="486913"/>
                      <a:pt x="18346" y="401855"/>
                    </a:cubicBezTo>
                    <a:cubicBezTo>
                      <a:pt x="-41662" y="289651"/>
                      <a:pt x="52160" y="177541"/>
                      <a:pt x="203512" y="128297"/>
                    </a:cubicBezTo>
                    <a:cubicBezTo>
                      <a:pt x="213608" y="125059"/>
                      <a:pt x="223800" y="121915"/>
                      <a:pt x="231991" y="118296"/>
                    </a:cubicBezTo>
                    <a:cubicBezTo>
                      <a:pt x="289523" y="56288"/>
                      <a:pt x="389154" y="12664"/>
                      <a:pt x="494406" y="1805"/>
                    </a:cubicBezTo>
                    <a:cubicBezTo>
                      <a:pt x="649377" y="-12768"/>
                      <a:pt x="760153" y="63622"/>
                      <a:pt x="848164" y="132774"/>
                    </a:cubicBezTo>
                    <a:cubicBezTo>
                      <a:pt x="857784" y="136203"/>
                      <a:pt x="868357" y="139251"/>
                      <a:pt x="878930" y="142680"/>
                    </a:cubicBezTo>
                    <a:cubicBezTo>
                      <a:pt x="1005231" y="182875"/>
                      <a:pt x="1113721" y="258694"/>
                      <a:pt x="1076669" y="358993"/>
                    </a:cubicBezTo>
                    <a:cubicBezTo>
                      <a:pt x="1074478" y="366517"/>
                      <a:pt x="1071716" y="373947"/>
                      <a:pt x="1068287" y="38137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43" name="Google Shape;843;p20"/>
            <p:cNvSpPr/>
            <p:nvPr/>
          </p:nvSpPr>
          <p:spPr>
            <a:xfrm flipH="1">
              <a:off x="8523110" y="283759"/>
              <a:ext cx="926847" cy="502467"/>
            </a:xfrm>
            <a:custGeom>
              <a:avLst/>
              <a:gdLst/>
              <a:ahLst/>
              <a:cxnLst/>
              <a:rect l="l" t="t" r="r" b="b"/>
              <a:pathLst>
                <a:path w="1084031" h="587681" extrusionOk="0">
                  <a:moveTo>
                    <a:pt x="1068191" y="381376"/>
                  </a:moveTo>
                  <a:cubicBezTo>
                    <a:pt x="1035235" y="465577"/>
                    <a:pt x="933412" y="526252"/>
                    <a:pt x="811779" y="546064"/>
                  </a:cubicBezTo>
                  <a:cubicBezTo>
                    <a:pt x="800729" y="547873"/>
                    <a:pt x="789490" y="549302"/>
                    <a:pt x="778155" y="550445"/>
                  </a:cubicBezTo>
                  <a:cubicBezTo>
                    <a:pt x="638328" y="598356"/>
                    <a:pt x="477832" y="598356"/>
                    <a:pt x="340196" y="560065"/>
                  </a:cubicBezTo>
                  <a:cubicBezTo>
                    <a:pt x="328385" y="559303"/>
                    <a:pt x="316764" y="558160"/>
                    <a:pt x="305144" y="556732"/>
                  </a:cubicBezTo>
                  <a:cubicBezTo>
                    <a:pt x="177699" y="541015"/>
                    <a:pt x="64066" y="486913"/>
                    <a:pt x="18346" y="401855"/>
                  </a:cubicBezTo>
                  <a:cubicBezTo>
                    <a:pt x="-41662" y="289651"/>
                    <a:pt x="52160" y="177541"/>
                    <a:pt x="203512" y="128297"/>
                  </a:cubicBezTo>
                  <a:cubicBezTo>
                    <a:pt x="213608" y="125059"/>
                    <a:pt x="223800" y="121915"/>
                    <a:pt x="231991" y="118296"/>
                  </a:cubicBezTo>
                  <a:cubicBezTo>
                    <a:pt x="289523" y="56288"/>
                    <a:pt x="389154" y="12664"/>
                    <a:pt x="494406" y="1805"/>
                  </a:cubicBezTo>
                  <a:cubicBezTo>
                    <a:pt x="649377" y="-12768"/>
                    <a:pt x="760153" y="63622"/>
                    <a:pt x="848164" y="132774"/>
                  </a:cubicBezTo>
                  <a:cubicBezTo>
                    <a:pt x="857784" y="136203"/>
                    <a:pt x="868357" y="139251"/>
                    <a:pt x="878930" y="142680"/>
                  </a:cubicBezTo>
                  <a:cubicBezTo>
                    <a:pt x="1005231" y="182875"/>
                    <a:pt x="1113721" y="258694"/>
                    <a:pt x="1076669" y="358993"/>
                  </a:cubicBezTo>
                  <a:cubicBezTo>
                    <a:pt x="1074478" y="366517"/>
                    <a:pt x="1071716" y="373947"/>
                    <a:pt x="1068287" y="3813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4" name="Google Shape;844;p20"/>
          <p:cNvSpPr txBox="1">
            <a:spLocks noGrp="1"/>
          </p:cNvSpPr>
          <p:nvPr>
            <p:ph type="subTitle" idx="1"/>
          </p:nvPr>
        </p:nvSpPr>
        <p:spPr>
          <a:xfrm>
            <a:off x="720000" y="1182598"/>
            <a:ext cx="7704000" cy="12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5" name="Google Shape;845;p20"/>
          <p:cNvSpPr txBox="1">
            <a:spLocks noGrp="1"/>
          </p:cNvSpPr>
          <p:nvPr>
            <p:ph type="subTitle" idx="2"/>
          </p:nvPr>
        </p:nvSpPr>
        <p:spPr>
          <a:xfrm>
            <a:off x="715100" y="2466300"/>
            <a:ext cx="7704000" cy="20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6" name="Google Shape;846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92696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21"/>
          <p:cNvSpPr txBox="1">
            <a:spLocks noGrp="1"/>
          </p:cNvSpPr>
          <p:nvPr>
            <p:ph type="title"/>
          </p:nvPr>
        </p:nvSpPr>
        <p:spPr>
          <a:xfrm>
            <a:off x="1773000" y="874150"/>
            <a:ext cx="5598000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849" name="Google Shape;849;p21"/>
          <p:cNvGrpSpPr/>
          <p:nvPr/>
        </p:nvGrpSpPr>
        <p:grpSpPr>
          <a:xfrm>
            <a:off x="-1547010" y="4004827"/>
            <a:ext cx="12502224" cy="1138683"/>
            <a:chOff x="-1547010" y="4004827"/>
            <a:chExt cx="12502224" cy="1138683"/>
          </a:xfrm>
        </p:grpSpPr>
        <p:sp>
          <p:nvSpPr>
            <p:cNvPr id="850" name="Google Shape;850;p21"/>
            <p:cNvSpPr/>
            <p:nvPr/>
          </p:nvSpPr>
          <p:spPr>
            <a:xfrm>
              <a:off x="-2925" y="4004827"/>
              <a:ext cx="9141155" cy="1127442"/>
            </a:xfrm>
            <a:custGeom>
              <a:avLst/>
              <a:gdLst/>
              <a:ahLst/>
              <a:cxnLst/>
              <a:rect l="l" t="t" r="r" b="b"/>
              <a:pathLst>
                <a:path w="6873049" h="1322513" extrusionOk="0">
                  <a:moveTo>
                    <a:pt x="6452712" y="461358"/>
                  </a:moveTo>
                  <a:cubicBezTo>
                    <a:pt x="6350890" y="447356"/>
                    <a:pt x="6271832" y="369823"/>
                    <a:pt x="6178011" y="328770"/>
                  </a:cubicBezTo>
                  <a:cubicBezTo>
                    <a:pt x="6073902" y="283240"/>
                    <a:pt x="5953411" y="284193"/>
                    <a:pt x="5842350" y="310006"/>
                  </a:cubicBezTo>
                  <a:cubicBezTo>
                    <a:pt x="5731288" y="335818"/>
                    <a:pt x="5630514" y="377347"/>
                    <a:pt x="5527834" y="425925"/>
                  </a:cubicBezTo>
                  <a:cubicBezTo>
                    <a:pt x="5420106" y="344105"/>
                    <a:pt x="5282851" y="300290"/>
                    <a:pt x="5146453" y="304100"/>
                  </a:cubicBezTo>
                  <a:cubicBezTo>
                    <a:pt x="5010055" y="307910"/>
                    <a:pt x="4851654" y="353344"/>
                    <a:pt x="4748880" y="441069"/>
                  </a:cubicBezTo>
                  <a:cubicBezTo>
                    <a:pt x="4629246" y="369156"/>
                    <a:pt x="4473607" y="400207"/>
                    <a:pt x="4343019" y="450880"/>
                  </a:cubicBezTo>
                  <a:cubicBezTo>
                    <a:pt x="4212432" y="501458"/>
                    <a:pt x="4082987" y="570514"/>
                    <a:pt x="3942588" y="568800"/>
                  </a:cubicBezTo>
                  <a:cubicBezTo>
                    <a:pt x="3680079" y="565561"/>
                    <a:pt x="3479959" y="320483"/>
                    <a:pt x="3220498" y="281431"/>
                  </a:cubicBezTo>
                  <a:cubicBezTo>
                    <a:pt x="2946940" y="240187"/>
                    <a:pt x="2694051" y="420686"/>
                    <a:pt x="2418207" y="398016"/>
                  </a:cubicBezTo>
                  <a:cubicBezTo>
                    <a:pt x="2279809" y="225709"/>
                    <a:pt x="2078165" y="102837"/>
                    <a:pt x="1858899" y="57117"/>
                  </a:cubicBezTo>
                  <a:cubicBezTo>
                    <a:pt x="1639634" y="11397"/>
                    <a:pt x="1404176" y="43401"/>
                    <a:pt x="1205865" y="145699"/>
                  </a:cubicBezTo>
                  <a:cubicBezTo>
                    <a:pt x="1108901" y="195706"/>
                    <a:pt x="1006317" y="264476"/>
                    <a:pt x="899636" y="239425"/>
                  </a:cubicBezTo>
                  <a:cubicBezTo>
                    <a:pt x="818007" y="220280"/>
                    <a:pt x="760857" y="151033"/>
                    <a:pt x="694563" y="100646"/>
                  </a:cubicBezTo>
                  <a:cubicBezTo>
                    <a:pt x="593979" y="24256"/>
                    <a:pt x="462058" y="-11559"/>
                    <a:pt x="335566" y="3300"/>
                  </a:cubicBezTo>
                  <a:cubicBezTo>
                    <a:pt x="209074" y="18160"/>
                    <a:pt x="89535" y="83406"/>
                    <a:pt x="10383" y="180942"/>
                  </a:cubicBezTo>
                  <a:cubicBezTo>
                    <a:pt x="6763" y="185418"/>
                    <a:pt x="3429" y="189990"/>
                    <a:pt x="0" y="194562"/>
                  </a:cubicBezTo>
                  <a:lnTo>
                    <a:pt x="0" y="1322513"/>
                  </a:lnTo>
                  <a:lnTo>
                    <a:pt x="6873050" y="1322513"/>
                  </a:lnTo>
                  <a:lnTo>
                    <a:pt x="6873050" y="429068"/>
                  </a:lnTo>
                  <a:cubicBezTo>
                    <a:pt x="6742843" y="371632"/>
                    <a:pt x="6594158" y="480789"/>
                    <a:pt x="6452712" y="461262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51" name="Google Shape;851;p21"/>
            <p:cNvGrpSpPr/>
            <p:nvPr/>
          </p:nvGrpSpPr>
          <p:grpSpPr>
            <a:xfrm>
              <a:off x="-1547010" y="4125042"/>
              <a:ext cx="3961299" cy="808699"/>
              <a:chOff x="-102185" y="4148592"/>
              <a:chExt cx="3961299" cy="808699"/>
            </a:xfrm>
          </p:grpSpPr>
          <p:grpSp>
            <p:nvGrpSpPr>
              <p:cNvPr id="852" name="Google Shape;852;p21"/>
              <p:cNvGrpSpPr/>
              <p:nvPr/>
            </p:nvGrpSpPr>
            <p:grpSpPr>
              <a:xfrm>
                <a:off x="762295" y="4183480"/>
                <a:ext cx="2318034" cy="773811"/>
                <a:chOff x="762295" y="4190998"/>
                <a:chExt cx="2318034" cy="773811"/>
              </a:xfrm>
            </p:grpSpPr>
            <p:sp>
              <p:nvSpPr>
                <p:cNvPr id="853" name="Google Shape;853;p21"/>
                <p:cNvSpPr/>
                <p:nvPr/>
              </p:nvSpPr>
              <p:spPr>
                <a:xfrm>
                  <a:off x="762295" y="4190998"/>
                  <a:ext cx="2318034" cy="773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5055" h="505759" extrusionOk="0">
                      <a:moveTo>
                        <a:pt x="1514915" y="462992"/>
                      </a:moveTo>
                      <a:cubicBezTo>
                        <a:pt x="1515295" y="420130"/>
                        <a:pt x="1515581" y="376696"/>
                        <a:pt x="1506151" y="335262"/>
                      </a:cubicBezTo>
                      <a:cubicBezTo>
                        <a:pt x="1496721" y="293828"/>
                        <a:pt x="1476052" y="254014"/>
                        <a:pt x="1443667" y="233249"/>
                      </a:cubicBezTo>
                      <a:cubicBezTo>
                        <a:pt x="1411282" y="212485"/>
                        <a:pt x="1363657" y="201817"/>
                        <a:pt x="1338797" y="233630"/>
                      </a:cubicBezTo>
                      <a:cubicBezTo>
                        <a:pt x="1317366" y="183433"/>
                        <a:pt x="1268121" y="151144"/>
                        <a:pt x="1219830" y="155430"/>
                      </a:cubicBezTo>
                      <a:cubicBezTo>
                        <a:pt x="1171538" y="159716"/>
                        <a:pt x="1116103" y="176861"/>
                        <a:pt x="1101529" y="230201"/>
                      </a:cubicBezTo>
                      <a:cubicBezTo>
                        <a:pt x="1068573" y="137714"/>
                        <a:pt x="1012089" y="50750"/>
                        <a:pt x="931318" y="14936"/>
                      </a:cubicBezTo>
                      <a:cubicBezTo>
                        <a:pt x="850546" y="-20782"/>
                        <a:pt x="736912" y="7793"/>
                        <a:pt x="699765" y="98185"/>
                      </a:cubicBezTo>
                      <a:cubicBezTo>
                        <a:pt x="644805" y="45607"/>
                        <a:pt x="565938" y="28557"/>
                        <a:pt x="498216" y="54656"/>
                      </a:cubicBezTo>
                      <a:cubicBezTo>
                        <a:pt x="430493" y="80754"/>
                        <a:pt x="379915" y="142381"/>
                        <a:pt x="363246" y="222581"/>
                      </a:cubicBezTo>
                      <a:cubicBezTo>
                        <a:pt x="363437" y="162193"/>
                        <a:pt x="318003" y="109805"/>
                        <a:pt x="266663" y="98470"/>
                      </a:cubicBezTo>
                      <a:cubicBezTo>
                        <a:pt x="215419" y="87136"/>
                        <a:pt x="161793" y="110758"/>
                        <a:pt x="121597" y="149334"/>
                      </a:cubicBezTo>
                      <a:cubicBezTo>
                        <a:pt x="81402" y="187910"/>
                        <a:pt x="52827" y="239917"/>
                        <a:pt x="27776" y="292971"/>
                      </a:cubicBezTo>
                      <a:cubicBezTo>
                        <a:pt x="-6228" y="364790"/>
                        <a:pt x="-16896" y="459754"/>
                        <a:pt x="41683" y="505759"/>
                      </a:cubicBezTo>
                      <a:lnTo>
                        <a:pt x="1514915" y="462897"/>
                      </a:lnTo>
                      <a:close/>
                    </a:path>
                  </a:pathLst>
                </a:custGeom>
                <a:solidFill>
                  <a:srgbClr val="43847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4" name="Google Shape;854;p21"/>
                <p:cNvSpPr/>
                <p:nvPr/>
              </p:nvSpPr>
              <p:spPr>
                <a:xfrm>
                  <a:off x="1135593" y="4527789"/>
                  <a:ext cx="323089" cy="195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69" h="127670" extrusionOk="0">
                      <a:moveTo>
                        <a:pt x="0" y="120756"/>
                      </a:moveTo>
                      <a:cubicBezTo>
                        <a:pt x="2857" y="82561"/>
                        <a:pt x="28861" y="48176"/>
                        <a:pt x="61246" y="39698"/>
                      </a:cubicBezTo>
                      <a:cubicBezTo>
                        <a:pt x="93631" y="31221"/>
                        <a:pt x="129826" y="49223"/>
                        <a:pt x="146685" y="82275"/>
                      </a:cubicBezTo>
                      <a:cubicBezTo>
                        <a:pt x="150781" y="90276"/>
                        <a:pt x="153829" y="99515"/>
                        <a:pt x="152876" y="108660"/>
                      </a:cubicBezTo>
                      <a:cubicBezTo>
                        <a:pt x="151924" y="117899"/>
                        <a:pt x="145732" y="126852"/>
                        <a:pt x="137731" y="127614"/>
                      </a:cubicBezTo>
                      <a:cubicBezTo>
                        <a:pt x="127730" y="128567"/>
                        <a:pt x="120015" y="117327"/>
                        <a:pt x="116491" y="106373"/>
                      </a:cubicBezTo>
                      <a:cubicBezTo>
                        <a:pt x="106966" y="76846"/>
                        <a:pt x="114586" y="40937"/>
                        <a:pt x="134874" y="19887"/>
                      </a:cubicBezTo>
                      <a:cubicBezTo>
                        <a:pt x="155162" y="-1164"/>
                        <a:pt x="186785" y="-6117"/>
                        <a:pt x="211169" y="798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5" name="Google Shape;855;p21"/>
                <p:cNvSpPr/>
                <p:nvPr/>
              </p:nvSpPr>
              <p:spPr>
                <a:xfrm>
                  <a:off x="1695405" y="4365934"/>
                  <a:ext cx="385607" cy="296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031" h="193538" extrusionOk="0">
                      <a:moveTo>
                        <a:pt x="0" y="5611"/>
                      </a:moveTo>
                      <a:cubicBezTo>
                        <a:pt x="29432" y="-7248"/>
                        <a:pt x="65246" y="2563"/>
                        <a:pt x="86678" y="29233"/>
                      </a:cubicBezTo>
                      <a:cubicBezTo>
                        <a:pt x="108109" y="55903"/>
                        <a:pt x="113824" y="98003"/>
                        <a:pt x="100489" y="130960"/>
                      </a:cubicBezTo>
                      <a:cubicBezTo>
                        <a:pt x="126206" y="112957"/>
                        <a:pt x="170783" y="100575"/>
                        <a:pt x="198215" y="114767"/>
                      </a:cubicBezTo>
                      <a:cubicBezTo>
                        <a:pt x="225647" y="128959"/>
                        <a:pt x="246412" y="159344"/>
                        <a:pt x="252031" y="193539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6" name="Google Shape;856;p21"/>
                <p:cNvSpPr/>
                <p:nvPr/>
              </p:nvSpPr>
              <p:spPr>
                <a:xfrm>
                  <a:off x="2369276" y="4558455"/>
                  <a:ext cx="299188" cy="20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548" h="134003" extrusionOk="0">
                      <a:moveTo>
                        <a:pt x="0" y="49364"/>
                      </a:moveTo>
                      <a:cubicBezTo>
                        <a:pt x="1429" y="24409"/>
                        <a:pt x="20860" y="3359"/>
                        <a:pt x="42291" y="406"/>
                      </a:cubicBezTo>
                      <a:cubicBezTo>
                        <a:pt x="63818" y="-2547"/>
                        <a:pt x="85630" y="10884"/>
                        <a:pt x="97917" y="31553"/>
                      </a:cubicBezTo>
                      <a:cubicBezTo>
                        <a:pt x="110204" y="52222"/>
                        <a:pt x="113443" y="78892"/>
                        <a:pt x="109442" y="103467"/>
                      </a:cubicBezTo>
                      <a:cubicBezTo>
                        <a:pt x="107252" y="116992"/>
                        <a:pt x="100870" y="132137"/>
                        <a:pt x="89059" y="133851"/>
                      </a:cubicBezTo>
                      <a:cubicBezTo>
                        <a:pt x="80867" y="135089"/>
                        <a:pt x="72866" y="128613"/>
                        <a:pt x="69247" y="120135"/>
                      </a:cubicBezTo>
                      <a:cubicBezTo>
                        <a:pt x="65627" y="111658"/>
                        <a:pt x="65913" y="101371"/>
                        <a:pt x="68199" y="92227"/>
                      </a:cubicBezTo>
                      <a:cubicBezTo>
                        <a:pt x="75438" y="62985"/>
                        <a:pt x="102299" y="43459"/>
                        <a:pt x="128588" y="43840"/>
                      </a:cubicBezTo>
                      <a:cubicBezTo>
                        <a:pt x="154877" y="44221"/>
                        <a:pt x="179546" y="61938"/>
                        <a:pt x="195549" y="8622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7" name="Google Shape;857;p21"/>
              <p:cNvGrpSpPr/>
              <p:nvPr/>
            </p:nvGrpSpPr>
            <p:grpSpPr>
              <a:xfrm>
                <a:off x="-102185" y="4148592"/>
                <a:ext cx="1843078" cy="808698"/>
                <a:chOff x="-25985" y="4224317"/>
                <a:chExt cx="1843078" cy="808698"/>
              </a:xfrm>
            </p:grpSpPr>
            <p:sp>
              <p:nvSpPr>
                <p:cNvPr id="858" name="Google Shape;858;p21"/>
                <p:cNvSpPr/>
                <p:nvPr/>
              </p:nvSpPr>
              <p:spPr>
                <a:xfrm>
                  <a:off x="-25985" y="4224317"/>
                  <a:ext cx="1843078" cy="808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626" h="528561" extrusionOk="0">
                      <a:moveTo>
                        <a:pt x="1204532" y="500642"/>
                      </a:moveTo>
                      <a:cubicBezTo>
                        <a:pt x="1197578" y="430728"/>
                        <a:pt x="1152716" y="368530"/>
                        <a:pt x="1095375" y="349194"/>
                      </a:cubicBezTo>
                      <a:cubicBezTo>
                        <a:pt x="1038035" y="329859"/>
                        <a:pt x="976598" y="365196"/>
                        <a:pt x="938689" y="419965"/>
                      </a:cubicBezTo>
                      <a:cubicBezTo>
                        <a:pt x="906399" y="332907"/>
                        <a:pt x="835438" y="267565"/>
                        <a:pt x="755904" y="251658"/>
                      </a:cubicBezTo>
                      <a:cubicBezTo>
                        <a:pt x="676275" y="235751"/>
                        <a:pt x="587312" y="253182"/>
                        <a:pt x="531400" y="322715"/>
                      </a:cubicBezTo>
                      <a:cubicBezTo>
                        <a:pt x="540353" y="277376"/>
                        <a:pt x="522827" y="226703"/>
                        <a:pt x="489585" y="201842"/>
                      </a:cubicBezTo>
                      <a:cubicBezTo>
                        <a:pt x="456343" y="176982"/>
                        <a:pt x="404146" y="172505"/>
                        <a:pt x="372904" y="201271"/>
                      </a:cubicBezTo>
                      <a:cubicBezTo>
                        <a:pt x="392239" y="139644"/>
                        <a:pt x="365665" y="66683"/>
                        <a:pt x="319373" y="30869"/>
                      </a:cubicBezTo>
                      <a:cubicBezTo>
                        <a:pt x="273082" y="-4945"/>
                        <a:pt x="212027" y="-7422"/>
                        <a:pt x="158877" y="12295"/>
                      </a:cubicBezTo>
                      <a:cubicBezTo>
                        <a:pt x="105728" y="32012"/>
                        <a:pt x="59341" y="71636"/>
                        <a:pt x="17812" y="115546"/>
                      </a:cubicBezTo>
                      <a:lnTo>
                        <a:pt x="0" y="528550"/>
                      </a:lnTo>
                      <a:cubicBezTo>
                        <a:pt x="12954" y="529217"/>
                        <a:pt x="34766" y="499308"/>
                        <a:pt x="47435" y="502451"/>
                      </a:cubicBezTo>
                      <a:lnTo>
                        <a:pt x="1204627" y="5006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9" name="Google Shape;859;p21"/>
                <p:cNvSpPr/>
                <p:nvPr/>
              </p:nvSpPr>
              <p:spPr>
                <a:xfrm>
                  <a:off x="308475" y="4415593"/>
                  <a:ext cx="436810" cy="422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497" h="276415" extrusionOk="0">
                      <a:moveTo>
                        <a:pt x="0" y="0"/>
                      </a:moveTo>
                      <a:cubicBezTo>
                        <a:pt x="35433" y="3238"/>
                        <a:pt x="68770" y="26289"/>
                        <a:pt x="86392" y="59627"/>
                      </a:cubicBezTo>
                      <a:cubicBezTo>
                        <a:pt x="104013" y="92964"/>
                        <a:pt x="105537" y="135731"/>
                        <a:pt x="90201" y="170402"/>
                      </a:cubicBezTo>
                      <a:cubicBezTo>
                        <a:pt x="131921" y="154019"/>
                        <a:pt x="177736" y="144875"/>
                        <a:pt x="218694" y="163354"/>
                      </a:cubicBezTo>
                      <a:cubicBezTo>
                        <a:pt x="259651" y="181832"/>
                        <a:pt x="291274" y="228981"/>
                        <a:pt x="284607" y="276415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0" name="Google Shape;860;p21"/>
                <p:cNvSpPr/>
                <p:nvPr/>
              </p:nvSpPr>
              <p:spPr>
                <a:xfrm>
                  <a:off x="175186" y="4665667"/>
                  <a:ext cx="327752" cy="256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17" h="167570" extrusionOk="0">
                      <a:moveTo>
                        <a:pt x="0" y="9741"/>
                      </a:moveTo>
                      <a:cubicBezTo>
                        <a:pt x="47435" y="-8452"/>
                        <a:pt x="102679" y="-832"/>
                        <a:pt x="144209" y="29839"/>
                      </a:cubicBezTo>
                      <a:cubicBezTo>
                        <a:pt x="185738" y="60509"/>
                        <a:pt x="212598" y="113278"/>
                        <a:pt x="214217" y="16757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61" name="Google Shape;861;p21"/>
              <p:cNvGrpSpPr/>
              <p:nvPr/>
            </p:nvGrpSpPr>
            <p:grpSpPr>
              <a:xfrm>
                <a:off x="2515353" y="4350175"/>
                <a:ext cx="1343761" cy="607116"/>
                <a:chOff x="2515353" y="4380926"/>
                <a:chExt cx="1343761" cy="607116"/>
              </a:xfrm>
            </p:grpSpPr>
            <p:sp>
              <p:nvSpPr>
                <p:cNvPr id="862" name="Google Shape;862;p21"/>
                <p:cNvSpPr/>
                <p:nvPr/>
              </p:nvSpPr>
              <p:spPr>
                <a:xfrm>
                  <a:off x="2515353" y="4380926"/>
                  <a:ext cx="1343761" cy="60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275" h="396808" extrusionOk="0">
                      <a:moveTo>
                        <a:pt x="874034" y="330612"/>
                      </a:moveTo>
                      <a:cubicBezTo>
                        <a:pt x="886417" y="289464"/>
                        <a:pt x="870891" y="240505"/>
                        <a:pt x="837839" y="216121"/>
                      </a:cubicBezTo>
                      <a:cubicBezTo>
                        <a:pt x="804787" y="191737"/>
                        <a:pt x="756019" y="189546"/>
                        <a:pt x="725159" y="216978"/>
                      </a:cubicBezTo>
                      <a:cubicBezTo>
                        <a:pt x="753067" y="157923"/>
                        <a:pt x="734493" y="78008"/>
                        <a:pt x="684106" y="40099"/>
                      </a:cubicBezTo>
                      <a:cubicBezTo>
                        <a:pt x="633718" y="2190"/>
                        <a:pt x="551613" y="17048"/>
                        <a:pt x="510275" y="66007"/>
                      </a:cubicBezTo>
                      <a:cubicBezTo>
                        <a:pt x="494463" y="18668"/>
                        <a:pt x="442171" y="-6669"/>
                        <a:pt x="396260" y="1523"/>
                      </a:cubicBezTo>
                      <a:cubicBezTo>
                        <a:pt x="350349" y="9714"/>
                        <a:pt x="311678" y="45147"/>
                        <a:pt x="286342" y="87343"/>
                      </a:cubicBezTo>
                      <a:cubicBezTo>
                        <a:pt x="261005" y="129539"/>
                        <a:pt x="245003" y="184212"/>
                        <a:pt x="231287" y="232314"/>
                      </a:cubicBezTo>
                      <a:cubicBezTo>
                        <a:pt x="208998" y="185355"/>
                        <a:pt x="158992" y="155447"/>
                        <a:pt x="110320" y="160114"/>
                      </a:cubicBezTo>
                      <a:cubicBezTo>
                        <a:pt x="61647" y="164686"/>
                        <a:pt x="17260" y="203548"/>
                        <a:pt x="2878" y="254031"/>
                      </a:cubicBezTo>
                      <a:cubicBezTo>
                        <a:pt x="-8076" y="292512"/>
                        <a:pt x="13546" y="342518"/>
                        <a:pt x="45645" y="362997"/>
                      </a:cubicBezTo>
                      <a:cubicBezTo>
                        <a:pt x="77744" y="383380"/>
                        <a:pt x="116225" y="386999"/>
                        <a:pt x="153373" y="390143"/>
                      </a:cubicBezTo>
                      <a:cubicBezTo>
                        <a:pt x="404357" y="411479"/>
                        <a:pt x="626289" y="378903"/>
                        <a:pt x="874034" y="3306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3" name="Google Shape;863;p21"/>
                <p:cNvSpPr/>
                <p:nvPr/>
              </p:nvSpPr>
              <p:spPr>
                <a:xfrm>
                  <a:off x="2794051" y="4552497"/>
                  <a:ext cx="570688" cy="324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99" h="212042" extrusionOk="0">
                      <a:moveTo>
                        <a:pt x="0" y="212042"/>
                      </a:moveTo>
                      <a:cubicBezTo>
                        <a:pt x="4001" y="166608"/>
                        <a:pt x="41624" y="129270"/>
                        <a:pt x="83344" y="122126"/>
                      </a:cubicBezTo>
                      <a:cubicBezTo>
                        <a:pt x="125064" y="114983"/>
                        <a:pt x="168307" y="134414"/>
                        <a:pt x="198311" y="166513"/>
                      </a:cubicBezTo>
                      <a:cubicBezTo>
                        <a:pt x="183071" y="116697"/>
                        <a:pt x="197644" y="53356"/>
                        <a:pt x="236982" y="22685"/>
                      </a:cubicBezTo>
                      <a:cubicBezTo>
                        <a:pt x="276321" y="-7985"/>
                        <a:pt x="334137" y="-7509"/>
                        <a:pt x="372999" y="2382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4" name="Google Shape;864;p21"/>
                <p:cNvSpPr/>
                <p:nvPr/>
              </p:nvSpPr>
              <p:spPr>
                <a:xfrm>
                  <a:off x="3514829" y="4692357"/>
                  <a:ext cx="126058" cy="105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91" h="68774" extrusionOk="0">
                      <a:moveTo>
                        <a:pt x="0" y="1432"/>
                      </a:moveTo>
                      <a:cubicBezTo>
                        <a:pt x="19050" y="-2759"/>
                        <a:pt x="39719" y="2385"/>
                        <a:pt x="55245" y="15053"/>
                      </a:cubicBezTo>
                      <a:cubicBezTo>
                        <a:pt x="70771" y="27722"/>
                        <a:pt x="80963" y="47819"/>
                        <a:pt x="82391" y="68774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65" name="Google Shape;865;p21"/>
            <p:cNvGrpSpPr/>
            <p:nvPr/>
          </p:nvGrpSpPr>
          <p:grpSpPr>
            <a:xfrm flipH="1">
              <a:off x="6993915" y="4078567"/>
              <a:ext cx="3961299" cy="808699"/>
              <a:chOff x="-102185" y="4148592"/>
              <a:chExt cx="3961299" cy="808699"/>
            </a:xfrm>
          </p:grpSpPr>
          <p:grpSp>
            <p:nvGrpSpPr>
              <p:cNvPr id="866" name="Google Shape;866;p21"/>
              <p:cNvGrpSpPr/>
              <p:nvPr/>
            </p:nvGrpSpPr>
            <p:grpSpPr>
              <a:xfrm>
                <a:off x="762295" y="4183480"/>
                <a:ext cx="2318034" cy="773811"/>
                <a:chOff x="762295" y="4190998"/>
                <a:chExt cx="2318034" cy="773811"/>
              </a:xfrm>
            </p:grpSpPr>
            <p:sp>
              <p:nvSpPr>
                <p:cNvPr id="867" name="Google Shape;867;p21"/>
                <p:cNvSpPr/>
                <p:nvPr/>
              </p:nvSpPr>
              <p:spPr>
                <a:xfrm>
                  <a:off x="762295" y="4190998"/>
                  <a:ext cx="2318034" cy="773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5055" h="505759" extrusionOk="0">
                      <a:moveTo>
                        <a:pt x="1514915" y="462992"/>
                      </a:moveTo>
                      <a:cubicBezTo>
                        <a:pt x="1515295" y="420130"/>
                        <a:pt x="1515581" y="376696"/>
                        <a:pt x="1506151" y="335262"/>
                      </a:cubicBezTo>
                      <a:cubicBezTo>
                        <a:pt x="1496721" y="293828"/>
                        <a:pt x="1476052" y="254014"/>
                        <a:pt x="1443667" y="233249"/>
                      </a:cubicBezTo>
                      <a:cubicBezTo>
                        <a:pt x="1411282" y="212485"/>
                        <a:pt x="1363657" y="201817"/>
                        <a:pt x="1338797" y="233630"/>
                      </a:cubicBezTo>
                      <a:cubicBezTo>
                        <a:pt x="1317366" y="183433"/>
                        <a:pt x="1268121" y="151144"/>
                        <a:pt x="1219830" y="155430"/>
                      </a:cubicBezTo>
                      <a:cubicBezTo>
                        <a:pt x="1171538" y="159716"/>
                        <a:pt x="1116103" y="176861"/>
                        <a:pt x="1101529" y="230201"/>
                      </a:cubicBezTo>
                      <a:cubicBezTo>
                        <a:pt x="1068573" y="137714"/>
                        <a:pt x="1012089" y="50750"/>
                        <a:pt x="931318" y="14936"/>
                      </a:cubicBezTo>
                      <a:cubicBezTo>
                        <a:pt x="850546" y="-20782"/>
                        <a:pt x="736912" y="7793"/>
                        <a:pt x="699765" y="98185"/>
                      </a:cubicBezTo>
                      <a:cubicBezTo>
                        <a:pt x="644805" y="45607"/>
                        <a:pt x="565938" y="28557"/>
                        <a:pt x="498216" y="54656"/>
                      </a:cubicBezTo>
                      <a:cubicBezTo>
                        <a:pt x="430493" y="80754"/>
                        <a:pt x="379915" y="142381"/>
                        <a:pt x="363246" y="222581"/>
                      </a:cubicBezTo>
                      <a:cubicBezTo>
                        <a:pt x="363437" y="162193"/>
                        <a:pt x="318003" y="109805"/>
                        <a:pt x="266663" y="98470"/>
                      </a:cubicBezTo>
                      <a:cubicBezTo>
                        <a:pt x="215419" y="87136"/>
                        <a:pt x="161793" y="110758"/>
                        <a:pt x="121597" y="149334"/>
                      </a:cubicBezTo>
                      <a:cubicBezTo>
                        <a:pt x="81402" y="187910"/>
                        <a:pt x="52827" y="239917"/>
                        <a:pt x="27776" y="292971"/>
                      </a:cubicBezTo>
                      <a:cubicBezTo>
                        <a:pt x="-6228" y="364790"/>
                        <a:pt x="-16896" y="459754"/>
                        <a:pt x="41683" y="505759"/>
                      </a:cubicBezTo>
                      <a:lnTo>
                        <a:pt x="1514915" y="462897"/>
                      </a:lnTo>
                      <a:close/>
                    </a:path>
                  </a:pathLst>
                </a:custGeom>
                <a:solidFill>
                  <a:srgbClr val="43847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8" name="Google Shape;868;p21"/>
                <p:cNvSpPr/>
                <p:nvPr/>
              </p:nvSpPr>
              <p:spPr>
                <a:xfrm>
                  <a:off x="1135593" y="4527789"/>
                  <a:ext cx="323089" cy="195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69" h="127670" extrusionOk="0">
                      <a:moveTo>
                        <a:pt x="0" y="120756"/>
                      </a:moveTo>
                      <a:cubicBezTo>
                        <a:pt x="2857" y="82561"/>
                        <a:pt x="28861" y="48176"/>
                        <a:pt x="61246" y="39698"/>
                      </a:cubicBezTo>
                      <a:cubicBezTo>
                        <a:pt x="93631" y="31221"/>
                        <a:pt x="129826" y="49223"/>
                        <a:pt x="146685" y="82275"/>
                      </a:cubicBezTo>
                      <a:cubicBezTo>
                        <a:pt x="150781" y="90276"/>
                        <a:pt x="153829" y="99515"/>
                        <a:pt x="152876" y="108660"/>
                      </a:cubicBezTo>
                      <a:cubicBezTo>
                        <a:pt x="151924" y="117899"/>
                        <a:pt x="145732" y="126852"/>
                        <a:pt x="137731" y="127614"/>
                      </a:cubicBezTo>
                      <a:cubicBezTo>
                        <a:pt x="127730" y="128567"/>
                        <a:pt x="120015" y="117327"/>
                        <a:pt x="116491" y="106373"/>
                      </a:cubicBezTo>
                      <a:cubicBezTo>
                        <a:pt x="106966" y="76846"/>
                        <a:pt x="114586" y="40937"/>
                        <a:pt x="134874" y="19887"/>
                      </a:cubicBezTo>
                      <a:cubicBezTo>
                        <a:pt x="155162" y="-1164"/>
                        <a:pt x="186785" y="-6117"/>
                        <a:pt x="211169" y="798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9" name="Google Shape;869;p21"/>
                <p:cNvSpPr/>
                <p:nvPr/>
              </p:nvSpPr>
              <p:spPr>
                <a:xfrm>
                  <a:off x="1695405" y="4365934"/>
                  <a:ext cx="385607" cy="296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031" h="193538" extrusionOk="0">
                      <a:moveTo>
                        <a:pt x="0" y="5611"/>
                      </a:moveTo>
                      <a:cubicBezTo>
                        <a:pt x="29432" y="-7248"/>
                        <a:pt x="65246" y="2563"/>
                        <a:pt x="86678" y="29233"/>
                      </a:cubicBezTo>
                      <a:cubicBezTo>
                        <a:pt x="108109" y="55903"/>
                        <a:pt x="113824" y="98003"/>
                        <a:pt x="100489" y="130960"/>
                      </a:cubicBezTo>
                      <a:cubicBezTo>
                        <a:pt x="126206" y="112957"/>
                        <a:pt x="170783" y="100575"/>
                        <a:pt x="198215" y="114767"/>
                      </a:cubicBezTo>
                      <a:cubicBezTo>
                        <a:pt x="225647" y="128959"/>
                        <a:pt x="246412" y="159344"/>
                        <a:pt x="252031" y="193539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0" name="Google Shape;870;p21"/>
                <p:cNvSpPr/>
                <p:nvPr/>
              </p:nvSpPr>
              <p:spPr>
                <a:xfrm>
                  <a:off x="2369276" y="4558455"/>
                  <a:ext cx="299188" cy="20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548" h="134003" extrusionOk="0">
                      <a:moveTo>
                        <a:pt x="0" y="49364"/>
                      </a:moveTo>
                      <a:cubicBezTo>
                        <a:pt x="1429" y="24409"/>
                        <a:pt x="20860" y="3359"/>
                        <a:pt x="42291" y="406"/>
                      </a:cubicBezTo>
                      <a:cubicBezTo>
                        <a:pt x="63818" y="-2547"/>
                        <a:pt x="85630" y="10884"/>
                        <a:pt x="97917" y="31553"/>
                      </a:cubicBezTo>
                      <a:cubicBezTo>
                        <a:pt x="110204" y="52222"/>
                        <a:pt x="113443" y="78892"/>
                        <a:pt x="109442" y="103467"/>
                      </a:cubicBezTo>
                      <a:cubicBezTo>
                        <a:pt x="107252" y="116992"/>
                        <a:pt x="100870" y="132137"/>
                        <a:pt x="89059" y="133851"/>
                      </a:cubicBezTo>
                      <a:cubicBezTo>
                        <a:pt x="80867" y="135089"/>
                        <a:pt x="72866" y="128613"/>
                        <a:pt x="69247" y="120135"/>
                      </a:cubicBezTo>
                      <a:cubicBezTo>
                        <a:pt x="65627" y="111658"/>
                        <a:pt x="65913" y="101371"/>
                        <a:pt x="68199" y="92227"/>
                      </a:cubicBezTo>
                      <a:cubicBezTo>
                        <a:pt x="75438" y="62985"/>
                        <a:pt x="102299" y="43459"/>
                        <a:pt x="128588" y="43840"/>
                      </a:cubicBezTo>
                      <a:cubicBezTo>
                        <a:pt x="154877" y="44221"/>
                        <a:pt x="179546" y="61938"/>
                        <a:pt x="195549" y="8622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71" name="Google Shape;871;p21"/>
              <p:cNvGrpSpPr/>
              <p:nvPr/>
            </p:nvGrpSpPr>
            <p:grpSpPr>
              <a:xfrm>
                <a:off x="-102185" y="4148592"/>
                <a:ext cx="1843078" cy="808698"/>
                <a:chOff x="-25985" y="4224317"/>
                <a:chExt cx="1843078" cy="808698"/>
              </a:xfrm>
            </p:grpSpPr>
            <p:sp>
              <p:nvSpPr>
                <p:cNvPr id="872" name="Google Shape;872;p21"/>
                <p:cNvSpPr/>
                <p:nvPr/>
              </p:nvSpPr>
              <p:spPr>
                <a:xfrm>
                  <a:off x="-25985" y="4224317"/>
                  <a:ext cx="1843078" cy="808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626" h="528561" extrusionOk="0">
                      <a:moveTo>
                        <a:pt x="1204532" y="500642"/>
                      </a:moveTo>
                      <a:cubicBezTo>
                        <a:pt x="1197578" y="430728"/>
                        <a:pt x="1152716" y="368530"/>
                        <a:pt x="1095375" y="349194"/>
                      </a:cubicBezTo>
                      <a:cubicBezTo>
                        <a:pt x="1038035" y="329859"/>
                        <a:pt x="976598" y="365196"/>
                        <a:pt x="938689" y="419965"/>
                      </a:cubicBezTo>
                      <a:cubicBezTo>
                        <a:pt x="906399" y="332907"/>
                        <a:pt x="835438" y="267565"/>
                        <a:pt x="755904" y="251658"/>
                      </a:cubicBezTo>
                      <a:cubicBezTo>
                        <a:pt x="676275" y="235751"/>
                        <a:pt x="587312" y="253182"/>
                        <a:pt x="531400" y="322715"/>
                      </a:cubicBezTo>
                      <a:cubicBezTo>
                        <a:pt x="540353" y="277376"/>
                        <a:pt x="522827" y="226703"/>
                        <a:pt x="489585" y="201842"/>
                      </a:cubicBezTo>
                      <a:cubicBezTo>
                        <a:pt x="456343" y="176982"/>
                        <a:pt x="404146" y="172505"/>
                        <a:pt x="372904" y="201271"/>
                      </a:cubicBezTo>
                      <a:cubicBezTo>
                        <a:pt x="392239" y="139644"/>
                        <a:pt x="365665" y="66683"/>
                        <a:pt x="319373" y="30869"/>
                      </a:cubicBezTo>
                      <a:cubicBezTo>
                        <a:pt x="273082" y="-4945"/>
                        <a:pt x="212027" y="-7422"/>
                        <a:pt x="158877" y="12295"/>
                      </a:cubicBezTo>
                      <a:cubicBezTo>
                        <a:pt x="105728" y="32012"/>
                        <a:pt x="59341" y="71636"/>
                        <a:pt x="17812" y="115546"/>
                      </a:cubicBezTo>
                      <a:lnTo>
                        <a:pt x="0" y="528550"/>
                      </a:lnTo>
                      <a:cubicBezTo>
                        <a:pt x="12954" y="529217"/>
                        <a:pt x="34766" y="499308"/>
                        <a:pt x="47435" y="502451"/>
                      </a:cubicBezTo>
                      <a:lnTo>
                        <a:pt x="1204627" y="5006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3" name="Google Shape;873;p21"/>
                <p:cNvSpPr/>
                <p:nvPr/>
              </p:nvSpPr>
              <p:spPr>
                <a:xfrm>
                  <a:off x="308475" y="4415593"/>
                  <a:ext cx="436810" cy="422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497" h="276415" extrusionOk="0">
                      <a:moveTo>
                        <a:pt x="0" y="0"/>
                      </a:moveTo>
                      <a:cubicBezTo>
                        <a:pt x="35433" y="3238"/>
                        <a:pt x="68770" y="26289"/>
                        <a:pt x="86392" y="59627"/>
                      </a:cubicBezTo>
                      <a:cubicBezTo>
                        <a:pt x="104013" y="92964"/>
                        <a:pt x="105537" y="135731"/>
                        <a:pt x="90201" y="170402"/>
                      </a:cubicBezTo>
                      <a:cubicBezTo>
                        <a:pt x="131921" y="154019"/>
                        <a:pt x="177736" y="144875"/>
                        <a:pt x="218694" y="163354"/>
                      </a:cubicBezTo>
                      <a:cubicBezTo>
                        <a:pt x="259651" y="181832"/>
                        <a:pt x="291274" y="228981"/>
                        <a:pt x="284607" y="276415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4" name="Google Shape;874;p21"/>
                <p:cNvSpPr/>
                <p:nvPr/>
              </p:nvSpPr>
              <p:spPr>
                <a:xfrm>
                  <a:off x="175186" y="4665667"/>
                  <a:ext cx="327752" cy="256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17" h="167570" extrusionOk="0">
                      <a:moveTo>
                        <a:pt x="0" y="9741"/>
                      </a:moveTo>
                      <a:cubicBezTo>
                        <a:pt x="47435" y="-8452"/>
                        <a:pt x="102679" y="-832"/>
                        <a:pt x="144209" y="29839"/>
                      </a:cubicBezTo>
                      <a:cubicBezTo>
                        <a:pt x="185738" y="60509"/>
                        <a:pt x="212598" y="113278"/>
                        <a:pt x="214217" y="16757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75" name="Google Shape;875;p21"/>
              <p:cNvGrpSpPr/>
              <p:nvPr/>
            </p:nvGrpSpPr>
            <p:grpSpPr>
              <a:xfrm>
                <a:off x="2515353" y="4350175"/>
                <a:ext cx="1343761" cy="607116"/>
                <a:chOff x="2515353" y="4380926"/>
                <a:chExt cx="1343761" cy="607116"/>
              </a:xfrm>
            </p:grpSpPr>
            <p:sp>
              <p:nvSpPr>
                <p:cNvPr id="876" name="Google Shape;876;p21"/>
                <p:cNvSpPr/>
                <p:nvPr/>
              </p:nvSpPr>
              <p:spPr>
                <a:xfrm>
                  <a:off x="2515353" y="4380926"/>
                  <a:ext cx="1343761" cy="60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275" h="396808" extrusionOk="0">
                      <a:moveTo>
                        <a:pt x="874034" y="330612"/>
                      </a:moveTo>
                      <a:cubicBezTo>
                        <a:pt x="886417" y="289464"/>
                        <a:pt x="870891" y="240505"/>
                        <a:pt x="837839" y="216121"/>
                      </a:cubicBezTo>
                      <a:cubicBezTo>
                        <a:pt x="804787" y="191737"/>
                        <a:pt x="756019" y="189546"/>
                        <a:pt x="725159" y="216978"/>
                      </a:cubicBezTo>
                      <a:cubicBezTo>
                        <a:pt x="753067" y="157923"/>
                        <a:pt x="734493" y="78008"/>
                        <a:pt x="684106" y="40099"/>
                      </a:cubicBezTo>
                      <a:cubicBezTo>
                        <a:pt x="633718" y="2190"/>
                        <a:pt x="551613" y="17048"/>
                        <a:pt x="510275" y="66007"/>
                      </a:cubicBezTo>
                      <a:cubicBezTo>
                        <a:pt x="494463" y="18668"/>
                        <a:pt x="442171" y="-6669"/>
                        <a:pt x="396260" y="1523"/>
                      </a:cubicBezTo>
                      <a:cubicBezTo>
                        <a:pt x="350349" y="9714"/>
                        <a:pt x="311678" y="45147"/>
                        <a:pt x="286342" y="87343"/>
                      </a:cubicBezTo>
                      <a:cubicBezTo>
                        <a:pt x="261005" y="129539"/>
                        <a:pt x="245003" y="184212"/>
                        <a:pt x="231287" y="232314"/>
                      </a:cubicBezTo>
                      <a:cubicBezTo>
                        <a:pt x="208998" y="185355"/>
                        <a:pt x="158992" y="155447"/>
                        <a:pt x="110320" y="160114"/>
                      </a:cubicBezTo>
                      <a:cubicBezTo>
                        <a:pt x="61647" y="164686"/>
                        <a:pt x="17260" y="203548"/>
                        <a:pt x="2878" y="254031"/>
                      </a:cubicBezTo>
                      <a:cubicBezTo>
                        <a:pt x="-8076" y="292512"/>
                        <a:pt x="13546" y="342518"/>
                        <a:pt x="45645" y="362997"/>
                      </a:cubicBezTo>
                      <a:cubicBezTo>
                        <a:pt x="77744" y="383380"/>
                        <a:pt x="116225" y="386999"/>
                        <a:pt x="153373" y="390143"/>
                      </a:cubicBezTo>
                      <a:cubicBezTo>
                        <a:pt x="404357" y="411479"/>
                        <a:pt x="626289" y="378903"/>
                        <a:pt x="874034" y="3306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7" name="Google Shape;877;p21"/>
                <p:cNvSpPr/>
                <p:nvPr/>
              </p:nvSpPr>
              <p:spPr>
                <a:xfrm>
                  <a:off x="2794051" y="4552497"/>
                  <a:ext cx="570688" cy="324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99" h="212042" extrusionOk="0">
                      <a:moveTo>
                        <a:pt x="0" y="212042"/>
                      </a:moveTo>
                      <a:cubicBezTo>
                        <a:pt x="4001" y="166608"/>
                        <a:pt x="41624" y="129270"/>
                        <a:pt x="83344" y="122126"/>
                      </a:cubicBezTo>
                      <a:cubicBezTo>
                        <a:pt x="125064" y="114983"/>
                        <a:pt x="168307" y="134414"/>
                        <a:pt x="198311" y="166513"/>
                      </a:cubicBezTo>
                      <a:cubicBezTo>
                        <a:pt x="183071" y="116697"/>
                        <a:pt x="197644" y="53356"/>
                        <a:pt x="236982" y="22685"/>
                      </a:cubicBezTo>
                      <a:cubicBezTo>
                        <a:pt x="276321" y="-7985"/>
                        <a:pt x="334137" y="-7509"/>
                        <a:pt x="372999" y="2382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8" name="Google Shape;878;p21"/>
                <p:cNvSpPr/>
                <p:nvPr/>
              </p:nvSpPr>
              <p:spPr>
                <a:xfrm>
                  <a:off x="3514829" y="4692357"/>
                  <a:ext cx="126058" cy="105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91" h="68774" extrusionOk="0">
                      <a:moveTo>
                        <a:pt x="0" y="1432"/>
                      </a:moveTo>
                      <a:cubicBezTo>
                        <a:pt x="19050" y="-2759"/>
                        <a:pt x="39719" y="2385"/>
                        <a:pt x="55245" y="15053"/>
                      </a:cubicBezTo>
                      <a:cubicBezTo>
                        <a:pt x="70771" y="27722"/>
                        <a:pt x="80963" y="47819"/>
                        <a:pt x="82391" y="68774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79" name="Google Shape;879;p21"/>
            <p:cNvGrpSpPr/>
            <p:nvPr/>
          </p:nvGrpSpPr>
          <p:grpSpPr>
            <a:xfrm>
              <a:off x="0" y="4804888"/>
              <a:ext cx="9141155" cy="338622"/>
              <a:chOff x="0" y="4804888"/>
              <a:chExt cx="9141155" cy="338622"/>
            </a:xfrm>
          </p:grpSpPr>
          <p:sp>
            <p:nvSpPr>
              <p:cNvPr id="880" name="Google Shape;880;p21"/>
              <p:cNvSpPr/>
              <p:nvPr/>
            </p:nvSpPr>
            <p:spPr>
              <a:xfrm>
                <a:off x="0" y="4804888"/>
                <a:ext cx="9141155" cy="338622"/>
              </a:xfrm>
              <a:custGeom>
                <a:avLst/>
                <a:gdLst/>
                <a:ahLst/>
                <a:cxnLst/>
                <a:rect l="l" t="t" r="r" b="b"/>
                <a:pathLst>
                  <a:path w="6873049" h="254603" extrusionOk="0">
                    <a:moveTo>
                      <a:pt x="0" y="0"/>
                    </a:moveTo>
                    <a:lnTo>
                      <a:pt x="6873050" y="0"/>
                    </a:lnTo>
                    <a:lnTo>
                      <a:pt x="6873050" y="254603"/>
                    </a:lnTo>
                    <a:lnTo>
                      <a:pt x="0" y="25460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81" name="Google Shape;881;p21"/>
              <p:cNvGrpSpPr/>
              <p:nvPr/>
            </p:nvGrpSpPr>
            <p:grpSpPr>
              <a:xfrm>
                <a:off x="408984" y="4937484"/>
                <a:ext cx="8326033" cy="113087"/>
                <a:chOff x="408984" y="4937484"/>
                <a:chExt cx="8326033" cy="113087"/>
              </a:xfrm>
            </p:grpSpPr>
            <p:grpSp>
              <p:nvGrpSpPr>
                <p:cNvPr id="882" name="Google Shape;882;p21"/>
                <p:cNvGrpSpPr/>
                <p:nvPr/>
              </p:nvGrpSpPr>
              <p:grpSpPr>
                <a:xfrm flipH="1">
                  <a:off x="3116092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883" name="Google Shape;883;p21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4" name="Google Shape;884;p21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5" name="Google Shape;885;p21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6" name="Google Shape;886;p21"/>
                <p:cNvGrpSpPr/>
                <p:nvPr/>
              </p:nvGrpSpPr>
              <p:grpSpPr>
                <a:xfrm>
                  <a:off x="408984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887" name="Google Shape;887;p21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8" name="Google Shape;888;p21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9" name="Google Shape;889;p21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0" name="Google Shape;890;p21"/>
                <p:cNvGrpSpPr/>
                <p:nvPr/>
              </p:nvGrpSpPr>
              <p:grpSpPr>
                <a:xfrm>
                  <a:off x="8530309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891" name="Google Shape;891;p21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2" name="Google Shape;892;p21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3" name="Google Shape;893;p21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4" name="Google Shape;894;p21"/>
                <p:cNvGrpSpPr/>
                <p:nvPr/>
              </p:nvGrpSpPr>
              <p:grpSpPr>
                <a:xfrm>
                  <a:off x="5823200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895" name="Google Shape;895;p21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6" name="Google Shape;896;p21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7" name="Google Shape;897;p21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40825082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2"/>
          <p:cNvGrpSpPr/>
          <p:nvPr/>
        </p:nvGrpSpPr>
        <p:grpSpPr>
          <a:xfrm>
            <a:off x="-569554" y="1017737"/>
            <a:ext cx="10273683" cy="4125773"/>
            <a:chOff x="-569554" y="1017737"/>
            <a:chExt cx="10273683" cy="4125773"/>
          </a:xfrm>
        </p:grpSpPr>
        <p:sp>
          <p:nvSpPr>
            <p:cNvPr id="900" name="Google Shape;900;p22"/>
            <p:cNvSpPr/>
            <p:nvPr/>
          </p:nvSpPr>
          <p:spPr>
            <a:xfrm flipH="1">
              <a:off x="-3655" y="3374214"/>
              <a:ext cx="9141155" cy="1758942"/>
            </a:xfrm>
            <a:custGeom>
              <a:avLst/>
              <a:gdLst/>
              <a:ahLst/>
              <a:cxnLst/>
              <a:rect l="l" t="t" r="r" b="b"/>
              <a:pathLst>
                <a:path w="6873049" h="1322513" extrusionOk="0">
                  <a:moveTo>
                    <a:pt x="6452712" y="461358"/>
                  </a:moveTo>
                  <a:cubicBezTo>
                    <a:pt x="6350890" y="447356"/>
                    <a:pt x="6271832" y="369823"/>
                    <a:pt x="6178011" y="328770"/>
                  </a:cubicBezTo>
                  <a:cubicBezTo>
                    <a:pt x="6073902" y="283240"/>
                    <a:pt x="5953411" y="284193"/>
                    <a:pt x="5842350" y="310006"/>
                  </a:cubicBezTo>
                  <a:cubicBezTo>
                    <a:pt x="5731288" y="335818"/>
                    <a:pt x="5630514" y="377347"/>
                    <a:pt x="5527834" y="425925"/>
                  </a:cubicBezTo>
                  <a:cubicBezTo>
                    <a:pt x="5420106" y="344105"/>
                    <a:pt x="5282851" y="300290"/>
                    <a:pt x="5146453" y="304100"/>
                  </a:cubicBezTo>
                  <a:cubicBezTo>
                    <a:pt x="5010055" y="307910"/>
                    <a:pt x="4851654" y="353344"/>
                    <a:pt x="4748880" y="441069"/>
                  </a:cubicBezTo>
                  <a:cubicBezTo>
                    <a:pt x="4629246" y="369156"/>
                    <a:pt x="4473607" y="400207"/>
                    <a:pt x="4343019" y="450880"/>
                  </a:cubicBezTo>
                  <a:cubicBezTo>
                    <a:pt x="4212432" y="501458"/>
                    <a:pt x="4082987" y="570514"/>
                    <a:pt x="3942588" y="568800"/>
                  </a:cubicBezTo>
                  <a:cubicBezTo>
                    <a:pt x="3680079" y="565561"/>
                    <a:pt x="3479959" y="320483"/>
                    <a:pt x="3220498" y="281431"/>
                  </a:cubicBezTo>
                  <a:cubicBezTo>
                    <a:pt x="2946940" y="240187"/>
                    <a:pt x="2694051" y="420686"/>
                    <a:pt x="2418207" y="398016"/>
                  </a:cubicBezTo>
                  <a:cubicBezTo>
                    <a:pt x="2279809" y="225709"/>
                    <a:pt x="2078165" y="102837"/>
                    <a:pt x="1858899" y="57117"/>
                  </a:cubicBezTo>
                  <a:cubicBezTo>
                    <a:pt x="1639634" y="11397"/>
                    <a:pt x="1404176" y="43401"/>
                    <a:pt x="1205865" y="145699"/>
                  </a:cubicBezTo>
                  <a:cubicBezTo>
                    <a:pt x="1108901" y="195706"/>
                    <a:pt x="1006317" y="264476"/>
                    <a:pt x="899636" y="239425"/>
                  </a:cubicBezTo>
                  <a:cubicBezTo>
                    <a:pt x="818007" y="220280"/>
                    <a:pt x="760857" y="151033"/>
                    <a:pt x="694563" y="100646"/>
                  </a:cubicBezTo>
                  <a:cubicBezTo>
                    <a:pt x="593979" y="24256"/>
                    <a:pt x="462058" y="-11559"/>
                    <a:pt x="335566" y="3300"/>
                  </a:cubicBezTo>
                  <a:cubicBezTo>
                    <a:pt x="209074" y="18160"/>
                    <a:pt x="89535" y="83406"/>
                    <a:pt x="10383" y="180942"/>
                  </a:cubicBezTo>
                  <a:cubicBezTo>
                    <a:pt x="6763" y="185418"/>
                    <a:pt x="3429" y="189990"/>
                    <a:pt x="0" y="194562"/>
                  </a:cubicBezTo>
                  <a:lnTo>
                    <a:pt x="0" y="1322513"/>
                  </a:lnTo>
                  <a:lnTo>
                    <a:pt x="6873050" y="1322513"/>
                  </a:lnTo>
                  <a:lnTo>
                    <a:pt x="6873050" y="429068"/>
                  </a:lnTo>
                  <a:cubicBezTo>
                    <a:pt x="6742843" y="371632"/>
                    <a:pt x="6594158" y="480789"/>
                    <a:pt x="6452712" y="461262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1" name="Google Shape;901;p22"/>
            <p:cNvGrpSpPr/>
            <p:nvPr/>
          </p:nvGrpSpPr>
          <p:grpSpPr>
            <a:xfrm flipH="1">
              <a:off x="7393683" y="4148592"/>
              <a:ext cx="1843078" cy="808698"/>
              <a:chOff x="-25985" y="4224317"/>
              <a:chExt cx="1843078" cy="808698"/>
            </a:xfrm>
          </p:grpSpPr>
          <p:sp>
            <p:nvSpPr>
              <p:cNvPr id="902" name="Google Shape;902;p22"/>
              <p:cNvSpPr/>
              <p:nvPr/>
            </p:nvSpPr>
            <p:spPr>
              <a:xfrm>
                <a:off x="-25985" y="4224317"/>
                <a:ext cx="1843078" cy="808698"/>
              </a:xfrm>
              <a:custGeom>
                <a:avLst/>
                <a:gdLst/>
                <a:ahLst/>
                <a:cxnLst/>
                <a:rect l="l" t="t" r="r" b="b"/>
                <a:pathLst>
                  <a:path w="1204626" h="528561" extrusionOk="0">
                    <a:moveTo>
                      <a:pt x="1204532" y="500642"/>
                    </a:moveTo>
                    <a:cubicBezTo>
                      <a:pt x="1197578" y="430728"/>
                      <a:pt x="1152716" y="368530"/>
                      <a:pt x="1095375" y="349194"/>
                    </a:cubicBezTo>
                    <a:cubicBezTo>
                      <a:pt x="1038035" y="329859"/>
                      <a:pt x="976598" y="365196"/>
                      <a:pt x="938689" y="419965"/>
                    </a:cubicBezTo>
                    <a:cubicBezTo>
                      <a:pt x="906399" y="332907"/>
                      <a:pt x="835438" y="267565"/>
                      <a:pt x="755904" y="251658"/>
                    </a:cubicBezTo>
                    <a:cubicBezTo>
                      <a:pt x="676275" y="235751"/>
                      <a:pt x="587312" y="253182"/>
                      <a:pt x="531400" y="322715"/>
                    </a:cubicBezTo>
                    <a:cubicBezTo>
                      <a:pt x="540353" y="277376"/>
                      <a:pt x="522827" y="226703"/>
                      <a:pt x="489585" y="201842"/>
                    </a:cubicBezTo>
                    <a:cubicBezTo>
                      <a:pt x="456343" y="176982"/>
                      <a:pt x="404146" y="172505"/>
                      <a:pt x="372904" y="201271"/>
                    </a:cubicBezTo>
                    <a:cubicBezTo>
                      <a:pt x="392239" y="139644"/>
                      <a:pt x="365665" y="66683"/>
                      <a:pt x="319373" y="30869"/>
                    </a:cubicBezTo>
                    <a:cubicBezTo>
                      <a:pt x="273082" y="-4945"/>
                      <a:pt x="212027" y="-7422"/>
                      <a:pt x="158877" y="12295"/>
                    </a:cubicBezTo>
                    <a:cubicBezTo>
                      <a:pt x="105728" y="32012"/>
                      <a:pt x="59341" y="71636"/>
                      <a:pt x="17812" y="115546"/>
                    </a:cubicBezTo>
                    <a:lnTo>
                      <a:pt x="0" y="528550"/>
                    </a:lnTo>
                    <a:cubicBezTo>
                      <a:pt x="12954" y="529217"/>
                      <a:pt x="34766" y="499308"/>
                      <a:pt x="47435" y="502451"/>
                    </a:cubicBezTo>
                    <a:lnTo>
                      <a:pt x="1204627" y="5006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3" name="Google Shape;903;p22"/>
              <p:cNvSpPr/>
              <p:nvPr/>
            </p:nvSpPr>
            <p:spPr>
              <a:xfrm>
                <a:off x="308475" y="4415593"/>
                <a:ext cx="436810" cy="422915"/>
              </a:xfrm>
              <a:custGeom>
                <a:avLst/>
                <a:gdLst/>
                <a:ahLst/>
                <a:cxnLst/>
                <a:rect l="l" t="t" r="r" b="b"/>
                <a:pathLst>
                  <a:path w="285497" h="276415" extrusionOk="0">
                    <a:moveTo>
                      <a:pt x="0" y="0"/>
                    </a:moveTo>
                    <a:cubicBezTo>
                      <a:pt x="35433" y="3238"/>
                      <a:pt x="68770" y="26289"/>
                      <a:pt x="86392" y="59627"/>
                    </a:cubicBezTo>
                    <a:cubicBezTo>
                      <a:pt x="104013" y="92964"/>
                      <a:pt x="105537" y="135731"/>
                      <a:pt x="90201" y="170402"/>
                    </a:cubicBezTo>
                    <a:cubicBezTo>
                      <a:pt x="131921" y="154019"/>
                      <a:pt x="177736" y="144875"/>
                      <a:pt x="218694" y="163354"/>
                    </a:cubicBezTo>
                    <a:cubicBezTo>
                      <a:pt x="259651" y="181832"/>
                      <a:pt x="291274" y="228981"/>
                      <a:pt x="284607" y="27641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22"/>
              <p:cNvSpPr/>
              <p:nvPr/>
            </p:nvSpPr>
            <p:spPr>
              <a:xfrm>
                <a:off x="175186" y="4665667"/>
                <a:ext cx="327752" cy="256382"/>
              </a:xfrm>
              <a:custGeom>
                <a:avLst/>
                <a:gdLst/>
                <a:ahLst/>
                <a:cxnLst/>
                <a:rect l="l" t="t" r="r" b="b"/>
                <a:pathLst>
                  <a:path w="214217" h="167570" extrusionOk="0">
                    <a:moveTo>
                      <a:pt x="0" y="9741"/>
                    </a:moveTo>
                    <a:cubicBezTo>
                      <a:pt x="47435" y="-8452"/>
                      <a:pt x="102679" y="-832"/>
                      <a:pt x="144209" y="29839"/>
                    </a:cubicBezTo>
                    <a:cubicBezTo>
                      <a:pt x="185738" y="60509"/>
                      <a:pt x="212598" y="113278"/>
                      <a:pt x="214217" y="16757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5" name="Google Shape;905;p22"/>
            <p:cNvGrpSpPr/>
            <p:nvPr/>
          </p:nvGrpSpPr>
          <p:grpSpPr>
            <a:xfrm flipH="1">
              <a:off x="-569554" y="4166042"/>
              <a:ext cx="3273201" cy="782486"/>
              <a:chOff x="6430928" y="4166042"/>
              <a:chExt cx="3273201" cy="782486"/>
            </a:xfrm>
          </p:grpSpPr>
          <p:grpSp>
            <p:nvGrpSpPr>
              <p:cNvPr id="906" name="Google Shape;906;p22"/>
              <p:cNvGrpSpPr/>
              <p:nvPr/>
            </p:nvGrpSpPr>
            <p:grpSpPr>
              <a:xfrm>
                <a:off x="7386095" y="4166042"/>
                <a:ext cx="2318034" cy="773811"/>
                <a:chOff x="762295" y="4190998"/>
                <a:chExt cx="2318034" cy="773811"/>
              </a:xfrm>
            </p:grpSpPr>
            <p:sp>
              <p:nvSpPr>
                <p:cNvPr id="907" name="Google Shape;907;p22"/>
                <p:cNvSpPr/>
                <p:nvPr/>
              </p:nvSpPr>
              <p:spPr>
                <a:xfrm>
                  <a:off x="762295" y="4190998"/>
                  <a:ext cx="2318034" cy="773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5055" h="505759" extrusionOk="0">
                      <a:moveTo>
                        <a:pt x="1514915" y="462992"/>
                      </a:moveTo>
                      <a:cubicBezTo>
                        <a:pt x="1515295" y="420130"/>
                        <a:pt x="1515581" y="376696"/>
                        <a:pt x="1506151" y="335262"/>
                      </a:cubicBezTo>
                      <a:cubicBezTo>
                        <a:pt x="1496721" y="293828"/>
                        <a:pt x="1476052" y="254014"/>
                        <a:pt x="1443667" y="233249"/>
                      </a:cubicBezTo>
                      <a:cubicBezTo>
                        <a:pt x="1411282" y="212485"/>
                        <a:pt x="1363657" y="201817"/>
                        <a:pt x="1338797" y="233630"/>
                      </a:cubicBezTo>
                      <a:cubicBezTo>
                        <a:pt x="1317366" y="183433"/>
                        <a:pt x="1268121" y="151144"/>
                        <a:pt x="1219830" y="155430"/>
                      </a:cubicBezTo>
                      <a:cubicBezTo>
                        <a:pt x="1171538" y="159716"/>
                        <a:pt x="1116103" y="176861"/>
                        <a:pt x="1101529" y="230201"/>
                      </a:cubicBezTo>
                      <a:cubicBezTo>
                        <a:pt x="1068573" y="137714"/>
                        <a:pt x="1012089" y="50750"/>
                        <a:pt x="931318" y="14936"/>
                      </a:cubicBezTo>
                      <a:cubicBezTo>
                        <a:pt x="850546" y="-20782"/>
                        <a:pt x="736912" y="7793"/>
                        <a:pt x="699765" y="98185"/>
                      </a:cubicBezTo>
                      <a:cubicBezTo>
                        <a:pt x="644805" y="45607"/>
                        <a:pt x="565938" y="28557"/>
                        <a:pt x="498216" y="54656"/>
                      </a:cubicBezTo>
                      <a:cubicBezTo>
                        <a:pt x="430493" y="80754"/>
                        <a:pt x="379915" y="142381"/>
                        <a:pt x="363246" y="222581"/>
                      </a:cubicBezTo>
                      <a:cubicBezTo>
                        <a:pt x="363437" y="162193"/>
                        <a:pt x="318003" y="109805"/>
                        <a:pt x="266663" y="98470"/>
                      </a:cubicBezTo>
                      <a:cubicBezTo>
                        <a:pt x="215419" y="87136"/>
                        <a:pt x="161793" y="110758"/>
                        <a:pt x="121597" y="149334"/>
                      </a:cubicBezTo>
                      <a:cubicBezTo>
                        <a:pt x="81402" y="187910"/>
                        <a:pt x="52827" y="239917"/>
                        <a:pt x="27776" y="292971"/>
                      </a:cubicBezTo>
                      <a:cubicBezTo>
                        <a:pt x="-6228" y="364790"/>
                        <a:pt x="-16896" y="459754"/>
                        <a:pt x="41683" y="505759"/>
                      </a:cubicBezTo>
                      <a:lnTo>
                        <a:pt x="1514915" y="462897"/>
                      </a:lnTo>
                      <a:close/>
                    </a:path>
                  </a:pathLst>
                </a:custGeom>
                <a:solidFill>
                  <a:srgbClr val="43847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8" name="Google Shape;908;p22"/>
                <p:cNvSpPr/>
                <p:nvPr/>
              </p:nvSpPr>
              <p:spPr>
                <a:xfrm>
                  <a:off x="1135593" y="4527789"/>
                  <a:ext cx="323089" cy="195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69" h="127670" extrusionOk="0">
                      <a:moveTo>
                        <a:pt x="0" y="120756"/>
                      </a:moveTo>
                      <a:cubicBezTo>
                        <a:pt x="2857" y="82561"/>
                        <a:pt x="28861" y="48176"/>
                        <a:pt x="61246" y="39698"/>
                      </a:cubicBezTo>
                      <a:cubicBezTo>
                        <a:pt x="93631" y="31221"/>
                        <a:pt x="129826" y="49223"/>
                        <a:pt x="146685" y="82275"/>
                      </a:cubicBezTo>
                      <a:cubicBezTo>
                        <a:pt x="150781" y="90276"/>
                        <a:pt x="153829" y="99515"/>
                        <a:pt x="152876" y="108660"/>
                      </a:cubicBezTo>
                      <a:cubicBezTo>
                        <a:pt x="151924" y="117899"/>
                        <a:pt x="145732" y="126852"/>
                        <a:pt x="137731" y="127614"/>
                      </a:cubicBezTo>
                      <a:cubicBezTo>
                        <a:pt x="127730" y="128567"/>
                        <a:pt x="120015" y="117327"/>
                        <a:pt x="116491" y="106373"/>
                      </a:cubicBezTo>
                      <a:cubicBezTo>
                        <a:pt x="106966" y="76846"/>
                        <a:pt x="114586" y="40937"/>
                        <a:pt x="134874" y="19887"/>
                      </a:cubicBezTo>
                      <a:cubicBezTo>
                        <a:pt x="155162" y="-1164"/>
                        <a:pt x="186785" y="-6117"/>
                        <a:pt x="211169" y="798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9" name="Google Shape;909;p22"/>
                <p:cNvSpPr/>
                <p:nvPr/>
              </p:nvSpPr>
              <p:spPr>
                <a:xfrm>
                  <a:off x="1695405" y="4365934"/>
                  <a:ext cx="385607" cy="296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031" h="193538" extrusionOk="0">
                      <a:moveTo>
                        <a:pt x="0" y="5611"/>
                      </a:moveTo>
                      <a:cubicBezTo>
                        <a:pt x="29432" y="-7248"/>
                        <a:pt x="65246" y="2563"/>
                        <a:pt x="86678" y="29233"/>
                      </a:cubicBezTo>
                      <a:cubicBezTo>
                        <a:pt x="108109" y="55903"/>
                        <a:pt x="113824" y="98003"/>
                        <a:pt x="100489" y="130960"/>
                      </a:cubicBezTo>
                      <a:cubicBezTo>
                        <a:pt x="126206" y="112957"/>
                        <a:pt x="170783" y="100575"/>
                        <a:pt x="198215" y="114767"/>
                      </a:cubicBezTo>
                      <a:cubicBezTo>
                        <a:pt x="225647" y="128959"/>
                        <a:pt x="246412" y="159344"/>
                        <a:pt x="252031" y="193539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0" name="Google Shape;910;p22"/>
                <p:cNvSpPr/>
                <p:nvPr/>
              </p:nvSpPr>
              <p:spPr>
                <a:xfrm>
                  <a:off x="2369276" y="4558455"/>
                  <a:ext cx="299188" cy="20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548" h="134003" extrusionOk="0">
                      <a:moveTo>
                        <a:pt x="0" y="49364"/>
                      </a:moveTo>
                      <a:cubicBezTo>
                        <a:pt x="1429" y="24409"/>
                        <a:pt x="20860" y="3359"/>
                        <a:pt x="42291" y="406"/>
                      </a:cubicBezTo>
                      <a:cubicBezTo>
                        <a:pt x="63818" y="-2547"/>
                        <a:pt x="85630" y="10884"/>
                        <a:pt x="97917" y="31553"/>
                      </a:cubicBezTo>
                      <a:cubicBezTo>
                        <a:pt x="110204" y="52222"/>
                        <a:pt x="113443" y="78892"/>
                        <a:pt x="109442" y="103467"/>
                      </a:cubicBezTo>
                      <a:cubicBezTo>
                        <a:pt x="107252" y="116992"/>
                        <a:pt x="100870" y="132137"/>
                        <a:pt x="89059" y="133851"/>
                      </a:cubicBezTo>
                      <a:cubicBezTo>
                        <a:pt x="80867" y="135089"/>
                        <a:pt x="72866" y="128613"/>
                        <a:pt x="69247" y="120135"/>
                      </a:cubicBezTo>
                      <a:cubicBezTo>
                        <a:pt x="65627" y="111658"/>
                        <a:pt x="65913" y="101371"/>
                        <a:pt x="68199" y="92227"/>
                      </a:cubicBezTo>
                      <a:cubicBezTo>
                        <a:pt x="75438" y="62985"/>
                        <a:pt x="102299" y="43459"/>
                        <a:pt x="128588" y="43840"/>
                      </a:cubicBezTo>
                      <a:cubicBezTo>
                        <a:pt x="154877" y="44221"/>
                        <a:pt x="179546" y="61938"/>
                        <a:pt x="195549" y="8622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11" name="Google Shape;911;p22"/>
              <p:cNvGrpSpPr/>
              <p:nvPr/>
            </p:nvGrpSpPr>
            <p:grpSpPr>
              <a:xfrm>
                <a:off x="6430928" y="4341412"/>
                <a:ext cx="1343761" cy="607116"/>
                <a:chOff x="2515353" y="4380926"/>
                <a:chExt cx="1343761" cy="607116"/>
              </a:xfrm>
            </p:grpSpPr>
            <p:sp>
              <p:nvSpPr>
                <p:cNvPr id="912" name="Google Shape;912;p22"/>
                <p:cNvSpPr/>
                <p:nvPr/>
              </p:nvSpPr>
              <p:spPr>
                <a:xfrm>
                  <a:off x="2515353" y="4380926"/>
                  <a:ext cx="1343761" cy="60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275" h="396808" extrusionOk="0">
                      <a:moveTo>
                        <a:pt x="874034" y="330612"/>
                      </a:moveTo>
                      <a:cubicBezTo>
                        <a:pt x="886417" y="289464"/>
                        <a:pt x="870891" y="240505"/>
                        <a:pt x="837839" y="216121"/>
                      </a:cubicBezTo>
                      <a:cubicBezTo>
                        <a:pt x="804787" y="191737"/>
                        <a:pt x="756019" y="189546"/>
                        <a:pt x="725159" y="216978"/>
                      </a:cubicBezTo>
                      <a:cubicBezTo>
                        <a:pt x="753067" y="157923"/>
                        <a:pt x="734493" y="78008"/>
                        <a:pt x="684106" y="40099"/>
                      </a:cubicBezTo>
                      <a:cubicBezTo>
                        <a:pt x="633718" y="2190"/>
                        <a:pt x="551613" y="17048"/>
                        <a:pt x="510275" y="66007"/>
                      </a:cubicBezTo>
                      <a:cubicBezTo>
                        <a:pt x="494463" y="18668"/>
                        <a:pt x="442171" y="-6669"/>
                        <a:pt x="396260" y="1523"/>
                      </a:cubicBezTo>
                      <a:cubicBezTo>
                        <a:pt x="350349" y="9714"/>
                        <a:pt x="311678" y="45147"/>
                        <a:pt x="286342" y="87343"/>
                      </a:cubicBezTo>
                      <a:cubicBezTo>
                        <a:pt x="261005" y="129539"/>
                        <a:pt x="245003" y="184212"/>
                        <a:pt x="231287" y="232314"/>
                      </a:cubicBezTo>
                      <a:cubicBezTo>
                        <a:pt x="208998" y="185355"/>
                        <a:pt x="158992" y="155447"/>
                        <a:pt x="110320" y="160114"/>
                      </a:cubicBezTo>
                      <a:cubicBezTo>
                        <a:pt x="61647" y="164686"/>
                        <a:pt x="17260" y="203548"/>
                        <a:pt x="2878" y="254031"/>
                      </a:cubicBezTo>
                      <a:cubicBezTo>
                        <a:pt x="-8076" y="292512"/>
                        <a:pt x="13546" y="342518"/>
                        <a:pt x="45645" y="362997"/>
                      </a:cubicBezTo>
                      <a:cubicBezTo>
                        <a:pt x="77744" y="383380"/>
                        <a:pt x="116225" y="386999"/>
                        <a:pt x="153373" y="390143"/>
                      </a:cubicBezTo>
                      <a:cubicBezTo>
                        <a:pt x="404357" y="411479"/>
                        <a:pt x="626289" y="378903"/>
                        <a:pt x="874034" y="3306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3" name="Google Shape;913;p22"/>
                <p:cNvSpPr/>
                <p:nvPr/>
              </p:nvSpPr>
              <p:spPr>
                <a:xfrm>
                  <a:off x="2794051" y="4552497"/>
                  <a:ext cx="570688" cy="324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99" h="212042" extrusionOk="0">
                      <a:moveTo>
                        <a:pt x="0" y="212042"/>
                      </a:moveTo>
                      <a:cubicBezTo>
                        <a:pt x="4001" y="166608"/>
                        <a:pt x="41624" y="129270"/>
                        <a:pt x="83344" y="122126"/>
                      </a:cubicBezTo>
                      <a:cubicBezTo>
                        <a:pt x="125064" y="114983"/>
                        <a:pt x="168307" y="134414"/>
                        <a:pt x="198311" y="166513"/>
                      </a:cubicBezTo>
                      <a:cubicBezTo>
                        <a:pt x="183071" y="116697"/>
                        <a:pt x="197644" y="53356"/>
                        <a:pt x="236982" y="22685"/>
                      </a:cubicBezTo>
                      <a:cubicBezTo>
                        <a:pt x="276321" y="-7985"/>
                        <a:pt x="334137" y="-7509"/>
                        <a:pt x="372999" y="2382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4" name="Google Shape;914;p22"/>
                <p:cNvSpPr/>
                <p:nvPr/>
              </p:nvSpPr>
              <p:spPr>
                <a:xfrm>
                  <a:off x="3514829" y="4692357"/>
                  <a:ext cx="126058" cy="105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91" h="68774" extrusionOk="0">
                      <a:moveTo>
                        <a:pt x="0" y="1432"/>
                      </a:moveTo>
                      <a:cubicBezTo>
                        <a:pt x="19050" y="-2759"/>
                        <a:pt x="39719" y="2385"/>
                        <a:pt x="55245" y="15053"/>
                      </a:cubicBezTo>
                      <a:cubicBezTo>
                        <a:pt x="70771" y="27722"/>
                        <a:pt x="80963" y="47819"/>
                        <a:pt x="82391" y="68774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915" name="Google Shape;915;p22"/>
            <p:cNvGrpSpPr/>
            <p:nvPr/>
          </p:nvGrpSpPr>
          <p:grpSpPr>
            <a:xfrm flipH="1">
              <a:off x="-6579" y="4804888"/>
              <a:ext cx="9141155" cy="338622"/>
              <a:chOff x="0" y="4804888"/>
              <a:chExt cx="9141155" cy="338622"/>
            </a:xfrm>
          </p:grpSpPr>
          <p:sp>
            <p:nvSpPr>
              <p:cNvPr id="916" name="Google Shape;916;p22"/>
              <p:cNvSpPr/>
              <p:nvPr/>
            </p:nvSpPr>
            <p:spPr>
              <a:xfrm>
                <a:off x="0" y="4804888"/>
                <a:ext cx="9141155" cy="338622"/>
              </a:xfrm>
              <a:custGeom>
                <a:avLst/>
                <a:gdLst/>
                <a:ahLst/>
                <a:cxnLst/>
                <a:rect l="l" t="t" r="r" b="b"/>
                <a:pathLst>
                  <a:path w="6873049" h="254603" extrusionOk="0">
                    <a:moveTo>
                      <a:pt x="0" y="0"/>
                    </a:moveTo>
                    <a:lnTo>
                      <a:pt x="6873050" y="0"/>
                    </a:lnTo>
                    <a:lnTo>
                      <a:pt x="6873050" y="254603"/>
                    </a:lnTo>
                    <a:lnTo>
                      <a:pt x="0" y="25460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17" name="Google Shape;917;p22"/>
              <p:cNvGrpSpPr/>
              <p:nvPr/>
            </p:nvGrpSpPr>
            <p:grpSpPr>
              <a:xfrm>
                <a:off x="408984" y="4937484"/>
                <a:ext cx="8326033" cy="113087"/>
                <a:chOff x="408984" y="4937484"/>
                <a:chExt cx="8326033" cy="113087"/>
              </a:xfrm>
            </p:grpSpPr>
            <p:grpSp>
              <p:nvGrpSpPr>
                <p:cNvPr id="918" name="Google Shape;918;p22"/>
                <p:cNvGrpSpPr/>
                <p:nvPr/>
              </p:nvGrpSpPr>
              <p:grpSpPr>
                <a:xfrm flipH="1">
                  <a:off x="3116092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919" name="Google Shape;919;p22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0" name="Google Shape;920;p22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1" name="Google Shape;921;p22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2" name="Google Shape;922;p22"/>
                <p:cNvGrpSpPr/>
                <p:nvPr/>
              </p:nvGrpSpPr>
              <p:grpSpPr>
                <a:xfrm>
                  <a:off x="408984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923" name="Google Shape;923;p22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4" name="Google Shape;924;p22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5" name="Google Shape;925;p22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6" name="Google Shape;926;p22"/>
                <p:cNvGrpSpPr/>
                <p:nvPr/>
              </p:nvGrpSpPr>
              <p:grpSpPr>
                <a:xfrm>
                  <a:off x="8530309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927" name="Google Shape;927;p22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8" name="Google Shape;928;p22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9" name="Google Shape;929;p22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0" name="Google Shape;930;p22"/>
                <p:cNvGrpSpPr/>
                <p:nvPr/>
              </p:nvGrpSpPr>
              <p:grpSpPr>
                <a:xfrm>
                  <a:off x="5823200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931" name="Google Shape;931;p22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2" name="Google Shape;932;p22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3" name="Google Shape;933;p22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934" name="Google Shape;934;p22"/>
            <p:cNvGrpSpPr/>
            <p:nvPr/>
          </p:nvGrpSpPr>
          <p:grpSpPr>
            <a:xfrm flipH="1">
              <a:off x="326690" y="1017737"/>
              <a:ext cx="461424" cy="732722"/>
              <a:chOff x="8530900" y="1017737"/>
              <a:chExt cx="461424" cy="732722"/>
            </a:xfrm>
          </p:grpSpPr>
          <p:grpSp>
            <p:nvGrpSpPr>
              <p:cNvPr id="935" name="Google Shape;935;p22"/>
              <p:cNvGrpSpPr/>
              <p:nvPr/>
            </p:nvGrpSpPr>
            <p:grpSpPr>
              <a:xfrm>
                <a:off x="8776741" y="1232082"/>
                <a:ext cx="215583" cy="229700"/>
                <a:chOff x="423441" y="2517507"/>
                <a:chExt cx="215583" cy="229700"/>
              </a:xfrm>
            </p:grpSpPr>
            <p:sp>
              <p:nvSpPr>
                <p:cNvPr id="936" name="Google Shape;936;p22"/>
                <p:cNvSpPr/>
                <p:nvPr/>
              </p:nvSpPr>
              <p:spPr>
                <a:xfrm>
                  <a:off x="439395" y="2545793"/>
                  <a:ext cx="174767" cy="185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218" h="215386" extrusionOk="0">
                      <a:moveTo>
                        <a:pt x="203072" y="0"/>
                      </a:moveTo>
                      <a:cubicBezTo>
                        <a:pt x="203072" y="0"/>
                        <a:pt x="-34594" y="27382"/>
                        <a:pt x="4302" y="215386"/>
                      </a:cubicBezTo>
                      <a:cubicBezTo>
                        <a:pt x="4302" y="215386"/>
                        <a:pt x="209482" y="188004"/>
                        <a:pt x="20307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7" name="Google Shape;937;p22"/>
                <p:cNvSpPr/>
                <p:nvPr/>
              </p:nvSpPr>
              <p:spPr>
                <a:xfrm>
                  <a:off x="423441" y="2517507"/>
                  <a:ext cx="215583" cy="22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78" h="267093" extrusionOk="0">
                      <a:moveTo>
                        <a:pt x="762" y="267078"/>
                      </a:moveTo>
                      <a:cubicBezTo>
                        <a:pt x="1634" y="266953"/>
                        <a:pt x="2069" y="267078"/>
                        <a:pt x="2878" y="266766"/>
                      </a:cubicBezTo>
                      <a:cubicBezTo>
                        <a:pt x="5056" y="265833"/>
                        <a:pt x="6550" y="263966"/>
                        <a:pt x="8355" y="262410"/>
                      </a:cubicBezTo>
                      <a:cubicBezTo>
                        <a:pt x="17254" y="254880"/>
                        <a:pt x="25531" y="246790"/>
                        <a:pt x="33745" y="238637"/>
                      </a:cubicBezTo>
                      <a:cubicBezTo>
                        <a:pt x="57767" y="214740"/>
                        <a:pt x="79922" y="189474"/>
                        <a:pt x="103072" y="164954"/>
                      </a:cubicBezTo>
                      <a:cubicBezTo>
                        <a:pt x="133068" y="132905"/>
                        <a:pt x="164309" y="101602"/>
                        <a:pt x="193807" y="69117"/>
                      </a:cubicBezTo>
                      <a:cubicBezTo>
                        <a:pt x="213721" y="47211"/>
                        <a:pt x="232640" y="24745"/>
                        <a:pt x="250438" y="1657"/>
                      </a:cubicBezTo>
                      <a:cubicBezTo>
                        <a:pt x="250812" y="1221"/>
                        <a:pt x="250749" y="599"/>
                        <a:pt x="250252" y="225"/>
                      </a:cubicBezTo>
                      <a:cubicBezTo>
                        <a:pt x="249816" y="-148"/>
                        <a:pt x="249194" y="-23"/>
                        <a:pt x="248820" y="350"/>
                      </a:cubicBezTo>
                      <a:cubicBezTo>
                        <a:pt x="234880" y="17153"/>
                        <a:pt x="220131" y="33395"/>
                        <a:pt x="205071" y="49638"/>
                      </a:cubicBezTo>
                      <a:cubicBezTo>
                        <a:pt x="170408" y="87040"/>
                        <a:pt x="133940" y="123632"/>
                        <a:pt x="98592" y="160723"/>
                      </a:cubicBezTo>
                      <a:cubicBezTo>
                        <a:pt x="77744" y="182753"/>
                        <a:pt x="57269" y="204970"/>
                        <a:pt x="36297" y="227000"/>
                      </a:cubicBezTo>
                      <a:cubicBezTo>
                        <a:pt x="27398" y="236397"/>
                        <a:pt x="18374" y="245607"/>
                        <a:pt x="9288" y="255005"/>
                      </a:cubicBezTo>
                      <a:cubicBezTo>
                        <a:pt x="6301" y="258116"/>
                        <a:pt x="2256" y="260543"/>
                        <a:pt x="389" y="264464"/>
                      </a:cubicBezTo>
                      <a:cubicBezTo>
                        <a:pt x="16" y="265211"/>
                        <a:pt x="264" y="265522"/>
                        <a:pt x="140" y="266331"/>
                      </a:cubicBezTo>
                      <a:cubicBezTo>
                        <a:pt x="-47" y="266517"/>
                        <a:pt x="-47" y="266766"/>
                        <a:pt x="140" y="266953"/>
                      </a:cubicBezTo>
                      <a:cubicBezTo>
                        <a:pt x="327" y="267140"/>
                        <a:pt x="576" y="267140"/>
                        <a:pt x="762" y="2669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8" name="Google Shape;938;p22"/>
              <p:cNvGrpSpPr/>
              <p:nvPr/>
            </p:nvGrpSpPr>
            <p:grpSpPr>
              <a:xfrm>
                <a:off x="8530900" y="1017737"/>
                <a:ext cx="326056" cy="122381"/>
                <a:chOff x="177600" y="2303162"/>
                <a:chExt cx="326056" cy="122381"/>
              </a:xfrm>
            </p:grpSpPr>
            <p:sp>
              <p:nvSpPr>
                <p:cNvPr id="939" name="Google Shape;939;p22"/>
                <p:cNvSpPr/>
                <p:nvPr/>
              </p:nvSpPr>
              <p:spPr>
                <a:xfrm>
                  <a:off x="275582" y="2303162"/>
                  <a:ext cx="228074" cy="122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74" h="179313" extrusionOk="0">
                      <a:moveTo>
                        <a:pt x="0" y="73082"/>
                      </a:moveTo>
                      <a:cubicBezTo>
                        <a:pt x="0" y="73082"/>
                        <a:pt x="85320" y="12406"/>
                        <a:pt x="170454" y="1951"/>
                      </a:cubicBezTo>
                      <a:cubicBezTo>
                        <a:pt x="228081" y="-5144"/>
                        <a:pt x="324106" y="3880"/>
                        <a:pt x="333503" y="83973"/>
                      </a:cubicBezTo>
                      <a:cubicBezTo>
                        <a:pt x="346323" y="193066"/>
                        <a:pt x="173379" y="232024"/>
                        <a:pt x="0" y="7308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0" name="Google Shape;940;p22"/>
                <p:cNvSpPr/>
                <p:nvPr/>
              </p:nvSpPr>
              <p:spPr>
                <a:xfrm>
                  <a:off x="177600" y="2341319"/>
                  <a:ext cx="246113" cy="2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605" h="38331" extrusionOk="0">
                      <a:moveTo>
                        <a:pt x="587" y="20101"/>
                      </a:moveTo>
                      <a:cubicBezTo>
                        <a:pt x="3139" y="21968"/>
                        <a:pt x="4632" y="23710"/>
                        <a:pt x="7557" y="24955"/>
                      </a:cubicBezTo>
                      <a:cubicBezTo>
                        <a:pt x="13220" y="27257"/>
                        <a:pt x="19506" y="26946"/>
                        <a:pt x="25418" y="27631"/>
                      </a:cubicBezTo>
                      <a:cubicBezTo>
                        <a:pt x="107751" y="36654"/>
                        <a:pt x="172286" y="8214"/>
                        <a:pt x="252192" y="13068"/>
                      </a:cubicBezTo>
                      <a:cubicBezTo>
                        <a:pt x="283371" y="15060"/>
                        <a:pt x="317101" y="21470"/>
                        <a:pt x="355436" y="37961"/>
                      </a:cubicBezTo>
                      <a:cubicBezTo>
                        <a:pt x="357303" y="38895"/>
                        <a:pt x="359419" y="37961"/>
                        <a:pt x="360290" y="36281"/>
                      </a:cubicBezTo>
                      <a:cubicBezTo>
                        <a:pt x="361099" y="34414"/>
                        <a:pt x="360290" y="32298"/>
                        <a:pt x="358548" y="31489"/>
                      </a:cubicBezTo>
                      <a:cubicBezTo>
                        <a:pt x="319715" y="12446"/>
                        <a:pt x="285300" y="3422"/>
                        <a:pt x="253126" y="871"/>
                      </a:cubicBezTo>
                      <a:cubicBezTo>
                        <a:pt x="173220" y="-5477"/>
                        <a:pt x="108996" y="25204"/>
                        <a:pt x="26414" y="17985"/>
                      </a:cubicBezTo>
                      <a:cubicBezTo>
                        <a:pt x="20750" y="17487"/>
                        <a:pt x="15025" y="15682"/>
                        <a:pt x="9113" y="16056"/>
                      </a:cubicBezTo>
                      <a:cubicBezTo>
                        <a:pt x="6126" y="16304"/>
                        <a:pt x="4135" y="17549"/>
                        <a:pt x="1085" y="18234"/>
                      </a:cubicBezTo>
                      <a:cubicBezTo>
                        <a:pt x="525" y="18109"/>
                        <a:pt x="90" y="18545"/>
                        <a:pt x="27" y="19043"/>
                      </a:cubicBezTo>
                      <a:cubicBezTo>
                        <a:pt x="-97" y="19540"/>
                        <a:pt x="214" y="19976"/>
                        <a:pt x="774" y="201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41" name="Google Shape;941;p22"/>
              <p:cNvGrpSpPr/>
              <p:nvPr/>
            </p:nvGrpSpPr>
            <p:grpSpPr>
              <a:xfrm>
                <a:off x="8611694" y="1424751"/>
                <a:ext cx="218639" cy="325708"/>
                <a:chOff x="258394" y="2710176"/>
                <a:chExt cx="218639" cy="325708"/>
              </a:xfrm>
            </p:grpSpPr>
            <p:sp>
              <p:nvSpPr>
                <p:cNvPr id="942" name="Google Shape;942;p22"/>
                <p:cNvSpPr/>
                <p:nvPr/>
              </p:nvSpPr>
              <p:spPr>
                <a:xfrm rot="3637164">
                  <a:off x="253622" y="2845213"/>
                  <a:ext cx="228182" cy="12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74" h="179313" extrusionOk="0">
                      <a:moveTo>
                        <a:pt x="0" y="73082"/>
                      </a:moveTo>
                      <a:cubicBezTo>
                        <a:pt x="0" y="73082"/>
                        <a:pt x="85320" y="12406"/>
                        <a:pt x="170454" y="1951"/>
                      </a:cubicBezTo>
                      <a:cubicBezTo>
                        <a:pt x="228081" y="-5144"/>
                        <a:pt x="324106" y="3880"/>
                        <a:pt x="333503" y="83973"/>
                      </a:cubicBezTo>
                      <a:cubicBezTo>
                        <a:pt x="346323" y="193066"/>
                        <a:pt x="173379" y="232024"/>
                        <a:pt x="0" y="73082"/>
                      </a:cubicBezTo>
                      <a:close/>
                    </a:path>
                  </a:pathLst>
                </a:custGeom>
                <a:solidFill>
                  <a:srgbClr val="43847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3" name="Google Shape;943;p22"/>
                <p:cNvSpPr/>
                <p:nvPr/>
              </p:nvSpPr>
              <p:spPr>
                <a:xfrm rot="3637164">
                  <a:off x="209766" y="2810790"/>
                  <a:ext cx="246230" cy="26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605" h="38331" extrusionOk="0">
                      <a:moveTo>
                        <a:pt x="587" y="20101"/>
                      </a:moveTo>
                      <a:cubicBezTo>
                        <a:pt x="3139" y="21968"/>
                        <a:pt x="4632" y="23710"/>
                        <a:pt x="7557" y="24955"/>
                      </a:cubicBezTo>
                      <a:cubicBezTo>
                        <a:pt x="13220" y="27257"/>
                        <a:pt x="19506" y="26946"/>
                        <a:pt x="25418" y="27631"/>
                      </a:cubicBezTo>
                      <a:cubicBezTo>
                        <a:pt x="107751" y="36654"/>
                        <a:pt x="172286" y="8214"/>
                        <a:pt x="252192" y="13068"/>
                      </a:cubicBezTo>
                      <a:cubicBezTo>
                        <a:pt x="283371" y="15060"/>
                        <a:pt x="317101" y="21470"/>
                        <a:pt x="355436" y="37961"/>
                      </a:cubicBezTo>
                      <a:cubicBezTo>
                        <a:pt x="357303" y="38895"/>
                        <a:pt x="359419" y="37961"/>
                        <a:pt x="360290" y="36281"/>
                      </a:cubicBezTo>
                      <a:cubicBezTo>
                        <a:pt x="361099" y="34414"/>
                        <a:pt x="360290" y="32298"/>
                        <a:pt x="358548" y="31489"/>
                      </a:cubicBezTo>
                      <a:cubicBezTo>
                        <a:pt x="319715" y="12446"/>
                        <a:pt x="285300" y="3422"/>
                        <a:pt x="253126" y="871"/>
                      </a:cubicBezTo>
                      <a:cubicBezTo>
                        <a:pt x="173220" y="-5477"/>
                        <a:pt x="108996" y="25204"/>
                        <a:pt x="26414" y="17985"/>
                      </a:cubicBezTo>
                      <a:cubicBezTo>
                        <a:pt x="20750" y="17487"/>
                        <a:pt x="15025" y="15682"/>
                        <a:pt x="9113" y="16056"/>
                      </a:cubicBezTo>
                      <a:cubicBezTo>
                        <a:pt x="6126" y="16304"/>
                        <a:pt x="4135" y="17549"/>
                        <a:pt x="1085" y="18234"/>
                      </a:cubicBezTo>
                      <a:cubicBezTo>
                        <a:pt x="525" y="18109"/>
                        <a:pt x="90" y="18545"/>
                        <a:pt x="27" y="19043"/>
                      </a:cubicBezTo>
                      <a:cubicBezTo>
                        <a:pt x="-97" y="19540"/>
                        <a:pt x="214" y="19976"/>
                        <a:pt x="774" y="201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944" name="Google Shape;944;p22"/>
            <p:cNvSpPr/>
            <p:nvPr/>
          </p:nvSpPr>
          <p:spPr>
            <a:xfrm flipH="1">
              <a:off x="8999001" y="1633341"/>
              <a:ext cx="705128" cy="382277"/>
            </a:xfrm>
            <a:custGeom>
              <a:avLst/>
              <a:gdLst/>
              <a:ahLst/>
              <a:cxnLst/>
              <a:rect l="l" t="t" r="r" b="b"/>
              <a:pathLst>
                <a:path w="705128" h="382277" extrusionOk="0">
                  <a:moveTo>
                    <a:pt x="694882" y="248052"/>
                  </a:moveTo>
                  <a:cubicBezTo>
                    <a:pt x="673451" y="302821"/>
                    <a:pt x="607157" y="342254"/>
                    <a:pt x="528100" y="355208"/>
                  </a:cubicBezTo>
                  <a:cubicBezTo>
                    <a:pt x="520956" y="356351"/>
                    <a:pt x="513621" y="357304"/>
                    <a:pt x="506192" y="358066"/>
                  </a:cubicBezTo>
                  <a:cubicBezTo>
                    <a:pt x="415228" y="389212"/>
                    <a:pt x="310834" y="389212"/>
                    <a:pt x="221299" y="364352"/>
                  </a:cubicBezTo>
                  <a:cubicBezTo>
                    <a:pt x="213679" y="363876"/>
                    <a:pt x="206059" y="363114"/>
                    <a:pt x="198534" y="362161"/>
                  </a:cubicBezTo>
                  <a:cubicBezTo>
                    <a:pt x="115667" y="351970"/>
                    <a:pt x="41658" y="316727"/>
                    <a:pt x="11940" y="261482"/>
                  </a:cubicBezTo>
                  <a:cubicBezTo>
                    <a:pt x="-27113" y="188521"/>
                    <a:pt x="33943" y="115559"/>
                    <a:pt x="132431" y="83460"/>
                  </a:cubicBezTo>
                  <a:cubicBezTo>
                    <a:pt x="139003" y="81364"/>
                    <a:pt x="145575" y="79364"/>
                    <a:pt x="150909" y="76983"/>
                  </a:cubicBezTo>
                  <a:cubicBezTo>
                    <a:pt x="188342" y="36692"/>
                    <a:pt x="253208" y="8308"/>
                    <a:pt x="321597" y="1164"/>
                  </a:cubicBezTo>
                  <a:cubicBezTo>
                    <a:pt x="422467" y="-8266"/>
                    <a:pt x="494476" y="41359"/>
                    <a:pt x="551721" y="86413"/>
                  </a:cubicBezTo>
                  <a:cubicBezTo>
                    <a:pt x="558008" y="88603"/>
                    <a:pt x="564866" y="90699"/>
                    <a:pt x="571724" y="92794"/>
                  </a:cubicBezTo>
                  <a:cubicBezTo>
                    <a:pt x="653829" y="118893"/>
                    <a:pt x="724505" y="168232"/>
                    <a:pt x="700311" y="233574"/>
                  </a:cubicBezTo>
                  <a:cubicBezTo>
                    <a:pt x="698883" y="238432"/>
                    <a:pt x="697073" y="243289"/>
                    <a:pt x="694882" y="2481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5" name="Google Shape;945;p22"/>
          <p:cNvSpPr txBox="1">
            <a:spLocks noGrp="1"/>
          </p:cNvSpPr>
          <p:nvPr>
            <p:ph type="title" hasCustomPrompt="1"/>
          </p:nvPr>
        </p:nvSpPr>
        <p:spPr>
          <a:xfrm>
            <a:off x="2346600" y="1884540"/>
            <a:ext cx="4450800" cy="10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46" name="Google Shape;946;p22"/>
          <p:cNvSpPr txBox="1">
            <a:spLocks noGrp="1"/>
          </p:cNvSpPr>
          <p:nvPr>
            <p:ph type="subTitle" idx="1"/>
          </p:nvPr>
        </p:nvSpPr>
        <p:spPr>
          <a:xfrm>
            <a:off x="2346600" y="2974860"/>
            <a:ext cx="4450800" cy="2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32993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8" name="Google Shape;948;p23"/>
          <p:cNvGrpSpPr/>
          <p:nvPr/>
        </p:nvGrpSpPr>
        <p:grpSpPr>
          <a:xfrm>
            <a:off x="-385115" y="1017737"/>
            <a:ext cx="10089244" cy="4125773"/>
            <a:chOff x="-385115" y="1017737"/>
            <a:chExt cx="10089244" cy="4125773"/>
          </a:xfrm>
        </p:grpSpPr>
        <p:sp>
          <p:nvSpPr>
            <p:cNvPr id="949" name="Google Shape;949;p23"/>
            <p:cNvSpPr/>
            <p:nvPr/>
          </p:nvSpPr>
          <p:spPr>
            <a:xfrm>
              <a:off x="-2925" y="3374214"/>
              <a:ext cx="9141155" cy="1758942"/>
            </a:xfrm>
            <a:custGeom>
              <a:avLst/>
              <a:gdLst/>
              <a:ahLst/>
              <a:cxnLst/>
              <a:rect l="l" t="t" r="r" b="b"/>
              <a:pathLst>
                <a:path w="6873049" h="1322513" extrusionOk="0">
                  <a:moveTo>
                    <a:pt x="6452712" y="461358"/>
                  </a:moveTo>
                  <a:cubicBezTo>
                    <a:pt x="6350890" y="447356"/>
                    <a:pt x="6271832" y="369823"/>
                    <a:pt x="6178011" y="328770"/>
                  </a:cubicBezTo>
                  <a:cubicBezTo>
                    <a:pt x="6073902" y="283240"/>
                    <a:pt x="5953411" y="284193"/>
                    <a:pt x="5842350" y="310006"/>
                  </a:cubicBezTo>
                  <a:cubicBezTo>
                    <a:pt x="5731288" y="335818"/>
                    <a:pt x="5630514" y="377347"/>
                    <a:pt x="5527834" y="425925"/>
                  </a:cubicBezTo>
                  <a:cubicBezTo>
                    <a:pt x="5420106" y="344105"/>
                    <a:pt x="5282851" y="300290"/>
                    <a:pt x="5146453" y="304100"/>
                  </a:cubicBezTo>
                  <a:cubicBezTo>
                    <a:pt x="5010055" y="307910"/>
                    <a:pt x="4851654" y="353344"/>
                    <a:pt x="4748880" y="441069"/>
                  </a:cubicBezTo>
                  <a:cubicBezTo>
                    <a:pt x="4629246" y="369156"/>
                    <a:pt x="4473607" y="400207"/>
                    <a:pt x="4343019" y="450880"/>
                  </a:cubicBezTo>
                  <a:cubicBezTo>
                    <a:pt x="4212432" y="501458"/>
                    <a:pt x="4082987" y="570514"/>
                    <a:pt x="3942588" y="568800"/>
                  </a:cubicBezTo>
                  <a:cubicBezTo>
                    <a:pt x="3680079" y="565561"/>
                    <a:pt x="3479959" y="320483"/>
                    <a:pt x="3220498" y="281431"/>
                  </a:cubicBezTo>
                  <a:cubicBezTo>
                    <a:pt x="2946940" y="240187"/>
                    <a:pt x="2694051" y="420686"/>
                    <a:pt x="2418207" y="398016"/>
                  </a:cubicBezTo>
                  <a:cubicBezTo>
                    <a:pt x="2279809" y="225709"/>
                    <a:pt x="2078165" y="102837"/>
                    <a:pt x="1858899" y="57117"/>
                  </a:cubicBezTo>
                  <a:cubicBezTo>
                    <a:pt x="1639634" y="11397"/>
                    <a:pt x="1404176" y="43401"/>
                    <a:pt x="1205865" y="145699"/>
                  </a:cubicBezTo>
                  <a:cubicBezTo>
                    <a:pt x="1108901" y="195706"/>
                    <a:pt x="1006317" y="264476"/>
                    <a:pt x="899636" y="239425"/>
                  </a:cubicBezTo>
                  <a:cubicBezTo>
                    <a:pt x="818007" y="220280"/>
                    <a:pt x="760857" y="151033"/>
                    <a:pt x="694563" y="100646"/>
                  </a:cubicBezTo>
                  <a:cubicBezTo>
                    <a:pt x="593979" y="24256"/>
                    <a:pt x="462058" y="-11559"/>
                    <a:pt x="335566" y="3300"/>
                  </a:cubicBezTo>
                  <a:cubicBezTo>
                    <a:pt x="209074" y="18160"/>
                    <a:pt x="89535" y="83406"/>
                    <a:pt x="10383" y="180942"/>
                  </a:cubicBezTo>
                  <a:cubicBezTo>
                    <a:pt x="6763" y="185418"/>
                    <a:pt x="3429" y="189990"/>
                    <a:pt x="0" y="194562"/>
                  </a:cubicBezTo>
                  <a:lnTo>
                    <a:pt x="0" y="1322513"/>
                  </a:lnTo>
                  <a:lnTo>
                    <a:pt x="6873050" y="1322513"/>
                  </a:lnTo>
                  <a:lnTo>
                    <a:pt x="6873050" y="429068"/>
                  </a:lnTo>
                  <a:cubicBezTo>
                    <a:pt x="6742843" y="371632"/>
                    <a:pt x="6594158" y="480789"/>
                    <a:pt x="6452712" y="461262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50" name="Google Shape;950;p23"/>
            <p:cNvGrpSpPr/>
            <p:nvPr/>
          </p:nvGrpSpPr>
          <p:grpSpPr>
            <a:xfrm>
              <a:off x="6430928" y="4166042"/>
              <a:ext cx="3273201" cy="782486"/>
              <a:chOff x="6430928" y="4166042"/>
              <a:chExt cx="3273201" cy="782486"/>
            </a:xfrm>
          </p:grpSpPr>
          <p:grpSp>
            <p:nvGrpSpPr>
              <p:cNvPr id="951" name="Google Shape;951;p23"/>
              <p:cNvGrpSpPr/>
              <p:nvPr/>
            </p:nvGrpSpPr>
            <p:grpSpPr>
              <a:xfrm>
                <a:off x="7386095" y="4166042"/>
                <a:ext cx="2318034" cy="773811"/>
                <a:chOff x="762295" y="4190998"/>
                <a:chExt cx="2318034" cy="773811"/>
              </a:xfrm>
            </p:grpSpPr>
            <p:sp>
              <p:nvSpPr>
                <p:cNvPr id="952" name="Google Shape;952;p23"/>
                <p:cNvSpPr/>
                <p:nvPr/>
              </p:nvSpPr>
              <p:spPr>
                <a:xfrm>
                  <a:off x="762295" y="4190998"/>
                  <a:ext cx="2318034" cy="773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5055" h="505759" extrusionOk="0">
                      <a:moveTo>
                        <a:pt x="1514915" y="462992"/>
                      </a:moveTo>
                      <a:cubicBezTo>
                        <a:pt x="1515295" y="420130"/>
                        <a:pt x="1515581" y="376696"/>
                        <a:pt x="1506151" y="335262"/>
                      </a:cubicBezTo>
                      <a:cubicBezTo>
                        <a:pt x="1496721" y="293828"/>
                        <a:pt x="1476052" y="254014"/>
                        <a:pt x="1443667" y="233249"/>
                      </a:cubicBezTo>
                      <a:cubicBezTo>
                        <a:pt x="1411282" y="212485"/>
                        <a:pt x="1363657" y="201817"/>
                        <a:pt x="1338797" y="233630"/>
                      </a:cubicBezTo>
                      <a:cubicBezTo>
                        <a:pt x="1317366" y="183433"/>
                        <a:pt x="1268121" y="151144"/>
                        <a:pt x="1219830" y="155430"/>
                      </a:cubicBezTo>
                      <a:cubicBezTo>
                        <a:pt x="1171538" y="159716"/>
                        <a:pt x="1116103" y="176861"/>
                        <a:pt x="1101529" y="230201"/>
                      </a:cubicBezTo>
                      <a:cubicBezTo>
                        <a:pt x="1068573" y="137714"/>
                        <a:pt x="1012089" y="50750"/>
                        <a:pt x="931318" y="14936"/>
                      </a:cubicBezTo>
                      <a:cubicBezTo>
                        <a:pt x="850546" y="-20782"/>
                        <a:pt x="736912" y="7793"/>
                        <a:pt x="699765" y="98185"/>
                      </a:cubicBezTo>
                      <a:cubicBezTo>
                        <a:pt x="644805" y="45607"/>
                        <a:pt x="565938" y="28557"/>
                        <a:pt x="498216" y="54656"/>
                      </a:cubicBezTo>
                      <a:cubicBezTo>
                        <a:pt x="430493" y="80754"/>
                        <a:pt x="379915" y="142381"/>
                        <a:pt x="363246" y="222581"/>
                      </a:cubicBezTo>
                      <a:cubicBezTo>
                        <a:pt x="363437" y="162193"/>
                        <a:pt x="318003" y="109805"/>
                        <a:pt x="266663" y="98470"/>
                      </a:cubicBezTo>
                      <a:cubicBezTo>
                        <a:pt x="215419" y="87136"/>
                        <a:pt x="161793" y="110758"/>
                        <a:pt x="121597" y="149334"/>
                      </a:cubicBezTo>
                      <a:cubicBezTo>
                        <a:pt x="81402" y="187910"/>
                        <a:pt x="52827" y="239917"/>
                        <a:pt x="27776" y="292971"/>
                      </a:cubicBezTo>
                      <a:cubicBezTo>
                        <a:pt x="-6228" y="364790"/>
                        <a:pt x="-16896" y="459754"/>
                        <a:pt x="41683" y="505759"/>
                      </a:cubicBezTo>
                      <a:lnTo>
                        <a:pt x="1514915" y="462897"/>
                      </a:lnTo>
                      <a:close/>
                    </a:path>
                  </a:pathLst>
                </a:custGeom>
                <a:solidFill>
                  <a:srgbClr val="43847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3" name="Google Shape;953;p23"/>
                <p:cNvSpPr/>
                <p:nvPr/>
              </p:nvSpPr>
              <p:spPr>
                <a:xfrm>
                  <a:off x="1135593" y="4527789"/>
                  <a:ext cx="323089" cy="195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69" h="127670" extrusionOk="0">
                      <a:moveTo>
                        <a:pt x="0" y="120756"/>
                      </a:moveTo>
                      <a:cubicBezTo>
                        <a:pt x="2857" y="82561"/>
                        <a:pt x="28861" y="48176"/>
                        <a:pt x="61246" y="39698"/>
                      </a:cubicBezTo>
                      <a:cubicBezTo>
                        <a:pt x="93631" y="31221"/>
                        <a:pt x="129826" y="49223"/>
                        <a:pt x="146685" y="82275"/>
                      </a:cubicBezTo>
                      <a:cubicBezTo>
                        <a:pt x="150781" y="90276"/>
                        <a:pt x="153829" y="99515"/>
                        <a:pt x="152876" y="108660"/>
                      </a:cubicBezTo>
                      <a:cubicBezTo>
                        <a:pt x="151924" y="117899"/>
                        <a:pt x="145732" y="126852"/>
                        <a:pt x="137731" y="127614"/>
                      </a:cubicBezTo>
                      <a:cubicBezTo>
                        <a:pt x="127730" y="128567"/>
                        <a:pt x="120015" y="117327"/>
                        <a:pt x="116491" y="106373"/>
                      </a:cubicBezTo>
                      <a:cubicBezTo>
                        <a:pt x="106966" y="76846"/>
                        <a:pt x="114586" y="40937"/>
                        <a:pt x="134874" y="19887"/>
                      </a:cubicBezTo>
                      <a:cubicBezTo>
                        <a:pt x="155162" y="-1164"/>
                        <a:pt x="186785" y="-6117"/>
                        <a:pt x="211169" y="798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4" name="Google Shape;954;p23"/>
                <p:cNvSpPr/>
                <p:nvPr/>
              </p:nvSpPr>
              <p:spPr>
                <a:xfrm>
                  <a:off x="1695405" y="4365934"/>
                  <a:ext cx="385607" cy="296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031" h="193538" extrusionOk="0">
                      <a:moveTo>
                        <a:pt x="0" y="5611"/>
                      </a:moveTo>
                      <a:cubicBezTo>
                        <a:pt x="29432" y="-7248"/>
                        <a:pt x="65246" y="2563"/>
                        <a:pt x="86678" y="29233"/>
                      </a:cubicBezTo>
                      <a:cubicBezTo>
                        <a:pt x="108109" y="55903"/>
                        <a:pt x="113824" y="98003"/>
                        <a:pt x="100489" y="130960"/>
                      </a:cubicBezTo>
                      <a:cubicBezTo>
                        <a:pt x="126206" y="112957"/>
                        <a:pt x="170783" y="100575"/>
                        <a:pt x="198215" y="114767"/>
                      </a:cubicBezTo>
                      <a:cubicBezTo>
                        <a:pt x="225647" y="128959"/>
                        <a:pt x="246412" y="159344"/>
                        <a:pt x="252031" y="193539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5" name="Google Shape;955;p23"/>
                <p:cNvSpPr/>
                <p:nvPr/>
              </p:nvSpPr>
              <p:spPr>
                <a:xfrm>
                  <a:off x="2369276" y="4558455"/>
                  <a:ext cx="299188" cy="20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548" h="134003" extrusionOk="0">
                      <a:moveTo>
                        <a:pt x="0" y="49364"/>
                      </a:moveTo>
                      <a:cubicBezTo>
                        <a:pt x="1429" y="24409"/>
                        <a:pt x="20860" y="3359"/>
                        <a:pt x="42291" y="406"/>
                      </a:cubicBezTo>
                      <a:cubicBezTo>
                        <a:pt x="63818" y="-2547"/>
                        <a:pt x="85630" y="10884"/>
                        <a:pt x="97917" y="31553"/>
                      </a:cubicBezTo>
                      <a:cubicBezTo>
                        <a:pt x="110204" y="52222"/>
                        <a:pt x="113443" y="78892"/>
                        <a:pt x="109442" y="103467"/>
                      </a:cubicBezTo>
                      <a:cubicBezTo>
                        <a:pt x="107252" y="116992"/>
                        <a:pt x="100870" y="132137"/>
                        <a:pt x="89059" y="133851"/>
                      </a:cubicBezTo>
                      <a:cubicBezTo>
                        <a:pt x="80867" y="135089"/>
                        <a:pt x="72866" y="128613"/>
                        <a:pt x="69247" y="120135"/>
                      </a:cubicBezTo>
                      <a:cubicBezTo>
                        <a:pt x="65627" y="111658"/>
                        <a:pt x="65913" y="101371"/>
                        <a:pt x="68199" y="92227"/>
                      </a:cubicBezTo>
                      <a:cubicBezTo>
                        <a:pt x="75438" y="62985"/>
                        <a:pt x="102299" y="43459"/>
                        <a:pt x="128588" y="43840"/>
                      </a:cubicBezTo>
                      <a:cubicBezTo>
                        <a:pt x="154877" y="44221"/>
                        <a:pt x="179546" y="61938"/>
                        <a:pt x="195549" y="8622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56" name="Google Shape;956;p23"/>
              <p:cNvGrpSpPr/>
              <p:nvPr/>
            </p:nvGrpSpPr>
            <p:grpSpPr>
              <a:xfrm>
                <a:off x="6430928" y="4341412"/>
                <a:ext cx="1343761" cy="607116"/>
                <a:chOff x="2515353" y="4380926"/>
                <a:chExt cx="1343761" cy="607116"/>
              </a:xfrm>
            </p:grpSpPr>
            <p:sp>
              <p:nvSpPr>
                <p:cNvPr id="957" name="Google Shape;957;p23"/>
                <p:cNvSpPr/>
                <p:nvPr/>
              </p:nvSpPr>
              <p:spPr>
                <a:xfrm>
                  <a:off x="2515353" y="4380926"/>
                  <a:ext cx="1343761" cy="60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275" h="396808" extrusionOk="0">
                      <a:moveTo>
                        <a:pt x="874034" y="330612"/>
                      </a:moveTo>
                      <a:cubicBezTo>
                        <a:pt x="886417" y="289464"/>
                        <a:pt x="870891" y="240505"/>
                        <a:pt x="837839" y="216121"/>
                      </a:cubicBezTo>
                      <a:cubicBezTo>
                        <a:pt x="804787" y="191737"/>
                        <a:pt x="756019" y="189546"/>
                        <a:pt x="725159" y="216978"/>
                      </a:cubicBezTo>
                      <a:cubicBezTo>
                        <a:pt x="753067" y="157923"/>
                        <a:pt x="734493" y="78008"/>
                        <a:pt x="684106" y="40099"/>
                      </a:cubicBezTo>
                      <a:cubicBezTo>
                        <a:pt x="633718" y="2190"/>
                        <a:pt x="551613" y="17048"/>
                        <a:pt x="510275" y="66007"/>
                      </a:cubicBezTo>
                      <a:cubicBezTo>
                        <a:pt x="494463" y="18668"/>
                        <a:pt x="442171" y="-6669"/>
                        <a:pt x="396260" y="1523"/>
                      </a:cubicBezTo>
                      <a:cubicBezTo>
                        <a:pt x="350349" y="9714"/>
                        <a:pt x="311678" y="45147"/>
                        <a:pt x="286342" y="87343"/>
                      </a:cubicBezTo>
                      <a:cubicBezTo>
                        <a:pt x="261005" y="129539"/>
                        <a:pt x="245003" y="184212"/>
                        <a:pt x="231287" y="232314"/>
                      </a:cubicBezTo>
                      <a:cubicBezTo>
                        <a:pt x="208998" y="185355"/>
                        <a:pt x="158992" y="155447"/>
                        <a:pt x="110320" y="160114"/>
                      </a:cubicBezTo>
                      <a:cubicBezTo>
                        <a:pt x="61647" y="164686"/>
                        <a:pt x="17260" y="203548"/>
                        <a:pt x="2878" y="254031"/>
                      </a:cubicBezTo>
                      <a:cubicBezTo>
                        <a:pt x="-8076" y="292512"/>
                        <a:pt x="13546" y="342518"/>
                        <a:pt x="45645" y="362997"/>
                      </a:cubicBezTo>
                      <a:cubicBezTo>
                        <a:pt x="77744" y="383380"/>
                        <a:pt x="116225" y="386999"/>
                        <a:pt x="153373" y="390143"/>
                      </a:cubicBezTo>
                      <a:cubicBezTo>
                        <a:pt x="404357" y="411479"/>
                        <a:pt x="626289" y="378903"/>
                        <a:pt x="874034" y="3306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8" name="Google Shape;958;p23"/>
                <p:cNvSpPr/>
                <p:nvPr/>
              </p:nvSpPr>
              <p:spPr>
                <a:xfrm>
                  <a:off x="2794051" y="4552497"/>
                  <a:ext cx="570688" cy="324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99" h="212042" extrusionOk="0">
                      <a:moveTo>
                        <a:pt x="0" y="212042"/>
                      </a:moveTo>
                      <a:cubicBezTo>
                        <a:pt x="4001" y="166608"/>
                        <a:pt x="41624" y="129270"/>
                        <a:pt x="83344" y="122126"/>
                      </a:cubicBezTo>
                      <a:cubicBezTo>
                        <a:pt x="125064" y="114983"/>
                        <a:pt x="168307" y="134414"/>
                        <a:pt x="198311" y="166513"/>
                      </a:cubicBezTo>
                      <a:cubicBezTo>
                        <a:pt x="183071" y="116697"/>
                        <a:pt x="197644" y="53356"/>
                        <a:pt x="236982" y="22685"/>
                      </a:cubicBezTo>
                      <a:cubicBezTo>
                        <a:pt x="276321" y="-7985"/>
                        <a:pt x="334137" y="-7509"/>
                        <a:pt x="372999" y="2382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9" name="Google Shape;959;p23"/>
                <p:cNvSpPr/>
                <p:nvPr/>
              </p:nvSpPr>
              <p:spPr>
                <a:xfrm>
                  <a:off x="3514829" y="4692357"/>
                  <a:ext cx="126058" cy="105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91" h="68774" extrusionOk="0">
                      <a:moveTo>
                        <a:pt x="0" y="1432"/>
                      </a:moveTo>
                      <a:cubicBezTo>
                        <a:pt x="19050" y="-2759"/>
                        <a:pt x="39719" y="2385"/>
                        <a:pt x="55245" y="15053"/>
                      </a:cubicBezTo>
                      <a:cubicBezTo>
                        <a:pt x="70771" y="27722"/>
                        <a:pt x="80963" y="47819"/>
                        <a:pt x="82391" y="68774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960" name="Google Shape;960;p23"/>
            <p:cNvGrpSpPr/>
            <p:nvPr/>
          </p:nvGrpSpPr>
          <p:grpSpPr>
            <a:xfrm>
              <a:off x="-102185" y="4148592"/>
              <a:ext cx="1843078" cy="808698"/>
              <a:chOff x="-25985" y="4224317"/>
              <a:chExt cx="1843078" cy="808698"/>
            </a:xfrm>
          </p:grpSpPr>
          <p:sp>
            <p:nvSpPr>
              <p:cNvPr id="961" name="Google Shape;961;p23"/>
              <p:cNvSpPr/>
              <p:nvPr/>
            </p:nvSpPr>
            <p:spPr>
              <a:xfrm>
                <a:off x="-25985" y="4224317"/>
                <a:ext cx="1843078" cy="808698"/>
              </a:xfrm>
              <a:custGeom>
                <a:avLst/>
                <a:gdLst/>
                <a:ahLst/>
                <a:cxnLst/>
                <a:rect l="l" t="t" r="r" b="b"/>
                <a:pathLst>
                  <a:path w="1204626" h="528561" extrusionOk="0">
                    <a:moveTo>
                      <a:pt x="1204532" y="500642"/>
                    </a:moveTo>
                    <a:cubicBezTo>
                      <a:pt x="1197578" y="430728"/>
                      <a:pt x="1152716" y="368530"/>
                      <a:pt x="1095375" y="349194"/>
                    </a:cubicBezTo>
                    <a:cubicBezTo>
                      <a:pt x="1038035" y="329859"/>
                      <a:pt x="976598" y="365196"/>
                      <a:pt x="938689" y="419965"/>
                    </a:cubicBezTo>
                    <a:cubicBezTo>
                      <a:pt x="906399" y="332907"/>
                      <a:pt x="835438" y="267565"/>
                      <a:pt x="755904" y="251658"/>
                    </a:cubicBezTo>
                    <a:cubicBezTo>
                      <a:pt x="676275" y="235751"/>
                      <a:pt x="587312" y="253182"/>
                      <a:pt x="531400" y="322715"/>
                    </a:cubicBezTo>
                    <a:cubicBezTo>
                      <a:pt x="540353" y="277376"/>
                      <a:pt x="522827" y="226703"/>
                      <a:pt x="489585" y="201842"/>
                    </a:cubicBezTo>
                    <a:cubicBezTo>
                      <a:pt x="456343" y="176982"/>
                      <a:pt x="404146" y="172505"/>
                      <a:pt x="372904" y="201271"/>
                    </a:cubicBezTo>
                    <a:cubicBezTo>
                      <a:pt x="392239" y="139644"/>
                      <a:pt x="365665" y="66683"/>
                      <a:pt x="319373" y="30869"/>
                    </a:cubicBezTo>
                    <a:cubicBezTo>
                      <a:pt x="273082" y="-4945"/>
                      <a:pt x="212027" y="-7422"/>
                      <a:pt x="158877" y="12295"/>
                    </a:cubicBezTo>
                    <a:cubicBezTo>
                      <a:pt x="105728" y="32012"/>
                      <a:pt x="59341" y="71636"/>
                      <a:pt x="17812" y="115546"/>
                    </a:cubicBezTo>
                    <a:lnTo>
                      <a:pt x="0" y="528550"/>
                    </a:lnTo>
                    <a:cubicBezTo>
                      <a:pt x="12954" y="529217"/>
                      <a:pt x="34766" y="499308"/>
                      <a:pt x="47435" y="502451"/>
                    </a:cubicBezTo>
                    <a:lnTo>
                      <a:pt x="1204627" y="5006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2" name="Google Shape;962;p23"/>
              <p:cNvSpPr/>
              <p:nvPr/>
            </p:nvSpPr>
            <p:spPr>
              <a:xfrm>
                <a:off x="308475" y="4415593"/>
                <a:ext cx="436810" cy="422915"/>
              </a:xfrm>
              <a:custGeom>
                <a:avLst/>
                <a:gdLst/>
                <a:ahLst/>
                <a:cxnLst/>
                <a:rect l="l" t="t" r="r" b="b"/>
                <a:pathLst>
                  <a:path w="285497" h="276415" extrusionOk="0">
                    <a:moveTo>
                      <a:pt x="0" y="0"/>
                    </a:moveTo>
                    <a:cubicBezTo>
                      <a:pt x="35433" y="3238"/>
                      <a:pt x="68770" y="26289"/>
                      <a:pt x="86392" y="59627"/>
                    </a:cubicBezTo>
                    <a:cubicBezTo>
                      <a:pt x="104013" y="92964"/>
                      <a:pt x="105537" y="135731"/>
                      <a:pt x="90201" y="170402"/>
                    </a:cubicBezTo>
                    <a:cubicBezTo>
                      <a:pt x="131921" y="154019"/>
                      <a:pt x="177736" y="144875"/>
                      <a:pt x="218694" y="163354"/>
                    </a:cubicBezTo>
                    <a:cubicBezTo>
                      <a:pt x="259651" y="181832"/>
                      <a:pt x="291274" y="228981"/>
                      <a:pt x="284607" y="27641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3" name="Google Shape;963;p23"/>
              <p:cNvSpPr/>
              <p:nvPr/>
            </p:nvSpPr>
            <p:spPr>
              <a:xfrm>
                <a:off x="175186" y="4665667"/>
                <a:ext cx="327752" cy="256382"/>
              </a:xfrm>
              <a:custGeom>
                <a:avLst/>
                <a:gdLst/>
                <a:ahLst/>
                <a:cxnLst/>
                <a:rect l="l" t="t" r="r" b="b"/>
                <a:pathLst>
                  <a:path w="214217" h="167570" extrusionOk="0">
                    <a:moveTo>
                      <a:pt x="0" y="9741"/>
                    </a:moveTo>
                    <a:cubicBezTo>
                      <a:pt x="47435" y="-8452"/>
                      <a:pt x="102679" y="-832"/>
                      <a:pt x="144209" y="29839"/>
                    </a:cubicBezTo>
                    <a:cubicBezTo>
                      <a:pt x="185738" y="60509"/>
                      <a:pt x="212598" y="113278"/>
                      <a:pt x="214217" y="16757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4" name="Google Shape;964;p23"/>
            <p:cNvGrpSpPr/>
            <p:nvPr/>
          </p:nvGrpSpPr>
          <p:grpSpPr>
            <a:xfrm>
              <a:off x="0" y="4804888"/>
              <a:ext cx="9141155" cy="338622"/>
              <a:chOff x="0" y="4804888"/>
              <a:chExt cx="9141155" cy="338622"/>
            </a:xfrm>
          </p:grpSpPr>
          <p:sp>
            <p:nvSpPr>
              <p:cNvPr id="965" name="Google Shape;965;p23"/>
              <p:cNvSpPr/>
              <p:nvPr/>
            </p:nvSpPr>
            <p:spPr>
              <a:xfrm>
                <a:off x="0" y="4804888"/>
                <a:ext cx="9141155" cy="338622"/>
              </a:xfrm>
              <a:custGeom>
                <a:avLst/>
                <a:gdLst/>
                <a:ahLst/>
                <a:cxnLst/>
                <a:rect l="l" t="t" r="r" b="b"/>
                <a:pathLst>
                  <a:path w="6873049" h="254603" extrusionOk="0">
                    <a:moveTo>
                      <a:pt x="0" y="0"/>
                    </a:moveTo>
                    <a:lnTo>
                      <a:pt x="6873050" y="0"/>
                    </a:lnTo>
                    <a:lnTo>
                      <a:pt x="6873050" y="254603"/>
                    </a:lnTo>
                    <a:lnTo>
                      <a:pt x="0" y="25460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66" name="Google Shape;966;p23"/>
              <p:cNvGrpSpPr/>
              <p:nvPr/>
            </p:nvGrpSpPr>
            <p:grpSpPr>
              <a:xfrm>
                <a:off x="408984" y="4937484"/>
                <a:ext cx="8326033" cy="113087"/>
                <a:chOff x="408984" y="4937484"/>
                <a:chExt cx="8326033" cy="113087"/>
              </a:xfrm>
            </p:grpSpPr>
            <p:grpSp>
              <p:nvGrpSpPr>
                <p:cNvPr id="967" name="Google Shape;967;p23"/>
                <p:cNvGrpSpPr/>
                <p:nvPr/>
              </p:nvGrpSpPr>
              <p:grpSpPr>
                <a:xfrm flipH="1">
                  <a:off x="3116092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968" name="Google Shape;968;p23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9" name="Google Shape;969;p23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0" name="Google Shape;970;p23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1" name="Google Shape;971;p23"/>
                <p:cNvGrpSpPr/>
                <p:nvPr/>
              </p:nvGrpSpPr>
              <p:grpSpPr>
                <a:xfrm>
                  <a:off x="408984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972" name="Google Shape;972;p23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3" name="Google Shape;973;p23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4" name="Google Shape;974;p23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5" name="Google Shape;975;p23"/>
                <p:cNvGrpSpPr/>
                <p:nvPr/>
              </p:nvGrpSpPr>
              <p:grpSpPr>
                <a:xfrm>
                  <a:off x="8530309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976" name="Google Shape;976;p23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7" name="Google Shape;977;p23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8" name="Google Shape;978;p23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9" name="Google Shape;979;p23"/>
                <p:cNvGrpSpPr/>
                <p:nvPr/>
              </p:nvGrpSpPr>
              <p:grpSpPr>
                <a:xfrm>
                  <a:off x="5823200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980" name="Google Shape;980;p23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1" name="Google Shape;981;p23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2" name="Google Shape;982;p23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983" name="Google Shape;983;p23"/>
            <p:cNvGrpSpPr/>
            <p:nvPr/>
          </p:nvGrpSpPr>
          <p:grpSpPr>
            <a:xfrm>
              <a:off x="8530900" y="1017737"/>
              <a:ext cx="461424" cy="732722"/>
              <a:chOff x="8530900" y="1017737"/>
              <a:chExt cx="461424" cy="732722"/>
            </a:xfrm>
          </p:grpSpPr>
          <p:grpSp>
            <p:nvGrpSpPr>
              <p:cNvPr id="984" name="Google Shape;984;p23"/>
              <p:cNvGrpSpPr/>
              <p:nvPr/>
            </p:nvGrpSpPr>
            <p:grpSpPr>
              <a:xfrm>
                <a:off x="8776741" y="1232082"/>
                <a:ext cx="215583" cy="229700"/>
                <a:chOff x="423441" y="2517507"/>
                <a:chExt cx="215583" cy="229700"/>
              </a:xfrm>
            </p:grpSpPr>
            <p:sp>
              <p:nvSpPr>
                <p:cNvPr id="985" name="Google Shape;985;p23"/>
                <p:cNvSpPr/>
                <p:nvPr/>
              </p:nvSpPr>
              <p:spPr>
                <a:xfrm>
                  <a:off x="439395" y="2545793"/>
                  <a:ext cx="174767" cy="185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218" h="215386" extrusionOk="0">
                      <a:moveTo>
                        <a:pt x="203072" y="0"/>
                      </a:moveTo>
                      <a:cubicBezTo>
                        <a:pt x="203072" y="0"/>
                        <a:pt x="-34594" y="27382"/>
                        <a:pt x="4302" y="215386"/>
                      </a:cubicBezTo>
                      <a:cubicBezTo>
                        <a:pt x="4302" y="215386"/>
                        <a:pt x="209482" y="188004"/>
                        <a:pt x="20307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6" name="Google Shape;986;p23"/>
                <p:cNvSpPr/>
                <p:nvPr/>
              </p:nvSpPr>
              <p:spPr>
                <a:xfrm>
                  <a:off x="423441" y="2517507"/>
                  <a:ext cx="215583" cy="22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78" h="267093" extrusionOk="0">
                      <a:moveTo>
                        <a:pt x="762" y="267078"/>
                      </a:moveTo>
                      <a:cubicBezTo>
                        <a:pt x="1634" y="266953"/>
                        <a:pt x="2069" y="267078"/>
                        <a:pt x="2878" y="266766"/>
                      </a:cubicBezTo>
                      <a:cubicBezTo>
                        <a:pt x="5056" y="265833"/>
                        <a:pt x="6550" y="263966"/>
                        <a:pt x="8355" y="262410"/>
                      </a:cubicBezTo>
                      <a:cubicBezTo>
                        <a:pt x="17254" y="254880"/>
                        <a:pt x="25531" y="246790"/>
                        <a:pt x="33745" y="238637"/>
                      </a:cubicBezTo>
                      <a:cubicBezTo>
                        <a:pt x="57767" y="214740"/>
                        <a:pt x="79922" y="189474"/>
                        <a:pt x="103072" y="164954"/>
                      </a:cubicBezTo>
                      <a:cubicBezTo>
                        <a:pt x="133068" y="132905"/>
                        <a:pt x="164309" y="101602"/>
                        <a:pt x="193807" y="69117"/>
                      </a:cubicBezTo>
                      <a:cubicBezTo>
                        <a:pt x="213721" y="47211"/>
                        <a:pt x="232640" y="24745"/>
                        <a:pt x="250438" y="1657"/>
                      </a:cubicBezTo>
                      <a:cubicBezTo>
                        <a:pt x="250812" y="1221"/>
                        <a:pt x="250749" y="599"/>
                        <a:pt x="250252" y="225"/>
                      </a:cubicBezTo>
                      <a:cubicBezTo>
                        <a:pt x="249816" y="-148"/>
                        <a:pt x="249194" y="-23"/>
                        <a:pt x="248820" y="350"/>
                      </a:cubicBezTo>
                      <a:cubicBezTo>
                        <a:pt x="234880" y="17153"/>
                        <a:pt x="220131" y="33395"/>
                        <a:pt x="205071" y="49638"/>
                      </a:cubicBezTo>
                      <a:cubicBezTo>
                        <a:pt x="170408" y="87040"/>
                        <a:pt x="133940" y="123632"/>
                        <a:pt x="98592" y="160723"/>
                      </a:cubicBezTo>
                      <a:cubicBezTo>
                        <a:pt x="77744" y="182753"/>
                        <a:pt x="57269" y="204970"/>
                        <a:pt x="36297" y="227000"/>
                      </a:cubicBezTo>
                      <a:cubicBezTo>
                        <a:pt x="27398" y="236397"/>
                        <a:pt x="18374" y="245607"/>
                        <a:pt x="9288" y="255005"/>
                      </a:cubicBezTo>
                      <a:cubicBezTo>
                        <a:pt x="6301" y="258116"/>
                        <a:pt x="2256" y="260543"/>
                        <a:pt x="389" y="264464"/>
                      </a:cubicBezTo>
                      <a:cubicBezTo>
                        <a:pt x="16" y="265211"/>
                        <a:pt x="264" y="265522"/>
                        <a:pt x="140" y="266331"/>
                      </a:cubicBezTo>
                      <a:cubicBezTo>
                        <a:pt x="-47" y="266517"/>
                        <a:pt x="-47" y="266766"/>
                        <a:pt x="140" y="266953"/>
                      </a:cubicBezTo>
                      <a:cubicBezTo>
                        <a:pt x="327" y="267140"/>
                        <a:pt x="576" y="267140"/>
                        <a:pt x="762" y="2669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87" name="Google Shape;987;p23"/>
              <p:cNvGrpSpPr/>
              <p:nvPr/>
            </p:nvGrpSpPr>
            <p:grpSpPr>
              <a:xfrm>
                <a:off x="8530900" y="1017737"/>
                <a:ext cx="326056" cy="122381"/>
                <a:chOff x="177600" y="2303162"/>
                <a:chExt cx="326056" cy="122381"/>
              </a:xfrm>
            </p:grpSpPr>
            <p:sp>
              <p:nvSpPr>
                <p:cNvPr id="988" name="Google Shape;988;p23"/>
                <p:cNvSpPr/>
                <p:nvPr/>
              </p:nvSpPr>
              <p:spPr>
                <a:xfrm>
                  <a:off x="275582" y="2303162"/>
                  <a:ext cx="228074" cy="122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74" h="179313" extrusionOk="0">
                      <a:moveTo>
                        <a:pt x="0" y="73082"/>
                      </a:moveTo>
                      <a:cubicBezTo>
                        <a:pt x="0" y="73082"/>
                        <a:pt x="85320" y="12406"/>
                        <a:pt x="170454" y="1951"/>
                      </a:cubicBezTo>
                      <a:cubicBezTo>
                        <a:pt x="228081" y="-5144"/>
                        <a:pt x="324106" y="3880"/>
                        <a:pt x="333503" y="83973"/>
                      </a:cubicBezTo>
                      <a:cubicBezTo>
                        <a:pt x="346323" y="193066"/>
                        <a:pt x="173379" y="232024"/>
                        <a:pt x="0" y="7308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9" name="Google Shape;989;p23"/>
                <p:cNvSpPr/>
                <p:nvPr/>
              </p:nvSpPr>
              <p:spPr>
                <a:xfrm>
                  <a:off x="177600" y="2341319"/>
                  <a:ext cx="246113" cy="2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605" h="38331" extrusionOk="0">
                      <a:moveTo>
                        <a:pt x="587" y="20101"/>
                      </a:moveTo>
                      <a:cubicBezTo>
                        <a:pt x="3139" y="21968"/>
                        <a:pt x="4632" y="23710"/>
                        <a:pt x="7557" y="24955"/>
                      </a:cubicBezTo>
                      <a:cubicBezTo>
                        <a:pt x="13220" y="27257"/>
                        <a:pt x="19506" y="26946"/>
                        <a:pt x="25418" y="27631"/>
                      </a:cubicBezTo>
                      <a:cubicBezTo>
                        <a:pt x="107751" y="36654"/>
                        <a:pt x="172286" y="8214"/>
                        <a:pt x="252192" y="13068"/>
                      </a:cubicBezTo>
                      <a:cubicBezTo>
                        <a:pt x="283371" y="15060"/>
                        <a:pt x="317101" y="21470"/>
                        <a:pt x="355436" y="37961"/>
                      </a:cubicBezTo>
                      <a:cubicBezTo>
                        <a:pt x="357303" y="38895"/>
                        <a:pt x="359419" y="37961"/>
                        <a:pt x="360290" y="36281"/>
                      </a:cubicBezTo>
                      <a:cubicBezTo>
                        <a:pt x="361099" y="34414"/>
                        <a:pt x="360290" y="32298"/>
                        <a:pt x="358548" y="31489"/>
                      </a:cubicBezTo>
                      <a:cubicBezTo>
                        <a:pt x="319715" y="12446"/>
                        <a:pt x="285300" y="3422"/>
                        <a:pt x="253126" y="871"/>
                      </a:cubicBezTo>
                      <a:cubicBezTo>
                        <a:pt x="173220" y="-5477"/>
                        <a:pt x="108996" y="25204"/>
                        <a:pt x="26414" y="17985"/>
                      </a:cubicBezTo>
                      <a:cubicBezTo>
                        <a:pt x="20750" y="17487"/>
                        <a:pt x="15025" y="15682"/>
                        <a:pt x="9113" y="16056"/>
                      </a:cubicBezTo>
                      <a:cubicBezTo>
                        <a:pt x="6126" y="16304"/>
                        <a:pt x="4135" y="17549"/>
                        <a:pt x="1085" y="18234"/>
                      </a:cubicBezTo>
                      <a:cubicBezTo>
                        <a:pt x="525" y="18109"/>
                        <a:pt x="90" y="18545"/>
                        <a:pt x="27" y="19043"/>
                      </a:cubicBezTo>
                      <a:cubicBezTo>
                        <a:pt x="-97" y="19540"/>
                        <a:pt x="214" y="19976"/>
                        <a:pt x="774" y="201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90" name="Google Shape;990;p23"/>
              <p:cNvGrpSpPr/>
              <p:nvPr/>
            </p:nvGrpSpPr>
            <p:grpSpPr>
              <a:xfrm>
                <a:off x="8611694" y="1424751"/>
                <a:ext cx="218639" cy="325708"/>
                <a:chOff x="258394" y="2710176"/>
                <a:chExt cx="218639" cy="325708"/>
              </a:xfrm>
            </p:grpSpPr>
            <p:sp>
              <p:nvSpPr>
                <p:cNvPr id="991" name="Google Shape;991;p23"/>
                <p:cNvSpPr/>
                <p:nvPr/>
              </p:nvSpPr>
              <p:spPr>
                <a:xfrm rot="3637164">
                  <a:off x="253622" y="2845213"/>
                  <a:ext cx="228182" cy="12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74" h="179313" extrusionOk="0">
                      <a:moveTo>
                        <a:pt x="0" y="73082"/>
                      </a:moveTo>
                      <a:cubicBezTo>
                        <a:pt x="0" y="73082"/>
                        <a:pt x="85320" y="12406"/>
                        <a:pt x="170454" y="1951"/>
                      </a:cubicBezTo>
                      <a:cubicBezTo>
                        <a:pt x="228081" y="-5144"/>
                        <a:pt x="324106" y="3880"/>
                        <a:pt x="333503" y="83973"/>
                      </a:cubicBezTo>
                      <a:cubicBezTo>
                        <a:pt x="346323" y="193066"/>
                        <a:pt x="173379" y="232024"/>
                        <a:pt x="0" y="73082"/>
                      </a:cubicBezTo>
                      <a:close/>
                    </a:path>
                  </a:pathLst>
                </a:custGeom>
                <a:solidFill>
                  <a:srgbClr val="43847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2" name="Google Shape;992;p23"/>
                <p:cNvSpPr/>
                <p:nvPr/>
              </p:nvSpPr>
              <p:spPr>
                <a:xfrm rot="3637164">
                  <a:off x="209766" y="2810790"/>
                  <a:ext cx="246230" cy="26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605" h="38331" extrusionOk="0">
                      <a:moveTo>
                        <a:pt x="587" y="20101"/>
                      </a:moveTo>
                      <a:cubicBezTo>
                        <a:pt x="3139" y="21968"/>
                        <a:pt x="4632" y="23710"/>
                        <a:pt x="7557" y="24955"/>
                      </a:cubicBezTo>
                      <a:cubicBezTo>
                        <a:pt x="13220" y="27257"/>
                        <a:pt x="19506" y="26946"/>
                        <a:pt x="25418" y="27631"/>
                      </a:cubicBezTo>
                      <a:cubicBezTo>
                        <a:pt x="107751" y="36654"/>
                        <a:pt x="172286" y="8214"/>
                        <a:pt x="252192" y="13068"/>
                      </a:cubicBezTo>
                      <a:cubicBezTo>
                        <a:pt x="283371" y="15060"/>
                        <a:pt x="317101" y="21470"/>
                        <a:pt x="355436" y="37961"/>
                      </a:cubicBezTo>
                      <a:cubicBezTo>
                        <a:pt x="357303" y="38895"/>
                        <a:pt x="359419" y="37961"/>
                        <a:pt x="360290" y="36281"/>
                      </a:cubicBezTo>
                      <a:cubicBezTo>
                        <a:pt x="361099" y="34414"/>
                        <a:pt x="360290" y="32298"/>
                        <a:pt x="358548" y="31489"/>
                      </a:cubicBezTo>
                      <a:cubicBezTo>
                        <a:pt x="319715" y="12446"/>
                        <a:pt x="285300" y="3422"/>
                        <a:pt x="253126" y="871"/>
                      </a:cubicBezTo>
                      <a:cubicBezTo>
                        <a:pt x="173220" y="-5477"/>
                        <a:pt x="108996" y="25204"/>
                        <a:pt x="26414" y="17985"/>
                      </a:cubicBezTo>
                      <a:cubicBezTo>
                        <a:pt x="20750" y="17487"/>
                        <a:pt x="15025" y="15682"/>
                        <a:pt x="9113" y="16056"/>
                      </a:cubicBezTo>
                      <a:cubicBezTo>
                        <a:pt x="6126" y="16304"/>
                        <a:pt x="4135" y="17549"/>
                        <a:pt x="1085" y="18234"/>
                      </a:cubicBezTo>
                      <a:cubicBezTo>
                        <a:pt x="525" y="18109"/>
                        <a:pt x="90" y="18545"/>
                        <a:pt x="27" y="19043"/>
                      </a:cubicBezTo>
                      <a:cubicBezTo>
                        <a:pt x="-97" y="19540"/>
                        <a:pt x="214" y="19976"/>
                        <a:pt x="774" y="201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993" name="Google Shape;993;p23"/>
            <p:cNvSpPr/>
            <p:nvPr/>
          </p:nvSpPr>
          <p:spPr>
            <a:xfrm>
              <a:off x="-385115" y="1633341"/>
              <a:ext cx="705128" cy="382277"/>
            </a:xfrm>
            <a:custGeom>
              <a:avLst/>
              <a:gdLst/>
              <a:ahLst/>
              <a:cxnLst/>
              <a:rect l="l" t="t" r="r" b="b"/>
              <a:pathLst>
                <a:path w="705128" h="382277" extrusionOk="0">
                  <a:moveTo>
                    <a:pt x="694882" y="248052"/>
                  </a:moveTo>
                  <a:cubicBezTo>
                    <a:pt x="673451" y="302821"/>
                    <a:pt x="607157" y="342254"/>
                    <a:pt x="528100" y="355208"/>
                  </a:cubicBezTo>
                  <a:cubicBezTo>
                    <a:pt x="520956" y="356351"/>
                    <a:pt x="513621" y="357304"/>
                    <a:pt x="506192" y="358066"/>
                  </a:cubicBezTo>
                  <a:cubicBezTo>
                    <a:pt x="415228" y="389212"/>
                    <a:pt x="310834" y="389212"/>
                    <a:pt x="221299" y="364352"/>
                  </a:cubicBezTo>
                  <a:cubicBezTo>
                    <a:pt x="213679" y="363876"/>
                    <a:pt x="206059" y="363114"/>
                    <a:pt x="198534" y="362161"/>
                  </a:cubicBezTo>
                  <a:cubicBezTo>
                    <a:pt x="115667" y="351970"/>
                    <a:pt x="41658" y="316727"/>
                    <a:pt x="11940" y="261482"/>
                  </a:cubicBezTo>
                  <a:cubicBezTo>
                    <a:pt x="-27113" y="188521"/>
                    <a:pt x="33943" y="115559"/>
                    <a:pt x="132431" y="83460"/>
                  </a:cubicBezTo>
                  <a:cubicBezTo>
                    <a:pt x="139003" y="81364"/>
                    <a:pt x="145575" y="79364"/>
                    <a:pt x="150909" y="76983"/>
                  </a:cubicBezTo>
                  <a:cubicBezTo>
                    <a:pt x="188342" y="36692"/>
                    <a:pt x="253208" y="8308"/>
                    <a:pt x="321597" y="1164"/>
                  </a:cubicBezTo>
                  <a:cubicBezTo>
                    <a:pt x="422467" y="-8266"/>
                    <a:pt x="494476" y="41359"/>
                    <a:pt x="551721" y="86413"/>
                  </a:cubicBezTo>
                  <a:cubicBezTo>
                    <a:pt x="558008" y="88603"/>
                    <a:pt x="564866" y="90699"/>
                    <a:pt x="571724" y="92794"/>
                  </a:cubicBezTo>
                  <a:cubicBezTo>
                    <a:pt x="653829" y="118893"/>
                    <a:pt x="724505" y="168232"/>
                    <a:pt x="700311" y="233574"/>
                  </a:cubicBezTo>
                  <a:cubicBezTo>
                    <a:pt x="698883" y="238432"/>
                    <a:pt x="697073" y="243289"/>
                    <a:pt x="694882" y="2481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4" name="Google Shape;994;p23"/>
          <p:cNvSpPr txBox="1">
            <a:spLocks noGrp="1"/>
          </p:cNvSpPr>
          <p:nvPr>
            <p:ph type="title"/>
          </p:nvPr>
        </p:nvSpPr>
        <p:spPr>
          <a:xfrm>
            <a:off x="3121950" y="2758025"/>
            <a:ext cx="45639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95" name="Google Shape;995;p23"/>
          <p:cNvSpPr txBox="1">
            <a:spLocks noGrp="1"/>
          </p:cNvSpPr>
          <p:nvPr>
            <p:ph type="subTitle" idx="1"/>
          </p:nvPr>
        </p:nvSpPr>
        <p:spPr>
          <a:xfrm>
            <a:off x="1458150" y="1017725"/>
            <a:ext cx="6227700" cy="17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91846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7" name="Google Shape;997;p24"/>
          <p:cNvGrpSpPr/>
          <p:nvPr/>
        </p:nvGrpSpPr>
        <p:grpSpPr>
          <a:xfrm>
            <a:off x="-2172656" y="-172211"/>
            <a:ext cx="13165921" cy="6040050"/>
            <a:chOff x="-2172656" y="-172210"/>
            <a:chExt cx="13165921" cy="6040050"/>
          </a:xfrm>
        </p:grpSpPr>
        <p:grpSp>
          <p:nvGrpSpPr>
            <p:cNvPr id="998" name="Google Shape;998;p24"/>
            <p:cNvGrpSpPr/>
            <p:nvPr/>
          </p:nvGrpSpPr>
          <p:grpSpPr>
            <a:xfrm>
              <a:off x="5141794" y="3209185"/>
              <a:ext cx="5851471" cy="2518692"/>
              <a:chOff x="5141794" y="3209185"/>
              <a:chExt cx="5851471" cy="2518692"/>
            </a:xfrm>
          </p:grpSpPr>
          <p:sp>
            <p:nvSpPr>
              <p:cNvPr id="999" name="Google Shape;999;p24"/>
              <p:cNvSpPr/>
              <p:nvPr/>
            </p:nvSpPr>
            <p:spPr>
              <a:xfrm rot="-731480" flipH="1">
                <a:off x="5219720" y="3795396"/>
                <a:ext cx="5695618" cy="1346270"/>
              </a:xfrm>
              <a:custGeom>
                <a:avLst/>
                <a:gdLst/>
                <a:ahLst/>
                <a:cxnLst/>
                <a:rect l="l" t="t" r="r" b="b"/>
                <a:pathLst>
                  <a:path w="6873049" h="1322513" extrusionOk="0">
                    <a:moveTo>
                      <a:pt x="6452712" y="461358"/>
                    </a:moveTo>
                    <a:cubicBezTo>
                      <a:pt x="6350890" y="447356"/>
                      <a:pt x="6271832" y="369823"/>
                      <a:pt x="6178011" y="328770"/>
                    </a:cubicBezTo>
                    <a:cubicBezTo>
                      <a:pt x="6073902" y="283240"/>
                      <a:pt x="5953411" y="284193"/>
                      <a:pt x="5842350" y="310006"/>
                    </a:cubicBezTo>
                    <a:cubicBezTo>
                      <a:pt x="5731288" y="335818"/>
                      <a:pt x="5630514" y="377347"/>
                      <a:pt x="5527834" y="425925"/>
                    </a:cubicBezTo>
                    <a:cubicBezTo>
                      <a:pt x="5420106" y="344105"/>
                      <a:pt x="5282851" y="300290"/>
                      <a:pt x="5146453" y="304100"/>
                    </a:cubicBezTo>
                    <a:cubicBezTo>
                      <a:pt x="5010055" y="307910"/>
                      <a:pt x="4851654" y="353344"/>
                      <a:pt x="4748880" y="441069"/>
                    </a:cubicBezTo>
                    <a:cubicBezTo>
                      <a:pt x="4629246" y="369156"/>
                      <a:pt x="4473607" y="400207"/>
                      <a:pt x="4343019" y="450880"/>
                    </a:cubicBezTo>
                    <a:cubicBezTo>
                      <a:pt x="4212432" y="501458"/>
                      <a:pt x="4082987" y="570514"/>
                      <a:pt x="3942588" y="568800"/>
                    </a:cubicBezTo>
                    <a:cubicBezTo>
                      <a:pt x="3680079" y="565561"/>
                      <a:pt x="3479959" y="320483"/>
                      <a:pt x="3220498" y="281431"/>
                    </a:cubicBezTo>
                    <a:cubicBezTo>
                      <a:pt x="2946940" y="240187"/>
                      <a:pt x="2694051" y="420686"/>
                      <a:pt x="2418207" y="398016"/>
                    </a:cubicBezTo>
                    <a:cubicBezTo>
                      <a:pt x="2279809" y="225709"/>
                      <a:pt x="2078165" y="102837"/>
                      <a:pt x="1858899" y="57117"/>
                    </a:cubicBezTo>
                    <a:cubicBezTo>
                      <a:pt x="1639634" y="11397"/>
                      <a:pt x="1404176" y="43401"/>
                      <a:pt x="1205865" y="145699"/>
                    </a:cubicBezTo>
                    <a:cubicBezTo>
                      <a:pt x="1108901" y="195706"/>
                      <a:pt x="1006317" y="264476"/>
                      <a:pt x="899636" y="239425"/>
                    </a:cubicBezTo>
                    <a:cubicBezTo>
                      <a:pt x="818007" y="220280"/>
                      <a:pt x="760857" y="151033"/>
                      <a:pt x="694563" y="100646"/>
                    </a:cubicBezTo>
                    <a:cubicBezTo>
                      <a:pt x="593979" y="24256"/>
                      <a:pt x="462058" y="-11559"/>
                      <a:pt x="335566" y="3300"/>
                    </a:cubicBezTo>
                    <a:cubicBezTo>
                      <a:pt x="209074" y="18160"/>
                      <a:pt x="89535" y="83406"/>
                      <a:pt x="10383" y="180942"/>
                    </a:cubicBezTo>
                    <a:cubicBezTo>
                      <a:pt x="6763" y="185418"/>
                      <a:pt x="3429" y="189990"/>
                      <a:pt x="0" y="194562"/>
                    </a:cubicBezTo>
                    <a:lnTo>
                      <a:pt x="0" y="1322513"/>
                    </a:lnTo>
                    <a:lnTo>
                      <a:pt x="6873050" y="1322513"/>
                    </a:lnTo>
                    <a:lnTo>
                      <a:pt x="6873050" y="429068"/>
                    </a:lnTo>
                    <a:cubicBezTo>
                      <a:pt x="6742843" y="371632"/>
                      <a:pt x="6594158" y="480789"/>
                      <a:pt x="6452712" y="461262"/>
                    </a:cubicBez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00" name="Google Shape;1000;p24"/>
              <p:cNvGrpSpPr/>
              <p:nvPr/>
            </p:nvGrpSpPr>
            <p:grpSpPr>
              <a:xfrm flipH="1">
                <a:off x="7298065" y="4064192"/>
                <a:ext cx="1843078" cy="808698"/>
                <a:chOff x="-25985" y="4224317"/>
                <a:chExt cx="1843078" cy="808698"/>
              </a:xfrm>
            </p:grpSpPr>
            <p:sp>
              <p:nvSpPr>
                <p:cNvPr id="1001" name="Google Shape;1001;p24"/>
                <p:cNvSpPr/>
                <p:nvPr/>
              </p:nvSpPr>
              <p:spPr>
                <a:xfrm>
                  <a:off x="-25985" y="4224317"/>
                  <a:ext cx="1843078" cy="808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626" h="528561" extrusionOk="0">
                      <a:moveTo>
                        <a:pt x="1204532" y="500642"/>
                      </a:moveTo>
                      <a:cubicBezTo>
                        <a:pt x="1197578" y="430728"/>
                        <a:pt x="1152716" y="368530"/>
                        <a:pt x="1095375" y="349194"/>
                      </a:cubicBezTo>
                      <a:cubicBezTo>
                        <a:pt x="1038035" y="329859"/>
                        <a:pt x="976598" y="365196"/>
                        <a:pt x="938689" y="419965"/>
                      </a:cubicBezTo>
                      <a:cubicBezTo>
                        <a:pt x="906399" y="332907"/>
                        <a:pt x="835438" y="267565"/>
                        <a:pt x="755904" y="251658"/>
                      </a:cubicBezTo>
                      <a:cubicBezTo>
                        <a:pt x="676275" y="235751"/>
                        <a:pt x="587312" y="253182"/>
                        <a:pt x="531400" y="322715"/>
                      </a:cubicBezTo>
                      <a:cubicBezTo>
                        <a:pt x="540353" y="277376"/>
                        <a:pt x="522827" y="226703"/>
                        <a:pt x="489585" y="201842"/>
                      </a:cubicBezTo>
                      <a:cubicBezTo>
                        <a:pt x="456343" y="176982"/>
                        <a:pt x="404146" y="172505"/>
                        <a:pt x="372904" y="201271"/>
                      </a:cubicBezTo>
                      <a:cubicBezTo>
                        <a:pt x="392239" y="139644"/>
                        <a:pt x="365665" y="66683"/>
                        <a:pt x="319373" y="30869"/>
                      </a:cubicBezTo>
                      <a:cubicBezTo>
                        <a:pt x="273082" y="-4945"/>
                        <a:pt x="212027" y="-7422"/>
                        <a:pt x="158877" y="12295"/>
                      </a:cubicBezTo>
                      <a:cubicBezTo>
                        <a:pt x="105728" y="32012"/>
                        <a:pt x="59341" y="71636"/>
                        <a:pt x="17812" y="115546"/>
                      </a:cubicBezTo>
                      <a:lnTo>
                        <a:pt x="0" y="528550"/>
                      </a:lnTo>
                      <a:cubicBezTo>
                        <a:pt x="12954" y="529217"/>
                        <a:pt x="34766" y="499308"/>
                        <a:pt x="47435" y="502451"/>
                      </a:cubicBezTo>
                      <a:lnTo>
                        <a:pt x="1204627" y="5006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2" name="Google Shape;1002;p24"/>
                <p:cNvSpPr/>
                <p:nvPr/>
              </p:nvSpPr>
              <p:spPr>
                <a:xfrm>
                  <a:off x="308475" y="4415593"/>
                  <a:ext cx="436810" cy="422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497" h="276415" extrusionOk="0">
                      <a:moveTo>
                        <a:pt x="0" y="0"/>
                      </a:moveTo>
                      <a:cubicBezTo>
                        <a:pt x="35433" y="3238"/>
                        <a:pt x="68770" y="26289"/>
                        <a:pt x="86392" y="59627"/>
                      </a:cubicBezTo>
                      <a:cubicBezTo>
                        <a:pt x="104013" y="92964"/>
                        <a:pt x="105537" y="135731"/>
                        <a:pt x="90201" y="170402"/>
                      </a:cubicBezTo>
                      <a:cubicBezTo>
                        <a:pt x="131921" y="154019"/>
                        <a:pt x="177736" y="144875"/>
                        <a:pt x="218694" y="163354"/>
                      </a:cubicBezTo>
                      <a:cubicBezTo>
                        <a:pt x="259651" y="181832"/>
                        <a:pt x="291274" y="228981"/>
                        <a:pt x="284607" y="276415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3" name="Google Shape;1003;p24"/>
                <p:cNvSpPr/>
                <p:nvPr/>
              </p:nvSpPr>
              <p:spPr>
                <a:xfrm>
                  <a:off x="175186" y="4665667"/>
                  <a:ext cx="327752" cy="256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17" h="167570" extrusionOk="0">
                      <a:moveTo>
                        <a:pt x="0" y="9741"/>
                      </a:moveTo>
                      <a:cubicBezTo>
                        <a:pt x="47435" y="-8452"/>
                        <a:pt x="102679" y="-832"/>
                        <a:pt x="144209" y="29839"/>
                      </a:cubicBezTo>
                      <a:cubicBezTo>
                        <a:pt x="185738" y="60509"/>
                        <a:pt x="212598" y="113278"/>
                        <a:pt x="214217" y="16757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004" name="Google Shape;1004;p24"/>
            <p:cNvGrpSpPr/>
            <p:nvPr/>
          </p:nvGrpSpPr>
          <p:grpSpPr>
            <a:xfrm>
              <a:off x="-2172656" y="3349148"/>
              <a:ext cx="5851471" cy="2518692"/>
              <a:chOff x="-2172656" y="3349148"/>
              <a:chExt cx="5851471" cy="2518692"/>
            </a:xfrm>
          </p:grpSpPr>
          <p:sp>
            <p:nvSpPr>
              <p:cNvPr id="1005" name="Google Shape;1005;p24"/>
              <p:cNvSpPr/>
              <p:nvPr/>
            </p:nvSpPr>
            <p:spPr>
              <a:xfrm rot="731480">
                <a:off x="-2094730" y="3935359"/>
                <a:ext cx="5695618" cy="1346270"/>
              </a:xfrm>
              <a:custGeom>
                <a:avLst/>
                <a:gdLst/>
                <a:ahLst/>
                <a:cxnLst/>
                <a:rect l="l" t="t" r="r" b="b"/>
                <a:pathLst>
                  <a:path w="6873049" h="1322513" extrusionOk="0">
                    <a:moveTo>
                      <a:pt x="6452712" y="461358"/>
                    </a:moveTo>
                    <a:cubicBezTo>
                      <a:pt x="6350890" y="447356"/>
                      <a:pt x="6271832" y="369823"/>
                      <a:pt x="6178011" y="328770"/>
                    </a:cubicBezTo>
                    <a:cubicBezTo>
                      <a:pt x="6073902" y="283240"/>
                      <a:pt x="5953411" y="284193"/>
                      <a:pt x="5842350" y="310006"/>
                    </a:cubicBezTo>
                    <a:cubicBezTo>
                      <a:pt x="5731288" y="335818"/>
                      <a:pt x="5630514" y="377347"/>
                      <a:pt x="5527834" y="425925"/>
                    </a:cubicBezTo>
                    <a:cubicBezTo>
                      <a:pt x="5420106" y="344105"/>
                      <a:pt x="5282851" y="300290"/>
                      <a:pt x="5146453" y="304100"/>
                    </a:cubicBezTo>
                    <a:cubicBezTo>
                      <a:pt x="5010055" y="307910"/>
                      <a:pt x="4851654" y="353344"/>
                      <a:pt x="4748880" y="441069"/>
                    </a:cubicBezTo>
                    <a:cubicBezTo>
                      <a:pt x="4629246" y="369156"/>
                      <a:pt x="4473607" y="400207"/>
                      <a:pt x="4343019" y="450880"/>
                    </a:cubicBezTo>
                    <a:cubicBezTo>
                      <a:pt x="4212432" y="501458"/>
                      <a:pt x="4082987" y="570514"/>
                      <a:pt x="3942588" y="568800"/>
                    </a:cubicBezTo>
                    <a:cubicBezTo>
                      <a:pt x="3680079" y="565561"/>
                      <a:pt x="3479959" y="320483"/>
                      <a:pt x="3220498" y="281431"/>
                    </a:cubicBezTo>
                    <a:cubicBezTo>
                      <a:pt x="2946940" y="240187"/>
                      <a:pt x="2694051" y="420686"/>
                      <a:pt x="2418207" y="398016"/>
                    </a:cubicBezTo>
                    <a:cubicBezTo>
                      <a:pt x="2279809" y="225709"/>
                      <a:pt x="2078165" y="102837"/>
                      <a:pt x="1858899" y="57117"/>
                    </a:cubicBezTo>
                    <a:cubicBezTo>
                      <a:pt x="1639634" y="11397"/>
                      <a:pt x="1404176" y="43401"/>
                      <a:pt x="1205865" y="145699"/>
                    </a:cubicBezTo>
                    <a:cubicBezTo>
                      <a:pt x="1108901" y="195706"/>
                      <a:pt x="1006317" y="264476"/>
                      <a:pt x="899636" y="239425"/>
                    </a:cubicBezTo>
                    <a:cubicBezTo>
                      <a:pt x="818007" y="220280"/>
                      <a:pt x="760857" y="151033"/>
                      <a:pt x="694563" y="100646"/>
                    </a:cubicBezTo>
                    <a:cubicBezTo>
                      <a:pt x="593979" y="24256"/>
                      <a:pt x="462058" y="-11559"/>
                      <a:pt x="335566" y="3300"/>
                    </a:cubicBezTo>
                    <a:cubicBezTo>
                      <a:pt x="209074" y="18160"/>
                      <a:pt x="89535" y="83406"/>
                      <a:pt x="10383" y="180942"/>
                    </a:cubicBezTo>
                    <a:cubicBezTo>
                      <a:pt x="6763" y="185418"/>
                      <a:pt x="3429" y="189990"/>
                      <a:pt x="0" y="194562"/>
                    </a:cubicBezTo>
                    <a:lnTo>
                      <a:pt x="0" y="1322513"/>
                    </a:lnTo>
                    <a:lnTo>
                      <a:pt x="6873050" y="1322513"/>
                    </a:lnTo>
                    <a:lnTo>
                      <a:pt x="6873050" y="429068"/>
                    </a:lnTo>
                    <a:cubicBezTo>
                      <a:pt x="6742843" y="371632"/>
                      <a:pt x="6594158" y="480789"/>
                      <a:pt x="6452712" y="461262"/>
                    </a:cubicBez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06" name="Google Shape;1006;p24"/>
              <p:cNvGrpSpPr/>
              <p:nvPr/>
            </p:nvGrpSpPr>
            <p:grpSpPr>
              <a:xfrm>
                <a:off x="-722572" y="4132380"/>
                <a:ext cx="3273201" cy="782486"/>
                <a:chOff x="6430928" y="4166042"/>
                <a:chExt cx="3273201" cy="782486"/>
              </a:xfrm>
            </p:grpSpPr>
            <p:grpSp>
              <p:nvGrpSpPr>
                <p:cNvPr id="1007" name="Google Shape;1007;p24"/>
                <p:cNvGrpSpPr/>
                <p:nvPr/>
              </p:nvGrpSpPr>
              <p:grpSpPr>
                <a:xfrm>
                  <a:off x="7386095" y="4166042"/>
                  <a:ext cx="2318034" cy="773811"/>
                  <a:chOff x="762295" y="4190998"/>
                  <a:chExt cx="2318034" cy="773811"/>
                </a:xfrm>
              </p:grpSpPr>
              <p:sp>
                <p:nvSpPr>
                  <p:cNvPr id="1008" name="Google Shape;1008;p24"/>
                  <p:cNvSpPr/>
                  <p:nvPr/>
                </p:nvSpPr>
                <p:spPr>
                  <a:xfrm>
                    <a:off x="762295" y="4190998"/>
                    <a:ext cx="2318034" cy="773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5055" h="505759" extrusionOk="0">
                        <a:moveTo>
                          <a:pt x="1514915" y="462992"/>
                        </a:moveTo>
                        <a:cubicBezTo>
                          <a:pt x="1515295" y="420130"/>
                          <a:pt x="1515581" y="376696"/>
                          <a:pt x="1506151" y="335262"/>
                        </a:cubicBezTo>
                        <a:cubicBezTo>
                          <a:pt x="1496721" y="293828"/>
                          <a:pt x="1476052" y="254014"/>
                          <a:pt x="1443667" y="233249"/>
                        </a:cubicBezTo>
                        <a:cubicBezTo>
                          <a:pt x="1411282" y="212485"/>
                          <a:pt x="1363657" y="201817"/>
                          <a:pt x="1338797" y="233630"/>
                        </a:cubicBezTo>
                        <a:cubicBezTo>
                          <a:pt x="1317366" y="183433"/>
                          <a:pt x="1268121" y="151144"/>
                          <a:pt x="1219830" y="155430"/>
                        </a:cubicBezTo>
                        <a:cubicBezTo>
                          <a:pt x="1171538" y="159716"/>
                          <a:pt x="1116103" y="176861"/>
                          <a:pt x="1101529" y="230201"/>
                        </a:cubicBezTo>
                        <a:cubicBezTo>
                          <a:pt x="1068573" y="137714"/>
                          <a:pt x="1012089" y="50750"/>
                          <a:pt x="931318" y="14936"/>
                        </a:cubicBezTo>
                        <a:cubicBezTo>
                          <a:pt x="850546" y="-20782"/>
                          <a:pt x="736912" y="7793"/>
                          <a:pt x="699765" y="98185"/>
                        </a:cubicBezTo>
                        <a:cubicBezTo>
                          <a:pt x="644805" y="45607"/>
                          <a:pt x="565938" y="28557"/>
                          <a:pt x="498216" y="54656"/>
                        </a:cubicBezTo>
                        <a:cubicBezTo>
                          <a:pt x="430493" y="80754"/>
                          <a:pt x="379915" y="142381"/>
                          <a:pt x="363246" y="222581"/>
                        </a:cubicBezTo>
                        <a:cubicBezTo>
                          <a:pt x="363437" y="162193"/>
                          <a:pt x="318003" y="109805"/>
                          <a:pt x="266663" y="98470"/>
                        </a:cubicBezTo>
                        <a:cubicBezTo>
                          <a:pt x="215419" y="87136"/>
                          <a:pt x="161793" y="110758"/>
                          <a:pt x="121597" y="149334"/>
                        </a:cubicBezTo>
                        <a:cubicBezTo>
                          <a:pt x="81402" y="187910"/>
                          <a:pt x="52827" y="239917"/>
                          <a:pt x="27776" y="292971"/>
                        </a:cubicBezTo>
                        <a:cubicBezTo>
                          <a:pt x="-6228" y="364790"/>
                          <a:pt x="-16896" y="459754"/>
                          <a:pt x="41683" y="505759"/>
                        </a:cubicBezTo>
                        <a:lnTo>
                          <a:pt x="1514915" y="462897"/>
                        </a:lnTo>
                        <a:close/>
                      </a:path>
                    </a:pathLst>
                  </a:custGeom>
                  <a:solidFill>
                    <a:srgbClr val="43847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9" name="Google Shape;1009;p24"/>
                  <p:cNvSpPr/>
                  <p:nvPr/>
                </p:nvSpPr>
                <p:spPr>
                  <a:xfrm>
                    <a:off x="1135593" y="4527789"/>
                    <a:ext cx="323089" cy="1953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1169" h="127670" extrusionOk="0">
                        <a:moveTo>
                          <a:pt x="0" y="120756"/>
                        </a:moveTo>
                        <a:cubicBezTo>
                          <a:pt x="2857" y="82561"/>
                          <a:pt x="28861" y="48176"/>
                          <a:pt x="61246" y="39698"/>
                        </a:cubicBezTo>
                        <a:cubicBezTo>
                          <a:pt x="93631" y="31221"/>
                          <a:pt x="129826" y="49223"/>
                          <a:pt x="146685" y="82275"/>
                        </a:cubicBezTo>
                        <a:cubicBezTo>
                          <a:pt x="150781" y="90276"/>
                          <a:pt x="153829" y="99515"/>
                          <a:pt x="152876" y="108660"/>
                        </a:cubicBezTo>
                        <a:cubicBezTo>
                          <a:pt x="151924" y="117899"/>
                          <a:pt x="145732" y="126852"/>
                          <a:pt x="137731" y="127614"/>
                        </a:cubicBezTo>
                        <a:cubicBezTo>
                          <a:pt x="127730" y="128567"/>
                          <a:pt x="120015" y="117327"/>
                          <a:pt x="116491" y="106373"/>
                        </a:cubicBezTo>
                        <a:cubicBezTo>
                          <a:pt x="106966" y="76846"/>
                          <a:pt x="114586" y="40937"/>
                          <a:pt x="134874" y="19887"/>
                        </a:cubicBezTo>
                        <a:cubicBezTo>
                          <a:pt x="155162" y="-1164"/>
                          <a:pt x="186785" y="-6117"/>
                          <a:pt x="211169" y="798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0" name="Google Shape;1010;p24"/>
                  <p:cNvSpPr/>
                  <p:nvPr/>
                </p:nvSpPr>
                <p:spPr>
                  <a:xfrm>
                    <a:off x="1695405" y="4365934"/>
                    <a:ext cx="385607" cy="2961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031" h="193538" extrusionOk="0">
                        <a:moveTo>
                          <a:pt x="0" y="5611"/>
                        </a:moveTo>
                        <a:cubicBezTo>
                          <a:pt x="29432" y="-7248"/>
                          <a:pt x="65246" y="2563"/>
                          <a:pt x="86678" y="29233"/>
                        </a:cubicBezTo>
                        <a:cubicBezTo>
                          <a:pt x="108109" y="55903"/>
                          <a:pt x="113824" y="98003"/>
                          <a:pt x="100489" y="130960"/>
                        </a:cubicBezTo>
                        <a:cubicBezTo>
                          <a:pt x="126206" y="112957"/>
                          <a:pt x="170783" y="100575"/>
                          <a:pt x="198215" y="114767"/>
                        </a:cubicBezTo>
                        <a:cubicBezTo>
                          <a:pt x="225647" y="128959"/>
                          <a:pt x="246412" y="159344"/>
                          <a:pt x="252031" y="193539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1" name="Google Shape;1011;p24"/>
                  <p:cNvSpPr/>
                  <p:nvPr/>
                </p:nvSpPr>
                <p:spPr>
                  <a:xfrm>
                    <a:off x="2369276" y="4558455"/>
                    <a:ext cx="299188" cy="205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548" h="134003" extrusionOk="0">
                        <a:moveTo>
                          <a:pt x="0" y="49364"/>
                        </a:moveTo>
                        <a:cubicBezTo>
                          <a:pt x="1429" y="24409"/>
                          <a:pt x="20860" y="3359"/>
                          <a:pt x="42291" y="406"/>
                        </a:cubicBezTo>
                        <a:cubicBezTo>
                          <a:pt x="63818" y="-2547"/>
                          <a:pt x="85630" y="10884"/>
                          <a:pt x="97917" y="31553"/>
                        </a:cubicBezTo>
                        <a:cubicBezTo>
                          <a:pt x="110204" y="52222"/>
                          <a:pt x="113443" y="78892"/>
                          <a:pt x="109442" y="103467"/>
                        </a:cubicBezTo>
                        <a:cubicBezTo>
                          <a:pt x="107252" y="116992"/>
                          <a:pt x="100870" y="132137"/>
                          <a:pt x="89059" y="133851"/>
                        </a:cubicBezTo>
                        <a:cubicBezTo>
                          <a:pt x="80867" y="135089"/>
                          <a:pt x="72866" y="128613"/>
                          <a:pt x="69247" y="120135"/>
                        </a:cubicBezTo>
                        <a:cubicBezTo>
                          <a:pt x="65627" y="111658"/>
                          <a:pt x="65913" y="101371"/>
                          <a:pt x="68199" y="92227"/>
                        </a:cubicBezTo>
                        <a:cubicBezTo>
                          <a:pt x="75438" y="62985"/>
                          <a:pt x="102299" y="43459"/>
                          <a:pt x="128588" y="43840"/>
                        </a:cubicBezTo>
                        <a:cubicBezTo>
                          <a:pt x="154877" y="44221"/>
                          <a:pt x="179546" y="61938"/>
                          <a:pt x="195549" y="86226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2" name="Google Shape;1012;p24"/>
                <p:cNvGrpSpPr/>
                <p:nvPr/>
              </p:nvGrpSpPr>
              <p:grpSpPr>
                <a:xfrm>
                  <a:off x="6430928" y="4341412"/>
                  <a:ext cx="1343761" cy="607116"/>
                  <a:chOff x="2515353" y="4380926"/>
                  <a:chExt cx="1343761" cy="607116"/>
                </a:xfrm>
              </p:grpSpPr>
              <p:sp>
                <p:nvSpPr>
                  <p:cNvPr id="1013" name="Google Shape;1013;p24"/>
                  <p:cNvSpPr/>
                  <p:nvPr/>
                </p:nvSpPr>
                <p:spPr>
                  <a:xfrm>
                    <a:off x="2515353" y="4380926"/>
                    <a:ext cx="1343761" cy="607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8275" h="396808" extrusionOk="0">
                        <a:moveTo>
                          <a:pt x="874034" y="330612"/>
                        </a:moveTo>
                        <a:cubicBezTo>
                          <a:pt x="886417" y="289464"/>
                          <a:pt x="870891" y="240505"/>
                          <a:pt x="837839" y="216121"/>
                        </a:cubicBezTo>
                        <a:cubicBezTo>
                          <a:pt x="804787" y="191737"/>
                          <a:pt x="756019" y="189546"/>
                          <a:pt x="725159" y="216978"/>
                        </a:cubicBezTo>
                        <a:cubicBezTo>
                          <a:pt x="753067" y="157923"/>
                          <a:pt x="734493" y="78008"/>
                          <a:pt x="684106" y="40099"/>
                        </a:cubicBezTo>
                        <a:cubicBezTo>
                          <a:pt x="633718" y="2190"/>
                          <a:pt x="551613" y="17048"/>
                          <a:pt x="510275" y="66007"/>
                        </a:cubicBezTo>
                        <a:cubicBezTo>
                          <a:pt x="494463" y="18668"/>
                          <a:pt x="442171" y="-6669"/>
                          <a:pt x="396260" y="1523"/>
                        </a:cubicBezTo>
                        <a:cubicBezTo>
                          <a:pt x="350349" y="9714"/>
                          <a:pt x="311678" y="45147"/>
                          <a:pt x="286342" y="87343"/>
                        </a:cubicBezTo>
                        <a:cubicBezTo>
                          <a:pt x="261005" y="129539"/>
                          <a:pt x="245003" y="184212"/>
                          <a:pt x="231287" y="232314"/>
                        </a:cubicBezTo>
                        <a:cubicBezTo>
                          <a:pt x="208998" y="185355"/>
                          <a:pt x="158992" y="155447"/>
                          <a:pt x="110320" y="160114"/>
                        </a:cubicBezTo>
                        <a:cubicBezTo>
                          <a:pt x="61647" y="164686"/>
                          <a:pt x="17260" y="203548"/>
                          <a:pt x="2878" y="254031"/>
                        </a:cubicBezTo>
                        <a:cubicBezTo>
                          <a:pt x="-8076" y="292512"/>
                          <a:pt x="13546" y="342518"/>
                          <a:pt x="45645" y="362997"/>
                        </a:cubicBezTo>
                        <a:cubicBezTo>
                          <a:pt x="77744" y="383380"/>
                          <a:pt x="116225" y="386999"/>
                          <a:pt x="153373" y="390143"/>
                        </a:cubicBezTo>
                        <a:cubicBezTo>
                          <a:pt x="404357" y="411479"/>
                          <a:pt x="626289" y="378903"/>
                          <a:pt x="874034" y="33061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4" name="Google Shape;1014;p24"/>
                  <p:cNvSpPr/>
                  <p:nvPr/>
                </p:nvSpPr>
                <p:spPr>
                  <a:xfrm>
                    <a:off x="2794051" y="4552497"/>
                    <a:ext cx="570688" cy="3244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2999" h="212042" extrusionOk="0">
                        <a:moveTo>
                          <a:pt x="0" y="212042"/>
                        </a:moveTo>
                        <a:cubicBezTo>
                          <a:pt x="4001" y="166608"/>
                          <a:pt x="41624" y="129270"/>
                          <a:pt x="83344" y="122126"/>
                        </a:cubicBezTo>
                        <a:cubicBezTo>
                          <a:pt x="125064" y="114983"/>
                          <a:pt x="168307" y="134414"/>
                          <a:pt x="198311" y="166513"/>
                        </a:cubicBezTo>
                        <a:cubicBezTo>
                          <a:pt x="183071" y="116697"/>
                          <a:pt x="197644" y="53356"/>
                          <a:pt x="236982" y="22685"/>
                        </a:cubicBezTo>
                        <a:cubicBezTo>
                          <a:pt x="276321" y="-7985"/>
                          <a:pt x="334137" y="-7509"/>
                          <a:pt x="372999" y="2382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5" name="Google Shape;1015;p24"/>
                  <p:cNvSpPr/>
                  <p:nvPr/>
                </p:nvSpPr>
                <p:spPr>
                  <a:xfrm>
                    <a:off x="3514829" y="4692357"/>
                    <a:ext cx="126058" cy="105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1" h="68774" extrusionOk="0">
                        <a:moveTo>
                          <a:pt x="0" y="1432"/>
                        </a:moveTo>
                        <a:cubicBezTo>
                          <a:pt x="19050" y="-2759"/>
                          <a:pt x="39719" y="2385"/>
                          <a:pt x="55245" y="15053"/>
                        </a:cubicBezTo>
                        <a:cubicBezTo>
                          <a:pt x="70771" y="27722"/>
                          <a:pt x="80963" y="47819"/>
                          <a:pt x="82391" y="68774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016" name="Google Shape;1016;p24"/>
            <p:cNvGrpSpPr/>
            <p:nvPr/>
          </p:nvGrpSpPr>
          <p:grpSpPr>
            <a:xfrm>
              <a:off x="1422" y="4813626"/>
              <a:ext cx="9141155" cy="338622"/>
              <a:chOff x="1422" y="4813626"/>
              <a:chExt cx="9141155" cy="338622"/>
            </a:xfrm>
          </p:grpSpPr>
          <p:sp>
            <p:nvSpPr>
              <p:cNvPr id="1017" name="Google Shape;1017;p24"/>
              <p:cNvSpPr/>
              <p:nvPr/>
            </p:nvSpPr>
            <p:spPr>
              <a:xfrm>
                <a:off x="1422" y="4813626"/>
                <a:ext cx="9141155" cy="338622"/>
              </a:xfrm>
              <a:custGeom>
                <a:avLst/>
                <a:gdLst/>
                <a:ahLst/>
                <a:cxnLst/>
                <a:rect l="l" t="t" r="r" b="b"/>
                <a:pathLst>
                  <a:path w="6873049" h="254603" extrusionOk="0">
                    <a:moveTo>
                      <a:pt x="0" y="0"/>
                    </a:moveTo>
                    <a:lnTo>
                      <a:pt x="6873050" y="0"/>
                    </a:lnTo>
                    <a:lnTo>
                      <a:pt x="6873050" y="254603"/>
                    </a:lnTo>
                    <a:lnTo>
                      <a:pt x="0" y="25460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18" name="Google Shape;1018;p24"/>
              <p:cNvGrpSpPr/>
              <p:nvPr/>
            </p:nvGrpSpPr>
            <p:grpSpPr>
              <a:xfrm>
                <a:off x="408984" y="4937484"/>
                <a:ext cx="8326033" cy="113087"/>
                <a:chOff x="408984" y="4937484"/>
                <a:chExt cx="8326033" cy="113087"/>
              </a:xfrm>
            </p:grpSpPr>
            <p:grpSp>
              <p:nvGrpSpPr>
                <p:cNvPr id="1019" name="Google Shape;1019;p24"/>
                <p:cNvGrpSpPr/>
                <p:nvPr/>
              </p:nvGrpSpPr>
              <p:grpSpPr>
                <a:xfrm flipH="1">
                  <a:off x="3116092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1020" name="Google Shape;1020;p24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1" name="Google Shape;1021;p24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2" name="Google Shape;1022;p24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23" name="Google Shape;1023;p24"/>
                <p:cNvGrpSpPr/>
                <p:nvPr/>
              </p:nvGrpSpPr>
              <p:grpSpPr>
                <a:xfrm>
                  <a:off x="408984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1024" name="Google Shape;1024;p24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5" name="Google Shape;1025;p24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6" name="Google Shape;1026;p24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27" name="Google Shape;1027;p24"/>
                <p:cNvGrpSpPr/>
                <p:nvPr/>
              </p:nvGrpSpPr>
              <p:grpSpPr>
                <a:xfrm>
                  <a:off x="8530309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1028" name="Google Shape;1028;p24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9" name="Google Shape;1029;p24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0" name="Google Shape;1030;p24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31" name="Google Shape;1031;p24"/>
                <p:cNvGrpSpPr/>
                <p:nvPr/>
              </p:nvGrpSpPr>
              <p:grpSpPr>
                <a:xfrm>
                  <a:off x="5823200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1032" name="Google Shape;1032;p24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3" name="Google Shape;1033;p24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4" name="Google Shape;1034;p24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035" name="Google Shape;1035;p24"/>
            <p:cNvSpPr/>
            <p:nvPr/>
          </p:nvSpPr>
          <p:spPr>
            <a:xfrm>
              <a:off x="362535" y="-172210"/>
              <a:ext cx="705128" cy="382277"/>
            </a:xfrm>
            <a:custGeom>
              <a:avLst/>
              <a:gdLst/>
              <a:ahLst/>
              <a:cxnLst/>
              <a:rect l="l" t="t" r="r" b="b"/>
              <a:pathLst>
                <a:path w="705128" h="382277" extrusionOk="0">
                  <a:moveTo>
                    <a:pt x="694882" y="248052"/>
                  </a:moveTo>
                  <a:cubicBezTo>
                    <a:pt x="673451" y="302821"/>
                    <a:pt x="607157" y="342254"/>
                    <a:pt x="528100" y="355208"/>
                  </a:cubicBezTo>
                  <a:cubicBezTo>
                    <a:pt x="520956" y="356351"/>
                    <a:pt x="513621" y="357304"/>
                    <a:pt x="506192" y="358066"/>
                  </a:cubicBezTo>
                  <a:cubicBezTo>
                    <a:pt x="415228" y="389212"/>
                    <a:pt x="310834" y="389212"/>
                    <a:pt x="221299" y="364352"/>
                  </a:cubicBezTo>
                  <a:cubicBezTo>
                    <a:pt x="213679" y="363876"/>
                    <a:pt x="206059" y="363114"/>
                    <a:pt x="198534" y="362161"/>
                  </a:cubicBezTo>
                  <a:cubicBezTo>
                    <a:pt x="115667" y="351970"/>
                    <a:pt x="41658" y="316727"/>
                    <a:pt x="11940" y="261482"/>
                  </a:cubicBezTo>
                  <a:cubicBezTo>
                    <a:pt x="-27113" y="188521"/>
                    <a:pt x="33943" y="115559"/>
                    <a:pt x="132431" y="83460"/>
                  </a:cubicBezTo>
                  <a:cubicBezTo>
                    <a:pt x="139003" y="81364"/>
                    <a:pt x="145575" y="79364"/>
                    <a:pt x="150909" y="76983"/>
                  </a:cubicBezTo>
                  <a:cubicBezTo>
                    <a:pt x="188342" y="36692"/>
                    <a:pt x="253208" y="8308"/>
                    <a:pt x="321597" y="1164"/>
                  </a:cubicBezTo>
                  <a:cubicBezTo>
                    <a:pt x="422467" y="-8266"/>
                    <a:pt x="494476" y="41359"/>
                    <a:pt x="551721" y="86413"/>
                  </a:cubicBezTo>
                  <a:cubicBezTo>
                    <a:pt x="558008" y="88603"/>
                    <a:pt x="564866" y="90699"/>
                    <a:pt x="571724" y="92794"/>
                  </a:cubicBezTo>
                  <a:cubicBezTo>
                    <a:pt x="653829" y="118893"/>
                    <a:pt x="724505" y="168232"/>
                    <a:pt x="700311" y="233574"/>
                  </a:cubicBezTo>
                  <a:cubicBezTo>
                    <a:pt x="698883" y="238432"/>
                    <a:pt x="697073" y="243289"/>
                    <a:pt x="694882" y="2481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6" name="Google Shape;1036;p24"/>
            <p:cNvGrpSpPr/>
            <p:nvPr/>
          </p:nvGrpSpPr>
          <p:grpSpPr>
            <a:xfrm>
              <a:off x="8505035" y="-120529"/>
              <a:ext cx="1462125" cy="723809"/>
              <a:chOff x="2776710" y="2065334"/>
              <a:chExt cx="1462125" cy="723809"/>
            </a:xfrm>
          </p:grpSpPr>
          <p:sp>
            <p:nvSpPr>
              <p:cNvPr id="1037" name="Google Shape;1037;p24"/>
              <p:cNvSpPr/>
              <p:nvPr/>
            </p:nvSpPr>
            <p:spPr>
              <a:xfrm>
                <a:off x="2776710" y="2406500"/>
                <a:ext cx="927372" cy="382643"/>
              </a:xfrm>
              <a:custGeom>
                <a:avLst/>
                <a:gdLst/>
                <a:ahLst/>
                <a:cxnLst/>
                <a:rect l="l" t="t" r="r" b="b"/>
                <a:pathLst>
                  <a:path w="1240631" h="511897" extrusionOk="0">
                    <a:moveTo>
                      <a:pt x="1114330" y="223171"/>
                    </a:moveTo>
                    <a:cubicBezTo>
                      <a:pt x="1104043" y="223171"/>
                      <a:pt x="1094137" y="223933"/>
                      <a:pt x="1084516" y="225362"/>
                    </a:cubicBezTo>
                    <a:cubicBezTo>
                      <a:pt x="1053656" y="174117"/>
                      <a:pt x="986409" y="137160"/>
                      <a:pt x="906589" y="131636"/>
                    </a:cubicBezTo>
                    <a:cubicBezTo>
                      <a:pt x="871442" y="55340"/>
                      <a:pt x="767905" y="0"/>
                      <a:pt x="645700" y="0"/>
                    </a:cubicBezTo>
                    <a:cubicBezTo>
                      <a:pt x="523494" y="0"/>
                      <a:pt x="418147" y="56293"/>
                      <a:pt x="383857" y="133636"/>
                    </a:cubicBezTo>
                    <a:cubicBezTo>
                      <a:pt x="381285" y="134493"/>
                      <a:pt x="378619" y="135350"/>
                      <a:pt x="375951" y="136208"/>
                    </a:cubicBezTo>
                    <a:cubicBezTo>
                      <a:pt x="321373" y="154019"/>
                      <a:pt x="275939" y="181737"/>
                      <a:pt x="246412" y="215075"/>
                    </a:cubicBezTo>
                    <a:cubicBezTo>
                      <a:pt x="221837" y="206978"/>
                      <a:pt x="192977" y="202311"/>
                      <a:pt x="162115" y="202311"/>
                    </a:cubicBezTo>
                    <a:cubicBezTo>
                      <a:pt x="72580" y="202311"/>
                      <a:pt x="0" y="241649"/>
                      <a:pt x="0" y="290036"/>
                    </a:cubicBezTo>
                    <a:cubicBezTo>
                      <a:pt x="0" y="338423"/>
                      <a:pt x="72580" y="377762"/>
                      <a:pt x="162115" y="377762"/>
                    </a:cubicBezTo>
                    <a:cubicBezTo>
                      <a:pt x="186404" y="377762"/>
                      <a:pt x="209455" y="374809"/>
                      <a:pt x="230124" y="369665"/>
                    </a:cubicBezTo>
                    <a:cubicBezTo>
                      <a:pt x="270605" y="433578"/>
                      <a:pt x="359664" y="474345"/>
                      <a:pt x="458914" y="486537"/>
                    </a:cubicBezTo>
                    <a:cubicBezTo>
                      <a:pt x="468344" y="487680"/>
                      <a:pt x="477964" y="488633"/>
                      <a:pt x="487585" y="489299"/>
                    </a:cubicBezTo>
                    <a:cubicBezTo>
                      <a:pt x="600170" y="520637"/>
                      <a:pt x="731425" y="520637"/>
                      <a:pt x="845820" y="481394"/>
                    </a:cubicBezTo>
                    <a:cubicBezTo>
                      <a:pt x="855059" y="480441"/>
                      <a:pt x="864298" y="479298"/>
                      <a:pt x="873347" y="477774"/>
                    </a:cubicBezTo>
                    <a:cubicBezTo>
                      <a:pt x="952881" y="464820"/>
                      <a:pt x="1022128" y="430435"/>
                      <a:pt x="1060418" y="381953"/>
                    </a:cubicBezTo>
                    <a:cubicBezTo>
                      <a:pt x="1063466" y="378905"/>
                      <a:pt x="1066324" y="375857"/>
                      <a:pt x="1069086" y="372713"/>
                    </a:cubicBezTo>
                    <a:cubicBezTo>
                      <a:pt x="1083087" y="375952"/>
                      <a:pt x="1098232" y="377762"/>
                      <a:pt x="1114139" y="377762"/>
                    </a:cubicBezTo>
                    <a:cubicBezTo>
                      <a:pt x="1183957" y="377762"/>
                      <a:pt x="1240631" y="343091"/>
                      <a:pt x="1240631" y="300419"/>
                    </a:cubicBezTo>
                    <a:cubicBezTo>
                      <a:pt x="1240631" y="257747"/>
                      <a:pt x="1184053" y="223076"/>
                      <a:pt x="1114139" y="22307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24"/>
              <p:cNvSpPr/>
              <p:nvPr/>
            </p:nvSpPr>
            <p:spPr>
              <a:xfrm>
                <a:off x="3311988" y="2065334"/>
                <a:ext cx="926847" cy="502467"/>
              </a:xfrm>
              <a:custGeom>
                <a:avLst/>
                <a:gdLst/>
                <a:ahLst/>
                <a:cxnLst/>
                <a:rect l="l" t="t" r="r" b="b"/>
                <a:pathLst>
                  <a:path w="1084031" h="587681" extrusionOk="0">
                    <a:moveTo>
                      <a:pt x="1068191" y="381376"/>
                    </a:moveTo>
                    <a:cubicBezTo>
                      <a:pt x="1035235" y="465577"/>
                      <a:pt x="933412" y="526252"/>
                      <a:pt x="811779" y="546064"/>
                    </a:cubicBezTo>
                    <a:cubicBezTo>
                      <a:pt x="800729" y="547873"/>
                      <a:pt x="789490" y="549302"/>
                      <a:pt x="778155" y="550445"/>
                    </a:cubicBezTo>
                    <a:cubicBezTo>
                      <a:pt x="638328" y="598356"/>
                      <a:pt x="477832" y="598356"/>
                      <a:pt x="340196" y="560065"/>
                    </a:cubicBezTo>
                    <a:cubicBezTo>
                      <a:pt x="328385" y="559303"/>
                      <a:pt x="316764" y="558160"/>
                      <a:pt x="305144" y="556732"/>
                    </a:cubicBezTo>
                    <a:cubicBezTo>
                      <a:pt x="177699" y="541015"/>
                      <a:pt x="64066" y="486913"/>
                      <a:pt x="18346" y="401855"/>
                    </a:cubicBezTo>
                    <a:cubicBezTo>
                      <a:pt x="-41662" y="289651"/>
                      <a:pt x="52160" y="177541"/>
                      <a:pt x="203512" y="128297"/>
                    </a:cubicBezTo>
                    <a:cubicBezTo>
                      <a:pt x="213608" y="125059"/>
                      <a:pt x="223800" y="121915"/>
                      <a:pt x="231991" y="118296"/>
                    </a:cubicBezTo>
                    <a:cubicBezTo>
                      <a:pt x="289523" y="56288"/>
                      <a:pt x="389154" y="12664"/>
                      <a:pt x="494406" y="1805"/>
                    </a:cubicBezTo>
                    <a:cubicBezTo>
                      <a:pt x="649377" y="-12768"/>
                      <a:pt x="760153" y="63622"/>
                      <a:pt x="848164" y="132774"/>
                    </a:cubicBezTo>
                    <a:cubicBezTo>
                      <a:pt x="857784" y="136203"/>
                      <a:pt x="868357" y="139251"/>
                      <a:pt x="878930" y="142680"/>
                    </a:cubicBezTo>
                    <a:cubicBezTo>
                      <a:pt x="1005231" y="182875"/>
                      <a:pt x="1113721" y="258694"/>
                      <a:pt x="1076669" y="358993"/>
                    </a:cubicBezTo>
                    <a:cubicBezTo>
                      <a:pt x="1074478" y="366517"/>
                      <a:pt x="1071716" y="373947"/>
                      <a:pt x="1068287" y="38137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39" name="Google Shape;1039;p24"/>
            <p:cNvSpPr/>
            <p:nvPr/>
          </p:nvSpPr>
          <p:spPr>
            <a:xfrm>
              <a:off x="-494115" y="2094750"/>
              <a:ext cx="927372" cy="382643"/>
            </a:xfrm>
            <a:custGeom>
              <a:avLst/>
              <a:gdLst/>
              <a:ahLst/>
              <a:cxnLst/>
              <a:rect l="l" t="t" r="r" b="b"/>
              <a:pathLst>
                <a:path w="1240631" h="511897" extrusionOk="0">
                  <a:moveTo>
                    <a:pt x="1114330" y="223171"/>
                  </a:moveTo>
                  <a:cubicBezTo>
                    <a:pt x="1104043" y="223171"/>
                    <a:pt x="1094137" y="223933"/>
                    <a:pt x="1084516" y="225362"/>
                  </a:cubicBezTo>
                  <a:cubicBezTo>
                    <a:pt x="1053656" y="174117"/>
                    <a:pt x="986409" y="137160"/>
                    <a:pt x="906589" y="131636"/>
                  </a:cubicBezTo>
                  <a:cubicBezTo>
                    <a:pt x="871442" y="55340"/>
                    <a:pt x="767905" y="0"/>
                    <a:pt x="645700" y="0"/>
                  </a:cubicBezTo>
                  <a:cubicBezTo>
                    <a:pt x="523494" y="0"/>
                    <a:pt x="418147" y="56293"/>
                    <a:pt x="383857" y="133636"/>
                  </a:cubicBezTo>
                  <a:cubicBezTo>
                    <a:pt x="381285" y="134493"/>
                    <a:pt x="378619" y="135350"/>
                    <a:pt x="375951" y="136208"/>
                  </a:cubicBezTo>
                  <a:cubicBezTo>
                    <a:pt x="321373" y="154019"/>
                    <a:pt x="275939" y="181737"/>
                    <a:pt x="246412" y="215075"/>
                  </a:cubicBezTo>
                  <a:cubicBezTo>
                    <a:pt x="221837" y="206978"/>
                    <a:pt x="192977" y="202311"/>
                    <a:pt x="162115" y="202311"/>
                  </a:cubicBezTo>
                  <a:cubicBezTo>
                    <a:pt x="72580" y="202311"/>
                    <a:pt x="0" y="241649"/>
                    <a:pt x="0" y="290036"/>
                  </a:cubicBezTo>
                  <a:cubicBezTo>
                    <a:pt x="0" y="338423"/>
                    <a:pt x="72580" y="377762"/>
                    <a:pt x="162115" y="377762"/>
                  </a:cubicBezTo>
                  <a:cubicBezTo>
                    <a:pt x="186404" y="377762"/>
                    <a:pt x="209455" y="374809"/>
                    <a:pt x="230124" y="369665"/>
                  </a:cubicBezTo>
                  <a:cubicBezTo>
                    <a:pt x="270605" y="433578"/>
                    <a:pt x="359664" y="474345"/>
                    <a:pt x="458914" y="486537"/>
                  </a:cubicBezTo>
                  <a:cubicBezTo>
                    <a:pt x="468344" y="487680"/>
                    <a:pt x="477964" y="488633"/>
                    <a:pt x="487585" y="489299"/>
                  </a:cubicBezTo>
                  <a:cubicBezTo>
                    <a:pt x="600170" y="520637"/>
                    <a:pt x="731425" y="520637"/>
                    <a:pt x="845820" y="481394"/>
                  </a:cubicBezTo>
                  <a:cubicBezTo>
                    <a:pt x="855059" y="480441"/>
                    <a:pt x="864298" y="479298"/>
                    <a:pt x="873347" y="477774"/>
                  </a:cubicBezTo>
                  <a:cubicBezTo>
                    <a:pt x="952881" y="464820"/>
                    <a:pt x="1022128" y="430435"/>
                    <a:pt x="1060418" y="381953"/>
                  </a:cubicBezTo>
                  <a:cubicBezTo>
                    <a:pt x="1063466" y="378905"/>
                    <a:pt x="1066324" y="375857"/>
                    <a:pt x="1069086" y="372713"/>
                  </a:cubicBezTo>
                  <a:cubicBezTo>
                    <a:pt x="1083087" y="375952"/>
                    <a:pt x="1098232" y="377762"/>
                    <a:pt x="1114139" y="377762"/>
                  </a:cubicBezTo>
                  <a:cubicBezTo>
                    <a:pt x="1183957" y="377762"/>
                    <a:pt x="1240631" y="343091"/>
                    <a:pt x="1240631" y="300419"/>
                  </a:cubicBezTo>
                  <a:cubicBezTo>
                    <a:pt x="1240631" y="257747"/>
                    <a:pt x="1184053" y="223076"/>
                    <a:pt x="1114139" y="2230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0" name="Google Shape;1040;p24"/>
            <p:cNvGrpSpPr/>
            <p:nvPr/>
          </p:nvGrpSpPr>
          <p:grpSpPr>
            <a:xfrm>
              <a:off x="8561388" y="2281312"/>
              <a:ext cx="461424" cy="732722"/>
              <a:chOff x="177600" y="2303162"/>
              <a:chExt cx="461424" cy="732722"/>
            </a:xfrm>
          </p:grpSpPr>
          <p:grpSp>
            <p:nvGrpSpPr>
              <p:cNvPr id="1041" name="Google Shape;1041;p24"/>
              <p:cNvGrpSpPr/>
              <p:nvPr/>
            </p:nvGrpSpPr>
            <p:grpSpPr>
              <a:xfrm>
                <a:off x="423441" y="2517507"/>
                <a:ext cx="215583" cy="229700"/>
                <a:chOff x="423441" y="2517507"/>
                <a:chExt cx="215583" cy="229700"/>
              </a:xfrm>
            </p:grpSpPr>
            <p:sp>
              <p:nvSpPr>
                <p:cNvPr id="1042" name="Google Shape;1042;p24"/>
                <p:cNvSpPr/>
                <p:nvPr/>
              </p:nvSpPr>
              <p:spPr>
                <a:xfrm>
                  <a:off x="439395" y="2545793"/>
                  <a:ext cx="174767" cy="185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218" h="215386" extrusionOk="0">
                      <a:moveTo>
                        <a:pt x="203072" y="0"/>
                      </a:moveTo>
                      <a:cubicBezTo>
                        <a:pt x="203072" y="0"/>
                        <a:pt x="-34594" y="27382"/>
                        <a:pt x="4302" y="215386"/>
                      </a:cubicBezTo>
                      <a:cubicBezTo>
                        <a:pt x="4302" y="215386"/>
                        <a:pt x="209482" y="188004"/>
                        <a:pt x="20307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3" name="Google Shape;1043;p24"/>
                <p:cNvSpPr/>
                <p:nvPr/>
              </p:nvSpPr>
              <p:spPr>
                <a:xfrm>
                  <a:off x="423441" y="2517507"/>
                  <a:ext cx="215583" cy="22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78" h="267093" extrusionOk="0">
                      <a:moveTo>
                        <a:pt x="762" y="267078"/>
                      </a:moveTo>
                      <a:cubicBezTo>
                        <a:pt x="1634" y="266953"/>
                        <a:pt x="2069" y="267078"/>
                        <a:pt x="2878" y="266766"/>
                      </a:cubicBezTo>
                      <a:cubicBezTo>
                        <a:pt x="5056" y="265833"/>
                        <a:pt x="6550" y="263966"/>
                        <a:pt x="8355" y="262410"/>
                      </a:cubicBezTo>
                      <a:cubicBezTo>
                        <a:pt x="17254" y="254880"/>
                        <a:pt x="25531" y="246790"/>
                        <a:pt x="33745" y="238637"/>
                      </a:cubicBezTo>
                      <a:cubicBezTo>
                        <a:pt x="57767" y="214740"/>
                        <a:pt x="79922" y="189474"/>
                        <a:pt x="103072" y="164954"/>
                      </a:cubicBezTo>
                      <a:cubicBezTo>
                        <a:pt x="133068" y="132905"/>
                        <a:pt x="164309" y="101602"/>
                        <a:pt x="193807" y="69117"/>
                      </a:cubicBezTo>
                      <a:cubicBezTo>
                        <a:pt x="213721" y="47211"/>
                        <a:pt x="232640" y="24745"/>
                        <a:pt x="250438" y="1657"/>
                      </a:cubicBezTo>
                      <a:cubicBezTo>
                        <a:pt x="250812" y="1221"/>
                        <a:pt x="250749" y="599"/>
                        <a:pt x="250252" y="225"/>
                      </a:cubicBezTo>
                      <a:cubicBezTo>
                        <a:pt x="249816" y="-148"/>
                        <a:pt x="249194" y="-23"/>
                        <a:pt x="248820" y="350"/>
                      </a:cubicBezTo>
                      <a:cubicBezTo>
                        <a:pt x="234880" y="17153"/>
                        <a:pt x="220131" y="33395"/>
                        <a:pt x="205071" y="49638"/>
                      </a:cubicBezTo>
                      <a:cubicBezTo>
                        <a:pt x="170408" y="87040"/>
                        <a:pt x="133940" y="123632"/>
                        <a:pt x="98592" y="160723"/>
                      </a:cubicBezTo>
                      <a:cubicBezTo>
                        <a:pt x="77744" y="182753"/>
                        <a:pt x="57269" y="204970"/>
                        <a:pt x="36297" y="227000"/>
                      </a:cubicBezTo>
                      <a:cubicBezTo>
                        <a:pt x="27398" y="236397"/>
                        <a:pt x="18374" y="245607"/>
                        <a:pt x="9288" y="255005"/>
                      </a:cubicBezTo>
                      <a:cubicBezTo>
                        <a:pt x="6301" y="258116"/>
                        <a:pt x="2256" y="260543"/>
                        <a:pt x="389" y="264464"/>
                      </a:cubicBezTo>
                      <a:cubicBezTo>
                        <a:pt x="16" y="265211"/>
                        <a:pt x="264" y="265522"/>
                        <a:pt x="140" y="266331"/>
                      </a:cubicBezTo>
                      <a:cubicBezTo>
                        <a:pt x="-47" y="266517"/>
                        <a:pt x="-47" y="266766"/>
                        <a:pt x="140" y="266953"/>
                      </a:cubicBezTo>
                      <a:cubicBezTo>
                        <a:pt x="327" y="267140"/>
                        <a:pt x="576" y="267140"/>
                        <a:pt x="762" y="2669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44" name="Google Shape;1044;p24"/>
              <p:cNvGrpSpPr/>
              <p:nvPr/>
            </p:nvGrpSpPr>
            <p:grpSpPr>
              <a:xfrm>
                <a:off x="177600" y="2303162"/>
                <a:ext cx="326056" cy="122381"/>
                <a:chOff x="177600" y="2303162"/>
                <a:chExt cx="326056" cy="122381"/>
              </a:xfrm>
            </p:grpSpPr>
            <p:sp>
              <p:nvSpPr>
                <p:cNvPr id="1045" name="Google Shape;1045;p24"/>
                <p:cNvSpPr/>
                <p:nvPr/>
              </p:nvSpPr>
              <p:spPr>
                <a:xfrm>
                  <a:off x="275582" y="2303162"/>
                  <a:ext cx="228074" cy="122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74" h="179313" extrusionOk="0">
                      <a:moveTo>
                        <a:pt x="0" y="73082"/>
                      </a:moveTo>
                      <a:cubicBezTo>
                        <a:pt x="0" y="73082"/>
                        <a:pt x="85320" y="12406"/>
                        <a:pt x="170454" y="1951"/>
                      </a:cubicBezTo>
                      <a:cubicBezTo>
                        <a:pt x="228081" y="-5144"/>
                        <a:pt x="324106" y="3880"/>
                        <a:pt x="333503" y="83973"/>
                      </a:cubicBezTo>
                      <a:cubicBezTo>
                        <a:pt x="346323" y="193066"/>
                        <a:pt x="173379" y="232024"/>
                        <a:pt x="0" y="7308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6" name="Google Shape;1046;p24"/>
                <p:cNvSpPr/>
                <p:nvPr/>
              </p:nvSpPr>
              <p:spPr>
                <a:xfrm>
                  <a:off x="177600" y="2341319"/>
                  <a:ext cx="246113" cy="2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605" h="38331" extrusionOk="0">
                      <a:moveTo>
                        <a:pt x="587" y="20101"/>
                      </a:moveTo>
                      <a:cubicBezTo>
                        <a:pt x="3139" y="21968"/>
                        <a:pt x="4632" y="23710"/>
                        <a:pt x="7557" y="24955"/>
                      </a:cubicBezTo>
                      <a:cubicBezTo>
                        <a:pt x="13220" y="27257"/>
                        <a:pt x="19506" y="26946"/>
                        <a:pt x="25418" y="27631"/>
                      </a:cubicBezTo>
                      <a:cubicBezTo>
                        <a:pt x="107751" y="36654"/>
                        <a:pt x="172286" y="8214"/>
                        <a:pt x="252192" y="13068"/>
                      </a:cubicBezTo>
                      <a:cubicBezTo>
                        <a:pt x="283371" y="15060"/>
                        <a:pt x="317101" y="21470"/>
                        <a:pt x="355436" y="37961"/>
                      </a:cubicBezTo>
                      <a:cubicBezTo>
                        <a:pt x="357303" y="38895"/>
                        <a:pt x="359419" y="37961"/>
                        <a:pt x="360290" y="36281"/>
                      </a:cubicBezTo>
                      <a:cubicBezTo>
                        <a:pt x="361099" y="34414"/>
                        <a:pt x="360290" y="32298"/>
                        <a:pt x="358548" y="31489"/>
                      </a:cubicBezTo>
                      <a:cubicBezTo>
                        <a:pt x="319715" y="12446"/>
                        <a:pt x="285300" y="3422"/>
                        <a:pt x="253126" y="871"/>
                      </a:cubicBezTo>
                      <a:cubicBezTo>
                        <a:pt x="173220" y="-5477"/>
                        <a:pt x="108996" y="25204"/>
                        <a:pt x="26414" y="17985"/>
                      </a:cubicBezTo>
                      <a:cubicBezTo>
                        <a:pt x="20750" y="17487"/>
                        <a:pt x="15025" y="15682"/>
                        <a:pt x="9113" y="16056"/>
                      </a:cubicBezTo>
                      <a:cubicBezTo>
                        <a:pt x="6126" y="16304"/>
                        <a:pt x="4135" y="17549"/>
                        <a:pt x="1085" y="18234"/>
                      </a:cubicBezTo>
                      <a:cubicBezTo>
                        <a:pt x="525" y="18109"/>
                        <a:pt x="90" y="18545"/>
                        <a:pt x="27" y="19043"/>
                      </a:cubicBezTo>
                      <a:cubicBezTo>
                        <a:pt x="-97" y="19540"/>
                        <a:pt x="214" y="19976"/>
                        <a:pt x="774" y="201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47" name="Google Shape;1047;p24"/>
              <p:cNvGrpSpPr/>
              <p:nvPr/>
            </p:nvGrpSpPr>
            <p:grpSpPr>
              <a:xfrm>
                <a:off x="258394" y="2710176"/>
                <a:ext cx="218639" cy="325708"/>
                <a:chOff x="258394" y="2710176"/>
                <a:chExt cx="218639" cy="325708"/>
              </a:xfrm>
            </p:grpSpPr>
            <p:sp>
              <p:nvSpPr>
                <p:cNvPr id="1048" name="Google Shape;1048;p24"/>
                <p:cNvSpPr/>
                <p:nvPr/>
              </p:nvSpPr>
              <p:spPr>
                <a:xfrm rot="3637164">
                  <a:off x="253622" y="2845213"/>
                  <a:ext cx="228182" cy="12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74" h="179313" extrusionOk="0">
                      <a:moveTo>
                        <a:pt x="0" y="73082"/>
                      </a:moveTo>
                      <a:cubicBezTo>
                        <a:pt x="0" y="73082"/>
                        <a:pt x="85320" y="12406"/>
                        <a:pt x="170454" y="1951"/>
                      </a:cubicBezTo>
                      <a:cubicBezTo>
                        <a:pt x="228081" y="-5144"/>
                        <a:pt x="324106" y="3880"/>
                        <a:pt x="333503" y="83973"/>
                      </a:cubicBezTo>
                      <a:cubicBezTo>
                        <a:pt x="346323" y="193066"/>
                        <a:pt x="173379" y="232024"/>
                        <a:pt x="0" y="73082"/>
                      </a:cubicBezTo>
                      <a:close/>
                    </a:path>
                  </a:pathLst>
                </a:custGeom>
                <a:solidFill>
                  <a:srgbClr val="43847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9" name="Google Shape;1049;p24"/>
                <p:cNvSpPr/>
                <p:nvPr/>
              </p:nvSpPr>
              <p:spPr>
                <a:xfrm rot="3637164">
                  <a:off x="209766" y="2810790"/>
                  <a:ext cx="246230" cy="26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605" h="38331" extrusionOk="0">
                      <a:moveTo>
                        <a:pt x="587" y="20101"/>
                      </a:moveTo>
                      <a:cubicBezTo>
                        <a:pt x="3139" y="21968"/>
                        <a:pt x="4632" y="23710"/>
                        <a:pt x="7557" y="24955"/>
                      </a:cubicBezTo>
                      <a:cubicBezTo>
                        <a:pt x="13220" y="27257"/>
                        <a:pt x="19506" y="26946"/>
                        <a:pt x="25418" y="27631"/>
                      </a:cubicBezTo>
                      <a:cubicBezTo>
                        <a:pt x="107751" y="36654"/>
                        <a:pt x="172286" y="8214"/>
                        <a:pt x="252192" y="13068"/>
                      </a:cubicBezTo>
                      <a:cubicBezTo>
                        <a:pt x="283371" y="15060"/>
                        <a:pt x="317101" y="21470"/>
                        <a:pt x="355436" y="37961"/>
                      </a:cubicBezTo>
                      <a:cubicBezTo>
                        <a:pt x="357303" y="38895"/>
                        <a:pt x="359419" y="37961"/>
                        <a:pt x="360290" y="36281"/>
                      </a:cubicBezTo>
                      <a:cubicBezTo>
                        <a:pt x="361099" y="34414"/>
                        <a:pt x="360290" y="32298"/>
                        <a:pt x="358548" y="31489"/>
                      </a:cubicBezTo>
                      <a:cubicBezTo>
                        <a:pt x="319715" y="12446"/>
                        <a:pt x="285300" y="3422"/>
                        <a:pt x="253126" y="871"/>
                      </a:cubicBezTo>
                      <a:cubicBezTo>
                        <a:pt x="173220" y="-5477"/>
                        <a:pt x="108996" y="25204"/>
                        <a:pt x="26414" y="17985"/>
                      </a:cubicBezTo>
                      <a:cubicBezTo>
                        <a:pt x="20750" y="17487"/>
                        <a:pt x="15025" y="15682"/>
                        <a:pt x="9113" y="16056"/>
                      </a:cubicBezTo>
                      <a:cubicBezTo>
                        <a:pt x="6126" y="16304"/>
                        <a:pt x="4135" y="17549"/>
                        <a:pt x="1085" y="18234"/>
                      </a:cubicBezTo>
                      <a:cubicBezTo>
                        <a:pt x="525" y="18109"/>
                        <a:pt x="90" y="18545"/>
                        <a:pt x="27" y="19043"/>
                      </a:cubicBezTo>
                      <a:cubicBezTo>
                        <a:pt x="-97" y="19540"/>
                        <a:pt x="214" y="19976"/>
                        <a:pt x="774" y="201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208452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1" name="Google Shape;1051;p25"/>
          <p:cNvGrpSpPr/>
          <p:nvPr/>
        </p:nvGrpSpPr>
        <p:grpSpPr>
          <a:xfrm>
            <a:off x="-569554" y="1017737"/>
            <a:ext cx="10273683" cy="4125773"/>
            <a:chOff x="-569554" y="1017737"/>
            <a:chExt cx="10273683" cy="4125773"/>
          </a:xfrm>
        </p:grpSpPr>
        <p:sp>
          <p:nvSpPr>
            <p:cNvPr id="1052" name="Google Shape;1052;p25"/>
            <p:cNvSpPr/>
            <p:nvPr/>
          </p:nvSpPr>
          <p:spPr>
            <a:xfrm flipH="1">
              <a:off x="-3655" y="3374214"/>
              <a:ext cx="9141155" cy="1758942"/>
            </a:xfrm>
            <a:custGeom>
              <a:avLst/>
              <a:gdLst/>
              <a:ahLst/>
              <a:cxnLst/>
              <a:rect l="l" t="t" r="r" b="b"/>
              <a:pathLst>
                <a:path w="6873049" h="1322513" extrusionOk="0">
                  <a:moveTo>
                    <a:pt x="6452712" y="461358"/>
                  </a:moveTo>
                  <a:cubicBezTo>
                    <a:pt x="6350890" y="447356"/>
                    <a:pt x="6271832" y="369823"/>
                    <a:pt x="6178011" y="328770"/>
                  </a:cubicBezTo>
                  <a:cubicBezTo>
                    <a:pt x="6073902" y="283240"/>
                    <a:pt x="5953411" y="284193"/>
                    <a:pt x="5842350" y="310006"/>
                  </a:cubicBezTo>
                  <a:cubicBezTo>
                    <a:pt x="5731288" y="335818"/>
                    <a:pt x="5630514" y="377347"/>
                    <a:pt x="5527834" y="425925"/>
                  </a:cubicBezTo>
                  <a:cubicBezTo>
                    <a:pt x="5420106" y="344105"/>
                    <a:pt x="5282851" y="300290"/>
                    <a:pt x="5146453" y="304100"/>
                  </a:cubicBezTo>
                  <a:cubicBezTo>
                    <a:pt x="5010055" y="307910"/>
                    <a:pt x="4851654" y="353344"/>
                    <a:pt x="4748880" y="441069"/>
                  </a:cubicBezTo>
                  <a:cubicBezTo>
                    <a:pt x="4629246" y="369156"/>
                    <a:pt x="4473607" y="400207"/>
                    <a:pt x="4343019" y="450880"/>
                  </a:cubicBezTo>
                  <a:cubicBezTo>
                    <a:pt x="4212432" y="501458"/>
                    <a:pt x="4082987" y="570514"/>
                    <a:pt x="3942588" y="568800"/>
                  </a:cubicBezTo>
                  <a:cubicBezTo>
                    <a:pt x="3680079" y="565561"/>
                    <a:pt x="3479959" y="320483"/>
                    <a:pt x="3220498" y="281431"/>
                  </a:cubicBezTo>
                  <a:cubicBezTo>
                    <a:pt x="2946940" y="240187"/>
                    <a:pt x="2694051" y="420686"/>
                    <a:pt x="2418207" y="398016"/>
                  </a:cubicBezTo>
                  <a:cubicBezTo>
                    <a:pt x="2279809" y="225709"/>
                    <a:pt x="2078165" y="102837"/>
                    <a:pt x="1858899" y="57117"/>
                  </a:cubicBezTo>
                  <a:cubicBezTo>
                    <a:pt x="1639634" y="11397"/>
                    <a:pt x="1404176" y="43401"/>
                    <a:pt x="1205865" y="145699"/>
                  </a:cubicBezTo>
                  <a:cubicBezTo>
                    <a:pt x="1108901" y="195706"/>
                    <a:pt x="1006317" y="264476"/>
                    <a:pt x="899636" y="239425"/>
                  </a:cubicBezTo>
                  <a:cubicBezTo>
                    <a:pt x="818007" y="220280"/>
                    <a:pt x="760857" y="151033"/>
                    <a:pt x="694563" y="100646"/>
                  </a:cubicBezTo>
                  <a:cubicBezTo>
                    <a:pt x="593979" y="24256"/>
                    <a:pt x="462058" y="-11559"/>
                    <a:pt x="335566" y="3300"/>
                  </a:cubicBezTo>
                  <a:cubicBezTo>
                    <a:pt x="209074" y="18160"/>
                    <a:pt x="89535" y="83406"/>
                    <a:pt x="10383" y="180942"/>
                  </a:cubicBezTo>
                  <a:cubicBezTo>
                    <a:pt x="6763" y="185418"/>
                    <a:pt x="3429" y="189990"/>
                    <a:pt x="0" y="194562"/>
                  </a:cubicBezTo>
                  <a:lnTo>
                    <a:pt x="0" y="1322513"/>
                  </a:lnTo>
                  <a:lnTo>
                    <a:pt x="6873050" y="1322513"/>
                  </a:lnTo>
                  <a:lnTo>
                    <a:pt x="6873050" y="429068"/>
                  </a:lnTo>
                  <a:cubicBezTo>
                    <a:pt x="6742843" y="371632"/>
                    <a:pt x="6594158" y="480789"/>
                    <a:pt x="6452712" y="461262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3" name="Google Shape;1053;p25"/>
            <p:cNvGrpSpPr/>
            <p:nvPr/>
          </p:nvGrpSpPr>
          <p:grpSpPr>
            <a:xfrm flipH="1">
              <a:off x="-569554" y="4166042"/>
              <a:ext cx="3273201" cy="782486"/>
              <a:chOff x="6430928" y="4166042"/>
              <a:chExt cx="3273201" cy="782486"/>
            </a:xfrm>
          </p:grpSpPr>
          <p:grpSp>
            <p:nvGrpSpPr>
              <p:cNvPr id="1054" name="Google Shape;1054;p25"/>
              <p:cNvGrpSpPr/>
              <p:nvPr/>
            </p:nvGrpSpPr>
            <p:grpSpPr>
              <a:xfrm>
                <a:off x="7386095" y="4166042"/>
                <a:ext cx="2318034" cy="773811"/>
                <a:chOff x="762295" y="4190998"/>
                <a:chExt cx="2318034" cy="773811"/>
              </a:xfrm>
            </p:grpSpPr>
            <p:sp>
              <p:nvSpPr>
                <p:cNvPr id="1055" name="Google Shape;1055;p25"/>
                <p:cNvSpPr/>
                <p:nvPr/>
              </p:nvSpPr>
              <p:spPr>
                <a:xfrm>
                  <a:off x="762295" y="4190998"/>
                  <a:ext cx="2318034" cy="773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5055" h="505759" extrusionOk="0">
                      <a:moveTo>
                        <a:pt x="1514915" y="462992"/>
                      </a:moveTo>
                      <a:cubicBezTo>
                        <a:pt x="1515295" y="420130"/>
                        <a:pt x="1515581" y="376696"/>
                        <a:pt x="1506151" y="335262"/>
                      </a:cubicBezTo>
                      <a:cubicBezTo>
                        <a:pt x="1496721" y="293828"/>
                        <a:pt x="1476052" y="254014"/>
                        <a:pt x="1443667" y="233249"/>
                      </a:cubicBezTo>
                      <a:cubicBezTo>
                        <a:pt x="1411282" y="212485"/>
                        <a:pt x="1363657" y="201817"/>
                        <a:pt x="1338797" y="233630"/>
                      </a:cubicBezTo>
                      <a:cubicBezTo>
                        <a:pt x="1317366" y="183433"/>
                        <a:pt x="1268121" y="151144"/>
                        <a:pt x="1219830" y="155430"/>
                      </a:cubicBezTo>
                      <a:cubicBezTo>
                        <a:pt x="1171538" y="159716"/>
                        <a:pt x="1116103" y="176861"/>
                        <a:pt x="1101529" y="230201"/>
                      </a:cubicBezTo>
                      <a:cubicBezTo>
                        <a:pt x="1068573" y="137714"/>
                        <a:pt x="1012089" y="50750"/>
                        <a:pt x="931318" y="14936"/>
                      </a:cubicBezTo>
                      <a:cubicBezTo>
                        <a:pt x="850546" y="-20782"/>
                        <a:pt x="736912" y="7793"/>
                        <a:pt x="699765" y="98185"/>
                      </a:cubicBezTo>
                      <a:cubicBezTo>
                        <a:pt x="644805" y="45607"/>
                        <a:pt x="565938" y="28557"/>
                        <a:pt x="498216" y="54656"/>
                      </a:cubicBezTo>
                      <a:cubicBezTo>
                        <a:pt x="430493" y="80754"/>
                        <a:pt x="379915" y="142381"/>
                        <a:pt x="363246" y="222581"/>
                      </a:cubicBezTo>
                      <a:cubicBezTo>
                        <a:pt x="363437" y="162193"/>
                        <a:pt x="318003" y="109805"/>
                        <a:pt x="266663" y="98470"/>
                      </a:cubicBezTo>
                      <a:cubicBezTo>
                        <a:pt x="215419" y="87136"/>
                        <a:pt x="161793" y="110758"/>
                        <a:pt x="121597" y="149334"/>
                      </a:cubicBezTo>
                      <a:cubicBezTo>
                        <a:pt x="81402" y="187910"/>
                        <a:pt x="52827" y="239917"/>
                        <a:pt x="27776" y="292971"/>
                      </a:cubicBezTo>
                      <a:cubicBezTo>
                        <a:pt x="-6228" y="364790"/>
                        <a:pt x="-16896" y="459754"/>
                        <a:pt x="41683" y="505759"/>
                      </a:cubicBezTo>
                      <a:lnTo>
                        <a:pt x="1514915" y="462897"/>
                      </a:lnTo>
                      <a:close/>
                    </a:path>
                  </a:pathLst>
                </a:custGeom>
                <a:solidFill>
                  <a:srgbClr val="43847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6" name="Google Shape;1056;p25"/>
                <p:cNvSpPr/>
                <p:nvPr/>
              </p:nvSpPr>
              <p:spPr>
                <a:xfrm>
                  <a:off x="1135593" y="4527789"/>
                  <a:ext cx="323089" cy="195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69" h="127670" extrusionOk="0">
                      <a:moveTo>
                        <a:pt x="0" y="120756"/>
                      </a:moveTo>
                      <a:cubicBezTo>
                        <a:pt x="2857" y="82561"/>
                        <a:pt x="28861" y="48176"/>
                        <a:pt x="61246" y="39698"/>
                      </a:cubicBezTo>
                      <a:cubicBezTo>
                        <a:pt x="93631" y="31221"/>
                        <a:pt x="129826" y="49223"/>
                        <a:pt x="146685" y="82275"/>
                      </a:cubicBezTo>
                      <a:cubicBezTo>
                        <a:pt x="150781" y="90276"/>
                        <a:pt x="153829" y="99515"/>
                        <a:pt x="152876" y="108660"/>
                      </a:cubicBezTo>
                      <a:cubicBezTo>
                        <a:pt x="151924" y="117899"/>
                        <a:pt x="145732" y="126852"/>
                        <a:pt x="137731" y="127614"/>
                      </a:cubicBezTo>
                      <a:cubicBezTo>
                        <a:pt x="127730" y="128567"/>
                        <a:pt x="120015" y="117327"/>
                        <a:pt x="116491" y="106373"/>
                      </a:cubicBezTo>
                      <a:cubicBezTo>
                        <a:pt x="106966" y="76846"/>
                        <a:pt x="114586" y="40937"/>
                        <a:pt x="134874" y="19887"/>
                      </a:cubicBezTo>
                      <a:cubicBezTo>
                        <a:pt x="155162" y="-1164"/>
                        <a:pt x="186785" y="-6117"/>
                        <a:pt x="211169" y="798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7" name="Google Shape;1057;p25"/>
                <p:cNvSpPr/>
                <p:nvPr/>
              </p:nvSpPr>
              <p:spPr>
                <a:xfrm>
                  <a:off x="1695405" y="4365934"/>
                  <a:ext cx="385607" cy="296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031" h="193538" extrusionOk="0">
                      <a:moveTo>
                        <a:pt x="0" y="5611"/>
                      </a:moveTo>
                      <a:cubicBezTo>
                        <a:pt x="29432" y="-7248"/>
                        <a:pt x="65246" y="2563"/>
                        <a:pt x="86678" y="29233"/>
                      </a:cubicBezTo>
                      <a:cubicBezTo>
                        <a:pt x="108109" y="55903"/>
                        <a:pt x="113824" y="98003"/>
                        <a:pt x="100489" y="130960"/>
                      </a:cubicBezTo>
                      <a:cubicBezTo>
                        <a:pt x="126206" y="112957"/>
                        <a:pt x="170783" y="100575"/>
                        <a:pt x="198215" y="114767"/>
                      </a:cubicBezTo>
                      <a:cubicBezTo>
                        <a:pt x="225647" y="128959"/>
                        <a:pt x="246412" y="159344"/>
                        <a:pt x="252031" y="193539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8" name="Google Shape;1058;p25"/>
                <p:cNvSpPr/>
                <p:nvPr/>
              </p:nvSpPr>
              <p:spPr>
                <a:xfrm>
                  <a:off x="2369276" y="4558455"/>
                  <a:ext cx="299188" cy="20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548" h="134003" extrusionOk="0">
                      <a:moveTo>
                        <a:pt x="0" y="49364"/>
                      </a:moveTo>
                      <a:cubicBezTo>
                        <a:pt x="1429" y="24409"/>
                        <a:pt x="20860" y="3359"/>
                        <a:pt x="42291" y="406"/>
                      </a:cubicBezTo>
                      <a:cubicBezTo>
                        <a:pt x="63818" y="-2547"/>
                        <a:pt x="85630" y="10884"/>
                        <a:pt x="97917" y="31553"/>
                      </a:cubicBezTo>
                      <a:cubicBezTo>
                        <a:pt x="110204" y="52222"/>
                        <a:pt x="113443" y="78892"/>
                        <a:pt x="109442" y="103467"/>
                      </a:cubicBezTo>
                      <a:cubicBezTo>
                        <a:pt x="107252" y="116992"/>
                        <a:pt x="100870" y="132137"/>
                        <a:pt x="89059" y="133851"/>
                      </a:cubicBezTo>
                      <a:cubicBezTo>
                        <a:pt x="80867" y="135089"/>
                        <a:pt x="72866" y="128613"/>
                        <a:pt x="69247" y="120135"/>
                      </a:cubicBezTo>
                      <a:cubicBezTo>
                        <a:pt x="65627" y="111658"/>
                        <a:pt x="65913" y="101371"/>
                        <a:pt x="68199" y="92227"/>
                      </a:cubicBezTo>
                      <a:cubicBezTo>
                        <a:pt x="75438" y="62985"/>
                        <a:pt x="102299" y="43459"/>
                        <a:pt x="128588" y="43840"/>
                      </a:cubicBezTo>
                      <a:cubicBezTo>
                        <a:pt x="154877" y="44221"/>
                        <a:pt x="179546" y="61938"/>
                        <a:pt x="195549" y="8622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59" name="Google Shape;1059;p25"/>
              <p:cNvGrpSpPr/>
              <p:nvPr/>
            </p:nvGrpSpPr>
            <p:grpSpPr>
              <a:xfrm>
                <a:off x="6430928" y="4341412"/>
                <a:ext cx="1343761" cy="607116"/>
                <a:chOff x="2515353" y="4380926"/>
                <a:chExt cx="1343761" cy="607116"/>
              </a:xfrm>
            </p:grpSpPr>
            <p:sp>
              <p:nvSpPr>
                <p:cNvPr id="1060" name="Google Shape;1060;p25"/>
                <p:cNvSpPr/>
                <p:nvPr/>
              </p:nvSpPr>
              <p:spPr>
                <a:xfrm>
                  <a:off x="2515353" y="4380926"/>
                  <a:ext cx="1343761" cy="60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275" h="396808" extrusionOk="0">
                      <a:moveTo>
                        <a:pt x="874034" y="330612"/>
                      </a:moveTo>
                      <a:cubicBezTo>
                        <a:pt x="886417" y="289464"/>
                        <a:pt x="870891" y="240505"/>
                        <a:pt x="837839" y="216121"/>
                      </a:cubicBezTo>
                      <a:cubicBezTo>
                        <a:pt x="804787" y="191737"/>
                        <a:pt x="756019" y="189546"/>
                        <a:pt x="725159" y="216978"/>
                      </a:cubicBezTo>
                      <a:cubicBezTo>
                        <a:pt x="753067" y="157923"/>
                        <a:pt x="734493" y="78008"/>
                        <a:pt x="684106" y="40099"/>
                      </a:cubicBezTo>
                      <a:cubicBezTo>
                        <a:pt x="633718" y="2190"/>
                        <a:pt x="551613" y="17048"/>
                        <a:pt x="510275" y="66007"/>
                      </a:cubicBezTo>
                      <a:cubicBezTo>
                        <a:pt x="494463" y="18668"/>
                        <a:pt x="442171" y="-6669"/>
                        <a:pt x="396260" y="1523"/>
                      </a:cubicBezTo>
                      <a:cubicBezTo>
                        <a:pt x="350349" y="9714"/>
                        <a:pt x="311678" y="45147"/>
                        <a:pt x="286342" y="87343"/>
                      </a:cubicBezTo>
                      <a:cubicBezTo>
                        <a:pt x="261005" y="129539"/>
                        <a:pt x="245003" y="184212"/>
                        <a:pt x="231287" y="232314"/>
                      </a:cubicBezTo>
                      <a:cubicBezTo>
                        <a:pt x="208998" y="185355"/>
                        <a:pt x="158992" y="155447"/>
                        <a:pt x="110320" y="160114"/>
                      </a:cubicBezTo>
                      <a:cubicBezTo>
                        <a:pt x="61647" y="164686"/>
                        <a:pt x="17260" y="203548"/>
                        <a:pt x="2878" y="254031"/>
                      </a:cubicBezTo>
                      <a:cubicBezTo>
                        <a:pt x="-8076" y="292512"/>
                        <a:pt x="13546" y="342518"/>
                        <a:pt x="45645" y="362997"/>
                      </a:cubicBezTo>
                      <a:cubicBezTo>
                        <a:pt x="77744" y="383380"/>
                        <a:pt x="116225" y="386999"/>
                        <a:pt x="153373" y="390143"/>
                      </a:cubicBezTo>
                      <a:cubicBezTo>
                        <a:pt x="404357" y="411479"/>
                        <a:pt x="626289" y="378903"/>
                        <a:pt x="874034" y="3306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1" name="Google Shape;1061;p25"/>
                <p:cNvSpPr/>
                <p:nvPr/>
              </p:nvSpPr>
              <p:spPr>
                <a:xfrm>
                  <a:off x="2794051" y="4552497"/>
                  <a:ext cx="570688" cy="324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99" h="212042" extrusionOk="0">
                      <a:moveTo>
                        <a:pt x="0" y="212042"/>
                      </a:moveTo>
                      <a:cubicBezTo>
                        <a:pt x="4001" y="166608"/>
                        <a:pt x="41624" y="129270"/>
                        <a:pt x="83344" y="122126"/>
                      </a:cubicBezTo>
                      <a:cubicBezTo>
                        <a:pt x="125064" y="114983"/>
                        <a:pt x="168307" y="134414"/>
                        <a:pt x="198311" y="166513"/>
                      </a:cubicBezTo>
                      <a:cubicBezTo>
                        <a:pt x="183071" y="116697"/>
                        <a:pt x="197644" y="53356"/>
                        <a:pt x="236982" y="22685"/>
                      </a:cubicBezTo>
                      <a:cubicBezTo>
                        <a:pt x="276321" y="-7985"/>
                        <a:pt x="334137" y="-7509"/>
                        <a:pt x="372999" y="2382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2" name="Google Shape;1062;p25"/>
                <p:cNvSpPr/>
                <p:nvPr/>
              </p:nvSpPr>
              <p:spPr>
                <a:xfrm>
                  <a:off x="3514829" y="4692357"/>
                  <a:ext cx="126058" cy="105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91" h="68774" extrusionOk="0">
                      <a:moveTo>
                        <a:pt x="0" y="1432"/>
                      </a:moveTo>
                      <a:cubicBezTo>
                        <a:pt x="19050" y="-2759"/>
                        <a:pt x="39719" y="2385"/>
                        <a:pt x="55245" y="15053"/>
                      </a:cubicBezTo>
                      <a:cubicBezTo>
                        <a:pt x="70771" y="27722"/>
                        <a:pt x="80963" y="47819"/>
                        <a:pt x="82391" y="68774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063" name="Google Shape;1063;p25"/>
            <p:cNvGrpSpPr/>
            <p:nvPr/>
          </p:nvGrpSpPr>
          <p:grpSpPr>
            <a:xfrm flipH="1">
              <a:off x="7393683" y="4148592"/>
              <a:ext cx="1843078" cy="808698"/>
              <a:chOff x="-25985" y="4224317"/>
              <a:chExt cx="1843078" cy="808698"/>
            </a:xfrm>
          </p:grpSpPr>
          <p:sp>
            <p:nvSpPr>
              <p:cNvPr id="1064" name="Google Shape;1064;p25"/>
              <p:cNvSpPr/>
              <p:nvPr/>
            </p:nvSpPr>
            <p:spPr>
              <a:xfrm>
                <a:off x="-25985" y="4224317"/>
                <a:ext cx="1843078" cy="808698"/>
              </a:xfrm>
              <a:custGeom>
                <a:avLst/>
                <a:gdLst/>
                <a:ahLst/>
                <a:cxnLst/>
                <a:rect l="l" t="t" r="r" b="b"/>
                <a:pathLst>
                  <a:path w="1204626" h="528561" extrusionOk="0">
                    <a:moveTo>
                      <a:pt x="1204532" y="500642"/>
                    </a:moveTo>
                    <a:cubicBezTo>
                      <a:pt x="1197578" y="430728"/>
                      <a:pt x="1152716" y="368530"/>
                      <a:pt x="1095375" y="349194"/>
                    </a:cubicBezTo>
                    <a:cubicBezTo>
                      <a:pt x="1038035" y="329859"/>
                      <a:pt x="976598" y="365196"/>
                      <a:pt x="938689" y="419965"/>
                    </a:cubicBezTo>
                    <a:cubicBezTo>
                      <a:pt x="906399" y="332907"/>
                      <a:pt x="835438" y="267565"/>
                      <a:pt x="755904" y="251658"/>
                    </a:cubicBezTo>
                    <a:cubicBezTo>
                      <a:pt x="676275" y="235751"/>
                      <a:pt x="587312" y="253182"/>
                      <a:pt x="531400" y="322715"/>
                    </a:cubicBezTo>
                    <a:cubicBezTo>
                      <a:pt x="540353" y="277376"/>
                      <a:pt x="522827" y="226703"/>
                      <a:pt x="489585" y="201842"/>
                    </a:cubicBezTo>
                    <a:cubicBezTo>
                      <a:pt x="456343" y="176982"/>
                      <a:pt x="404146" y="172505"/>
                      <a:pt x="372904" y="201271"/>
                    </a:cubicBezTo>
                    <a:cubicBezTo>
                      <a:pt x="392239" y="139644"/>
                      <a:pt x="365665" y="66683"/>
                      <a:pt x="319373" y="30869"/>
                    </a:cubicBezTo>
                    <a:cubicBezTo>
                      <a:pt x="273082" y="-4945"/>
                      <a:pt x="212027" y="-7422"/>
                      <a:pt x="158877" y="12295"/>
                    </a:cubicBezTo>
                    <a:cubicBezTo>
                      <a:pt x="105728" y="32012"/>
                      <a:pt x="59341" y="71636"/>
                      <a:pt x="17812" y="115546"/>
                    </a:cubicBezTo>
                    <a:lnTo>
                      <a:pt x="0" y="528550"/>
                    </a:lnTo>
                    <a:cubicBezTo>
                      <a:pt x="12954" y="529217"/>
                      <a:pt x="34766" y="499308"/>
                      <a:pt x="47435" y="502451"/>
                    </a:cubicBezTo>
                    <a:lnTo>
                      <a:pt x="1204627" y="5006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25"/>
              <p:cNvSpPr/>
              <p:nvPr/>
            </p:nvSpPr>
            <p:spPr>
              <a:xfrm>
                <a:off x="308475" y="4415593"/>
                <a:ext cx="436810" cy="422915"/>
              </a:xfrm>
              <a:custGeom>
                <a:avLst/>
                <a:gdLst/>
                <a:ahLst/>
                <a:cxnLst/>
                <a:rect l="l" t="t" r="r" b="b"/>
                <a:pathLst>
                  <a:path w="285497" h="276415" extrusionOk="0">
                    <a:moveTo>
                      <a:pt x="0" y="0"/>
                    </a:moveTo>
                    <a:cubicBezTo>
                      <a:pt x="35433" y="3238"/>
                      <a:pt x="68770" y="26289"/>
                      <a:pt x="86392" y="59627"/>
                    </a:cubicBezTo>
                    <a:cubicBezTo>
                      <a:pt x="104013" y="92964"/>
                      <a:pt x="105537" y="135731"/>
                      <a:pt x="90201" y="170402"/>
                    </a:cubicBezTo>
                    <a:cubicBezTo>
                      <a:pt x="131921" y="154019"/>
                      <a:pt x="177736" y="144875"/>
                      <a:pt x="218694" y="163354"/>
                    </a:cubicBezTo>
                    <a:cubicBezTo>
                      <a:pt x="259651" y="181832"/>
                      <a:pt x="291274" y="228981"/>
                      <a:pt x="284607" y="27641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25"/>
              <p:cNvSpPr/>
              <p:nvPr/>
            </p:nvSpPr>
            <p:spPr>
              <a:xfrm>
                <a:off x="175186" y="4665667"/>
                <a:ext cx="327752" cy="256382"/>
              </a:xfrm>
              <a:custGeom>
                <a:avLst/>
                <a:gdLst/>
                <a:ahLst/>
                <a:cxnLst/>
                <a:rect l="l" t="t" r="r" b="b"/>
                <a:pathLst>
                  <a:path w="214217" h="167570" extrusionOk="0">
                    <a:moveTo>
                      <a:pt x="0" y="9741"/>
                    </a:moveTo>
                    <a:cubicBezTo>
                      <a:pt x="47435" y="-8452"/>
                      <a:pt x="102679" y="-832"/>
                      <a:pt x="144209" y="29839"/>
                    </a:cubicBezTo>
                    <a:cubicBezTo>
                      <a:pt x="185738" y="60509"/>
                      <a:pt x="212598" y="113278"/>
                      <a:pt x="214217" y="16757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7" name="Google Shape;1067;p25"/>
            <p:cNvGrpSpPr/>
            <p:nvPr/>
          </p:nvGrpSpPr>
          <p:grpSpPr>
            <a:xfrm flipH="1">
              <a:off x="-6579" y="4804888"/>
              <a:ext cx="9141155" cy="338622"/>
              <a:chOff x="0" y="4804888"/>
              <a:chExt cx="9141155" cy="338622"/>
            </a:xfrm>
          </p:grpSpPr>
          <p:sp>
            <p:nvSpPr>
              <p:cNvPr id="1068" name="Google Shape;1068;p25"/>
              <p:cNvSpPr/>
              <p:nvPr/>
            </p:nvSpPr>
            <p:spPr>
              <a:xfrm>
                <a:off x="0" y="4804888"/>
                <a:ext cx="9141155" cy="338622"/>
              </a:xfrm>
              <a:custGeom>
                <a:avLst/>
                <a:gdLst/>
                <a:ahLst/>
                <a:cxnLst/>
                <a:rect l="l" t="t" r="r" b="b"/>
                <a:pathLst>
                  <a:path w="6873049" h="254603" extrusionOk="0">
                    <a:moveTo>
                      <a:pt x="0" y="0"/>
                    </a:moveTo>
                    <a:lnTo>
                      <a:pt x="6873050" y="0"/>
                    </a:lnTo>
                    <a:lnTo>
                      <a:pt x="6873050" y="254603"/>
                    </a:lnTo>
                    <a:lnTo>
                      <a:pt x="0" y="25460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69" name="Google Shape;1069;p25"/>
              <p:cNvGrpSpPr/>
              <p:nvPr/>
            </p:nvGrpSpPr>
            <p:grpSpPr>
              <a:xfrm>
                <a:off x="408984" y="4937484"/>
                <a:ext cx="8326033" cy="113087"/>
                <a:chOff x="408984" y="4937484"/>
                <a:chExt cx="8326033" cy="113087"/>
              </a:xfrm>
            </p:grpSpPr>
            <p:grpSp>
              <p:nvGrpSpPr>
                <p:cNvPr id="1070" name="Google Shape;1070;p25"/>
                <p:cNvGrpSpPr/>
                <p:nvPr/>
              </p:nvGrpSpPr>
              <p:grpSpPr>
                <a:xfrm flipH="1">
                  <a:off x="3116092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1071" name="Google Shape;1071;p25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2" name="Google Shape;1072;p25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3" name="Google Shape;1073;p25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4" name="Google Shape;1074;p25"/>
                <p:cNvGrpSpPr/>
                <p:nvPr/>
              </p:nvGrpSpPr>
              <p:grpSpPr>
                <a:xfrm>
                  <a:off x="408984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1075" name="Google Shape;1075;p25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6" name="Google Shape;1076;p25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7" name="Google Shape;1077;p25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8" name="Google Shape;1078;p25"/>
                <p:cNvGrpSpPr/>
                <p:nvPr/>
              </p:nvGrpSpPr>
              <p:grpSpPr>
                <a:xfrm>
                  <a:off x="8530309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1079" name="Google Shape;1079;p25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0" name="Google Shape;1080;p25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1" name="Google Shape;1081;p25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82" name="Google Shape;1082;p25"/>
                <p:cNvGrpSpPr/>
                <p:nvPr/>
              </p:nvGrpSpPr>
              <p:grpSpPr>
                <a:xfrm>
                  <a:off x="5823200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1083" name="Google Shape;1083;p25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4" name="Google Shape;1084;p25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5" name="Google Shape;1085;p25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086" name="Google Shape;1086;p25"/>
            <p:cNvGrpSpPr/>
            <p:nvPr/>
          </p:nvGrpSpPr>
          <p:grpSpPr>
            <a:xfrm flipH="1">
              <a:off x="326690" y="1017737"/>
              <a:ext cx="461424" cy="732722"/>
              <a:chOff x="8530900" y="1017737"/>
              <a:chExt cx="461424" cy="732722"/>
            </a:xfrm>
          </p:grpSpPr>
          <p:grpSp>
            <p:nvGrpSpPr>
              <p:cNvPr id="1087" name="Google Shape;1087;p25"/>
              <p:cNvGrpSpPr/>
              <p:nvPr/>
            </p:nvGrpSpPr>
            <p:grpSpPr>
              <a:xfrm>
                <a:off x="8776741" y="1232082"/>
                <a:ext cx="215583" cy="229700"/>
                <a:chOff x="423441" y="2517507"/>
                <a:chExt cx="215583" cy="229700"/>
              </a:xfrm>
            </p:grpSpPr>
            <p:sp>
              <p:nvSpPr>
                <p:cNvPr id="1088" name="Google Shape;1088;p25"/>
                <p:cNvSpPr/>
                <p:nvPr/>
              </p:nvSpPr>
              <p:spPr>
                <a:xfrm>
                  <a:off x="439395" y="2545793"/>
                  <a:ext cx="174767" cy="185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218" h="215386" extrusionOk="0">
                      <a:moveTo>
                        <a:pt x="203072" y="0"/>
                      </a:moveTo>
                      <a:cubicBezTo>
                        <a:pt x="203072" y="0"/>
                        <a:pt x="-34594" y="27382"/>
                        <a:pt x="4302" y="215386"/>
                      </a:cubicBezTo>
                      <a:cubicBezTo>
                        <a:pt x="4302" y="215386"/>
                        <a:pt x="209482" y="188004"/>
                        <a:pt x="20307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9" name="Google Shape;1089;p25"/>
                <p:cNvSpPr/>
                <p:nvPr/>
              </p:nvSpPr>
              <p:spPr>
                <a:xfrm>
                  <a:off x="423441" y="2517507"/>
                  <a:ext cx="215583" cy="22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78" h="267093" extrusionOk="0">
                      <a:moveTo>
                        <a:pt x="762" y="267078"/>
                      </a:moveTo>
                      <a:cubicBezTo>
                        <a:pt x="1634" y="266953"/>
                        <a:pt x="2069" y="267078"/>
                        <a:pt x="2878" y="266766"/>
                      </a:cubicBezTo>
                      <a:cubicBezTo>
                        <a:pt x="5056" y="265833"/>
                        <a:pt x="6550" y="263966"/>
                        <a:pt x="8355" y="262410"/>
                      </a:cubicBezTo>
                      <a:cubicBezTo>
                        <a:pt x="17254" y="254880"/>
                        <a:pt x="25531" y="246790"/>
                        <a:pt x="33745" y="238637"/>
                      </a:cubicBezTo>
                      <a:cubicBezTo>
                        <a:pt x="57767" y="214740"/>
                        <a:pt x="79922" y="189474"/>
                        <a:pt x="103072" y="164954"/>
                      </a:cubicBezTo>
                      <a:cubicBezTo>
                        <a:pt x="133068" y="132905"/>
                        <a:pt x="164309" y="101602"/>
                        <a:pt x="193807" y="69117"/>
                      </a:cubicBezTo>
                      <a:cubicBezTo>
                        <a:pt x="213721" y="47211"/>
                        <a:pt x="232640" y="24745"/>
                        <a:pt x="250438" y="1657"/>
                      </a:cubicBezTo>
                      <a:cubicBezTo>
                        <a:pt x="250812" y="1221"/>
                        <a:pt x="250749" y="599"/>
                        <a:pt x="250252" y="225"/>
                      </a:cubicBezTo>
                      <a:cubicBezTo>
                        <a:pt x="249816" y="-148"/>
                        <a:pt x="249194" y="-23"/>
                        <a:pt x="248820" y="350"/>
                      </a:cubicBezTo>
                      <a:cubicBezTo>
                        <a:pt x="234880" y="17153"/>
                        <a:pt x="220131" y="33395"/>
                        <a:pt x="205071" y="49638"/>
                      </a:cubicBezTo>
                      <a:cubicBezTo>
                        <a:pt x="170408" y="87040"/>
                        <a:pt x="133940" y="123632"/>
                        <a:pt x="98592" y="160723"/>
                      </a:cubicBezTo>
                      <a:cubicBezTo>
                        <a:pt x="77744" y="182753"/>
                        <a:pt x="57269" y="204970"/>
                        <a:pt x="36297" y="227000"/>
                      </a:cubicBezTo>
                      <a:cubicBezTo>
                        <a:pt x="27398" y="236397"/>
                        <a:pt x="18374" y="245607"/>
                        <a:pt x="9288" y="255005"/>
                      </a:cubicBezTo>
                      <a:cubicBezTo>
                        <a:pt x="6301" y="258116"/>
                        <a:pt x="2256" y="260543"/>
                        <a:pt x="389" y="264464"/>
                      </a:cubicBezTo>
                      <a:cubicBezTo>
                        <a:pt x="16" y="265211"/>
                        <a:pt x="264" y="265522"/>
                        <a:pt x="140" y="266331"/>
                      </a:cubicBezTo>
                      <a:cubicBezTo>
                        <a:pt x="-47" y="266517"/>
                        <a:pt x="-47" y="266766"/>
                        <a:pt x="140" y="266953"/>
                      </a:cubicBezTo>
                      <a:cubicBezTo>
                        <a:pt x="327" y="267140"/>
                        <a:pt x="576" y="267140"/>
                        <a:pt x="762" y="2669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90" name="Google Shape;1090;p25"/>
              <p:cNvGrpSpPr/>
              <p:nvPr/>
            </p:nvGrpSpPr>
            <p:grpSpPr>
              <a:xfrm>
                <a:off x="8530900" y="1017737"/>
                <a:ext cx="326056" cy="122381"/>
                <a:chOff x="177600" y="2303162"/>
                <a:chExt cx="326056" cy="122381"/>
              </a:xfrm>
            </p:grpSpPr>
            <p:sp>
              <p:nvSpPr>
                <p:cNvPr id="1091" name="Google Shape;1091;p25"/>
                <p:cNvSpPr/>
                <p:nvPr/>
              </p:nvSpPr>
              <p:spPr>
                <a:xfrm>
                  <a:off x="275582" y="2303162"/>
                  <a:ext cx="228074" cy="122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74" h="179313" extrusionOk="0">
                      <a:moveTo>
                        <a:pt x="0" y="73082"/>
                      </a:moveTo>
                      <a:cubicBezTo>
                        <a:pt x="0" y="73082"/>
                        <a:pt x="85320" y="12406"/>
                        <a:pt x="170454" y="1951"/>
                      </a:cubicBezTo>
                      <a:cubicBezTo>
                        <a:pt x="228081" y="-5144"/>
                        <a:pt x="324106" y="3880"/>
                        <a:pt x="333503" y="83973"/>
                      </a:cubicBezTo>
                      <a:cubicBezTo>
                        <a:pt x="346323" y="193066"/>
                        <a:pt x="173379" y="232024"/>
                        <a:pt x="0" y="7308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2" name="Google Shape;1092;p25"/>
                <p:cNvSpPr/>
                <p:nvPr/>
              </p:nvSpPr>
              <p:spPr>
                <a:xfrm>
                  <a:off x="177600" y="2341319"/>
                  <a:ext cx="246113" cy="2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605" h="38331" extrusionOk="0">
                      <a:moveTo>
                        <a:pt x="587" y="20101"/>
                      </a:moveTo>
                      <a:cubicBezTo>
                        <a:pt x="3139" y="21968"/>
                        <a:pt x="4632" y="23710"/>
                        <a:pt x="7557" y="24955"/>
                      </a:cubicBezTo>
                      <a:cubicBezTo>
                        <a:pt x="13220" y="27257"/>
                        <a:pt x="19506" y="26946"/>
                        <a:pt x="25418" y="27631"/>
                      </a:cubicBezTo>
                      <a:cubicBezTo>
                        <a:pt x="107751" y="36654"/>
                        <a:pt x="172286" y="8214"/>
                        <a:pt x="252192" y="13068"/>
                      </a:cubicBezTo>
                      <a:cubicBezTo>
                        <a:pt x="283371" y="15060"/>
                        <a:pt x="317101" y="21470"/>
                        <a:pt x="355436" y="37961"/>
                      </a:cubicBezTo>
                      <a:cubicBezTo>
                        <a:pt x="357303" y="38895"/>
                        <a:pt x="359419" y="37961"/>
                        <a:pt x="360290" y="36281"/>
                      </a:cubicBezTo>
                      <a:cubicBezTo>
                        <a:pt x="361099" y="34414"/>
                        <a:pt x="360290" y="32298"/>
                        <a:pt x="358548" y="31489"/>
                      </a:cubicBezTo>
                      <a:cubicBezTo>
                        <a:pt x="319715" y="12446"/>
                        <a:pt x="285300" y="3422"/>
                        <a:pt x="253126" y="871"/>
                      </a:cubicBezTo>
                      <a:cubicBezTo>
                        <a:pt x="173220" y="-5477"/>
                        <a:pt x="108996" y="25204"/>
                        <a:pt x="26414" y="17985"/>
                      </a:cubicBezTo>
                      <a:cubicBezTo>
                        <a:pt x="20750" y="17487"/>
                        <a:pt x="15025" y="15682"/>
                        <a:pt x="9113" y="16056"/>
                      </a:cubicBezTo>
                      <a:cubicBezTo>
                        <a:pt x="6126" y="16304"/>
                        <a:pt x="4135" y="17549"/>
                        <a:pt x="1085" y="18234"/>
                      </a:cubicBezTo>
                      <a:cubicBezTo>
                        <a:pt x="525" y="18109"/>
                        <a:pt x="90" y="18545"/>
                        <a:pt x="27" y="19043"/>
                      </a:cubicBezTo>
                      <a:cubicBezTo>
                        <a:pt x="-97" y="19540"/>
                        <a:pt x="214" y="19976"/>
                        <a:pt x="774" y="201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93" name="Google Shape;1093;p25"/>
              <p:cNvGrpSpPr/>
              <p:nvPr/>
            </p:nvGrpSpPr>
            <p:grpSpPr>
              <a:xfrm>
                <a:off x="8611694" y="1424751"/>
                <a:ext cx="218639" cy="325708"/>
                <a:chOff x="258394" y="2710176"/>
                <a:chExt cx="218639" cy="325708"/>
              </a:xfrm>
            </p:grpSpPr>
            <p:sp>
              <p:nvSpPr>
                <p:cNvPr id="1094" name="Google Shape;1094;p25"/>
                <p:cNvSpPr/>
                <p:nvPr/>
              </p:nvSpPr>
              <p:spPr>
                <a:xfrm rot="3637164">
                  <a:off x="253622" y="2845213"/>
                  <a:ext cx="228182" cy="12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74" h="179313" extrusionOk="0">
                      <a:moveTo>
                        <a:pt x="0" y="73082"/>
                      </a:moveTo>
                      <a:cubicBezTo>
                        <a:pt x="0" y="73082"/>
                        <a:pt x="85320" y="12406"/>
                        <a:pt x="170454" y="1951"/>
                      </a:cubicBezTo>
                      <a:cubicBezTo>
                        <a:pt x="228081" y="-5144"/>
                        <a:pt x="324106" y="3880"/>
                        <a:pt x="333503" y="83973"/>
                      </a:cubicBezTo>
                      <a:cubicBezTo>
                        <a:pt x="346323" y="193066"/>
                        <a:pt x="173379" y="232024"/>
                        <a:pt x="0" y="73082"/>
                      </a:cubicBezTo>
                      <a:close/>
                    </a:path>
                  </a:pathLst>
                </a:custGeom>
                <a:solidFill>
                  <a:srgbClr val="43847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5" name="Google Shape;1095;p25"/>
                <p:cNvSpPr/>
                <p:nvPr/>
              </p:nvSpPr>
              <p:spPr>
                <a:xfrm rot="3637164">
                  <a:off x="209766" y="2810790"/>
                  <a:ext cx="246230" cy="26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605" h="38331" extrusionOk="0">
                      <a:moveTo>
                        <a:pt x="587" y="20101"/>
                      </a:moveTo>
                      <a:cubicBezTo>
                        <a:pt x="3139" y="21968"/>
                        <a:pt x="4632" y="23710"/>
                        <a:pt x="7557" y="24955"/>
                      </a:cubicBezTo>
                      <a:cubicBezTo>
                        <a:pt x="13220" y="27257"/>
                        <a:pt x="19506" y="26946"/>
                        <a:pt x="25418" y="27631"/>
                      </a:cubicBezTo>
                      <a:cubicBezTo>
                        <a:pt x="107751" y="36654"/>
                        <a:pt x="172286" y="8214"/>
                        <a:pt x="252192" y="13068"/>
                      </a:cubicBezTo>
                      <a:cubicBezTo>
                        <a:pt x="283371" y="15060"/>
                        <a:pt x="317101" y="21470"/>
                        <a:pt x="355436" y="37961"/>
                      </a:cubicBezTo>
                      <a:cubicBezTo>
                        <a:pt x="357303" y="38895"/>
                        <a:pt x="359419" y="37961"/>
                        <a:pt x="360290" y="36281"/>
                      </a:cubicBezTo>
                      <a:cubicBezTo>
                        <a:pt x="361099" y="34414"/>
                        <a:pt x="360290" y="32298"/>
                        <a:pt x="358548" y="31489"/>
                      </a:cubicBezTo>
                      <a:cubicBezTo>
                        <a:pt x="319715" y="12446"/>
                        <a:pt x="285300" y="3422"/>
                        <a:pt x="253126" y="871"/>
                      </a:cubicBezTo>
                      <a:cubicBezTo>
                        <a:pt x="173220" y="-5477"/>
                        <a:pt x="108996" y="25204"/>
                        <a:pt x="26414" y="17985"/>
                      </a:cubicBezTo>
                      <a:cubicBezTo>
                        <a:pt x="20750" y="17487"/>
                        <a:pt x="15025" y="15682"/>
                        <a:pt x="9113" y="16056"/>
                      </a:cubicBezTo>
                      <a:cubicBezTo>
                        <a:pt x="6126" y="16304"/>
                        <a:pt x="4135" y="17549"/>
                        <a:pt x="1085" y="18234"/>
                      </a:cubicBezTo>
                      <a:cubicBezTo>
                        <a:pt x="525" y="18109"/>
                        <a:pt x="90" y="18545"/>
                        <a:pt x="27" y="19043"/>
                      </a:cubicBezTo>
                      <a:cubicBezTo>
                        <a:pt x="-97" y="19540"/>
                        <a:pt x="214" y="19976"/>
                        <a:pt x="774" y="201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096" name="Google Shape;1096;p25"/>
            <p:cNvSpPr/>
            <p:nvPr/>
          </p:nvSpPr>
          <p:spPr>
            <a:xfrm flipH="1">
              <a:off x="8999001" y="1633341"/>
              <a:ext cx="705128" cy="382277"/>
            </a:xfrm>
            <a:custGeom>
              <a:avLst/>
              <a:gdLst/>
              <a:ahLst/>
              <a:cxnLst/>
              <a:rect l="l" t="t" r="r" b="b"/>
              <a:pathLst>
                <a:path w="705128" h="382277" extrusionOk="0">
                  <a:moveTo>
                    <a:pt x="694882" y="248052"/>
                  </a:moveTo>
                  <a:cubicBezTo>
                    <a:pt x="673451" y="302821"/>
                    <a:pt x="607157" y="342254"/>
                    <a:pt x="528100" y="355208"/>
                  </a:cubicBezTo>
                  <a:cubicBezTo>
                    <a:pt x="520956" y="356351"/>
                    <a:pt x="513621" y="357304"/>
                    <a:pt x="506192" y="358066"/>
                  </a:cubicBezTo>
                  <a:cubicBezTo>
                    <a:pt x="415228" y="389212"/>
                    <a:pt x="310834" y="389212"/>
                    <a:pt x="221299" y="364352"/>
                  </a:cubicBezTo>
                  <a:cubicBezTo>
                    <a:pt x="213679" y="363876"/>
                    <a:pt x="206059" y="363114"/>
                    <a:pt x="198534" y="362161"/>
                  </a:cubicBezTo>
                  <a:cubicBezTo>
                    <a:pt x="115667" y="351970"/>
                    <a:pt x="41658" y="316727"/>
                    <a:pt x="11940" y="261482"/>
                  </a:cubicBezTo>
                  <a:cubicBezTo>
                    <a:pt x="-27113" y="188521"/>
                    <a:pt x="33943" y="115559"/>
                    <a:pt x="132431" y="83460"/>
                  </a:cubicBezTo>
                  <a:cubicBezTo>
                    <a:pt x="139003" y="81364"/>
                    <a:pt x="145575" y="79364"/>
                    <a:pt x="150909" y="76983"/>
                  </a:cubicBezTo>
                  <a:cubicBezTo>
                    <a:pt x="188342" y="36692"/>
                    <a:pt x="253208" y="8308"/>
                    <a:pt x="321597" y="1164"/>
                  </a:cubicBezTo>
                  <a:cubicBezTo>
                    <a:pt x="422467" y="-8266"/>
                    <a:pt x="494476" y="41359"/>
                    <a:pt x="551721" y="86413"/>
                  </a:cubicBezTo>
                  <a:cubicBezTo>
                    <a:pt x="558008" y="88603"/>
                    <a:pt x="564866" y="90699"/>
                    <a:pt x="571724" y="92794"/>
                  </a:cubicBezTo>
                  <a:cubicBezTo>
                    <a:pt x="653829" y="118893"/>
                    <a:pt x="724505" y="168232"/>
                    <a:pt x="700311" y="233574"/>
                  </a:cubicBezTo>
                  <a:cubicBezTo>
                    <a:pt x="698883" y="238432"/>
                    <a:pt x="697073" y="243289"/>
                    <a:pt x="694882" y="2481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6910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6"/>
          <p:cNvGrpSpPr/>
          <p:nvPr/>
        </p:nvGrpSpPr>
        <p:grpSpPr>
          <a:xfrm>
            <a:off x="-102185" y="-172210"/>
            <a:ext cx="9243340" cy="5315719"/>
            <a:chOff x="-102185" y="-172209"/>
            <a:chExt cx="9243340" cy="5315719"/>
          </a:xfrm>
        </p:grpSpPr>
        <p:sp>
          <p:nvSpPr>
            <p:cNvPr id="203" name="Google Shape;203;p6"/>
            <p:cNvSpPr/>
            <p:nvPr/>
          </p:nvSpPr>
          <p:spPr>
            <a:xfrm>
              <a:off x="-3602" y="4323375"/>
              <a:ext cx="9141155" cy="810039"/>
            </a:xfrm>
            <a:custGeom>
              <a:avLst/>
              <a:gdLst/>
              <a:ahLst/>
              <a:cxnLst/>
              <a:rect l="l" t="t" r="r" b="b"/>
              <a:pathLst>
                <a:path w="6873049" h="1322513" extrusionOk="0">
                  <a:moveTo>
                    <a:pt x="6452712" y="461358"/>
                  </a:moveTo>
                  <a:cubicBezTo>
                    <a:pt x="6350890" y="447356"/>
                    <a:pt x="6271832" y="369823"/>
                    <a:pt x="6178011" y="328770"/>
                  </a:cubicBezTo>
                  <a:cubicBezTo>
                    <a:pt x="6073902" y="283240"/>
                    <a:pt x="5953411" y="284193"/>
                    <a:pt x="5842350" y="310006"/>
                  </a:cubicBezTo>
                  <a:cubicBezTo>
                    <a:pt x="5731288" y="335818"/>
                    <a:pt x="5630514" y="377347"/>
                    <a:pt x="5527834" y="425925"/>
                  </a:cubicBezTo>
                  <a:cubicBezTo>
                    <a:pt x="5420106" y="344105"/>
                    <a:pt x="5282851" y="300290"/>
                    <a:pt x="5146453" y="304100"/>
                  </a:cubicBezTo>
                  <a:cubicBezTo>
                    <a:pt x="5010055" y="307910"/>
                    <a:pt x="4851654" y="353344"/>
                    <a:pt x="4748880" y="441069"/>
                  </a:cubicBezTo>
                  <a:cubicBezTo>
                    <a:pt x="4629246" y="369156"/>
                    <a:pt x="4473607" y="400207"/>
                    <a:pt x="4343019" y="450880"/>
                  </a:cubicBezTo>
                  <a:cubicBezTo>
                    <a:pt x="4212432" y="501458"/>
                    <a:pt x="4082987" y="570514"/>
                    <a:pt x="3942588" y="568800"/>
                  </a:cubicBezTo>
                  <a:cubicBezTo>
                    <a:pt x="3680079" y="565561"/>
                    <a:pt x="3479959" y="320483"/>
                    <a:pt x="3220498" y="281431"/>
                  </a:cubicBezTo>
                  <a:cubicBezTo>
                    <a:pt x="2946940" y="240187"/>
                    <a:pt x="2694051" y="420686"/>
                    <a:pt x="2418207" y="398016"/>
                  </a:cubicBezTo>
                  <a:cubicBezTo>
                    <a:pt x="2279809" y="225709"/>
                    <a:pt x="2078165" y="102837"/>
                    <a:pt x="1858899" y="57117"/>
                  </a:cubicBezTo>
                  <a:cubicBezTo>
                    <a:pt x="1639634" y="11397"/>
                    <a:pt x="1404176" y="43401"/>
                    <a:pt x="1205865" y="145699"/>
                  </a:cubicBezTo>
                  <a:cubicBezTo>
                    <a:pt x="1108901" y="195706"/>
                    <a:pt x="1006317" y="264476"/>
                    <a:pt x="899636" y="239425"/>
                  </a:cubicBezTo>
                  <a:cubicBezTo>
                    <a:pt x="818007" y="220280"/>
                    <a:pt x="760857" y="151033"/>
                    <a:pt x="694563" y="100646"/>
                  </a:cubicBezTo>
                  <a:cubicBezTo>
                    <a:pt x="593979" y="24256"/>
                    <a:pt x="462058" y="-11559"/>
                    <a:pt x="335566" y="3300"/>
                  </a:cubicBezTo>
                  <a:cubicBezTo>
                    <a:pt x="209074" y="18160"/>
                    <a:pt x="89535" y="83406"/>
                    <a:pt x="10383" y="180942"/>
                  </a:cubicBezTo>
                  <a:cubicBezTo>
                    <a:pt x="6763" y="185418"/>
                    <a:pt x="3429" y="189990"/>
                    <a:pt x="0" y="194562"/>
                  </a:cubicBezTo>
                  <a:lnTo>
                    <a:pt x="0" y="1322513"/>
                  </a:lnTo>
                  <a:lnTo>
                    <a:pt x="6873050" y="1322513"/>
                  </a:lnTo>
                  <a:lnTo>
                    <a:pt x="6873050" y="429068"/>
                  </a:lnTo>
                  <a:cubicBezTo>
                    <a:pt x="6742843" y="371632"/>
                    <a:pt x="6594158" y="480789"/>
                    <a:pt x="6452712" y="461262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4" name="Google Shape;204;p6"/>
            <p:cNvGrpSpPr/>
            <p:nvPr/>
          </p:nvGrpSpPr>
          <p:grpSpPr>
            <a:xfrm>
              <a:off x="-102185" y="4148592"/>
              <a:ext cx="1843078" cy="808698"/>
              <a:chOff x="-25985" y="4224317"/>
              <a:chExt cx="1843078" cy="808698"/>
            </a:xfrm>
          </p:grpSpPr>
          <p:sp>
            <p:nvSpPr>
              <p:cNvPr id="205" name="Google Shape;205;p6"/>
              <p:cNvSpPr/>
              <p:nvPr/>
            </p:nvSpPr>
            <p:spPr>
              <a:xfrm>
                <a:off x="-25985" y="4224317"/>
                <a:ext cx="1843078" cy="808698"/>
              </a:xfrm>
              <a:custGeom>
                <a:avLst/>
                <a:gdLst/>
                <a:ahLst/>
                <a:cxnLst/>
                <a:rect l="l" t="t" r="r" b="b"/>
                <a:pathLst>
                  <a:path w="1204626" h="528561" extrusionOk="0">
                    <a:moveTo>
                      <a:pt x="1204532" y="500642"/>
                    </a:moveTo>
                    <a:cubicBezTo>
                      <a:pt x="1197578" y="430728"/>
                      <a:pt x="1152716" y="368530"/>
                      <a:pt x="1095375" y="349194"/>
                    </a:cubicBezTo>
                    <a:cubicBezTo>
                      <a:pt x="1038035" y="329859"/>
                      <a:pt x="976598" y="365196"/>
                      <a:pt x="938689" y="419965"/>
                    </a:cubicBezTo>
                    <a:cubicBezTo>
                      <a:pt x="906399" y="332907"/>
                      <a:pt x="835438" y="267565"/>
                      <a:pt x="755904" y="251658"/>
                    </a:cubicBezTo>
                    <a:cubicBezTo>
                      <a:pt x="676275" y="235751"/>
                      <a:pt x="587312" y="253182"/>
                      <a:pt x="531400" y="322715"/>
                    </a:cubicBezTo>
                    <a:cubicBezTo>
                      <a:pt x="540353" y="277376"/>
                      <a:pt x="522827" y="226703"/>
                      <a:pt x="489585" y="201842"/>
                    </a:cubicBezTo>
                    <a:cubicBezTo>
                      <a:pt x="456343" y="176982"/>
                      <a:pt x="404146" y="172505"/>
                      <a:pt x="372904" y="201271"/>
                    </a:cubicBezTo>
                    <a:cubicBezTo>
                      <a:pt x="392239" y="139644"/>
                      <a:pt x="365665" y="66683"/>
                      <a:pt x="319373" y="30869"/>
                    </a:cubicBezTo>
                    <a:cubicBezTo>
                      <a:pt x="273082" y="-4945"/>
                      <a:pt x="212027" y="-7422"/>
                      <a:pt x="158877" y="12295"/>
                    </a:cubicBezTo>
                    <a:cubicBezTo>
                      <a:pt x="105728" y="32012"/>
                      <a:pt x="59341" y="71636"/>
                      <a:pt x="17812" y="115546"/>
                    </a:cubicBezTo>
                    <a:lnTo>
                      <a:pt x="0" y="528550"/>
                    </a:lnTo>
                    <a:cubicBezTo>
                      <a:pt x="12954" y="529217"/>
                      <a:pt x="34766" y="499308"/>
                      <a:pt x="47435" y="502451"/>
                    </a:cubicBezTo>
                    <a:lnTo>
                      <a:pt x="1204627" y="5006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308475" y="4415593"/>
                <a:ext cx="436810" cy="422915"/>
              </a:xfrm>
              <a:custGeom>
                <a:avLst/>
                <a:gdLst/>
                <a:ahLst/>
                <a:cxnLst/>
                <a:rect l="l" t="t" r="r" b="b"/>
                <a:pathLst>
                  <a:path w="285497" h="276415" extrusionOk="0">
                    <a:moveTo>
                      <a:pt x="0" y="0"/>
                    </a:moveTo>
                    <a:cubicBezTo>
                      <a:pt x="35433" y="3238"/>
                      <a:pt x="68770" y="26289"/>
                      <a:pt x="86392" y="59627"/>
                    </a:cubicBezTo>
                    <a:cubicBezTo>
                      <a:pt x="104013" y="92964"/>
                      <a:pt x="105537" y="135731"/>
                      <a:pt x="90201" y="170402"/>
                    </a:cubicBezTo>
                    <a:cubicBezTo>
                      <a:pt x="131921" y="154019"/>
                      <a:pt x="177736" y="144875"/>
                      <a:pt x="218694" y="163354"/>
                    </a:cubicBezTo>
                    <a:cubicBezTo>
                      <a:pt x="259651" y="181832"/>
                      <a:pt x="291274" y="228981"/>
                      <a:pt x="284607" y="27641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175186" y="4665667"/>
                <a:ext cx="327752" cy="256382"/>
              </a:xfrm>
              <a:custGeom>
                <a:avLst/>
                <a:gdLst/>
                <a:ahLst/>
                <a:cxnLst/>
                <a:rect l="l" t="t" r="r" b="b"/>
                <a:pathLst>
                  <a:path w="214217" h="167570" extrusionOk="0">
                    <a:moveTo>
                      <a:pt x="0" y="9741"/>
                    </a:moveTo>
                    <a:cubicBezTo>
                      <a:pt x="47435" y="-8452"/>
                      <a:pt x="102679" y="-832"/>
                      <a:pt x="144209" y="29839"/>
                    </a:cubicBezTo>
                    <a:cubicBezTo>
                      <a:pt x="185738" y="60509"/>
                      <a:pt x="212598" y="113278"/>
                      <a:pt x="214217" y="16757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8" name="Google Shape;208;p6"/>
            <p:cNvSpPr/>
            <p:nvPr/>
          </p:nvSpPr>
          <p:spPr>
            <a:xfrm>
              <a:off x="0" y="4804888"/>
              <a:ext cx="9141155" cy="338622"/>
            </a:xfrm>
            <a:custGeom>
              <a:avLst/>
              <a:gdLst/>
              <a:ahLst/>
              <a:cxnLst/>
              <a:rect l="l" t="t" r="r" b="b"/>
              <a:pathLst>
                <a:path w="6873049" h="254603" extrusionOk="0">
                  <a:moveTo>
                    <a:pt x="0" y="0"/>
                  </a:moveTo>
                  <a:lnTo>
                    <a:pt x="6873050" y="0"/>
                  </a:lnTo>
                  <a:lnTo>
                    <a:pt x="6873050" y="254603"/>
                  </a:lnTo>
                  <a:lnTo>
                    <a:pt x="0" y="25460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9" name="Google Shape;209;p6"/>
            <p:cNvGrpSpPr/>
            <p:nvPr/>
          </p:nvGrpSpPr>
          <p:grpSpPr>
            <a:xfrm>
              <a:off x="408983" y="4937484"/>
              <a:ext cx="8326033" cy="113087"/>
              <a:chOff x="408983" y="4937484"/>
              <a:chExt cx="8326033" cy="113087"/>
            </a:xfrm>
          </p:grpSpPr>
          <p:grpSp>
            <p:nvGrpSpPr>
              <p:cNvPr id="210" name="Google Shape;210;p6"/>
              <p:cNvGrpSpPr/>
              <p:nvPr/>
            </p:nvGrpSpPr>
            <p:grpSpPr>
              <a:xfrm flipH="1">
                <a:off x="3116092" y="4937484"/>
                <a:ext cx="204708" cy="113087"/>
                <a:chOff x="4165490" y="4856571"/>
                <a:chExt cx="204708" cy="113087"/>
              </a:xfrm>
            </p:grpSpPr>
            <p:sp>
              <p:nvSpPr>
                <p:cNvPr id="211" name="Google Shape;211;p6"/>
                <p:cNvSpPr/>
                <p:nvPr/>
              </p:nvSpPr>
              <p:spPr>
                <a:xfrm>
                  <a:off x="4165490" y="4859369"/>
                  <a:ext cx="142672" cy="11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72" h="110289" extrusionOk="0">
                      <a:moveTo>
                        <a:pt x="1439" y="2681"/>
                      </a:moveTo>
                      <a:cubicBezTo>
                        <a:pt x="5821" y="2871"/>
                        <a:pt x="10393" y="5062"/>
                        <a:pt x="15822" y="8015"/>
                      </a:cubicBezTo>
                      <a:cubicBezTo>
                        <a:pt x="24490" y="12682"/>
                        <a:pt x="34681" y="19921"/>
                        <a:pt x="45445" y="28779"/>
                      </a:cubicBezTo>
                      <a:cubicBezTo>
                        <a:pt x="57160" y="38400"/>
                        <a:pt x="69448" y="49734"/>
                        <a:pt x="81640" y="60783"/>
                      </a:cubicBezTo>
                      <a:cubicBezTo>
                        <a:pt x="103166" y="80309"/>
                        <a:pt x="124026" y="99169"/>
                        <a:pt x="136408" y="109361"/>
                      </a:cubicBezTo>
                      <a:cubicBezTo>
                        <a:pt x="137837" y="110599"/>
                        <a:pt x="140123" y="110599"/>
                        <a:pt x="141552" y="109361"/>
                      </a:cubicBezTo>
                      <a:cubicBezTo>
                        <a:pt x="142981" y="108218"/>
                        <a:pt x="143076" y="106218"/>
                        <a:pt x="141647" y="104979"/>
                      </a:cubicBezTo>
                      <a:cubicBezTo>
                        <a:pt x="130027" y="94121"/>
                        <a:pt x="111739" y="73451"/>
                        <a:pt x="90688" y="53640"/>
                      </a:cubicBezTo>
                      <a:cubicBezTo>
                        <a:pt x="78496" y="42209"/>
                        <a:pt x="65352" y="31065"/>
                        <a:pt x="52779" y="21921"/>
                      </a:cubicBezTo>
                      <a:cubicBezTo>
                        <a:pt x="40777" y="13158"/>
                        <a:pt x="29252" y="6110"/>
                        <a:pt x="19156" y="2585"/>
                      </a:cubicBezTo>
                      <a:cubicBezTo>
                        <a:pt x="12298" y="204"/>
                        <a:pt x="6202" y="-462"/>
                        <a:pt x="1249" y="300"/>
                      </a:cubicBezTo>
                      <a:cubicBezTo>
                        <a:pt x="487" y="300"/>
                        <a:pt x="-85" y="871"/>
                        <a:pt x="10" y="1538"/>
                      </a:cubicBezTo>
                      <a:cubicBezTo>
                        <a:pt x="10" y="2205"/>
                        <a:pt x="677" y="2681"/>
                        <a:pt x="1439" y="25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" name="Google Shape;212;p6"/>
                <p:cNvSpPr/>
                <p:nvPr/>
              </p:nvSpPr>
              <p:spPr>
                <a:xfrm>
                  <a:off x="4264666" y="4856571"/>
                  <a:ext cx="59291" cy="91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91" h="91546" extrusionOk="0">
                      <a:moveTo>
                        <a:pt x="85" y="1478"/>
                      </a:moveTo>
                      <a:cubicBezTo>
                        <a:pt x="1704" y="10051"/>
                        <a:pt x="3037" y="20338"/>
                        <a:pt x="6562" y="31101"/>
                      </a:cubicBezTo>
                      <a:cubicBezTo>
                        <a:pt x="9800" y="40721"/>
                        <a:pt x="14563" y="50341"/>
                        <a:pt x="19897" y="59105"/>
                      </a:cubicBezTo>
                      <a:cubicBezTo>
                        <a:pt x="29041" y="73964"/>
                        <a:pt x="40661" y="85870"/>
                        <a:pt x="51805" y="90918"/>
                      </a:cubicBezTo>
                      <a:cubicBezTo>
                        <a:pt x="54091" y="92156"/>
                        <a:pt x="57139" y="91490"/>
                        <a:pt x="58568" y="89585"/>
                      </a:cubicBezTo>
                      <a:cubicBezTo>
                        <a:pt x="59997" y="87680"/>
                        <a:pt x="59235" y="85013"/>
                        <a:pt x="56949" y="83870"/>
                      </a:cubicBezTo>
                      <a:cubicBezTo>
                        <a:pt x="52186" y="80917"/>
                        <a:pt x="48281" y="75773"/>
                        <a:pt x="43995" y="69963"/>
                      </a:cubicBezTo>
                      <a:cubicBezTo>
                        <a:pt x="35518" y="58533"/>
                        <a:pt x="28183" y="43007"/>
                        <a:pt x="20182" y="28815"/>
                      </a:cubicBezTo>
                      <a:cubicBezTo>
                        <a:pt x="14277" y="18242"/>
                        <a:pt x="7419" y="8908"/>
                        <a:pt x="2656" y="812"/>
                      </a:cubicBezTo>
                      <a:cubicBezTo>
                        <a:pt x="2466" y="240"/>
                        <a:pt x="1609" y="-141"/>
                        <a:pt x="942" y="50"/>
                      </a:cubicBezTo>
                      <a:cubicBezTo>
                        <a:pt x="275" y="240"/>
                        <a:pt x="-201" y="907"/>
                        <a:pt x="85" y="14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" name="Google Shape;213;p6"/>
                <p:cNvSpPr/>
                <p:nvPr/>
              </p:nvSpPr>
              <p:spPr>
                <a:xfrm>
                  <a:off x="4349134" y="4870554"/>
                  <a:ext cx="21064" cy="7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4" h="70120" extrusionOk="0">
                      <a:moveTo>
                        <a:pt x="389" y="4736"/>
                      </a:moveTo>
                      <a:cubicBezTo>
                        <a:pt x="1246" y="7688"/>
                        <a:pt x="961" y="10831"/>
                        <a:pt x="1532" y="14261"/>
                      </a:cubicBezTo>
                      <a:cubicBezTo>
                        <a:pt x="3628" y="26453"/>
                        <a:pt x="5818" y="41026"/>
                        <a:pt x="8200" y="54075"/>
                      </a:cubicBezTo>
                      <a:cubicBezTo>
                        <a:pt x="9057" y="58647"/>
                        <a:pt x="10105" y="63124"/>
                        <a:pt x="11629" y="67124"/>
                      </a:cubicBezTo>
                      <a:cubicBezTo>
                        <a:pt x="12295" y="69315"/>
                        <a:pt x="14962" y="70553"/>
                        <a:pt x="17534" y="69982"/>
                      </a:cubicBezTo>
                      <a:cubicBezTo>
                        <a:pt x="20106" y="69410"/>
                        <a:pt x="21630" y="67124"/>
                        <a:pt x="20868" y="64933"/>
                      </a:cubicBezTo>
                      <a:cubicBezTo>
                        <a:pt x="16486" y="50074"/>
                        <a:pt x="18106" y="30262"/>
                        <a:pt x="14581" y="14451"/>
                      </a:cubicBezTo>
                      <a:cubicBezTo>
                        <a:pt x="14105" y="12165"/>
                        <a:pt x="13724" y="9784"/>
                        <a:pt x="12676" y="7783"/>
                      </a:cubicBezTo>
                      <a:cubicBezTo>
                        <a:pt x="11343" y="5402"/>
                        <a:pt x="9533" y="3783"/>
                        <a:pt x="7533" y="1973"/>
                      </a:cubicBezTo>
                      <a:cubicBezTo>
                        <a:pt x="6580" y="259"/>
                        <a:pt x="4199" y="-503"/>
                        <a:pt x="2294" y="354"/>
                      </a:cubicBezTo>
                      <a:cubicBezTo>
                        <a:pt x="294" y="1116"/>
                        <a:pt x="-563" y="3116"/>
                        <a:pt x="389" y="48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4" name="Google Shape;214;p6"/>
              <p:cNvGrpSpPr/>
              <p:nvPr/>
            </p:nvGrpSpPr>
            <p:grpSpPr>
              <a:xfrm>
                <a:off x="408984" y="4937484"/>
                <a:ext cx="204708" cy="113087"/>
                <a:chOff x="4165490" y="4856571"/>
                <a:chExt cx="204708" cy="113087"/>
              </a:xfrm>
            </p:grpSpPr>
            <p:sp>
              <p:nvSpPr>
                <p:cNvPr id="215" name="Google Shape;215;p6"/>
                <p:cNvSpPr/>
                <p:nvPr/>
              </p:nvSpPr>
              <p:spPr>
                <a:xfrm>
                  <a:off x="4165490" y="4859369"/>
                  <a:ext cx="142672" cy="11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72" h="110289" extrusionOk="0">
                      <a:moveTo>
                        <a:pt x="1439" y="2681"/>
                      </a:moveTo>
                      <a:cubicBezTo>
                        <a:pt x="5821" y="2871"/>
                        <a:pt x="10393" y="5062"/>
                        <a:pt x="15822" y="8015"/>
                      </a:cubicBezTo>
                      <a:cubicBezTo>
                        <a:pt x="24490" y="12682"/>
                        <a:pt x="34681" y="19921"/>
                        <a:pt x="45445" y="28779"/>
                      </a:cubicBezTo>
                      <a:cubicBezTo>
                        <a:pt x="57160" y="38400"/>
                        <a:pt x="69448" y="49734"/>
                        <a:pt x="81640" y="60783"/>
                      </a:cubicBezTo>
                      <a:cubicBezTo>
                        <a:pt x="103166" y="80309"/>
                        <a:pt x="124026" y="99169"/>
                        <a:pt x="136408" y="109361"/>
                      </a:cubicBezTo>
                      <a:cubicBezTo>
                        <a:pt x="137837" y="110599"/>
                        <a:pt x="140123" y="110599"/>
                        <a:pt x="141552" y="109361"/>
                      </a:cubicBezTo>
                      <a:cubicBezTo>
                        <a:pt x="142981" y="108218"/>
                        <a:pt x="143076" y="106218"/>
                        <a:pt x="141647" y="104979"/>
                      </a:cubicBezTo>
                      <a:cubicBezTo>
                        <a:pt x="130027" y="94121"/>
                        <a:pt x="111739" y="73451"/>
                        <a:pt x="90688" y="53640"/>
                      </a:cubicBezTo>
                      <a:cubicBezTo>
                        <a:pt x="78496" y="42209"/>
                        <a:pt x="65352" y="31065"/>
                        <a:pt x="52779" y="21921"/>
                      </a:cubicBezTo>
                      <a:cubicBezTo>
                        <a:pt x="40777" y="13158"/>
                        <a:pt x="29252" y="6110"/>
                        <a:pt x="19156" y="2585"/>
                      </a:cubicBezTo>
                      <a:cubicBezTo>
                        <a:pt x="12298" y="204"/>
                        <a:pt x="6202" y="-462"/>
                        <a:pt x="1249" y="300"/>
                      </a:cubicBezTo>
                      <a:cubicBezTo>
                        <a:pt x="487" y="300"/>
                        <a:pt x="-85" y="871"/>
                        <a:pt x="10" y="1538"/>
                      </a:cubicBezTo>
                      <a:cubicBezTo>
                        <a:pt x="10" y="2205"/>
                        <a:pt x="677" y="2681"/>
                        <a:pt x="1439" y="25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" name="Google Shape;216;p6"/>
                <p:cNvSpPr/>
                <p:nvPr/>
              </p:nvSpPr>
              <p:spPr>
                <a:xfrm>
                  <a:off x="4264666" y="4856571"/>
                  <a:ext cx="59291" cy="91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91" h="91546" extrusionOk="0">
                      <a:moveTo>
                        <a:pt x="85" y="1478"/>
                      </a:moveTo>
                      <a:cubicBezTo>
                        <a:pt x="1704" y="10051"/>
                        <a:pt x="3037" y="20338"/>
                        <a:pt x="6562" y="31101"/>
                      </a:cubicBezTo>
                      <a:cubicBezTo>
                        <a:pt x="9800" y="40721"/>
                        <a:pt x="14563" y="50341"/>
                        <a:pt x="19897" y="59105"/>
                      </a:cubicBezTo>
                      <a:cubicBezTo>
                        <a:pt x="29041" y="73964"/>
                        <a:pt x="40661" y="85870"/>
                        <a:pt x="51805" y="90918"/>
                      </a:cubicBezTo>
                      <a:cubicBezTo>
                        <a:pt x="54091" y="92156"/>
                        <a:pt x="57139" y="91490"/>
                        <a:pt x="58568" y="89585"/>
                      </a:cubicBezTo>
                      <a:cubicBezTo>
                        <a:pt x="59997" y="87680"/>
                        <a:pt x="59235" y="85013"/>
                        <a:pt x="56949" y="83870"/>
                      </a:cubicBezTo>
                      <a:cubicBezTo>
                        <a:pt x="52186" y="80917"/>
                        <a:pt x="48281" y="75773"/>
                        <a:pt x="43995" y="69963"/>
                      </a:cubicBezTo>
                      <a:cubicBezTo>
                        <a:pt x="35518" y="58533"/>
                        <a:pt x="28183" y="43007"/>
                        <a:pt x="20182" y="28815"/>
                      </a:cubicBezTo>
                      <a:cubicBezTo>
                        <a:pt x="14277" y="18242"/>
                        <a:pt x="7419" y="8908"/>
                        <a:pt x="2656" y="812"/>
                      </a:cubicBezTo>
                      <a:cubicBezTo>
                        <a:pt x="2466" y="240"/>
                        <a:pt x="1609" y="-141"/>
                        <a:pt x="942" y="50"/>
                      </a:cubicBezTo>
                      <a:cubicBezTo>
                        <a:pt x="275" y="240"/>
                        <a:pt x="-201" y="907"/>
                        <a:pt x="85" y="14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" name="Google Shape;217;p6"/>
                <p:cNvSpPr/>
                <p:nvPr/>
              </p:nvSpPr>
              <p:spPr>
                <a:xfrm>
                  <a:off x="4349134" y="4870554"/>
                  <a:ext cx="21064" cy="7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4" h="70120" extrusionOk="0">
                      <a:moveTo>
                        <a:pt x="389" y="4736"/>
                      </a:moveTo>
                      <a:cubicBezTo>
                        <a:pt x="1246" y="7688"/>
                        <a:pt x="961" y="10831"/>
                        <a:pt x="1532" y="14261"/>
                      </a:cubicBezTo>
                      <a:cubicBezTo>
                        <a:pt x="3628" y="26453"/>
                        <a:pt x="5818" y="41026"/>
                        <a:pt x="8200" y="54075"/>
                      </a:cubicBezTo>
                      <a:cubicBezTo>
                        <a:pt x="9057" y="58647"/>
                        <a:pt x="10105" y="63124"/>
                        <a:pt x="11629" y="67124"/>
                      </a:cubicBezTo>
                      <a:cubicBezTo>
                        <a:pt x="12295" y="69315"/>
                        <a:pt x="14962" y="70553"/>
                        <a:pt x="17534" y="69982"/>
                      </a:cubicBezTo>
                      <a:cubicBezTo>
                        <a:pt x="20106" y="69410"/>
                        <a:pt x="21630" y="67124"/>
                        <a:pt x="20868" y="64933"/>
                      </a:cubicBezTo>
                      <a:cubicBezTo>
                        <a:pt x="16486" y="50074"/>
                        <a:pt x="18106" y="30262"/>
                        <a:pt x="14581" y="14451"/>
                      </a:cubicBezTo>
                      <a:cubicBezTo>
                        <a:pt x="14105" y="12165"/>
                        <a:pt x="13724" y="9784"/>
                        <a:pt x="12676" y="7783"/>
                      </a:cubicBezTo>
                      <a:cubicBezTo>
                        <a:pt x="11343" y="5402"/>
                        <a:pt x="9533" y="3783"/>
                        <a:pt x="7533" y="1973"/>
                      </a:cubicBezTo>
                      <a:cubicBezTo>
                        <a:pt x="6580" y="259"/>
                        <a:pt x="4199" y="-503"/>
                        <a:pt x="2294" y="354"/>
                      </a:cubicBezTo>
                      <a:cubicBezTo>
                        <a:pt x="294" y="1116"/>
                        <a:pt x="-563" y="3116"/>
                        <a:pt x="389" y="48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8" name="Google Shape;218;p6"/>
              <p:cNvGrpSpPr/>
              <p:nvPr/>
            </p:nvGrpSpPr>
            <p:grpSpPr>
              <a:xfrm>
                <a:off x="8530309" y="4937484"/>
                <a:ext cx="204708" cy="113087"/>
                <a:chOff x="4165490" y="4856571"/>
                <a:chExt cx="204708" cy="113087"/>
              </a:xfrm>
            </p:grpSpPr>
            <p:sp>
              <p:nvSpPr>
                <p:cNvPr id="219" name="Google Shape;219;p6"/>
                <p:cNvSpPr/>
                <p:nvPr/>
              </p:nvSpPr>
              <p:spPr>
                <a:xfrm>
                  <a:off x="4165490" y="4859369"/>
                  <a:ext cx="142672" cy="11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72" h="110289" extrusionOk="0">
                      <a:moveTo>
                        <a:pt x="1439" y="2681"/>
                      </a:moveTo>
                      <a:cubicBezTo>
                        <a:pt x="5821" y="2871"/>
                        <a:pt x="10393" y="5062"/>
                        <a:pt x="15822" y="8015"/>
                      </a:cubicBezTo>
                      <a:cubicBezTo>
                        <a:pt x="24490" y="12682"/>
                        <a:pt x="34681" y="19921"/>
                        <a:pt x="45445" y="28779"/>
                      </a:cubicBezTo>
                      <a:cubicBezTo>
                        <a:pt x="57160" y="38400"/>
                        <a:pt x="69448" y="49734"/>
                        <a:pt x="81640" y="60783"/>
                      </a:cubicBezTo>
                      <a:cubicBezTo>
                        <a:pt x="103166" y="80309"/>
                        <a:pt x="124026" y="99169"/>
                        <a:pt x="136408" y="109361"/>
                      </a:cubicBezTo>
                      <a:cubicBezTo>
                        <a:pt x="137837" y="110599"/>
                        <a:pt x="140123" y="110599"/>
                        <a:pt x="141552" y="109361"/>
                      </a:cubicBezTo>
                      <a:cubicBezTo>
                        <a:pt x="142981" y="108218"/>
                        <a:pt x="143076" y="106218"/>
                        <a:pt x="141647" y="104979"/>
                      </a:cubicBezTo>
                      <a:cubicBezTo>
                        <a:pt x="130027" y="94121"/>
                        <a:pt x="111739" y="73451"/>
                        <a:pt x="90688" y="53640"/>
                      </a:cubicBezTo>
                      <a:cubicBezTo>
                        <a:pt x="78496" y="42209"/>
                        <a:pt x="65352" y="31065"/>
                        <a:pt x="52779" y="21921"/>
                      </a:cubicBezTo>
                      <a:cubicBezTo>
                        <a:pt x="40777" y="13158"/>
                        <a:pt x="29252" y="6110"/>
                        <a:pt x="19156" y="2585"/>
                      </a:cubicBezTo>
                      <a:cubicBezTo>
                        <a:pt x="12298" y="204"/>
                        <a:pt x="6202" y="-462"/>
                        <a:pt x="1249" y="300"/>
                      </a:cubicBezTo>
                      <a:cubicBezTo>
                        <a:pt x="487" y="300"/>
                        <a:pt x="-85" y="871"/>
                        <a:pt x="10" y="1538"/>
                      </a:cubicBezTo>
                      <a:cubicBezTo>
                        <a:pt x="10" y="2205"/>
                        <a:pt x="677" y="2681"/>
                        <a:pt x="1439" y="25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" name="Google Shape;220;p6"/>
                <p:cNvSpPr/>
                <p:nvPr/>
              </p:nvSpPr>
              <p:spPr>
                <a:xfrm>
                  <a:off x="4264666" y="4856571"/>
                  <a:ext cx="59291" cy="91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91" h="91546" extrusionOk="0">
                      <a:moveTo>
                        <a:pt x="85" y="1478"/>
                      </a:moveTo>
                      <a:cubicBezTo>
                        <a:pt x="1704" y="10051"/>
                        <a:pt x="3037" y="20338"/>
                        <a:pt x="6562" y="31101"/>
                      </a:cubicBezTo>
                      <a:cubicBezTo>
                        <a:pt x="9800" y="40721"/>
                        <a:pt x="14563" y="50341"/>
                        <a:pt x="19897" y="59105"/>
                      </a:cubicBezTo>
                      <a:cubicBezTo>
                        <a:pt x="29041" y="73964"/>
                        <a:pt x="40661" y="85870"/>
                        <a:pt x="51805" y="90918"/>
                      </a:cubicBezTo>
                      <a:cubicBezTo>
                        <a:pt x="54091" y="92156"/>
                        <a:pt x="57139" y="91490"/>
                        <a:pt x="58568" y="89585"/>
                      </a:cubicBezTo>
                      <a:cubicBezTo>
                        <a:pt x="59997" y="87680"/>
                        <a:pt x="59235" y="85013"/>
                        <a:pt x="56949" y="83870"/>
                      </a:cubicBezTo>
                      <a:cubicBezTo>
                        <a:pt x="52186" y="80917"/>
                        <a:pt x="48281" y="75773"/>
                        <a:pt x="43995" y="69963"/>
                      </a:cubicBezTo>
                      <a:cubicBezTo>
                        <a:pt x="35518" y="58533"/>
                        <a:pt x="28183" y="43007"/>
                        <a:pt x="20182" y="28815"/>
                      </a:cubicBezTo>
                      <a:cubicBezTo>
                        <a:pt x="14277" y="18242"/>
                        <a:pt x="7419" y="8908"/>
                        <a:pt x="2656" y="812"/>
                      </a:cubicBezTo>
                      <a:cubicBezTo>
                        <a:pt x="2466" y="240"/>
                        <a:pt x="1609" y="-141"/>
                        <a:pt x="942" y="50"/>
                      </a:cubicBezTo>
                      <a:cubicBezTo>
                        <a:pt x="275" y="240"/>
                        <a:pt x="-201" y="907"/>
                        <a:pt x="85" y="14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" name="Google Shape;221;p6"/>
                <p:cNvSpPr/>
                <p:nvPr/>
              </p:nvSpPr>
              <p:spPr>
                <a:xfrm>
                  <a:off x="4349134" y="4870554"/>
                  <a:ext cx="21064" cy="7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4" h="70120" extrusionOk="0">
                      <a:moveTo>
                        <a:pt x="389" y="4736"/>
                      </a:moveTo>
                      <a:cubicBezTo>
                        <a:pt x="1246" y="7688"/>
                        <a:pt x="961" y="10831"/>
                        <a:pt x="1532" y="14261"/>
                      </a:cubicBezTo>
                      <a:cubicBezTo>
                        <a:pt x="3628" y="26453"/>
                        <a:pt x="5818" y="41026"/>
                        <a:pt x="8200" y="54075"/>
                      </a:cubicBezTo>
                      <a:cubicBezTo>
                        <a:pt x="9057" y="58647"/>
                        <a:pt x="10105" y="63124"/>
                        <a:pt x="11629" y="67124"/>
                      </a:cubicBezTo>
                      <a:cubicBezTo>
                        <a:pt x="12295" y="69315"/>
                        <a:pt x="14962" y="70553"/>
                        <a:pt x="17534" y="69982"/>
                      </a:cubicBezTo>
                      <a:cubicBezTo>
                        <a:pt x="20106" y="69410"/>
                        <a:pt x="21630" y="67124"/>
                        <a:pt x="20868" y="64933"/>
                      </a:cubicBezTo>
                      <a:cubicBezTo>
                        <a:pt x="16486" y="50074"/>
                        <a:pt x="18106" y="30262"/>
                        <a:pt x="14581" y="14451"/>
                      </a:cubicBezTo>
                      <a:cubicBezTo>
                        <a:pt x="14105" y="12165"/>
                        <a:pt x="13724" y="9784"/>
                        <a:pt x="12676" y="7783"/>
                      </a:cubicBezTo>
                      <a:cubicBezTo>
                        <a:pt x="11343" y="5402"/>
                        <a:pt x="9533" y="3783"/>
                        <a:pt x="7533" y="1973"/>
                      </a:cubicBezTo>
                      <a:cubicBezTo>
                        <a:pt x="6580" y="259"/>
                        <a:pt x="4199" y="-503"/>
                        <a:pt x="2294" y="354"/>
                      </a:cubicBezTo>
                      <a:cubicBezTo>
                        <a:pt x="294" y="1116"/>
                        <a:pt x="-563" y="3116"/>
                        <a:pt x="389" y="48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22" name="Google Shape;222;p6"/>
              <p:cNvGrpSpPr/>
              <p:nvPr/>
            </p:nvGrpSpPr>
            <p:grpSpPr>
              <a:xfrm>
                <a:off x="5823200" y="4937484"/>
                <a:ext cx="204708" cy="113087"/>
                <a:chOff x="4165490" y="4856571"/>
                <a:chExt cx="204708" cy="113087"/>
              </a:xfrm>
            </p:grpSpPr>
            <p:sp>
              <p:nvSpPr>
                <p:cNvPr id="223" name="Google Shape;223;p6"/>
                <p:cNvSpPr/>
                <p:nvPr/>
              </p:nvSpPr>
              <p:spPr>
                <a:xfrm>
                  <a:off x="4165490" y="4859369"/>
                  <a:ext cx="142672" cy="11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72" h="110289" extrusionOk="0">
                      <a:moveTo>
                        <a:pt x="1439" y="2681"/>
                      </a:moveTo>
                      <a:cubicBezTo>
                        <a:pt x="5821" y="2871"/>
                        <a:pt x="10393" y="5062"/>
                        <a:pt x="15822" y="8015"/>
                      </a:cubicBezTo>
                      <a:cubicBezTo>
                        <a:pt x="24490" y="12682"/>
                        <a:pt x="34681" y="19921"/>
                        <a:pt x="45445" y="28779"/>
                      </a:cubicBezTo>
                      <a:cubicBezTo>
                        <a:pt x="57160" y="38400"/>
                        <a:pt x="69448" y="49734"/>
                        <a:pt x="81640" y="60783"/>
                      </a:cubicBezTo>
                      <a:cubicBezTo>
                        <a:pt x="103166" y="80309"/>
                        <a:pt x="124026" y="99169"/>
                        <a:pt x="136408" y="109361"/>
                      </a:cubicBezTo>
                      <a:cubicBezTo>
                        <a:pt x="137837" y="110599"/>
                        <a:pt x="140123" y="110599"/>
                        <a:pt x="141552" y="109361"/>
                      </a:cubicBezTo>
                      <a:cubicBezTo>
                        <a:pt x="142981" y="108218"/>
                        <a:pt x="143076" y="106218"/>
                        <a:pt x="141647" y="104979"/>
                      </a:cubicBezTo>
                      <a:cubicBezTo>
                        <a:pt x="130027" y="94121"/>
                        <a:pt x="111739" y="73451"/>
                        <a:pt x="90688" y="53640"/>
                      </a:cubicBezTo>
                      <a:cubicBezTo>
                        <a:pt x="78496" y="42209"/>
                        <a:pt x="65352" y="31065"/>
                        <a:pt x="52779" y="21921"/>
                      </a:cubicBezTo>
                      <a:cubicBezTo>
                        <a:pt x="40777" y="13158"/>
                        <a:pt x="29252" y="6110"/>
                        <a:pt x="19156" y="2585"/>
                      </a:cubicBezTo>
                      <a:cubicBezTo>
                        <a:pt x="12298" y="204"/>
                        <a:pt x="6202" y="-462"/>
                        <a:pt x="1249" y="300"/>
                      </a:cubicBezTo>
                      <a:cubicBezTo>
                        <a:pt x="487" y="300"/>
                        <a:pt x="-85" y="871"/>
                        <a:pt x="10" y="1538"/>
                      </a:cubicBezTo>
                      <a:cubicBezTo>
                        <a:pt x="10" y="2205"/>
                        <a:pt x="677" y="2681"/>
                        <a:pt x="1439" y="25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" name="Google Shape;224;p6"/>
                <p:cNvSpPr/>
                <p:nvPr/>
              </p:nvSpPr>
              <p:spPr>
                <a:xfrm>
                  <a:off x="4264666" y="4856571"/>
                  <a:ext cx="59291" cy="91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91" h="91546" extrusionOk="0">
                      <a:moveTo>
                        <a:pt x="85" y="1478"/>
                      </a:moveTo>
                      <a:cubicBezTo>
                        <a:pt x="1704" y="10051"/>
                        <a:pt x="3037" y="20338"/>
                        <a:pt x="6562" y="31101"/>
                      </a:cubicBezTo>
                      <a:cubicBezTo>
                        <a:pt x="9800" y="40721"/>
                        <a:pt x="14563" y="50341"/>
                        <a:pt x="19897" y="59105"/>
                      </a:cubicBezTo>
                      <a:cubicBezTo>
                        <a:pt x="29041" y="73964"/>
                        <a:pt x="40661" y="85870"/>
                        <a:pt x="51805" y="90918"/>
                      </a:cubicBezTo>
                      <a:cubicBezTo>
                        <a:pt x="54091" y="92156"/>
                        <a:pt x="57139" y="91490"/>
                        <a:pt x="58568" y="89585"/>
                      </a:cubicBezTo>
                      <a:cubicBezTo>
                        <a:pt x="59997" y="87680"/>
                        <a:pt x="59235" y="85013"/>
                        <a:pt x="56949" y="83870"/>
                      </a:cubicBezTo>
                      <a:cubicBezTo>
                        <a:pt x="52186" y="80917"/>
                        <a:pt x="48281" y="75773"/>
                        <a:pt x="43995" y="69963"/>
                      </a:cubicBezTo>
                      <a:cubicBezTo>
                        <a:pt x="35518" y="58533"/>
                        <a:pt x="28183" y="43007"/>
                        <a:pt x="20182" y="28815"/>
                      </a:cubicBezTo>
                      <a:cubicBezTo>
                        <a:pt x="14277" y="18242"/>
                        <a:pt x="7419" y="8908"/>
                        <a:pt x="2656" y="812"/>
                      </a:cubicBezTo>
                      <a:cubicBezTo>
                        <a:pt x="2466" y="240"/>
                        <a:pt x="1609" y="-141"/>
                        <a:pt x="942" y="50"/>
                      </a:cubicBezTo>
                      <a:cubicBezTo>
                        <a:pt x="275" y="240"/>
                        <a:pt x="-201" y="907"/>
                        <a:pt x="85" y="14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" name="Google Shape;225;p6"/>
                <p:cNvSpPr/>
                <p:nvPr/>
              </p:nvSpPr>
              <p:spPr>
                <a:xfrm>
                  <a:off x="4349134" y="4870554"/>
                  <a:ext cx="21064" cy="7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4" h="70120" extrusionOk="0">
                      <a:moveTo>
                        <a:pt x="389" y="4736"/>
                      </a:moveTo>
                      <a:cubicBezTo>
                        <a:pt x="1246" y="7688"/>
                        <a:pt x="961" y="10831"/>
                        <a:pt x="1532" y="14261"/>
                      </a:cubicBezTo>
                      <a:cubicBezTo>
                        <a:pt x="3628" y="26453"/>
                        <a:pt x="5818" y="41026"/>
                        <a:pt x="8200" y="54075"/>
                      </a:cubicBezTo>
                      <a:cubicBezTo>
                        <a:pt x="9057" y="58647"/>
                        <a:pt x="10105" y="63124"/>
                        <a:pt x="11629" y="67124"/>
                      </a:cubicBezTo>
                      <a:cubicBezTo>
                        <a:pt x="12295" y="69315"/>
                        <a:pt x="14962" y="70553"/>
                        <a:pt x="17534" y="69982"/>
                      </a:cubicBezTo>
                      <a:cubicBezTo>
                        <a:pt x="20106" y="69410"/>
                        <a:pt x="21630" y="67124"/>
                        <a:pt x="20868" y="64933"/>
                      </a:cubicBezTo>
                      <a:cubicBezTo>
                        <a:pt x="16486" y="50074"/>
                        <a:pt x="18106" y="30262"/>
                        <a:pt x="14581" y="14451"/>
                      </a:cubicBezTo>
                      <a:cubicBezTo>
                        <a:pt x="14105" y="12165"/>
                        <a:pt x="13724" y="9784"/>
                        <a:pt x="12676" y="7783"/>
                      </a:cubicBezTo>
                      <a:cubicBezTo>
                        <a:pt x="11343" y="5402"/>
                        <a:pt x="9533" y="3783"/>
                        <a:pt x="7533" y="1973"/>
                      </a:cubicBezTo>
                      <a:cubicBezTo>
                        <a:pt x="6580" y="259"/>
                        <a:pt x="4199" y="-503"/>
                        <a:pt x="2294" y="354"/>
                      </a:cubicBezTo>
                      <a:cubicBezTo>
                        <a:pt x="294" y="1116"/>
                        <a:pt x="-563" y="3116"/>
                        <a:pt x="389" y="48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26" name="Google Shape;226;p6"/>
            <p:cNvSpPr/>
            <p:nvPr/>
          </p:nvSpPr>
          <p:spPr>
            <a:xfrm>
              <a:off x="362535" y="-172210"/>
              <a:ext cx="705128" cy="382277"/>
            </a:xfrm>
            <a:custGeom>
              <a:avLst/>
              <a:gdLst/>
              <a:ahLst/>
              <a:cxnLst/>
              <a:rect l="l" t="t" r="r" b="b"/>
              <a:pathLst>
                <a:path w="705128" h="382277" extrusionOk="0">
                  <a:moveTo>
                    <a:pt x="694882" y="248052"/>
                  </a:moveTo>
                  <a:cubicBezTo>
                    <a:pt x="673451" y="302821"/>
                    <a:pt x="607157" y="342254"/>
                    <a:pt x="528100" y="355208"/>
                  </a:cubicBezTo>
                  <a:cubicBezTo>
                    <a:pt x="520956" y="356351"/>
                    <a:pt x="513621" y="357304"/>
                    <a:pt x="506192" y="358066"/>
                  </a:cubicBezTo>
                  <a:cubicBezTo>
                    <a:pt x="415228" y="389212"/>
                    <a:pt x="310834" y="389212"/>
                    <a:pt x="221299" y="364352"/>
                  </a:cubicBezTo>
                  <a:cubicBezTo>
                    <a:pt x="213679" y="363876"/>
                    <a:pt x="206059" y="363114"/>
                    <a:pt x="198534" y="362161"/>
                  </a:cubicBezTo>
                  <a:cubicBezTo>
                    <a:pt x="115667" y="351970"/>
                    <a:pt x="41658" y="316727"/>
                    <a:pt x="11940" y="261482"/>
                  </a:cubicBezTo>
                  <a:cubicBezTo>
                    <a:pt x="-27113" y="188521"/>
                    <a:pt x="33943" y="115559"/>
                    <a:pt x="132431" y="83460"/>
                  </a:cubicBezTo>
                  <a:cubicBezTo>
                    <a:pt x="139003" y="81364"/>
                    <a:pt x="145575" y="79364"/>
                    <a:pt x="150909" y="76983"/>
                  </a:cubicBezTo>
                  <a:cubicBezTo>
                    <a:pt x="188342" y="36692"/>
                    <a:pt x="253208" y="8308"/>
                    <a:pt x="321597" y="1164"/>
                  </a:cubicBezTo>
                  <a:cubicBezTo>
                    <a:pt x="422467" y="-8266"/>
                    <a:pt x="494476" y="41359"/>
                    <a:pt x="551721" y="86413"/>
                  </a:cubicBezTo>
                  <a:cubicBezTo>
                    <a:pt x="558008" y="88603"/>
                    <a:pt x="564866" y="90699"/>
                    <a:pt x="571724" y="92794"/>
                  </a:cubicBezTo>
                  <a:cubicBezTo>
                    <a:pt x="653829" y="118893"/>
                    <a:pt x="724505" y="168232"/>
                    <a:pt x="700311" y="233574"/>
                  </a:cubicBezTo>
                  <a:cubicBezTo>
                    <a:pt x="698883" y="238432"/>
                    <a:pt x="697073" y="243289"/>
                    <a:pt x="694882" y="2481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7" name="Google Shape;227;p6"/>
            <p:cNvGrpSpPr/>
            <p:nvPr/>
          </p:nvGrpSpPr>
          <p:grpSpPr>
            <a:xfrm>
              <a:off x="8604825" y="2520273"/>
              <a:ext cx="461424" cy="1457261"/>
              <a:chOff x="177600" y="1578623"/>
              <a:chExt cx="461424" cy="1457261"/>
            </a:xfrm>
          </p:grpSpPr>
          <p:grpSp>
            <p:nvGrpSpPr>
              <p:cNvPr id="228" name="Google Shape;228;p6"/>
              <p:cNvGrpSpPr/>
              <p:nvPr/>
            </p:nvGrpSpPr>
            <p:grpSpPr>
              <a:xfrm>
                <a:off x="177727" y="1578623"/>
                <a:ext cx="461179" cy="461210"/>
                <a:chOff x="2957865" y="5957044"/>
                <a:chExt cx="794178" cy="794231"/>
              </a:xfrm>
            </p:grpSpPr>
            <p:sp>
              <p:nvSpPr>
                <p:cNvPr id="229" name="Google Shape;229;p6"/>
                <p:cNvSpPr/>
                <p:nvPr/>
              </p:nvSpPr>
              <p:spPr>
                <a:xfrm>
                  <a:off x="2957865" y="5957044"/>
                  <a:ext cx="794178" cy="794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178" h="794231" extrusionOk="0">
                      <a:moveTo>
                        <a:pt x="201182" y="424150"/>
                      </a:moveTo>
                      <a:cubicBezTo>
                        <a:pt x="80015" y="392411"/>
                        <a:pt x="-9786" y="333851"/>
                        <a:pt x="856" y="293462"/>
                      </a:cubicBezTo>
                      <a:cubicBezTo>
                        <a:pt x="11498" y="253073"/>
                        <a:pt x="118475" y="245792"/>
                        <a:pt x="239642" y="277593"/>
                      </a:cubicBezTo>
                      <a:cubicBezTo>
                        <a:pt x="176413" y="169557"/>
                        <a:pt x="154321" y="64696"/>
                        <a:pt x="190353" y="43661"/>
                      </a:cubicBezTo>
                      <a:cubicBezTo>
                        <a:pt x="226386" y="22627"/>
                        <a:pt x="307039" y="93136"/>
                        <a:pt x="370205" y="201420"/>
                      </a:cubicBezTo>
                      <a:cubicBezTo>
                        <a:pt x="401943" y="80192"/>
                        <a:pt x="460566" y="-9734"/>
                        <a:pt x="501017" y="846"/>
                      </a:cubicBezTo>
                      <a:cubicBezTo>
                        <a:pt x="541406" y="11425"/>
                        <a:pt x="548438" y="118527"/>
                        <a:pt x="516638" y="239756"/>
                      </a:cubicBezTo>
                      <a:cubicBezTo>
                        <a:pt x="624797" y="176341"/>
                        <a:pt x="729659" y="154435"/>
                        <a:pt x="750756" y="190467"/>
                      </a:cubicBezTo>
                      <a:cubicBezTo>
                        <a:pt x="771852" y="226500"/>
                        <a:pt x="701156" y="307029"/>
                        <a:pt x="593059" y="370132"/>
                      </a:cubicBezTo>
                      <a:cubicBezTo>
                        <a:pt x="714225" y="401871"/>
                        <a:pt x="803964" y="460680"/>
                        <a:pt x="793322" y="501069"/>
                      </a:cubicBezTo>
                      <a:cubicBezTo>
                        <a:pt x="782743" y="541458"/>
                        <a:pt x="675765" y="548428"/>
                        <a:pt x="554599" y="516689"/>
                      </a:cubicBezTo>
                      <a:cubicBezTo>
                        <a:pt x="617827" y="624724"/>
                        <a:pt x="639920" y="729586"/>
                        <a:pt x="603825" y="750869"/>
                      </a:cubicBezTo>
                      <a:cubicBezTo>
                        <a:pt x="567792" y="771904"/>
                        <a:pt x="487201" y="701084"/>
                        <a:pt x="423974" y="593111"/>
                      </a:cubicBezTo>
                      <a:cubicBezTo>
                        <a:pt x="392235" y="714339"/>
                        <a:pt x="333674" y="804016"/>
                        <a:pt x="293223" y="793374"/>
                      </a:cubicBezTo>
                      <a:cubicBezTo>
                        <a:pt x="252772" y="782732"/>
                        <a:pt x="245740" y="675942"/>
                        <a:pt x="277541" y="554713"/>
                      </a:cubicBezTo>
                      <a:cubicBezTo>
                        <a:pt x="169443" y="617817"/>
                        <a:pt x="64520" y="640034"/>
                        <a:pt x="43423" y="604001"/>
                      </a:cubicBezTo>
                      <a:cubicBezTo>
                        <a:pt x="22388" y="567720"/>
                        <a:pt x="93022" y="487191"/>
                        <a:pt x="201120" y="42402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" name="Google Shape;230;p6"/>
                <p:cNvSpPr/>
                <p:nvPr/>
              </p:nvSpPr>
              <p:spPr>
                <a:xfrm>
                  <a:off x="3072388" y="6281953"/>
                  <a:ext cx="276661" cy="71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661" h="71547" extrusionOk="0">
                      <a:moveTo>
                        <a:pt x="1027" y="3030"/>
                      </a:moveTo>
                      <a:cubicBezTo>
                        <a:pt x="45337" y="17779"/>
                        <a:pt x="91015" y="30910"/>
                        <a:pt x="137129" y="42050"/>
                      </a:cubicBezTo>
                      <a:cubicBezTo>
                        <a:pt x="183306" y="53252"/>
                        <a:pt x="229855" y="62524"/>
                        <a:pt x="275596" y="71548"/>
                      </a:cubicBezTo>
                      <a:cubicBezTo>
                        <a:pt x="276094" y="71486"/>
                        <a:pt x="276529" y="71361"/>
                        <a:pt x="276654" y="70677"/>
                      </a:cubicBezTo>
                      <a:cubicBezTo>
                        <a:pt x="276716" y="70241"/>
                        <a:pt x="276405" y="69930"/>
                        <a:pt x="275970" y="69805"/>
                      </a:cubicBezTo>
                      <a:cubicBezTo>
                        <a:pt x="221392" y="57981"/>
                        <a:pt x="165881" y="44788"/>
                        <a:pt x="110867" y="30599"/>
                      </a:cubicBezTo>
                      <a:cubicBezTo>
                        <a:pt x="74088" y="21202"/>
                        <a:pt x="37558" y="11369"/>
                        <a:pt x="2023" y="43"/>
                      </a:cubicBezTo>
                      <a:cubicBezTo>
                        <a:pt x="1214" y="-144"/>
                        <a:pt x="342" y="292"/>
                        <a:pt x="94" y="1101"/>
                      </a:cubicBezTo>
                      <a:cubicBezTo>
                        <a:pt x="-217" y="1910"/>
                        <a:pt x="280" y="2719"/>
                        <a:pt x="1090" y="29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" name="Google Shape;231;p6"/>
                <p:cNvSpPr/>
                <p:nvPr/>
              </p:nvSpPr>
              <p:spPr>
                <a:xfrm>
                  <a:off x="3123242" y="6364696"/>
                  <a:ext cx="218816" cy="119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16" h="119938" extrusionOk="0">
                      <a:moveTo>
                        <a:pt x="2137" y="119679"/>
                      </a:moveTo>
                      <a:cubicBezTo>
                        <a:pt x="32444" y="103748"/>
                        <a:pt x="62627" y="87069"/>
                        <a:pt x="92561" y="69893"/>
                      </a:cubicBezTo>
                      <a:cubicBezTo>
                        <a:pt x="112475" y="58443"/>
                        <a:pt x="132203" y="46681"/>
                        <a:pt x="152242" y="35728"/>
                      </a:cubicBezTo>
                      <a:cubicBezTo>
                        <a:pt x="173774" y="24028"/>
                        <a:pt x="195618" y="12577"/>
                        <a:pt x="217959" y="2682"/>
                      </a:cubicBezTo>
                      <a:cubicBezTo>
                        <a:pt x="218643" y="2434"/>
                        <a:pt x="219017" y="1625"/>
                        <a:pt x="218706" y="816"/>
                      </a:cubicBezTo>
                      <a:cubicBezTo>
                        <a:pt x="218395" y="69"/>
                        <a:pt x="217585" y="-180"/>
                        <a:pt x="216839" y="131"/>
                      </a:cubicBezTo>
                      <a:cubicBezTo>
                        <a:pt x="186532" y="12702"/>
                        <a:pt x="156971" y="27078"/>
                        <a:pt x="128095" y="42947"/>
                      </a:cubicBezTo>
                      <a:cubicBezTo>
                        <a:pt x="85031" y="66595"/>
                        <a:pt x="43397" y="93355"/>
                        <a:pt x="706" y="117314"/>
                      </a:cubicBezTo>
                      <a:cubicBezTo>
                        <a:pt x="22" y="117563"/>
                        <a:pt x="-165" y="118435"/>
                        <a:pt x="146" y="119181"/>
                      </a:cubicBezTo>
                      <a:cubicBezTo>
                        <a:pt x="457" y="119928"/>
                        <a:pt x="1390" y="120177"/>
                        <a:pt x="2075" y="1196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" name="Google Shape;232;p6"/>
                <p:cNvSpPr/>
                <p:nvPr/>
              </p:nvSpPr>
              <p:spPr>
                <a:xfrm>
                  <a:off x="3283223" y="6359074"/>
                  <a:ext cx="53008" cy="248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08" h="248187" extrusionOk="0">
                      <a:moveTo>
                        <a:pt x="2778" y="247214"/>
                      </a:moveTo>
                      <a:lnTo>
                        <a:pt x="25928" y="118456"/>
                      </a:lnTo>
                      <a:lnTo>
                        <a:pt x="52999" y="1086"/>
                      </a:lnTo>
                      <a:cubicBezTo>
                        <a:pt x="53061" y="650"/>
                        <a:pt x="52813" y="152"/>
                        <a:pt x="52377" y="28"/>
                      </a:cubicBezTo>
                      <a:cubicBezTo>
                        <a:pt x="51941" y="-97"/>
                        <a:pt x="51506" y="214"/>
                        <a:pt x="51381" y="650"/>
                      </a:cubicBezTo>
                      <a:lnTo>
                        <a:pt x="21883" y="117398"/>
                      </a:lnTo>
                      <a:cubicBezTo>
                        <a:pt x="18958" y="130404"/>
                        <a:pt x="16344" y="143224"/>
                        <a:pt x="14291" y="156231"/>
                      </a:cubicBezTo>
                      <a:cubicBezTo>
                        <a:pt x="9374" y="186289"/>
                        <a:pt x="6014" y="216721"/>
                        <a:pt x="39" y="246530"/>
                      </a:cubicBezTo>
                      <a:cubicBezTo>
                        <a:pt x="-147" y="247401"/>
                        <a:pt x="350" y="248210"/>
                        <a:pt x="1097" y="248148"/>
                      </a:cubicBezTo>
                      <a:cubicBezTo>
                        <a:pt x="1844" y="248335"/>
                        <a:pt x="2591" y="247837"/>
                        <a:pt x="2715" y="24721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" name="Google Shape;233;p6"/>
                <p:cNvSpPr/>
                <p:nvPr/>
              </p:nvSpPr>
              <p:spPr>
                <a:xfrm>
                  <a:off x="3388200" y="6395788"/>
                  <a:ext cx="85800" cy="193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00" h="193829" extrusionOk="0">
                      <a:moveTo>
                        <a:pt x="85679" y="191831"/>
                      </a:moveTo>
                      <a:cubicBezTo>
                        <a:pt x="85493" y="190213"/>
                        <a:pt x="85493" y="188844"/>
                        <a:pt x="85057" y="187599"/>
                      </a:cubicBezTo>
                      <a:cubicBezTo>
                        <a:pt x="81696" y="175464"/>
                        <a:pt x="75287" y="164511"/>
                        <a:pt x="70246" y="153060"/>
                      </a:cubicBezTo>
                      <a:cubicBezTo>
                        <a:pt x="48091" y="102154"/>
                        <a:pt x="25937" y="51248"/>
                        <a:pt x="2911" y="840"/>
                      </a:cubicBezTo>
                      <a:cubicBezTo>
                        <a:pt x="2599" y="93"/>
                        <a:pt x="1666" y="-156"/>
                        <a:pt x="919" y="93"/>
                      </a:cubicBezTo>
                      <a:cubicBezTo>
                        <a:pt x="172" y="342"/>
                        <a:pt x="-201" y="1400"/>
                        <a:pt x="110" y="2147"/>
                      </a:cubicBezTo>
                      <a:cubicBezTo>
                        <a:pt x="22265" y="53053"/>
                        <a:pt x="42677" y="104581"/>
                        <a:pt x="64894" y="155550"/>
                      </a:cubicBezTo>
                      <a:cubicBezTo>
                        <a:pt x="69873" y="167000"/>
                        <a:pt x="73669" y="179011"/>
                        <a:pt x="80390" y="189591"/>
                      </a:cubicBezTo>
                      <a:cubicBezTo>
                        <a:pt x="81199" y="190898"/>
                        <a:pt x="82194" y="191893"/>
                        <a:pt x="83128" y="193013"/>
                      </a:cubicBezTo>
                      <a:cubicBezTo>
                        <a:pt x="83439" y="193760"/>
                        <a:pt x="84248" y="194009"/>
                        <a:pt x="84995" y="193698"/>
                      </a:cubicBezTo>
                      <a:cubicBezTo>
                        <a:pt x="85679" y="193449"/>
                        <a:pt x="85991" y="192640"/>
                        <a:pt x="85679" y="1918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" name="Google Shape;234;p6"/>
                <p:cNvSpPr/>
                <p:nvPr/>
              </p:nvSpPr>
              <p:spPr>
                <a:xfrm>
                  <a:off x="3392075" y="6350855"/>
                  <a:ext cx="200358" cy="69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358" h="69626" extrusionOk="0">
                      <a:moveTo>
                        <a:pt x="1401" y="4699"/>
                      </a:moveTo>
                      <a:cubicBezTo>
                        <a:pt x="20320" y="13038"/>
                        <a:pt x="39736" y="20382"/>
                        <a:pt x="59650" y="26729"/>
                      </a:cubicBezTo>
                      <a:cubicBezTo>
                        <a:pt x="105391" y="41852"/>
                        <a:pt x="152937" y="53427"/>
                        <a:pt x="197931" y="69483"/>
                      </a:cubicBezTo>
                      <a:cubicBezTo>
                        <a:pt x="198864" y="69919"/>
                        <a:pt x="199922" y="69296"/>
                        <a:pt x="200233" y="68487"/>
                      </a:cubicBezTo>
                      <a:cubicBezTo>
                        <a:pt x="200607" y="67429"/>
                        <a:pt x="200109" y="66434"/>
                        <a:pt x="199175" y="66185"/>
                      </a:cubicBezTo>
                      <a:cubicBezTo>
                        <a:pt x="154306" y="49693"/>
                        <a:pt x="106760" y="37931"/>
                        <a:pt x="61020" y="22560"/>
                      </a:cubicBezTo>
                      <a:cubicBezTo>
                        <a:pt x="41354" y="16025"/>
                        <a:pt x="22062" y="8744"/>
                        <a:pt x="3393" y="219"/>
                      </a:cubicBezTo>
                      <a:cubicBezTo>
                        <a:pt x="2210" y="-342"/>
                        <a:pt x="778" y="219"/>
                        <a:pt x="219" y="1401"/>
                      </a:cubicBezTo>
                      <a:cubicBezTo>
                        <a:pt x="-342" y="2583"/>
                        <a:pt x="219" y="4077"/>
                        <a:pt x="1401" y="463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" name="Google Shape;235;p6"/>
                <p:cNvSpPr/>
                <p:nvPr/>
              </p:nvSpPr>
              <p:spPr>
                <a:xfrm>
                  <a:off x="3388573" y="6243342"/>
                  <a:ext cx="172533" cy="83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533" h="83223" extrusionOk="0">
                      <a:moveTo>
                        <a:pt x="2040" y="83026"/>
                      </a:moveTo>
                      <a:cubicBezTo>
                        <a:pt x="29485" y="67468"/>
                        <a:pt x="57116" y="52843"/>
                        <a:pt x="85183" y="39463"/>
                      </a:cubicBezTo>
                      <a:cubicBezTo>
                        <a:pt x="113249" y="26083"/>
                        <a:pt x="141939" y="13761"/>
                        <a:pt x="171561" y="2809"/>
                      </a:cubicBezTo>
                      <a:cubicBezTo>
                        <a:pt x="172308" y="2560"/>
                        <a:pt x="172744" y="1751"/>
                        <a:pt x="172432" y="1004"/>
                      </a:cubicBezTo>
                      <a:cubicBezTo>
                        <a:pt x="172121" y="257"/>
                        <a:pt x="171312" y="-179"/>
                        <a:pt x="170503" y="70"/>
                      </a:cubicBezTo>
                      <a:cubicBezTo>
                        <a:pt x="140818" y="11023"/>
                        <a:pt x="112129" y="23345"/>
                        <a:pt x="83938" y="36912"/>
                      </a:cubicBezTo>
                      <a:cubicBezTo>
                        <a:pt x="55747" y="50479"/>
                        <a:pt x="28178" y="65103"/>
                        <a:pt x="734" y="80474"/>
                      </a:cubicBezTo>
                      <a:cubicBezTo>
                        <a:pt x="49" y="80972"/>
                        <a:pt x="-200" y="81781"/>
                        <a:pt x="173" y="82590"/>
                      </a:cubicBezTo>
                      <a:cubicBezTo>
                        <a:pt x="609" y="83150"/>
                        <a:pt x="1418" y="83399"/>
                        <a:pt x="2103" y="8308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" name="Google Shape;236;p6"/>
                <p:cNvSpPr/>
                <p:nvPr/>
              </p:nvSpPr>
              <p:spPr>
                <a:xfrm>
                  <a:off x="3368133" y="6109259"/>
                  <a:ext cx="70134" cy="209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34" h="209866" extrusionOk="0">
                      <a:moveTo>
                        <a:pt x="2939" y="208645"/>
                      </a:moveTo>
                      <a:cubicBezTo>
                        <a:pt x="3935" y="205969"/>
                        <a:pt x="5179" y="203356"/>
                        <a:pt x="6050" y="200431"/>
                      </a:cubicBezTo>
                      <a:cubicBezTo>
                        <a:pt x="13518" y="175787"/>
                        <a:pt x="19244" y="150209"/>
                        <a:pt x="27583" y="125565"/>
                      </a:cubicBezTo>
                      <a:cubicBezTo>
                        <a:pt x="41523" y="84119"/>
                        <a:pt x="57454" y="43232"/>
                        <a:pt x="70087" y="1847"/>
                      </a:cubicBezTo>
                      <a:cubicBezTo>
                        <a:pt x="70274" y="1225"/>
                        <a:pt x="69901" y="416"/>
                        <a:pt x="69154" y="43"/>
                      </a:cubicBezTo>
                      <a:cubicBezTo>
                        <a:pt x="68345" y="-144"/>
                        <a:pt x="67598" y="292"/>
                        <a:pt x="67287" y="1163"/>
                      </a:cubicBezTo>
                      <a:cubicBezTo>
                        <a:pt x="51729" y="48957"/>
                        <a:pt x="31192" y="96067"/>
                        <a:pt x="15510" y="144546"/>
                      </a:cubicBezTo>
                      <a:cubicBezTo>
                        <a:pt x="9473" y="163278"/>
                        <a:pt x="2254" y="182072"/>
                        <a:pt x="138" y="201426"/>
                      </a:cubicBezTo>
                      <a:cubicBezTo>
                        <a:pt x="-173" y="203853"/>
                        <a:pt x="138" y="205907"/>
                        <a:pt x="138" y="208210"/>
                      </a:cubicBezTo>
                      <a:cubicBezTo>
                        <a:pt x="-48" y="209081"/>
                        <a:pt x="512" y="209641"/>
                        <a:pt x="1259" y="209828"/>
                      </a:cubicBezTo>
                      <a:cubicBezTo>
                        <a:pt x="2005" y="210014"/>
                        <a:pt x="2752" y="209517"/>
                        <a:pt x="2939" y="20870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" name="Google Shape;237;p6"/>
                <p:cNvSpPr/>
                <p:nvPr/>
              </p:nvSpPr>
              <p:spPr>
                <a:xfrm>
                  <a:off x="3178308" y="6082079"/>
                  <a:ext cx="155149" cy="227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49" h="227956" extrusionOk="0">
                      <a:moveTo>
                        <a:pt x="154865" y="225868"/>
                      </a:moveTo>
                      <a:lnTo>
                        <a:pt x="2084" y="525"/>
                      </a:lnTo>
                      <a:cubicBezTo>
                        <a:pt x="1711" y="-35"/>
                        <a:pt x="1026" y="-222"/>
                        <a:pt x="466" y="338"/>
                      </a:cubicBezTo>
                      <a:cubicBezTo>
                        <a:pt x="-32" y="649"/>
                        <a:pt x="-156" y="1334"/>
                        <a:pt x="217" y="1832"/>
                      </a:cubicBezTo>
                      <a:cubicBezTo>
                        <a:pt x="36250" y="54107"/>
                        <a:pt x="69606" y="108187"/>
                        <a:pt x="105265" y="160773"/>
                      </a:cubicBezTo>
                      <a:cubicBezTo>
                        <a:pt x="120575" y="183239"/>
                        <a:pt x="136506" y="205456"/>
                        <a:pt x="152624" y="227486"/>
                      </a:cubicBezTo>
                      <a:cubicBezTo>
                        <a:pt x="153060" y="228046"/>
                        <a:pt x="153993" y="228046"/>
                        <a:pt x="154553" y="227797"/>
                      </a:cubicBezTo>
                      <a:cubicBezTo>
                        <a:pt x="155176" y="227299"/>
                        <a:pt x="155363" y="226428"/>
                        <a:pt x="154865" y="2258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" name="Google Shape;238;p6"/>
                <p:cNvSpPr/>
                <p:nvPr/>
              </p:nvSpPr>
              <p:spPr>
                <a:xfrm rot="-77336">
                  <a:off x="3257174" y="6256591"/>
                  <a:ext cx="195582" cy="195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533" h="195533" extrusionOk="0">
                      <a:moveTo>
                        <a:pt x="195534" y="97767"/>
                      </a:moveTo>
                      <a:cubicBezTo>
                        <a:pt x="195534" y="151762"/>
                        <a:pt x="151762" y="195534"/>
                        <a:pt x="97767" y="195534"/>
                      </a:cubicBezTo>
                      <a:cubicBezTo>
                        <a:pt x="43772" y="195534"/>
                        <a:pt x="0" y="151762"/>
                        <a:pt x="0" y="97767"/>
                      </a:cubicBezTo>
                      <a:cubicBezTo>
                        <a:pt x="0" y="43772"/>
                        <a:pt x="43772" y="0"/>
                        <a:pt x="97767" y="0"/>
                      </a:cubicBezTo>
                      <a:cubicBezTo>
                        <a:pt x="151762" y="0"/>
                        <a:pt x="195534" y="43772"/>
                        <a:pt x="195534" y="9776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9" name="Google Shape;239;p6"/>
              <p:cNvGrpSpPr/>
              <p:nvPr/>
            </p:nvGrpSpPr>
            <p:grpSpPr>
              <a:xfrm>
                <a:off x="177600" y="2303162"/>
                <a:ext cx="461424" cy="732722"/>
                <a:chOff x="177600" y="2303162"/>
                <a:chExt cx="461424" cy="732722"/>
              </a:xfrm>
            </p:grpSpPr>
            <p:grpSp>
              <p:nvGrpSpPr>
                <p:cNvPr id="240" name="Google Shape;240;p6"/>
                <p:cNvGrpSpPr/>
                <p:nvPr/>
              </p:nvGrpSpPr>
              <p:grpSpPr>
                <a:xfrm>
                  <a:off x="423441" y="2517507"/>
                  <a:ext cx="215583" cy="229700"/>
                  <a:chOff x="423441" y="2517507"/>
                  <a:chExt cx="215583" cy="229700"/>
                </a:xfrm>
              </p:grpSpPr>
              <p:sp>
                <p:nvSpPr>
                  <p:cNvPr id="241" name="Google Shape;241;p6"/>
                  <p:cNvSpPr/>
                  <p:nvPr/>
                </p:nvSpPr>
                <p:spPr>
                  <a:xfrm>
                    <a:off x="439395" y="2545793"/>
                    <a:ext cx="174767" cy="1852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3218" h="215386" extrusionOk="0">
                        <a:moveTo>
                          <a:pt x="203072" y="0"/>
                        </a:moveTo>
                        <a:cubicBezTo>
                          <a:pt x="203072" y="0"/>
                          <a:pt x="-34594" y="27382"/>
                          <a:pt x="4302" y="215386"/>
                        </a:cubicBezTo>
                        <a:cubicBezTo>
                          <a:pt x="4302" y="215386"/>
                          <a:pt x="209482" y="188004"/>
                          <a:pt x="20307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" name="Google Shape;242;p6"/>
                  <p:cNvSpPr/>
                  <p:nvPr/>
                </p:nvSpPr>
                <p:spPr>
                  <a:xfrm>
                    <a:off x="423441" y="2517507"/>
                    <a:ext cx="215583" cy="229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0678" h="267093" extrusionOk="0">
                        <a:moveTo>
                          <a:pt x="762" y="267078"/>
                        </a:moveTo>
                        <a:cubicBezTo>
                          <a:pt x="1634" y="266953"/>
                          <a:pt x="2069" y="267078"/>
                          <a:pt x="2878" y="266766"/>
                        </a:cubicBezTo>
                        <a:cubicBezTo>
                          <a:pt x="5056" y="265833"/>
                          <a:pt x="6550" y="263966"/>
                          <a:pt x="8355" y="262410"/>
                        </a:cubicBezTo>
                        <a:cubicBezTo>
                          <a:pt x="17254" y="254880"/>
                          <a:pt x="25531" y="246790"/>
                          <a:pt x="33745" y="238637"/>
                        </a:cubicBezTo>
                        <a:cubicBezTo>
                          <a:pt x="57767" y="214740"/>
                          <a:pt x="79922" y="189474"/>
                          <a:pt x="103072" y="164954"/>
                        </a:cubicBezTo>
                        <a:cubicBezTo>
                          <a:pt x="133068" y="132905"/>
                          <a:pt x="164309" y="101602"/>
                          <a:pt x="193807" y="69117"/>
                        </a:cubicBezTo>
                        <a:cubicBezTo>
                          <a:pt x="213721" y="47211"/>
                          <a:pt x="232640" y="24745"/>
                          <a:pt x="250438" y="1657"/>
                        </a:cubicBezTo>
                        <a:cubicBezTo>
                          <a:pt x="250812" y="1221"/>
                          <a:pt x="250749" y="599"/>
                          <a:pt x="250252" y="225"/>
                        </a:cubicBezTo>
                        <a:cubicBezTo>
                          <a:pt x="249816" y="-148"/>
                          <a:pt x="249194" y="-23"/>
                          <a:pt x="248820" y="350"/>
                        </a:cubicBezTo>
                        <a:cubicBezTo>
                          <a:pt x="234880" y="17153"/>
                          <a:pt x="220131" y="33395"/>
                          <a:pt x="205071" y="49638"/>
                        </a:cubicBezTo>
                        <a:cubicBezTo>
                          <a:pt x="170408" y="87040"/>
                          <a:pt x="133940" y="123632"/>
                          <a:pt x="98592" y="160723"/>
                        </a:cubicBezTo>
                        <a:cubicBezTo>
                          <a:pt x="77744" y="182753"/>
                          <a:pt x="57269" y="204970"/>
                          <a:pt x="36297" y="227000"/>
                        </a:cubicBezTo>
                        <a:cubicBezTo>
                          <a:pt x="27398" y="236397"/>
                          <a:pt x="18374" y="245607"/>
                          <a:pt x="9288" y="255005"/>
                        </a:cubicBezTo>
                        <a:cubicBezTo>
                          <a:pt x="6301" y="258116"/>
                          <a:pt x="2256" y="260543"/>
                          <a:pt x="389" y="264464"/>
                        </a:cubicBezTo>
                        <a:cubicBezTo>
                          <a:pt x="16" y="265211"/>
                          <a:pt x="264" y="265522"/>
                          <a:pt x="140" y="266331"/>
                        </a:cubicBezTo>
                        <a:cubicBezTo>
                          <a:pt x="-47" y="266517"/>
                          <a:pt x="-47" y="266766"/>
                          <a:pt x="140" y="266953"/>
                        </a:cubicBezTo>
                        <a:cubicBezTo>
                          <a:pt x="327" y="267140"/>
                          <a:pt x="576" y="267140"/>
                          <a:pt x="762" y="26695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3" name="Google Shape;243;p6"/>
                <p:cNvGrpSpPr/>
                <p:nvPr/>
              </p:nvGrpSpPr>
              <p:grpSpPr>
                <a:xfrm>
                  <a:off x="177600" y="2303162"/>
                  <a:ext cx="326056" cy="122381"/>
                  <a:chOff x="177600" y="2303162"/>
                  <a:chExt cx="326056" cy="122381"/>
                </a:xfrm>
              </p:grpSpPr>
              <p:sp>
                <p:nvSpPr>
                  <p:cNvPr id="244" name="Google Shape;244;p6"/>
                  <p:cNvSpPr/>
                  <p:nvPr/>
                </p:nvSpPr>
                <p:spPr>
                  <a:xfrm>
                    <a:off x="275582" y="2303162"/>
                    <a:ext cx="228074" cy="1223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4174" h="179313" extrusionOk="0">
                        <a:moveTo>
                          <a:pt x="0" y="73082"/>
                        </a:moveTo>
                        <a:cubicBezTo>
                          <a:pt x="0" y="73082"/>
                          <a:pt x="85320" y="12406"/>
                          <a:pt x="170454" y="1951"/>
                        </a:cubicBezTo>
                        <a:cubicBezTo>
                          <a:pt x="228081" y="-5144"/>
                          <a:pt x="324106" y="3880"/>
                          <a:pt x="333503" y="83973"/>
                        </a:cubicBezTo>
                        <a:cubicBezTo>
                          <a:pt x="346323" y="193066"/>
                          <a:pt x="173379" y="232024"/>
                          <a:pt x="0" y="7308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" name="Google Shape;245;p6"/>
                  <p:cNvSpPr/>
                  <p:nvPr/>
                </p:nvSpPr>
                <p:spPr>
                  <a:xfrm>
                    <a:off x="177600" y="2341319"/>
                    <a:ext cx="246113" cy="261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605" h="38331" extrusionOk="0">
                        <a:moveTo>
                          <a:pt x="587" y="20101"/>
                        </a:moveTo>
                        <a:cubicBezTo>
                          <a:pt x="3139" y="21968"/>
                          <a:pt x="4632" y="23710"/>
                          <a:pt x="7557" y="24955"/>
                        </a:cubicBezTo>
                        <a:cubicBezTo>
                          <a:pt x="13220" y="27257"/>
                          <a:pt x="19506" y="26946"/>
                          <a:pt x="25418" y="27631"/>
                        </a:cubicBezTo>
                        <a:cubicBezTo>
                          <a:pt x="107751" y="36654"/>
                          <a:pt x="172286" y="8214"/>
                          <a:pt x="252192" y="13068"/>
                        </a:cubicBezTo>
                        <a:cubicBezTo>
                          <a:pt x="283371" y="15060"/>
                          <a:pt x="317101" y="21470"/>
                          <a:pt x="355436" y="37961"/>
                        </a:cubicBezTo>
                        <a:cubicBezTo>
                          <a:pt x="357303" y="38895"/>
                          <a:pt x="359419" y="37961"/>
                          <a:pt x="360290" y="36281"/>
                        </a:cubicBezTo>
                        <a:cubicBezTo>
                          <a:pt x="361099" y="34414"/>
                          <a:pt x="360290" y="32298"/>
                          <a:pt x="358548" y="31489"/>
                        </a:cubicBezTo>
                        <a:cubicBezTo>
                          <a:pt x="319715" y="12446"/>
                          <a:pt x="285300" y="3422"/>
                          <a:pt x="253126" y="871"/>
                        </a:cubicBezTo>
                        <a:cubicBezTo>
                          <a:pt x="173220" y="-5477"/>
                          <a:pt x="108996" y="25204"/>
                          <a:pt x="26414" y="17985"/>
                        </a:cubicBezTo>
                        <a:cubicBezTo>
                          <a:pt x="20750" y="17487"/>
                          <a:pt x="15025" y="15682"/>
                          <a:pt x="9113" y="16056"/>
                        </a:cubicBezTo>
                        <a:cubicBezTo>
                          <a:pt x="6126" y="16304"/>
                          <a:pt x="4135" y="17549"/>
                          <a:pt x="1085" y="18234"/>
                        </a:cubicBezTo>
                        <a:cubicBezTo>
                          <a:pt x="525" y="18109"/>
                          <a:pt x="90" y="18545"/>
                          <a:pt x="27" y="19043"/>
                        </a:cubicBezTo>
                        <a:cubicBezTo>
                          <a:pt x="-97" y="19540"/>
                          <a:pt x="214" y="19976"/>
                          <a:pt x="774" y="2010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6" name="Google Shape;246;p6"/>
                <p:cNvGrpSpPr/>
                <p:nvPr/>
              </p:nvGrpSpPr>
              <p:grpSpPr>
                <a:xfrm>
                  <a:off x="258393" y="2710176"/>
                  <a:ext cx="218640" cy="325708"/>
                  <a:chOff x="258393" y="2710176"/>
                  <a:chExt cx="218640" cy="325708"/>
                </a:xfrm>
              </p:grpSpPr>
              <p:sp>
                <p:nvSpPr>
                  <p:cNvPr id="247" name="Google Shape;247;p6"/>
                  <p:cNvSpPr/>
                  <p:nvPr/>
                </p:nvSpPr>
                <p:spPr>
                  <a:xfrm rot="3637164">
                    <a:off x="253622" y="2845213"/>
                    <a:ext cx="228182" cy="1224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4174" h="179313" extrusionOk="0">
                        <a:moveTo>
                          <a:pt x="0" y="73082"/>
                        </a:moveTo>
                        <a:cubicBezTo>
                          <a:pt x="0" y="73082"/>
                          <a:pt x="85320" y="12406"/>
                          <a:pt x="170454" y="1951"/>
                        </a:cubicBezTo>
                        <a:cubicBezTo>
                          <a:pt x="228081" y="-5144"/>
                          <a:pt x="324106" y="3880"/>
                          <a:pt x="333503" y="83973"/>
                        </a:cubicBezTo>
                        <a:cubicBezTo>
                          <a:pt x="346323" y="193066"/>
                          <a:pt x="173379" y="232024"/>
                          <a:pt x="0" y="73082"/>
                        </a:cubicBezTo>
                        <a:close/>
                      </a:path>
                    </a:pathLst>
                  </a:custGeom>
                  <a:solidFill>
                    <a:srgbClr val="43847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" name="Google Shape;248;p6"/>
                  <p:cNvSpPr/>
                  <p:nvPr/>
                </p:nvSpPr>
                <p:spPr>
                  <a:xfrm rot="3637164">
                    <a:off x="209766" y="2810790"/>
                    <a:ext cx="246230" cy="261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605" h="38331" extrusionOk="0">
                        <a:moveTo>
                          <a:pt x="587" y="20101"/>
                        </a:moveTo>
                        <a:cubicBezTo>
                          <a:pt x="3139" y="21968"/>
                          <a:pt x="4632" y="23710"/>
                          <a:pt x="7557" y="24955"/>
                        </a:cubicBezTo>
                        <a:cubicBezTo>
                          <a:pt x="13220" y="27257"/>
                          <a:pt x="19506" y="26946"/>
                          <a:pt x="25418" y="27631"/>
                        </a:cubicBezTo>
                        <a:cubicBezTo>
                          <a:pt x="107751" y="36654"/>
                          <a:pt x="172286" y="8214"/>
                          <a:pt x="252192" y="13068"/>
                        </a:cubicBezTo>
                        <a:cubicBezTo>
                          <a:pt x="283371" y="15060"/>
                          <a:pt x="317101" y="21470"/>
                          <a:pt x="355436" y="37961"/>
                        </a:cubicBezTo>
                        <a:cubicBezTo>
                          <a:pt x="357303" y="38895"/>
                          <a:pt x="359419" y="37961"/>
                          <a:pt x="360290" y="36281"/>
                        </a:cubicBezTo>
                        <a:cubicBezTo>
                          <a:pt x="361099" y="34414"/>
                          <a:pt x="360290" y="32298"/>
                          <a:pt x="358548" y="31489"/>
                        </a:cubicBezTo>
                        <a:cubicBezTo>
                          <a:pt x="319715" y="12446"/>
                          <a:pt x="285300" y="3422"/>
                          <a:pt x="253126" y="871"/>
                        </a:cubicBezTo>
                        <a:cubicBezTo>
                          <a:pt x="173220" y="-5477"/>
                          <a:pt x="108996" y="25204"/>
                          <a:pt x="26414" y="17985"/>
                        </a:cubicBezTo>
                        <a:cubicBezTo>
                          <a:pt x="20750" y="17487"/>
                          <a:pt x="15025" y="15682"/>
                          <a:pt x="9113" y="16056"/>
                        </a:cubicBezTo>
                        <a:cubicBezTo>
                          <a:pt x="6126" y="16304"/>
                          <a:pt x="4135" y="17549"/>
                          <a:pt x="1085" y="18234"/>
                        </a:cubicBezTo>
                        <a:cubicBezTo>
                          <a:pt x="525" y="18109"/>
                          <a:pt x="90" y="18545"/>
                          <a:pt x="27" y="19043"/>
                        </a:cubicBezTo>
                        <a:cubicBezTo>
                          <a:pt x="-97" y="19540"/>
                          <a:pt x="214" y="19976"/>
                          <a:pt x="774" y="2010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sp>
        <p:nvSpPr>
          <p:cNvPr id="249" name="Google Shape;24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8800" cy="9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7"/>
          <p:cNvGrpSpPr/>
          <p:nvPr/>
        </p:nvGrpSpPr>
        <p:grpSpPr>
          <a:xfrm>
            <a:off x="-402715" y="294938"/>
            <a:ext cx="9564678" cy="4857310"/>
            <a:chOff x="-402715" y="294938"/>
            <a:chExt cx="9564678" cy="4857310"/>
          </a:xfrm>
        </p:grpSpPr>
        <p:sp>
          <p:nvSpPr>
            <p:cNvPr id="252" name="Google Shape;252;p7"/>
            <p:cNvSpPr/>
            <p:nvPr/>
          </p:nvSpPr>
          <p:spPr>
            <a:xfrm>
              <a:off x="-2925" y="3984777"/>
              <a:ext cx="9141155" cy="1147280"/>
            </a:xfrm>
            <a:custGeom>
              <a:avLst/>
              <a:gdLst/>
              <a:ahLst/>
              <a:cxnLst/>
              <a:rect l="l" t="t" r="r" b="b"/>
              <a:pathLst>
                <a:path w="6873049" h="1322513" extrusionOk="0">
                  <a:moveTo>
                    <a:pt x="6452712" y="461358"/>
                  </a:moveTo>
                  <a:cubicBezTo>
                    <a:pt x="6350890" y="447356"/>
                    <a:pt x="6271832" y="369823"/>
                    <a:pt x="6178011" y="328770"/>
                  </a:cubicBezTo>
                  <a:cubicBezTo>
                    <a:pt x="6073902" y="283240"/>
                    <a:pt x="5953411" y="284193"/>
                    <a:pt x="5842350" y="310006"/>
                  </a:cubicBezTo>
                  <a:cubicBezTo>
                    <a:pt x="5731288" y="335818"/>
                    <a:pt x="5630514" y="377347"/>
                    <a:pt x="5527834" y="425925"/>
                  </a:cubicBezTo>
                  <a:cubicBezTo>
                    <a:pt x="5420106" y="344105"/>
                    <a:pt x="5282851" y="300290"/>
                    <a:pt x="5146453" y="304100"/>
                  </a:cubicBezTo>
                  <a:cubicBezTo>
                    <a:pt x="5010055" y="307910"/>
                    <a:pt x="4851654" y="353344"/>
                    <a:pt x="4748880" y="441069"/>
                  </a:cubicBezTo>
                  <a:cubicBezTo>
                    <a:pt x="4629246" y="369156"/>
                    <a:pt x="4473607" y="400207"/>
                    <a:pt x="4343019" y="450880"/>
                  </a:cubicBezTo>
                  <a:cubicBezTo>
                    <a:pt x="4212432" y="501458"/>
                    <a:pt x="4082987" y="570514"/>
                    <a:pt x="3942588" y="568800"/>
                  </a:cubicBezTo>
                  <a:cubicBezTo>
                    <a:pt x="3680079" y="565561"/>
                    <a:pt x="3479959" y="320483"/>
                    <a:pt x="3220498" y="281431"/>
                  </a:cubicBezTo>
                  <a:cubicBezTo>
                    <a:pt x="2946940" y="240187"/>
                    <a:pt x="2694051" y="420686"/>
                    <a:pt x="2418207" y="398016"/>
                  </a:cubicBezTo>
                  <a:cubicBezTo>
                    <a:pt x="2279809" y="225709"/>
                    <a:pt x="2078165" y="102837"/>
                    <a:pt x="1858899" y="57117"/>
                  </a:cubicBezTo>
                  <a:cubicBezTo>
                    <a:pt x="1639634" y="11397"/>
                    <a:pt x="1404176" y="43401"/>
                    <a:pt x="1205865" y="145699"/>
                  </a:cubicBezTo>
                  <a:cubicBezTo>
                    <a:pt x="1108901" y="195706"/>
                    <a:pt x="1006317" y="264476"/>
                    <a:pt x="899636" y="239425"/>
                  </a:cubicBezTo>
                  <a:cubicBezTo>
                    <a:pt x="818007" y="220280"/>
                    <a:pt x="760857" y="151033"/>
                    <a:pt x="694563" y="100646"/>
                  </a:cubicBezTo>
                  <a:cubicBezTo>
                    <a:pt x="593979" y="24256"/>
                    <a:pt x="462058" y="-11559"/>
                    <a:pt x="335566" y="3300"/>
                  </a:cubicBezTo>
                  <a:cubicBezTo>
                    <a:pt x="209074" y="18160"/>
                    <a:pt x="89535" y="83406"/>
                    <a:pt x="10383" y="180942"/>
                  </a:cubicBezTo>
                  <a:cubicBezTo>
                    <a:pt x="6763" y="185418"/>
                    <a:pt x="3429" y="189990"/>
                    <a:pt x="0" y="194562"/>
                  </a:cubicBezTo>
                  <a:lnTo>
                    <a:pt x="0" y="1322513"/>
                  </a:lnTo>
                  <a:lnTo>
                    <a:pt x="6873050" y="1322513"/>
                  </a:lnTo>
                  <a:lnTo>
                    <a:pt x="6873050" y="429068"/>
                  </a:lnTo>
                  <a:cubicBezTo>
                    <a:pt x="6742843" y="371632"/>
                    <a:pt x="6594158" y="480789"/>
                    <a:pt x="6452712" y="461262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3" name="Google Shape;253;p7"/>
            <p:cNvGrpSpPr/>
            <p:nvPr/>
          </p:nvGrpSpPr>
          <p:grpSpPr>
            <a:xfrm flipH="1">
              <a:off x="7318885" y="4045917"/>
              <a:ext cx="1843078" cy="808698"/>
              <a:chOff x="-25985" y="4224317"/>
              <a:chExt cx="1843078" cy="808698"/>
            </a:xfrm>
          </p:grpSpPr>
          <p:sp>
            <p:nvSpPr>
              <p:cNvPr id="254" name="Google Shape;254;p7"/>
              <p:cNvSpPr/>
              <p:nvPr/>
            </p:nvSpPr>
            <p:spPr>
              <a:xfrm>
                <a:off x="-25985" y="4224317"/>
                <a:ext cx="1843078" cy="808698"/>
              </a:xfrm>
              <a:custGeom>
                <a:avLst/>
                <a:gdLst/>
                <a:ahLst/>
                <a:cxnLst/>
                <a:rect l="l" t="t" r="r" b="b"/>
                <a:pathLst>
                  <a:path w="1204626" h="528561" extrusionOk="0">
                    <a:moveTo>
                      <a:pt x="1204532" y="500642"/>
                    </a:moveTo>
                    <a:cubicBezTo>
                      <a:pt x="1197578" y="430728"/>
                      <a:pt x="1152716" y="368530"/>
                      <a:pt x="1095375" y="349194"/>
                    </a:cubicBezTo>
                    <a:cubicBezTo>
                      <a:pt x="1038035" y="329859"/>
                      <a:pt x="976598" y="365196"/>
                      <a:pt x="938689" y="419965"/>
                    </a:cubicBezTo>
                    <a:cubicBezTo>
                      <a:pt x="906399" y="332907"/>
                      <a:pt x="835438" y="267565"/>
                      <a:pt x="755904" y="251658"/>
                    </a:cubicBezTo>
                    <a:cubicBezTo>
                      <a:pt x="676275" y="235751"/>
                      <a:pt x="587312" y="253182"/>
                      <a:pt x="531400" y="322715"/>
                    </a:cubicBezTo>
                    <a:cubicBezTo>
                      <a:pt x="540353" y="277376"/>
                      <a:pt x="522827" y="226703"/>
                      <a:pt x="489585" y="201842"/>
                    </a:cubicBezTo>
                    <a:cubicBezTo>
                      <a:pt x="456343" y="176982"/>
                      <a:pt x="404146" y="172505"/>
                      <a:pt x="372904" y="201271"/>
                    </a:cubicBezTo>
                    <a:cubicBezTo>
                      <a:pt x="392239" y="139644"/>
                      <a:pt x="365665" y="66683"/>
                      <a:pt x="319373" y="30869"/>
                    </a:cubicBezTo>
                    <a:cubicBezTo>
                      <a:pt x="273082" y="-4945"/>
                      <a:pt x="212027" y="-7422"/>
                      <a:pt x="158877" y="12295"/>
                    </a:cubicBezTo>
                    <a:cubicBezTo>
                      <a:pt x="105728" y="32012"/>
                      <a:pt x="59341" y="71636"/>
                      <a:pt x="17812" y="115546"/>
                    </a:cubicBezTo>
                    <a:lnTo>
                      <a:pt x="0" y="528550"/>
                    </a:lnTo>
                    <a:cubicBezTo>
                      <a:pt x="12954" y="529217"/>
                      <a:pt x="34766" y="499308"/>
                      <a:pt x="47435" y="502451"/>
                    </a:cubicBezTo>
                    <a:lnTo>
                      <a:pt x="1204627" y="5006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>
                <a:off x="308475" y="4415593"/>
                <a:ext cx="436810" cy="422915"/>
              </a:xfrm>
              <a:custGeom>
                <a:avLst/>
                <a:gdLst/>
                <a:ahLst/>
                <a:cxnLst/>
                <a:rect l="l" t="t" r="r" b="b"/>
                <a:pathLst>
                  <a:path w="285497" h="276415" extrusionOk="0">
                    <a:moveTo>
                      <a:pt x="0" y="0"/>
                    </a:moveTo>
                    <a:cubicBezTo>
                      <a:pt x="35433" y="3238"/>
                      <a:pt x="68770" y="26289"/>
                      <a:pt x="86392" y="59627"/>
                    </a:cubicBezTo>
                    <a:cubicBezTo>
                      <a:pt x="104013" y="92964"/>
                      <a:pt x="105537" y="135731"/>
                      <a:pt x="90201" y="170402"/>
                    </a:cubicBezTo>
                    <a:cubicBezTo>
                      <a:pt x="131921" y="154019"/>
                      <a:pt x="177736" y="144875"/>
                      <a:pt x="218694" y="163354"/>
                    </a:cubicBezTo>
                    <a:cubicBezTo>
                      <a:pt x="259651" y="181832"/>
                      <a:pt x="291274" y="228981"/>
                      <a:pt x="284607" y="27641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7"/>
              <p:cNvSpPr/>
              <p:nvPr/>
            </p:nvSpPr>
            <p:spPr>
              <a:xfrm>
                <a:off x="175186" y="4665667"/>
                <a:ext cx="327752" cy="256382"/>
              </a:xfrm>
              <a:custGeom>
                <a:avLst/>
                <a:gdLst/>
                <a:ahLst/>
                <a:cxnLst/>
                <a:rect l="l" t="t" r="r" b="b"/>
                <a:pathLst>
                  <a:path w="214217" h="167570" extrusionOk="0">
                    <a:moveTo>
                      <a:pt x="0" y="9741"/>
                    </a:moveTo>
                    <a:cubicBezTo>
                      <a:pt x="47435" y="-8452"/>
                      <a:pt x="102679" y="-832"/>
                      <a:pt x="144209" y="29839"/>
                    </a:cubicBezTo>
                    <a:cubicBezTo>
                      <a:pt x="185738" y="60509"/>
                      <a:pt x="212598" y="113278"/>
                      <a:pt x="214217" y="16757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7" name="Google Shape;257;p7"/>
            <p:cNvGrpSpPr/>
            <p:nvPr/>
          </p:nvGrpSpPr>
          <p:grpSpPr>
            <a:xfrm rot="208447">
              <a:off x="5461294" y="4115447"/>
              <a:ext cx="2318122" cy="773841"/>
              <a:chOff x="762295" y="4190998"/>
              <a:chExt cx="2318034" cy="773811"/>
            </a:xfrm>
          </p:grpSpPr>
          <p:sp>
            <p:nvSpPr>
              <p:cNvPr id="258" name="Google Shape;258;p7"/>
              <p:cNvSpPr/>
              <p:nvPr/>
            </p:nvSpPr>
            <p:spPr>
              <a:xfrm>
                <a:off x="762295" y="4190998"/>
                <a:ext cx="2318034" cy="773811"/>
              </a:xfrm>
              <a:custGeom>
                <a:avLst/>
                <a:gdLst/>
                <a:ahLst/>
                <a:cxnLst/>
                <a:rect l="l" t="t" r="r" b="b"/>
                <a:pathLst>
                  <a:path w="1515055" h="505759" extrusionOk="0">
                    <a:moveTo>
                      <a:pt x="1514915" y="462992"/>
                    </a:moveTo>
                    <a:cubicBezTo>
                      <a:pt x="1515295" y="420130"/>
                      <a:pt x="1515581" y="376696"/>
                      <a:pt x="1506151" y="335262"/>
                    </a:cubicBezTo>
                    <a:cubicBezTo>
                      <a:pt x="1496721" y="293828"/>
                      <a:pt x="1476052" y="254014"/>
                      <a:pt x="1443667" y="233249"/>
                    </a:cubicBezTo>
                    <a:cubicBezTo>
                      <a:pt x="1411282" y="212485"/>
                      <a:pt x="1363657" y="201817"/>
                      <a:pt x="1338797" y="233630"/>
                    </a:cubicBezTo>
                    <a:cubicBezTo>
                      <a:pt x="1317366" y="183433"/>
                      <a:pt x="1268121" y="151144"/>
                      <a:pt x="1219830" y="155430"/>
                    </a:cubicBezTo>
                    <a:cubicBezTo>
                      <a:pt x="1171538" y="159716"/>
                      <a:pt x="1116103" y="176861"/>
                      <a:pt x="1101529" y="230201"/>
                    </a:cubicBezTo>
                    <a:cubicBezTo>
                      <a:pt x="1068573" y="137714"/>
                      <a:pt x="1012089" y="50750"/>
                      <a:pt x="931318" y="14936"/>
                    </a:cubicBezTo>
                    <a:cubicBezTo>
                      <a:pt x="850546" y="-20782"/>
                      <a:pt x="736912" y="7793"/>
                      <a:pt x="699765" y="98185"/>
                    </a:cubicBezTo>
                    <a:cubicBezTo>
                      <a:pt x="644805" y="45607"/>
                      <a:pt x="565938" y="28557"/>
                      <a:pt x="498216" y="54656"/>
                    </a:cubicBezTo>
                    <a:cubicBezTo>
                      <a:pt x="430493" y="80754"/>
                      <a:pt x="379915" y="142381"/>
                      <a:pt x="363246" y="222581"/>
                    </a:cubicBezTo>
                    <a:cubicBezTo>
                      <a:pt x="363437" y="162193"/>
                      <a:pt x="318003" y="109805"/>
                      <a:pt x="266663" y="98470"/>
                    </a:cubicBezTo>
                    <a:cubicBezTo>
                      <a:pt x="215419" y="87136"/>
                      <a:pt x="161793" y="110758"/>
                      <a:pt x="121597" y="149334"/>
                    </a:cubicBezTo>
                    <a:cubicBezTo>
                      <a:pt x="81402" y="187910"/>
                      <a:pt x="52827" y="239917"/>
                      <a:pt x="27776" y="292971"/>
                    </a:cubicBezTo>
                    <a:cubicBezTo>
                      <a:pt x="-6228" y="364790"/>
                      <a:pt x="-16896" y="459754"/>
                      <a:pt x="41683" y="505759"/>
                    </a:cubicBezTo>
                    <a:lnTo>
                      <a:pt x="1514915" y="462897"/>
                    </a:lnTo>
                    <a:close/>
                  </a:path>
                </a:pathLst>
              </a:custGeom>
              <a:solidFill>
                <a:srgbClr val="43847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7"/>
              <p:cNvSpPr/>
              <p:nvPr/>
            </p:nvSpPr>
            <p:spPr>
              <a:xfrm>
                <a:off x="1135593" y="4527789"/>
                <a:ext cx="323089" cy="195335"/>
              </a:xfrm>
              <a:custGeom>
                <a:avLst/>
                <a:gdLst/>
                <a:ahLst/>
                <a:cxnLst/>
                <a:rect l="l" t="t" r="r" b="b"/>
                <a:pathLst>
                  <a:path w="211169" h="127670" extrusionOk="0">
                    <a:moveTo>
                      <a:pt x="0" y="120756"/>
                    </a:moveTo>
                    <a:cubicBezTo>
                      <a:pt x="2857" y="82561"/>
                      <a:pt x="28861" y="48176"/>
                      <a:pt x="61246" y="39698"/>
                    </a:cubicBezTo>
                    <a:cubicBezTo>
                      <a:pt x="93631" y="31221"/>
                      <a:pt x="129826" y="49223"/>
                      <a:pt x="146685" y="82275"/>
                    </a:cubicBezTo>
                    <a:cubicBezTo>
                      <a:pt x="150781" y="90276"/>
                      <a:pt x="153829" y="99515"/>
                      <a:pt x="152876" y="108660"/>
                    </a:cubicBezTo>
                    <a:cubicBezTo>
                      <a:pt x="151924" y="117899"/>
                      <a:pt x="145732" y="126852"/>
                      <a:pt x="137731" y="127614"/>
                    </a:cubicBezTo>
                    <a:cubicBezTo>
                      <a:pt x="127730" y="128567"/>
                      <a:pt x="120015" y="117327"/>
                      <a:pt x="116491" y="106373"/>
                    </a:cubicBezTo>
                    <a:cubicBezTo>
                      <a:pt x="106966" y="76846"/>
                      <a:pt x="114586" y="40937"/>
                      <a:pt x="134874" y="19887"/>
                    </a:cubicBezTo>
                    <a:cubicBezTo>
                      <a:pt x="155162" y="-1164"/>
                      <a:pt x="186785" y="-6117"/>
                      <a:pt x="211169" y="798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7"/>
              <p:cNvSpPr/>
              <p:nvPr/>
            </p:nvSpPr>
            <p:spPr>
              <a:xfrm>
                <a:off x="1695405" y="4365934"/>
                <a:ext cx="385607" cy="296113"/>
              </a:xfrm>
              <a:custGeom>
                <a:avLst/>
                <a:gdLst/>
                <a:ahLst/>
                <a:cxnLst/>
                <a:rect l="l" t="t" r="r" b="b"/>
                <a:pathLst>
                  <a:path w="252031" h="193538" extrusionOk="0">
                    <a:moveTo>
                      <a:pt x="0" y="5611"/>
                    </a:moveTo>
                    <a:cubicBezTo>
                      <a:pt x="29432" y="-7248"/>
                      <a:pt x="65246" y="2563"/>
                      <a:pt x="86678" y="29233"/>
                    </a:cubicBezTo>
                    <a:cubicBezTo>
                      <a:pt x="108109" y="55903"/>
                      <a:pt x="113824" y="98003"/>
                      <a:pt x="100489" y="130960"/>
                    </a:cubicBezTo>
                    <a:cubicBezTo>
                      <a:pt x="126206" y="112957"/>
                      <a:pt x="170783" y="100575"/>
                      <a:pt x="198215" y="114767"/>
                    </a:cubicBezTo>
                    <a:cubicBezTo>
                      <a:pt x="225647" y="128959"/>
                      <a:pt x="246412" y="159344"/>
                      <a:pt x="252031" y="19353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7"/>
              <p:cNvSpPr/>
              <p:nvPr/>
            </p:nvSpPr>
            <p:spPr>
              <a:xfrm>
                <a:off x="2369276" y="4558455"/>
                <a:ext cx="299188" cy="205025"/>
              </a:xfrm>
              <a:custGeom>
                <a:avLst/>
                <a:gdLst/>
                <a:ahLst/>
                <a:cxnLst/>
                <a:rect l="l" t="t" r="r" b="b"/>
                <a:pathLst>
                  <a:path w="195548" h="134003" extrusionOk="0">
                    <a:moveTo>
                      <a:pt x="0" y="49364"/>
                    </a:moveTo>
                    <a:cubicBezTo>
                      <a:pt x="1429" y="24409"/>
                      <a:pt x="20860" y="3359"/>
                      <a:pt x="42291" y="406"/>
                    </a:cubicBezTo>
                    <a:cubicBezTo>
                      <a:pt x="63818" y="-2547"/>
                      <a:pt x="85630" y="10884"/>
                      <a:pt x="97917" y="31553"/>
                    </a:cubicBezTo>
                    <a:cubicBezTo>
                      <a:pt x="110204" y="52222"/>
                      <a:pt x="113443" y="78892"/>
                      <a:pt x="109442" y="103467"/>
                    </a:cubicBezTo>
                    <a:cubicBezTo>
                      <a:pt x="107252" y="116992"/>
                      <a:pt x="100870" y="132137"/>
                      <a:pt x="89059" y="133851"/>
                    </a:cubicBezTo>
                    <a:cubicBezTo>
                      <a:pt x="80867" y="135089"/>
                      <a:pt x="72866" y="128613"/>
                      <a:pt x="69247" y="120135"/>
                    </a:cubicBezTo>
                    <a:cubicBezTo>
                      <a:pt x="65627" y="111658"/>
                      <a:pt x="65913" y="101371"/>
                      <a:pt x="68199" y="92227"/>
                    </a:cubicBezTo>
                    <a:cubicBezTo>
                      <a:pt x="75438" y="62985"/>
                      <a:pt x="102299" y="43459"/>
                      <a:pt x="128588" y="43840"/>
                    </a:cubicBezTo>
                    <a:cubicBezTo>
                      <a:pt x="154877" y="44221"/>
                      <a:pt x="179546" y="61938"/>
                      <a:pt x="195549" y="8622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2" name="Google Shape;262;p7"/>
            <p:cNvGrpSpPr/>
            <p:nvPr/>
          </p:nvGrpSpPr>
          <p:grpSpPr>
            <a:xfrm>
              <a:off x="1422" y="4813626"/>
              <a:ext cx="9141155" cy="338622"/>
              <a:chOff x="1422" y="4813626"/>
              <a:chExt cx="9141155" cy="338622"/>
            </a:xfrm>
          </p:grpSpPr>
          <p:sp>
            <p:nvSpPr>
              <p:cNvPr id="263" name="Google Shape;263;p7"/>
              <p:cNvSpPr/>
              <p:nvPr/>
            </p:nvSpPr>
            <p:spPr>
              <a:xfrm>
                <a:off x="1422" y="4813626"/>
                <a:ext cx="9141155" cy="338622"/>
              </a:xfrm>
              <a:custGeom>
                <a:avLst/>
                <a:gdLst/>
                <a:ahLst/>
                <a:cxnLst/>
                <a:rect l="l" t="t" r="r" b="b"/>
                <a:pathLst>
                  <a:path w="6873049" h="254603" extrusionOk="0">
                    <a:moveTo>
                      <a:pt x="0" y="0"/>
                    </a:moveTo>
                    <a:lnTo>
                      <a:pt x="6873050" y="0"/>
                    </a:lnTo>
                    <a:lnTo>
                      <a:pt x="6873050" y="254603"/>
                    </a:lnTo>
                    <a:lnTo>
                      <a:pt x="0" y="25460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4" name="Google Shape;264;p7"/>
              <p:cNvGrpSpPr/>
              <p:nvPr/>
            </p:nvGrpSpPr>
            <p:grpSpPr>
              <a:xfrm>
                <a:off x="408983" y="4937484"/>
                <a:ext cx="8326033" cy="113087"/>
                <a:chOff x="408983" y="4937484"/>
                <a:chExt cx="8326033" cy="113087"/>
              </a:xfrm>
            </p:grpSpPr>
            <p:grpSp>
              <p:nvGrpSpPr>
                <p:cNvPr id="265" name="Google Shape;265;p7"/>
                <p:cNvGrpSpPr/>
                <p:nvPr/>
              </p:nvGrpSpPr>
              <p:grpSpPr>
                <a:xfrm flipH="1">
                  <a:off x="3116092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266" name="Google Shape;266;p7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" name="Google Shape;267;p7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" name="Google Shape;268;p7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" name="Google Shape;269;p7"/>
                <p:cNvGrpSpPr/>
                <p:nvPr/>
              </p:nvGrpSpPr>
              <p:grpSpPr>
                <a:xfrm>
                  <a:off x="408984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270" name="Google Shape;270;p7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" name="Google Shape;271;p7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" name="Google Shape;272;p7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3" name="Google Shape;273;p7"/>
                <p:cNvGrpSpPr/>
                <p:nvPr/>
              </p:nvGrpSpPr>
              <p:grpSpPr>
                <a:xfrm>
                  <a:off x="8530309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274" name="Google Shape;274;p7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5" name="Google Shape;275;p7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6" name="Google Shape;276;p7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7" name="Google Shape;277;p7"/>
                <p:cNvGrpSpPr/>
                <p:nvPr/>
              </p:nvGrpSpPr>
              <p:grpSpPr>
                <a:xfrm>
                  <a:off x="5823200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278" name="Google Shape;278;p7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9" name="Google Shape;279;p7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" name="Google Shape;280;p7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281" name="Google Shape;281;p7"/>
            <p:cNvGrpSpPr/>
            <p:nvPr/>
          </p:nvGrpSpPr>
          <p:grpSpPr>
            <a:xfrm>
              <a:off x="8552352" y="304398"/>
              <a:ext cx="461179" cy="461210"/>
              <a:chOff x="2957865" y="5957044"/>
              <a:chExt cx="794178" cy="794231"/>
            </a:xfrm>
          </p:grpSpPr>
          <p:sp>
            <p:nvSpPr>
              <p:cNvPr id="282" name="Google Shape;282;p7"/>
              <p:cNvSpPr/>
              <p:nvPr/>
            </p:nvSpPr>
            <p:spPr>
              <a:xfrm>
                <a:off x="2957865" y="5957044"/>
                <a:ext cx="794178" cy="794231"/>
              </a:xfrm>
              <a:custGeom>
                <a:avLst/>
                <a:gdLst/>
                <a:ahLst/>
                <a:cxnLst/>
                <a:rect l="l" t="t" r="r" b="b"/>
                <a:pathLst>
                  <a:path w="794178" h="794231" extrusionOk="0">
                    <a:moveTo>
                      <a:pt x="201182" y="424150"/>
                    </a:moveTo>
                    <a:cubicBezTo>
                      <a:pt x="80015" y="392411"/>
                      <a:pt x="-9786" y="333851"/>
                      <a:pt x="856" y="293462"/>
                    </a:cubicBezTo>
                    <a:cubicBezTo>
                      <a:pt x="11498" y="253073"/>
                      <a:pt x="118475" y="245792"/>
                      <a:pt x="239642" y="277593"/>
                    </a:cubicBezTo>
                    <a:cubicBezTo>
                      <a:pt x="176413" y="169557"/>
                      <a:pt x="154321" y="64696"/>
                      <a:pt x="190353" y="43661"/>
                    </a:cubicBezTo>
                    <a:cubicBezTo>
                      <a:pt x="226386" y="22627"/>
                      <a:pt x="307039" y="93136"/>
                      <a:pt x="370205" y="201420"/>
                    </a:cubicBezTo>
                    <a:cubicBezTo>
                      <a:pt x="401943" y="80192"/>
                      <a:pt x="460566" y="-9734"/>
                      <a:pt x="501017" y="846"/>
                    </a:cubicBezTo>
                    <a:cubicBezTo>
                      <a:pt x="541406" y="11425"/>
                      <a:pt x="548438" y="118527"/>
                      <a:pt x="516638" y="239756"/>
                    </a:cubicBezTo>
                    <a:cubicBezTo>
                      <a:pt x="624797" y="176341"/>
                      <a:pt x="729659" y="154435"/>
                      <a:pt x="750756" y="190467"/>
                    </a:cubicBezTo>
                    <a:cubicBezTo>
                      <a:pt x="771852" y="226500"/>
                      <a:pt x="701156" y="307029"/>
                      <a:pt x="593059" y="370132"/>
                    </a:cubicBezTo>
                    <a:cubicBezTo>
                      <a:pt x="714225" y="401871"/>
                      <a:pt x="803964" y="460680"/>
                      <a:pt x="793322" y="501069"/>
                    </a:cubicBezTo>
                    <a:cubicBezTo>
                      <a:pt x="782743" y="541458"/>
                      <a:pt x="675765" y="548428"/>
                      <a:pt x="554599" y="516689"/>
                    </a:cubicBezTo>
                    <a:cubicBezTo>
                      <a:pt x="617827" y="624724"/>
                      <a:pt x="639920" y="729586"/>
                      <a:pt x="603825" y="750869"/>
                    </a:cubicBezTo>
                    <a:cubicBezTo>
                      <a:pt x="567792" y="771904"/>
                      <a:pt x="487201" y="701084"/>
                      <a:pt x="423974" y="593111"/>
                    </a:cubicBezTo>
                    <a:cubicBezTo>
                      <a:pt x="392235" y="714339"/>
                      <a:pt x="333674" y="804016"/>
                      <a:pt x="293223" y="793374"/>
                    </a:cubicBezTo>
                    <a:cubicBezTo>
                      <a:pt x="252772" y="782732"/>
                      <a:pt x="245740" y="675942"/>
                      <a:pt x="277541" y="554713"/>
                    </a:cubicBezTo>
                    <a:cubicBezTo>
                      <a:pt x="169443" y="617817"/>
                      <a:pt x="64520" y="640034"/>
                      <a:pt x="43423" y="604001"/>
                    </a:cubicBezTo>
                    <a:cubicBezTo>
                      <a:pt x="22388" y="567720"/>
                      <a:pt x="93022" y="487191"/>
                      <a:pt x="201120" y="42402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7"/>
              <p:cNvSpPr/>
              <p:nvPr/>
            </p:nvSpPr>
            <p:spPr>
              <a:xfrm>
                <a:off x="3072388" y="6281953"/>
                <a:ext cx="276661" cy="71547"/>
              </a:xfrm>
              <a:custGeom>
                <a:avLst/>
                <a:gdLst/>
                <a:ahLst/>
                <a:cxnLst/>
                <a:rect l="l" t="t" r="r" b="b"/>
                <a:pathLst>
                  <a:path w="276661" h="71547" extrusionOk="0">
                    <a:moveTo>
                      <a:pt x="1027" y="3030"/>
                    </a:moveTo>
                    <a:cubicBezTo>
                      <a:pt x="45337" y="17779"/>
                      <a:pt x="91015" y="30910"/>
                      <a:pt x="137129" y="42050"/>
                    </a:cubicBezTo>
                    <a:cubicBezTo>
                      <a:pt x="183306" y="53252"/>
                      <a:pt x="229855" y="62524"/>
                      <a:pt x="275596" y="71548"/>
                    </a:cubicBezTo>
                    <a:cubicBezTo>
                      <a:pt x="276094" y="71486"/>
                      <a:pt x="276529" y="71361"/>
                      <a:pt x="276654" y="70677"/>
                    </a:cubicBezTo>
                    <a:cubicBezTo>
                      <a:pt x="276716" y="70241"/>
                      <a:pt x="276405" y="69930"/>
                      <a:pt x="275970" y="69805"/>
                    </a:cubicBezTo>
                    <a:cubicBezTo>
                      <a:pt x="221392" y="57981"/>
                      <a:pt x="165881" y="44788"/>
                      <a:pt x="110867" y="30599"/>
                    </a:cubicBezTo>
                    <a:cubicBezTo>
                      <a:pt x="74088" y="21202"/>
                      <a:pt x="37558" y="11369"/>
                      <a:pt x="2023" y="43"/>
                    </a:cubicBezTo>
                    <a:cubicBezTo>
                      <a:pt x="1214" y="-144"/>
                      <a:pt x="342" y="292"/>
                      <a:pt x="94" y="1101"/>
                    </a:cubicBezTo>
                    <a:cubicBezTo>
                      <a:pt x="-217" y="1910"/>
                      <a:pt x="280" y="2719"/>
                      <a:pt x="1090" y="296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7"/>
              <p:cNvSpPr/>
              <p:nvPr/>
            </p:nvSpPr>
            <p:spPr>
              <a:xfrm>
                <a:off x="3123242" y="6364696"/>
                <a:ext cx="218816" cy="119938"/>
              </a:xfrm>
              <a:custGeom>
                <a:avLst/>
                <a:gdLst/>
                <a:ahLst/>
                <a:cxnLst/>
                <a:rect l="l" t="t" r="r" b="b"/>
                <a:pathLst>
                  <a:path w="218816" h="119938" extrusionOk="0">
                    <a:moveTo>
                      <a:pt x="2137" y="119679"/>
                    </a:moveTo>
                    <a:cubicBezTo>
                      <a:pt x="32444" y="103748"/>
                      <a:pt x="62627" y="87069"/>
                      <a:pt x="92561" y="69893"/>
                    </a:cubicBezTo>
                    <a:cubicBezTo>
                      <a:pt x="112475" y="58443"/>
                      <a:pt x="132203" y="46681"/>
                      <a:pt x="152242" y="35728"/>
                    </a:cubicBezTo>
                    <a:cubicBezTo>
                      <a:pt x="173774" y="24028"/>
                      <a:pt x="195618" y="12577"/>
                      <a:pt x="217959" y="2682"/>
                    </a:cubicBezTo>
                    <a:cubicBezTo>
                      <a:pt x="218643" y="2434"/>
                      <a:pt x="219017" y="1625"/>
                      <a:pt x="218706" y="816"/>
                    </a:cubicBezTo>
                    <a:cubicBezTo>
                      <a:pt x="218395" y="69"/>
                      <a:pt x="217585" y="-180"/>
                      <a:pt x="216839" y="131"/>
                    </a:cubicBezTo>
                    <a:cubicBezTo>
                      <a:pt x="186532" y="12702"/>
                      <a:pt x="156971" y="27078"/>
                      <a:pt x="128095" y="42947"/>
                    </a:cubicBezTo>
                    <a:cubicBezTo>
                      <a:pt x="85031" y="66595"/>
                      <a:pt x="43397" y="93355"/>
                      <a:pt x="706" y="117314"/>
                    </a:cubicBezTo>
                    <a:cubicBezTo>
                      <a:pt x="22" y="117563"/>
                      <a:pt x="-165" y="118435"/>
                      <a:pt x="146" y="119181"/>
                    </a:cubicBezTo>
                    <a:cubicBezTo>
                      <a:pt x="457" y="119928"/>
                      <a:pt x="1390" y="120177"/>
                      <a:pt x="2075" y="119679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7"/>
              <p:cNvSpPr/>
              <p:nvPr/>
            </p:nvSpPr>
            <p:spPr>
              <a:xfrm>
                <a:off x="3283223" y="6359074"/>
                <a:ext cx="53008" cy="248187"/>
              </a:xfrm>
              <a:custGeom>
                <a:avLst/>
                <a:gdLst/>
                <a:ahLst/>
                <a:cxnLst/>
                <a:rect l="l" t="t" r="r" b="b"/>
                <a:pathLst>
                  <a:path w="53008" h="248187" extrusionOk="0">
                    <a:moveTo>
                      <a:pt x="2778" y="247214"/>
                    </a:moveTo>
                    <a:lnTo>
                      <a:pt x="25928" y="118456"/>
                    </a:lnTo>
                    <a:lnTo>
                      <a:pt x="52999" y="1086"/>
                    </a:lnTo>
                    <a:cubicBezTo>
                      <a:pt x="53061" y="650"/>
                      <a:pt x="52813" y="152"/>
                      <a:pt x="52377" y="28"/>
                    </a:cubicBezTo>
                    <a:cubicBezTo>
                      <a:pt x="51941" y="-97"/>
                      <a:pt x="51506" y="214"/>
                      <a:pt x="51381" y="650"/>
                    </a:cubicBezTo>
                    <a:lnTo>
                      <a:pt x="21883" y="117398"/>
                    </a:lnTo>
                    <a:cubicBezTo>
                      <a:pt x="18958" y="130404"/>
                      <a:pt x="16344" y="143224"/>
                      <a:pt x="14291" y="156231"/>
                    </a:cubicBezTo>
                    <a:cubicBezTo>
                      <a:pt x="9374" y="186289"/>
                      <a:pt x="6014" y="216721"/>
                      <a:pt x="39" y="246530"/>
                    </a:cubicBezTo>
                    <a:cubicBezTo>
                      <a:pt x="-147" y="247401"/>
                      <a:pt x="350" y="248210"/>
                      <a:pt x="1097" y="248148"/>
                    </a:cubicBezTo>
                    <a:cubicBezTo>
                      <a:pt x="1844" y="248335"/>
                      <a:pt x="2591" y="247837"/>
                      <a:pt x="2715" y="247214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7"/>
              <p:cNvSpPr/>
              <p:nvPr/>
            </p:nvSpPr>
            <p:spPr>
              <a:xfrm>
                <a:off x="3388200" y="6395788"/>
                <a:ext cx="85800" cy="193829"/>
              </a:xfrm>
              <a:custGeom>
                <a:avLst/>
                <a:gdLst/>
                <a:ahLst/>
                <a:cxnLst/>
                <a:rect l="l" t="t" r="r" b="b"/>
                <a:pathLst>
                  <a:path w="85800" h="193829" extrusionOk="0">
                    <a:moveTo>
                      <a:pt x="85679" y="191831"/>
                    </a:moveTo>
                    <a:cubicBezTo>
                      <a:pt x="85493" y="190213"/>
                      <a:pt x="85493" y="188844"/>
                      <a:pt x="85057" y="187599"/>
                    </a:cubicBezTo>
                    <a:cubicBezTo>
                      <a:pt x="81696" y="175464"/>
                      <a:pt x="75287" y="164511"/>
                      <a:pt x="70246" y="153060"/>
                    </a:cubicBezTo>
                    <a:cubicBezTo>
                      <a:pt x="48091" y="102154"/>
                      <a:pt x="25937" y="51248"/>
                      <a:pt x="2911" y="840"/>
                    </a:cubicBezTo>
                    <a:cubicBezTo>
                      <a:pt x="2599" y="93"/>
                      <a:pt x="1666" y="-156"/>
                      <a:pt x="919" y="93"/>
                    </a:cubicBezTo>
                    <a:cubicBezTo>
                      <a:pt x="172" y="342"/>
                      <a:pt x="-201" y="1400"/>
                      <a:pt x="110" y="2147"/>
                    </a:cubicBezTo>
                    <a:cubicBezTo>
                      <a:pt x="22265" y="53053"/>
                      <a:pt x="42677" y="104581"/>
                      <a:pt x="64894" y="155550"/>
                    </a:cubicBezTo>
                    <a:cubicBezTo>
                      <a:pt x="69873" y="167000"/>
                      <a:pt x="73669" y="179011"/>
                      <a:pt x="80390" y="189591"/>
                    </a:cubicBezTo>
                    <a:cubicBezTo>
                      <a:pt x="81199" y="190898"/>
                      <a:pt x="82194" y="191893"/>
                      <a:pt x="83128" y="193013"/>
                    </a:cubicBezTo>
                    <a:cubicBezTo>
                      <a:pt x="83439" y="193760"/>
                      <a:pt x="84248" y="194009"/>
                      <a:pt x="84995" y="193698"/>
                    </a:cubicBezTo>
                    <a:cubicBezTo>
                      <a:pt x="85679" y="193449"/>
                      <a:pt x="85991" y="192640"/>
                      <a:pt x="85679" y="19183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287;p7"/>
              <p:cNvSpPr/>
              <p:nvPr/>
            </p:nvSpPr>
            <p:spPr>
              <a:xfrm>
                <a:off x="3392075" y="6350855"/>
                <a:ext cx="200358" cy="69626"/>
              </a:xfrm>
              <a:custGeom>
                <a:avLst/>
                <a:gdLst/>
                <a:ahLst/>
                <a:cxnLst/>
                <a:rect l="l" t="t" r="r" b="b"/>
                <a:pathLst>
                  <a:path w="200358" h="69626" extrusionOk="0">
                    <a:moveTo>
                      <a:pt x="1401" y="4699"/>
                    </a:moveTo>
                    <a:cubicBezTo>
                      <a:pt x="20320" y="13038"/>
                      <a:pt x="39736" y="20382"/>
                      <a:pt x="59650" y="26729"/>
                    </a:cubicBezTo>
                    <a:cubicBezTo>
                      <a:pt x="105391" y="41852"/>
                      <a:pt x="152937" y="53427"/>
                      <a:pt x="197931" y="69483"/>
                    </a:cubicBezTo>
                    <a:cubicBezTo>
                      <a:pt x="198864" y="69919"/>
                      <a:pt x="199922" y="69296"/>
                      <a:pt x="200233" y="68487"/>
                    </a:cubicBezTo>
                    <a:cubicBezTo>
                      <a:pt x="200607" y="67429"/>
                      <a:pt x="200109" y="66434"/>
                      <a:pt x="199175" y="66185"/>
                    </a:cubicBezTo>
                    <a:cubicBezTo>
                      <a:pt x="154306" y="49693"/>
                      <a:pt x="106760" y="37931"/>
                      <a:pt x="61020" y="22560"/>
                    </a:cubicBezTo>
                    <a:cubicBezTo>
                      <a:pt x="41354" y="16025"/>
                      <a:pt x="22062" y="8744"/>
                      <a:pt x="3393" y="219"/>
                    </a:cubicBezTo>
                    <a:cubicBezTo>
                      <a:pt x="2210" y="-342"/>
                      <a:pt x="778" y="219"/>
                      <a:pt x="219" y="1401"/>
                    </a:cubicBezTo>
                    <a:cubicBezTo>
                      <a:pt x="-342" y="2583"/>
                      <a:pt x="219" y="4077"/>
                      <a:pt x="1401" y="4637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288;p7"/>
              <p:cNvSpPr/>
              <p:nvPr/>
            </p:nvSpPr>
            <p:spPr>
              <a:xfrm>
                <a:off x="3388573" y="6243342"/>
                <a:ext cx="172533" cy="83223"/>
              </a:xfrm>
              <a:custGeom>
                <a:avLst/>
                <a:gdLst/>
                <a:ahLst/>
                <a:cxnLst/>
                <a:rect l="l" t="t" r="r" b="b"/>
                <a:pathLst>
                  <a:path w="172533" h="83223" extrusionOk="0">
                    <a:moveTo>
                      <a:pt x="2040" y="83026"/>
                    </a:moveTo>
                    <a:cubicBezTo>
                      <a:pt x="29485" y="67468"/>
                      <a:pt x="57116" y="52843"/>
                      <a:pt x="85183" y="39463"/>
                    </a:cubicBezTo>
                    <a:cubicBezTo>
                      <a:pt x="113249" y="26083"/>
                      <a:pt x="141939" y="13761"/>
                      <a:pt x="171561" y="2809"/>
                    </a:cubicBezTo>
                    <a:cubicBezTo>
                      <a:pt x="172308" y="2560"/>
                      <a:pt x="172744" y="1751"/>
                      <a:pt x="172432" y="1004"/>
                    </a:cubicBezTo>
                    <a:cubicBezTo>
                      <a:pt x="172121" y="257"/>
                      <a:pt x="171312" y="-179"/>
                      <a:pt x="170503" y="70"/>
                    </a:cubicBezTo>
                    <a:cubicBezTo>
                      <a:pt x="140818" y="11023"/>
                      <a:pt x="112129" y="23345"/>
                      <a:pt x="83938" y="36912"/>
                    </a:cubicBezTo>
                    <a:cubicBezTo>
                      <a:pt x="55747" y="50479"/>
                      <a:pt x="28178" y="65103"/>
                      <a:pt x="734" y="80474"/>
                    </a:cubicBezTo>
                    <a:cubicBezTo>
                      <a:pt x="49" y="80972"/>
                      <a:pt x="-200" y="81781"/>
                      <a:pt x="173" y="82590"/>
                    </a:cubicBezTo>
                    <a:cubicBezTo>
                      <a:pt x="609" y="83150"/>
                      <a:pt x="1418" y="83399"/>
                      <a:pt x="2103" y="8308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7"/>
              <p:cNvSpPr/>
              <p:nvPr/>
            </p:nvSpPr>
            <p:spPr>
              <a:xfrm>
                <a:off x="3368133" y="6109259"/>
                <a:ext cx="70134" cy="209866"/>
              </a:xfrm>
              <a:custGeom>
                <a:avLst/>
                <a:gdLst/>
                <a:ahLst/>
                <a:cxnLst/>
                <a:rect l="l" t="t" r="r" b="b"/>
                <a:pathLst>
                  <a:path w="70134" h="209866" extrusionOk="0">
                    <a:moveTo>
                      <a:pt x="2939" y="208645"/>
                    </a:moveTo>
                    <a:cubicBezTo>
                      <a:pt x="3935" y="205969"/>
                      <a:pt x="5179" y="203356"/>
                      <a:pt x="6050" y="200431"/>
                    </a:cubicBezTo>
                    <a:cubicBezTo>
                      <a:pt x="13518" y="175787"/>
                      <a:pt x="19244" y="150209"/>
                      <a:pt x="27583" y="125565"/>
                    </a:cubicBezTo>
                    <a:cubicBezTo>
                      <a:pt x="41523" y="84119"/>
                      <a:pt x="57454" y="43232"/>
                      <a:pt x="70087" y="1847"/>
                    </a:cubicBezTo>
                    <a:cubicBezTo>
                      <a:pt x="70274" y="1225"/>
                      <a:pt x="69901" y="416"/>
                      <a:pt x="69154" y="43"/>
                    </a:cubicBezTo>
                    <a:cubicBezTo>
                      <a:pt x="68345" y="-144"/>
                      <a:pt x="67598" y="292"/>
                      <a:pt x="67287" y="1163"/>
                    </a:cubicBezTo>
                    <a:cubicBezTo>
                      <a:pt x="51729" y="48957"/>
                      <a:pt x="31192" y="96067"/>
                      <a:pt x="15510" y="144546"/>
                    </a:cubicBezTo>
                    <a:cubicBezTo>
                      <a:pt x="9473" y="163278"/>
                      <a:pt x="2254" y="182072"/>
                      <a:pt x="138" y="201426"/>
                    </a:cubicBezTo>
                    <a:cubicBezTo>
                      <a:pt x="-173" y="203853"/>
                      <a:pt x="138" y="205907"/>
                      <a:pt x="138" y="208210"/>
                    </a:cubicBezTo>
                    <a:cubicBezTo>
                      <a:pt x="-48" y="209081"/>
                      <a:pt x="512" y="209641"/>
                      <a:pt x="1259" y="209828"/>
                    </a:cubicBezTo>
                    <a:cubicBezTo>
                      <a:pt x="2005" y="210014"/>
                      <a:pt x="2752" y="209517"/>
                      <a:pt x="2939" y="20870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7"/>
              <p:cNvSpPr/>
              <p:nvPr/>
            </p:nvSpPr>
            <p:spPr>
              <a:xfrm>
                <a:off x="3178308" y="6082079"/>
                <a:ext cx="155149" cy="227956"/>
              </a:xfrm>
              <a:custGeom>
                <a:avLst/>
                <a:gdLst/>
                <a:ahLst/>
                <a:cxnLst/>
                <a:rect l="l" t="t" r="r" b="b"/>
                <a:pathLst>
                  <a:path w="155149" h="227956" extrusionOk="0">
                    <a:moveTo>
                      <a:pt x="154865" y="225868"/>
                    </a:moveTo>
                    <a:lnTo>
                      <a:pt x="2084" y="525"/>
                    </a:lnTo>
                    <a:cubicBezTo>
                      <a:pt x="1711" y="-35"/>
                      <a:pt x="1026" y="-222"/>
                      <a:pt x="466" y="338"/>
                    </a:cubicBezTo>
                    <a:cubicBezTo>
                      <a:pt x="-32" y="649"/>
                      <a:pt x="-156" y="1334"/>
                      <a:pt x="217" y="1832"/>
                    </a:cubicBezTo>
                    <a:cubicBezTo>
                      <a:pt x="36250" y="54107"/>
                      <a:pt x="69606" y="108187"/>
                      <a:pt x="105265" y="160773"/>
                    </a:cubicBezTo>
                    <a:cubicBezTo>
                      <a:pt x="120575" y="183239"/>
                      <a:pt x="136506" y="205456"/>
                      <a:pt x="152624" y="227486"/>
                    </a:cubicBezTo>
                    <a:cubicBezTo>
                      <a:pt x="153060" y="228046"/>
                      <a:pt x="153993" y="228046"/>
                      <a:pt x="154553" y="227797"/>
                    </a:cubicBezTo>
                    <a:cubicBezTo>
                      <a:pt x="155176" y="227299"/>
                      <a:pt x="155363" y="226428"/>
                      <a:pt x="154865" y="22586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7"/>
              <p:cNvSpPr/>
              <p:nvPr/>
            </p:nvSpPr>
            <p:spPr>
              <a:xfrm rot="-77336">
                <a:off x="3257174" y="6256591"/>
                <a:ext cx="195582" cy="195582"/>
              </a:xfrm>
              <a:custGeom>
                <a:avLst/>
                <a:gdLst/>
                <a:ahLst/>
                <a:cxnLst/>
                <a:rect l="l" t="t" r="r" b="b"/>
                <a:pathLst>
                  <a:path w="195533" h="195533" extrusionOk="0">
                    <a:moveTo>
                      <a:pt x="195534" y="97767"/>
                    </a:moveTo>
                    <a:cubicBezTo>
                      <a:pt x="195534" y="151762"/>
                      <a:pt x="151762" y="195534"/>
                      <a:pt x="97767" y="195534"/>
                    </a:cubicBezTo>
                    <a:cubicBezTo>
                      <a:pt x="43772" y="195534"/>
                      <a:pt x="0" y="151762"/>
                      <a:pt x="0" y="97767"/>
                    </a:cubicBezTo>
                    <a:cubicBezTo>
                      <a:pt x="0" y="43772"/>
                      <a:pt x="43772" y="0"/>
                      <a:pt x="97767" y="0"/>
                    </a:cubicBezTo>
                    <a:cubicBezTo>
                      <a:pt x="151762" y="0"/>
                      <a:pt x="195534" y="43772"/>
                      <a:pt x="195534" y="9776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2" name="Google Shape;292;p7"/>
            <p:cNvSpPr/>
            <p:nvPr/>
          </p:nvSpPr>
          <p:spPr>
            <a:xfrm>
              <a:off x="-402715" y="294938"/>
              <a:ext cx="927372" cy="382643"/>
            </a:xfrm>
            <a:custGeom>
              <a:avLst/>
              <a:gdLst/>
              <a:ahLst/>
              <a:cxnLst/>
              <a:rect l="l" t="t" r="r" b="b"/>
              <a:pathLst>
                <a:path w="1240631" h="511897" extrusionOk="0">
                  <a:moveTo>
                    <a:pt x="1114330" y="223171"/>
                  </a:moveTo>
                  <a:cubicBezTo>
                    <a:pt x="1104043" y="223171"/>
                    <a:pt x="1094137" y="223933"/>
                    <a:pt x="1084516" y="225362"/>
                  </a:cubicBezTo>
                  <a:cubicBezTo>
                    <a:pt x="1053656" y="174117"/>
                    <a:pt x="986409" y="137160"/>
                    <a:pt x="906589" y="131636"/>
                  </a:cubicBezTo>
                  <a:cubicBezTo>
                    <a:pt x="871442" y="55340"/>
                    <a:pt x="767905" y="0"/>
                    <a:pt x="645700" y="0"/>
                  </a:cubicBezTo>
                  <a:cubicBezTo>
                    <a:pt x="523494" y="0"/>
                    <a:pt x="418147" y="56293"/>
                    <a:pt x="383857" y="133636"/>
                  </a:cubicBezTo>
                  <a:cubicBezTo>
                    <a:pt x="381285" y="134493"/>
                    <a:pt x="378619" y="135350"/>
                    <a:pt x="375951" y="136208"/>
                  </a:cubicBezTo>
                  <a:cubicBezTo>
                    <a:pt x="321373" y="154019"/>
                    <a:pt x="275939" y="181737"/>
                    <a:pt x="246412" y="215075"/>
                  </a:cubicBezTo>
                  <a:cubicBezTo>
                    <a:pt x="221837" y="206978"/>
                    <a:pt x="192977" y="202311"/>
                    <a:pt x="162115" y="202311"/>
                  </a:cubicBezTo>
                  <a:cubicBezTo>
                    <a:pt x="72580" y="202311"/>
                    <a:pt x="0" y="241649"/>
                    <a:pt x="0" y="290036"/>
                  </a:cubicBezTo>
                  <a:cubicBezTo>
                    <a:pt x="0" y="338423"/>
                    <a:pt x="72580" y="377762"/>
                    <a:pt x="162115" y="377762"/>
                  </a:cubicBezTo>
                  <a:cubicBezTo>
                    <a:pt x="186404" y="377762"/>
                    <a:pt x="209455" y="374809"/>
                    <a:pt x="230124" y="369665"/>
                  </a:cubicBezTo>
                  <a:cubicBezTo>
                    <a:pt x="270605" y="433578"/>
                    <a:pt x="359664" y="474345"/>
                    <a:pt x="458914" y="486537"/>
                  </a:cubicBezTo>
                  <a:cubicBezTo>
                    <a:pt x="468344" y="487680"/>
                    <a:pt x="477964" y="488633"/>
                    <a:pt x="487585" y="489299"/>
                  </a:cubicBezTo>
                  <a:cubicBezTo>
                    <a:pt x="600170" y="520637"/>
                    <a:pt x="731425" y="520637"/>
                    <a:pt x="845820" y="481394"/>
                  </a:cubicBezTo>
                  <a:cubicBezTo>
                    <a:pt x="855059" y="480441"/>
                    <a:pt x="864298" y="479298"/>
                    <a:pt x="873347" y="477774"/>
                  </a:cubicBezTo>
                  <a:cubicBezTo>
                    <a:pt x="952881" y="464820"/>
                    <a:pt x="1022128" y="430435"/>
                    <a:pt x="1060418" y="381953"/>
                  </a:cubicBezTo>
                  <a:cubicBezTo>
                    <a:pt x="1063466" y="378905"/>
                    <a:pt x="1066324" y="375857"/>
                    <a:pt x="1069086" y="372713"/>
                  </a:cubicBezTo>
                  <a:cubicBezTo>
                    <a:pt x="1083087" y="375952"/>
                    <a:pt x="1098232" y="377762"/>
                    <a:pt x="1114139" y="377762"/>
                  </a:cubicBezTo>
                  <a:cubicBezTo>
                    <a:pt x="1183957" y="377762"/>
                    <a:pt x="1240631" y="343091"/>
                    <a:pt x="1240631" y="300419"/>
                  </a:cubicBezTo>
                  <a:cubicBezTo>
                    <a:pt x="1240631" y="257747"/>
                    <a:pt x="1184053" y="223076"/>
                    <a:pt x="1114139" y="2230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3" name="Google Shape;293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7"/>
          <p:cNvSpPr txBox="1">
            <a:spLocks noGrp="1"/>
          </p:cNvSpPr>
          <p:nvPr>
            <p:ph type="body" idx="1"/>
          </p:nvPr>
        </p:nvSpPr>
        <p:spPr>
          <a:xfrm>
            <a:off x="720000" y="2120700"/>
            <a:ext cx="4270800" cy="24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2"/>
          </p:nvPr>
        </p:nvSpPr>
        <p:spPr>
          <a:xfrm>
            <a:off x="720000" y="1366000"/>
            <a:ext cx="4270800" cy="8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8"/>
          <p:cNvSpPr txBox="1">
            <a:spLocks noGrp="1"/>
          </p:cNvSpPr>
          <p:nvPr>
            <p:ph type="title"/>
          </p:nvPr>
        </p:nvSpPr>
        <p:spPr>
          <a:xfrm>
            <a:off x="1773000" y="874150"/>
            <a:ext cx="55980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298" name="Google Shape;298;p8"/>
          <p:cNvGrpSpPr/>
          <p:nvPr/>
        </p:nvGrpSpPr>
        <p:grpSpPr>
          <a:xfrm>
            <a:off x="-1547010" y="4004827"/>
            <a:ext cx="12502224" cy="1138682"/>
            <a:chOff x="-1547010" y="4004827"/>
            <a:chExt cx="12502224" cy="1138682"/>
          </a:xfrm>
        </p:grpSpPr>
        <p:sp>
          <p:nvSpPr>
            <p:cNvPr id="299" name="Google Shape;299;p8"/>
            <p:cNvSpPr/>
            <p:nvPr/>
          </p:nvSpPr>
          <p:spPr>
            <a:xfrm>
              <a:off x="-2925" y="4004827"/>
              <a:ext cx="9141155" cy="1127442"/>
            </a:xfrm>
            <a:custGeom>
              <a:avLst/>
              <a:gdLst/>
              <a:ahLst/>
              <a:cxnLst/>
              <a:rect l="l" t="t" r="r" b="b"/>
              <a:pathLst>
                <a:path w="6873049" h="1322513" extrusionOk="0">
                  <a:moveTo>
                    <a:pt x="6452712" y="461358"/>
                  </a:moveTo>
                  <a:cubicBezTo>
                    <a:pt x="6350890" y="447356"/>
                    <a:pt x="6271832" y="369823"/>
                    <a:pt x="6178011" y="328770"/>
                  </a:cubicBezTo>
                  <a:cubicBezTo>
                    <a:pt x="6073902" y="283240"/>
                    <a:pt x="5953411" y="284193"/>
                    <a:pt x="5842350" y="310006"/>
                  </a:cubicBezTo>
                  <a:cubicBezTo>
                    <a:pt x="5731288" y="335818"/>
                    <a:pt x="5630514" y="377347"/>
                    <a:pt x="5527834" y="425925"/>
                  </a:cubicBezTo>
                  <a:cubicBezTo>
                    <a:pt x="5420106" y="344105"/>
                    <a:pt x="5282851" y="300290"/>
                    <a:pt x="5146453" y="304100"/>
                  </a:cubicBezTo>
                  <a:cubicBezTo>
                    <a:pt x="5010055" y="307910"/>
                    <a:pt x="4851654" y="353344"/>
                    <a:pt x="4748880" y="441069"/>
                  </a:cubicBezTo>
                  <a:cubicBezTo>
                    <a:pt x="4629246" y="369156"/>
                    <a:pt x="4473607" y="400207"/>
                    <a:pt x="4343019" y="450880"/>
                  </a:cubicBezTo>
                  <a:cubicBezTo>
                    <a:pt x="4212432" y="501458"/>
                    <a:pt x="4082987" y="570514"/>
                    <a:pt x="3942588" y="568800"/>
                  </a:cubicBezTo>
                  <a:cubicBezTo>
                    <a:pt x="3680079" y="565561"/>
                    <a:pt x="3479959" y="320483"/>
                    <a:pt x="3220498" y="281431"/>
                  </a:cubicBezTo>
                  <a:cubicBezTo>
                    <a:pt x="2946940" y="240187"/>
                    <a:pt x="2694051" y="420686"/>
                    <a:pt x="2418207" y="398016"/>
                  </a:cubicBezTo>
                  <a:cubicBezTo>
                    <a:pt x="2279809" y="225709"/>
                    <a:pt x="2078165" y="102837"/>
                    <a:pt x="1858899" y="57117"/>
                  </a:cubicBezTo>
                  <a:cubicBezTo>
                    <a:pt x="1639634" y="11397"/>
                    <a:pt x="1404176" y="43401"/>
                    <a:pt x="1205865" y="145699"/>
                  </a:cubicBezTo>
                  <a:cubicBezTo>
                    <a:pt x="1108901" y="195706"/>
                    <a:pt x="1006317" y="264476"/>
                    <a:pt x="899636" y="239425"/>
                  </a:cubicBezTo>
                  <a:cubicBezTo>
                    <a:pt x="818007" y="220280"/>
                    <a:pt x="760857" y="151033"/>
                    <a:pt x="694563" y="100646"/>
                  </a:cubicBezTo>
                  <a:cubicBezTo>
                    <a:pt x="593979" y="24256"/>
                    <a:pt x="462058" y="-11559"/>
                    <a:pt x="335566" y="3300"/>
                  </a:cubicBezTo>
                  <a:cubicBezTo>
                    <a:pt x="209074" y="18160"/>
                    <a:pt x="89535" y="83406"/>
                    <a:pt x="10383" y="180942"/>
                  </a:cubicBezTo>
                  <a:cubicBezTo>
                    <a:pt x="6763" y="185418"/>
                    <a:pt x="3429" y="189990"/>
                    <a:pt x="0" y="194562"/>
                  </a:cubicBezTo>
                  <a:lnTo>
                    <a:pt x="0" y="1322513"/>
                  </a:lnTo>
                  <a:lnTo>
                    <a:pt x="6873050" y="1322513"/>
                  </a:lnTo>
                  <a:lnTo>
                    <a:pt x="6873050" y="429068"/>
                  </a:lnTo>
                  <a:cubicBezTo>
                    <a:pt x="6742843" y="371632"/>
                    <a:pt x="6594158" y="480789"/>
                    <a:pt x="6452712" y="461262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0" name="Google Shape;300;p8"/>
            <p:cNvGrpSpPr/>
            <p:nvPr/>
          </p:nvGrpSpPr>
          <p:grpSpPr>
            <a:xfrm>
              <a:off x="-1547010" y="4125042"/>
              <a:ext cx="3961299" cy="808698"/>
              <a:chOff x="-102185" y="4148592"/>
              <a:chExt cx="3961299" cy="808698"/>
            </a:xfrm>
          </p:grpSpPr>
          <p:grpSp>
            <p:nvGrpSpPr>
              <p:cNvPr id="301" name="Google Shape;301;p8"/>
              <p:cNvGrpSpPr/>
              <p:nvPr/>
            </p:nvGrpSpPr>
            <p:grpSpPr>
              <a:xfrm>
                <a:off x="762295" y="4183480"/>
                <a:ext cx="2318034" cy="773811"/>
                <a:chOff x="762295" y="4190998"/>
                <a:chExt cx="2318034" cy="773811"/>
              </a:xfrm>
            </p:grpSpPr>
            <p:sp>
              <p:nvSpPr>
                <p:cNvPr id="302" name="Google Shape;302;p8"/>
                <p:cNvSpPr/>
                <p:nvPr/>
              </p:nvSpPr>
              <p:spPr>
                <a:xfrm>
                  <a:off x="762295" y="4190998"/>
                  <a:ext cx="2318034" cy="773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5055" h="505759" extrusionOk="0">
                      <a:moveTo>
                        <a:pt x="1514915" y="462992"/>
                      </a:moveTo>
                      <a:cubicBezTo>
                        <a:pt x="1515295" y="420130"/>
                        <a:pt x="1515581" y="376696"/>
                        <a:pt x="1506151" y="335262"/>
                      </a:cubicBezTo>
                      <a:cubicBezTo>
                        <a:pt x="1496721" y="293828"/>
                        <a:pt x="1476052" y="254014"/>
                        <a:pt x="1443667" y="233249"/>
                      </a:cubicBezTo>
                      <a:cubicBezTo>
                        <a:pt x="1411282" y="212485"/>
                        <a:pt x="1363657" y="201817"/>
                        <a:pt x="1338797" y="233630"/>
                      </a:cubicBezTo>
                      <a:cubicBezTo>
                        <a:pt x="1317366" y="183433"/>
                        <a:pt x="1268121" y="151144"/>
                        <a:pt x="1219830" y="155430"/>
                      </a:cubicBezTo>
                      <a:cubicBezTo>
                        <a:pt x="1171538" y="159716"/>
                        <a:pt x="1116103" y="176861"/>
                        <a:pt x="1101529" y="230201"/>
                      </a:cubicBezTo>
                      <a:cubicBezTo>
                        <a:pt x="1068573" y="137714"/>
                        <a:pt x="1012089" y="50750"/>
                        <a:pt x="931318" y="14936"/>
                      </a:cubicBezTo>
                      <a:cubicBezTo>
                        <a:pt x="850546" y="-20782"/>
                        <a:pt x="736912" y="7793"/>
                        <a:pt x="699765" y="98185"/>
                      </a:cubicBezTo>
                      <a:cubicBezTo>
                        <a:pt x="644805" y="45607"/>
                        <a:pt x="565938" y="28557"/>
                        <a:pt x="498216" y="54656"/>
                      </a:cubicBezTo>
                      <a:cubicBezTo>
                        <a:pt x="430493" y="80754"/>
                        <a:pt x="379915" y="142381"/>
                        <a:pt x="363246" y="222581"/>
                      </a:cubicBezTo>
                      <a:cubicBezTo>
                        <a:pt x="363437" y="162193"/>
                        <a:pt x="318003" y="109805"/>
                        <a:pt x="266663" y="98470"/>
                      </a:cubicBezTo>
                      <a:cubicBezTo>
                        <a:pt x="215419" y="87136"/>
                        <a:pt x="161793" y="110758"/>
                        <a:pt x="121597" y="149334"/>
                      </a:cubicBezTo>
                      <a:cubicBezTo>
                        <a:pt x="81402" y="187910"/>
                        <a:pt x="52827" y="239917"/>
                        <a:pt x="27776" y="292971"/>
                      </a:cubicBezTo>
                      <a:cubicBezTo>
                        <a:pt x="-6228" y="364790"/>
                        <a:pt x="-16896" y="459754"/>
                        <a:pt x="41683" y="505759"/>
                      </a:cubicBezTo>
                      <a:lnTo>
                        <a:pt x="1514915" y="462897"/>
                      </a:lnTo>
                      <a:close/>
                    </a:path>
                  </a:pathLst>
                </a:custGeom>
                <a:solidFill>
                  <a:srgbClr val="43847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" name="Google Shape;303;p8"/>
                <p:cNvSpPr/>
                <p:nvPr/>
              </p:nvSpPr>
              <p:spPr>
                <a:xfrm>
                  <a:off x="1135593" y="4527789"/>
                  <a:ext cx="323089" cy="195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69" h="127670" extrusionOk="0">
                      <a:moveTo>
                        <a:pt x="0" y="120756"/>
                      </a:moveTo>
                      <a:cubicBezTo>
                        <a:pt x="2857" y="82561"/>
                        <a:pt x="28861" y="48176"/>
                        <a:pt x="61246" y="39698"/>
                      </a:cubicBezTo>
                      <a:cubicBezTo>
                        <a:pt x="93631" y="31221"/>
                        <a:pt x="129826" y="49223"/>
                        <a:pt x="146685" y="82275"/>
                      </a:cubicBezTo>
                      <a:cubicBezTo>
                        <a:pt x="150781" y="90276"/>
                        <a:pt x="153829" y="99515"/>
                        <a:pt x="152876" y="108660"/>
                      </a:cubicBezTo>
                      <a:cubicBezTo>
                        <a:pt x="151924" y="117899"/>
                        <a:pt x="145732" y="126852"/>
                        <a:pt x="137731" y="127614"/>
                      </a:cubicBezTo>
                      <a:cubicBezTo>
                        <a:pt x="127730" y="128567"/>
                        <a:pt x="120015" y="117327"/>
                        <a:pt x="116491" y="106373"/>
                      </a:cubicBezTo>
                      <a:cubicBezTo>
                        <a:pt x="106966" y="76846"/>
                        <a:pt x="114586" y="40937"/>
                        <a:pt x="134874" y="19887"/>
                      </a:cubicBezTo>
                      <a:cubicBezTo>
                        <a:pt x="155162" y="-1164"/>
                        <a:pt x="186785" y="-6117"/>
                        <a:pt x="211169" y="798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4" name="Google Shape;304;p8"/>
                <p:cNvSpPr/>
                <p:nvPr/>
              </p:nvSpPr>
              <p:spPr>
                <a:xfrm>
                  <a:off x="1695405" y="4365934"/>
                  <a:ext cx="385607" cy="296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031" h="193538" extrusionOk="0">
                      <a:moveTo>
                        <a:pt x="0" y="5611"/>
                      </a:moveTo>
                      <a:cubicBezTo>
                        <a:pt x="29432" y="-7248"/>
                        <a:pt x="65246" y="2563"/>
                        <a:pt x="86678" y="29233"/>
                      </a:cubicBezTo>
                      <a:cubicBezTo>
                        <a:pt x="108109" y="55903"/>
                        <a:pt x="113824" y="98003"/>
                        <a:pt x="100489" y="130960"/>
                      </a:cubicBezTo>
                      <a:cubicBezTo>
                        <a:pt x="126206" y="112957"/>
                        <a:pt x="170783" y="100575"/>
                        <a:pt x="198215" y="114767"/>
                      </a:cubicBezTo>
                      <a:cubicBezTo>
                        <a:pt x="225647" y="128959"/>
                        <a:pt x="246412" y="159344"/>
                        <a:pt x="252031" y="193539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" name="Google Shape;305;p8"/>
                <p:cNvSpPr/>
                <p:nvPr/>
              </p:nvSpPr>
              <p:spPr>
                <a:xfrm>
                  <a:off x="2369276" y="4558455"/>
                  <a:ext cx="299188" cy="20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548" h="134003" extrusionOk="0">
                      <a:moveTo>
                        <a:pt x="0" y="49364"/>
                      </a:moveTo>
                      <a:cubicBezTo>
                        <a:pt x="1429" y="24409"/>
                        <a:pt x="20860" y="3359"/>
                        <a:pt x="42291" y="406"/>
                      </a:cubicBezTo>
                      <a:cubicBezTo>
                        <a:pt x="63818" y="-2547"/>
                        <a:pt x="85630" y="10884"/>
                        <a:pt x="97917" y="31553"/>
                      </a:cubicBezTo>
                      <a:cubicBezTo>
                        <a:pt x="110204" y="52222"/>
                        <a:pt x="113443" y="78892"/>
                        <a:pt x="109442" y="103467"/>
                      </a:cubicBezTo>
                      <a:cubicBezTo>
                        <a:pt x="107252" y="116992"/>
                        <a:pt x="100870" y="132137"/>
                        <a:pt x="89059" y="133851"/>
                      </a:cubicBezTo>
                      <a:cubicBezTo>
                        <a:pt x="80867" y="135089"/>
                        <a:pt x="72866" y="128613"/>
                        <a:pt x="69247" y="120135"/>
                      </a:cubicBezTo>
                      <a:cubicBezTo>
                        <a:pt x="65627" y="111658"/>
                        <a:pt x="65913" y="101371"/>
                        <a:pt x="68199" y="92227"/>
                      </a:cubicBezTo>
                      <a:cubicBezTo>
                        <a:pt x="75438" y="62985"/>
                        <a:pt x="102299" y="43459"/>
                        <a:pt x="128588" y="43840"/>
                      </a:cubicBezTo>
                      <a:cubicBezTo>
                        <a:pt x="154877" y="44221"/>
                        <a:pt x="179546" y="61938"/>
                        <a:pt x="195549" y="8622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6" name="Google Shape;306;p8"/>
              <p:cNvGrpSpPr/>
              <p:nvPr/>
            </p:nvGrpSpPr>
            <p:grpSpPr>
              <a:xfrm>
                <a:off x="-102185" y="4148592"/>
                <a:ext cx="1843078" cy="808698"/>
                <a:chOff x="-25985" y="4224317"/>
                <a:chExt cx="1843078" cy="808698"/>
              </a:xfrm>
            </p:grpSpPr>
            <p:sp>
              <p:nvSpPr>
                <p:cNvPr id="307" name="Google Shape;307;p8"/>
                <p:cNvSpPr/>
                <p:nvPr/>
              </p:nvSpPr>
              <p:spPr>
                <a:xfrm>
                  <a:off x="-25985" y="4224317"/>
                  <a:ext cx="1843078" cy="808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626" h="528561" extrusionOk="0">
                      <a:moveTo>
                        <a:pt x="1204532" y="500642"/>
                      </a:moveTo>
                      <a:cubicBezTo>
                        <a:pt x="1197578" y="430728"/>
                        <a:pt x="1152716" y="368530"/>
                        <a:pt x="1095375" y="349194"/>
                      </a:cubicBezTo>
                      <a:cubicBezTo>
                        <a:pt x="1038035" y="329859"/>
                        <a:pt x="976598" y="365196"/>
                        <a:pt x="938689" y="419965"/>
                      </a:cubicBezTo>
                      <a:cubicBezTo>
                        <a:pt x="906399" y="332907"/>
                        <a:pt x="835438" y="267565"/>
                        <a:pt x="755904" y="251658"/>
                      </a:cubicBezTo>
                      <a:cubicBezTo>
                        <a:pt x="676275" y="235751"/>
                        <a:pt x="587312" y="253182"/>
                        <a:pt x="531400" y="322715"/>
                      </a:cubicBezTo>
                      <a:cubicBezTo>
                        <a:pt x="540353" y="277376"/>
                        <a:pt x="522827" y="226703"/>
                        <a:pt x="489585" y="201842"/>
                      </a:cubicBezTo>
                      <a:cubicBezTo>
                        <a:pt x="456343" y="176982"/>
                        <a:pt x="404146" y="172505"/>
                        <a:pt x="372904" y="201271"/>
                      </a:cubicBezTo>
                      <a:cubicBezTo>
                        <a:pt x="392239" y="139644"/>
                        <a:pt x="365665" y="66683"/>
                        <a:pt x="319373" y="30869"/>
                      </a:cubicBezTo>
                      <a:cubicBezTo>
                        <a:pt x="273082" y="-4945"/>
                        <a:pt x="212027" y="-7422"/>
                        <a:pt x="158877" y="12295"/>
                      </a:cubicBezTo>
                      <a:cubicBezTo>
                        <a:pt x="105728" y="32012"/>
                        <a:pt x="59341" y="71636"/>
                        <a:pt x="17812" y="115546"/>
                      </a:cubicBezTo>
                      <a:lnTo>
                        <a:pt x="0" y="528550"/>
                      </a:lnTo>
                      <a:cubicBezTo>
                        <a:pt x="12954" y="529217"/>
                        <a:pt x="34766" y="499308"/>
                        <a:pt x="47435" y="502451"/>
                      </a:cubicBezTo>
                      <a:lnTo>
                        <a:pt x="1204627" y="5006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8" name="Google Shape;308;p8"/>
                <p:cNvSpPr/>
                <p:nvPr/>
              </p:nvSpPr>
              <p:spPr>
                <a:xfrm>
                  <a:off x="308475" y="4415593"/>
                  <a:ext cx="436810" cy="422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497" h="276415" extrusionOk="0">
                      <a:moveTo>
                        <a:pt x="0" y="0"/>
                      </a:moveTo>
                      <a:cubicBezTo>
                        <a:pt x="35433" y="3238"/>
                        <a:pt x="68770" y="26289"/>
                        <a:pt x="86392" y="59627"/>
                      </a:cubicBezTo>
                      <a:cubicBezTo>
                        <a:pt x="104013" y="92964"/>
                        <a:pt x="105537" y="135731"/>
                        <a:pt x="90201" y="170402"/>
                      </a:cubicBezTo>
                      <a:cubicBezTo>
                        <a:pt x="131921" y="154019"/>
                        <a:pt x="177736" y="144875"/>
                        <a:pt x="218694" y="163354"/>
                      </a:cubicBezTo>
                      <a:cubicBezTo>
                        <a:pt x="259651" y="181832"/>
                        <a:pt x="291274" y="228981"/>
                        <a:pt x="284607" y="276415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" name="Google Shape;309;p8"/>
                <p:cNvSpPr/>
                <p:nvPr/>
              </p:nvSpPr>
              <p:spPr>
                <a:xfrm>
                  <a:off x="175186" y="4665667"/>
                  <a:ext cx="327752" cy="256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17" h="167570" extrusionOk="0">
                      <a:moveTo>
                        <a:pt x="0" y="9741"/>
                      </a:moveTo>
                      <a:cubicBezTo>
                        <a:pt x="47435" y="-8452"/>
                        <a:pt x="102679" y="-832"/>
                        <a:pt x="144209" y="29839"/>
                      </a:cubicBezTo>
                      <a:cubicBezTo>
                        <a:pt x="185738" y="60509"/>
                        <a:pt x="212598" y="113278"/>
                        <a:pt x="214217" y="16757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0" name="Google Shape;310;p8"/>
              <p:cNvGrpSpPr/>
              <p:nvPr/>
            </p:nvGrpSpPr>
            <p:grpSpPr>
              <a:xfrm>
                <a:off x="2515353" y="4350175"/>
                <a:ext cx="1343761" cy="607116"/>
                <a:chOff x="2515353" y="4380926"/>
                <a:chExt cx="1343761" cy="607116"/>
              </a:xfrm>
            </p:grpSpPr>
            <p:sp>
              <p:nvSpPr>
                <p:cNvPr id="311" name="Google Shape;311;p8"/>
                <p:cNvSpPr/>
                <p:nvPr/>
              </p:nvSpPr>
              <p:spPr>
                <a:xfrm>
                  <a:off x="2515353" y="4380926"/>
                  <a:ext cx="1343761" cy="60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275" h="396808" extrusionOk="0">
                      <a:moveTo>
                        <a:pt x="874034" y="330612"/>
                      </a:moveTo>
                      <a:cubicBezTo>
                        <a:pt x="886417" y="289464"/>
                        <a:pt x="870891" y="240505"/>
                        <a:pt x="837839" y="216121"/>
                      </a:cubicBezTo>
                      <a:cubicBezTo>
                        <a:pt x="804787" y="191737"/>
                        <a:pt x="756019" y="189546"/>
                        <a:pt x="725159" y="216978"/>
                      </a:cubicBezTo>
                      <a:cubicBezTo>
                        <a:pt x="753067" y="157923"/>
                        <a:pt x="734493" y="78008"/>
                        <a:pt x="684106" y="40099"/>
                      </a:cubicBezTo>
                      <a:cubicBezTo>
                        <a:pt x="633718" y="2190"/>
                        <a:pt x="551613" y="17048"/>
                        <a:pt x="510275" y="66007"/>
                      </a:cubicBezTo>
                      <a:cubicBezTo>
                        <a:pt x="494463" y="18668"/>
                        <a:pt x="442171" y="-6669"/>
                        <a:pt x="396260" y="1523"/>
                      </a:cubicBezTo>
                      <a:cubicBezTo>
                        <a:pt x="350349" y="9714"/>
                        <a:pt x="311678" y="45147"/>
                        <a:pt x="286342" y="87343"/>
                      </a:cubicBezTo>
                      <a:cubicBezTo>
                        <a:pt x="261005" y="129539"/>
                        <a:pt x="245003" y="184212"/>
                        <a:pt x="231287" y="232314"/>
                      </a:cubicBezTo>
                      <a:cubicBezTo>
                        <a:pt x="208998" y="185355"/>
                        <a:pt x="158992" y="155447"/>
                        <a:pt x="110320" y="160114"/>
                      </a:cubicBezTo>
                      <a:cubicBezTo>
                        <a:pt x="61647" y="164686"/>
                        <a:pt x="17260" y="203548"/>
                        <a:pt x="2878" y="254031"/>
                      </a:cubicBezTo>
                      <a:cubicBezTo>
                        <a:pt x="-8076" y="292512"/>
                        <a:pt x="13546" y="342518"/>
                        <a:pt x="45645" y="362997"/>
                      </a:cubicBezTo>
                      <a:cubicBezTo>
                        <a:pt x="77744" y="383380"/>
                        <a:pt x="116225" y="386999"/>
                        <a:pt x="153373" y="390143"/>
                      </a:cubicBezTo>
                      <a:cubicBezTo>
                        <a:pt x="404357" y="411479"/>
                        <a:pt x="626289" y="378903"/>
                        <a:pt x="874034" y="3306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" name="Google Shape;312;p8"/>
                <p:cNvSpPr/>
                <p:nvPr/>
              </p:nvSpPr>
              <p:spPr>
                <a:xfrm>
                  <a:off x="2794051" y="4552497"/>
                  <a:ext cx="570688" cy="324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99" h="212042" extrusionOk="0">
                      <a:moveTo>
                        <a:pt x="0" y="212042"/>
                      </a:moveTo>
                      <a:cubicBezTo>
                        <a:pt x="4001" y="166608"/>
                        <a:pt x="41624" y="129270"/>
                        <a:pt x="83344" y="122126"/>
                      </a:cubicBezTo>
                      <a:cubicBezTo>
                        <a:pt x="125064" y="114983"/>
                        <a:pt x="168307" y="134414"/>
                        <a:pt x="198311" y="166513"/>
                      </a:cubicBezTo>
                      <a:cubicBezTo>
                        <a:pt x="183071" y="116697"/>
                        <a:pt x="197644" y="53356"/>
                        <a:pt x="236982" y="22685"/>
                      </a:cubicBezTo>
                      <a:cubicBezTo>
                        <a:pt x="276321" y="-7985"/>
                        <a:pt x="334137" y="-7509"/>
                        <a:pt x="372999" y="2382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" name="Google Shape;313;p8"/>
                <p:cNvSpPr/>
                <p:nvPr/>
              </p:nvSpPr>
              <p:spPr>
                <a:xfrm>
                  <a:off x="3514829" y="4692357"/>
                  <a:ext cx="126058" cy="105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91" h="68774" extrusionOk="0">
                      <a:moveTo>
                        <a:pt x="0" y="1432"/>
                      </a:moveTo>
                      <a:cubicBezTo>
                        <a:pt x="19050" y="-2759"/>
                        <a:pt x="39719" y="2385"/>
                        <a:pt x="55245" y="15053"/>
                      </a:cubicBezTo>
                      <a:cubicBezTo>
                        <a:pt x="70771" y="27722"/>
                        <a:pt x="80963" y="47819"/>
                        <a:pt x="82391" y="68774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14" name="Google Shape;314;p8"/>
            <p:cNvGrpSpPr/>
            <p:nvPr/>
          </p:nvGrpSpPr>
          <p:grpSpPr>
            <a:xfrm flipH="1">
              <a:off x="6993915" y="4078567"/>
              <a:ext cx="3961299" cy="808698"/>
              <a:chOff x="-102185" y="4148592"/>
              <a:chExt cx="3961299" cy="808698"/>
            </a:xfrm>
          </p:grpSpPr>
          <p:grpSp>
            <p:nvGrpSpPr>
              <p:cNvPr id="315" name="Google Shape;315;p8"/>
              <p:cNvGrpSpPr/>
              <p:nvPr/>
            </p:nvGrpSpPr>
            <p:grpSpPr>
              <a:xfrm>
                <a:off x="762295" y="4183480"/>
                <a:ext cx="2318034" cy="773811"/>
                <a:chOff x="762295" y="4190998"/>
                <a:chExt cx="2318034" cy="773811"/>
              </a:xfrm>
            </p:grpSpPr>
            <p:sp>
              <p:nvSpPr>
                <p:cNvPr id="316" name="Google Shape;316;p8"/>
                <p:cNvSpPr/>
                <p:nvPr/>
              </p:nvSpPr>
              <p:spPr>
                <a:xfrm>
                  <a:off x="762295" y="4190998"/>
                  <a:ext cx="2318034" cy="773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5055" h="505759" extrusionOk="0">
                      <a:moveTo>
                        <a:pt x="1514915" y="462992"/>
                      </a:moveTo>
                      <a:cubicBezTo>
                        <a:pt x="1515295" y="420130"/>
                        <a:pt x="1515581" y="376696"/>
                        <a:pt x="1506151" y="335262"/>
                      </a:cubicBezTo>
                      <a:cubicBezTo>
                        <a:pt x="1496721" y="293828"/>
                        <a:pt x="1476052" y="254014"/>
                        <a:pt x="1443667" y="233249"/>
                      </a:cubicBezTo>
                      <a:cubicBezTo>
                        <a:pt x="1411282" y="212485"/>
                        <a:pt x="1363657" y="201817"/>
                        <a:pt x="1338797" y="233630"/>
                      </a:cubicBezTo>
                      <a:cubicBezTo>
                        <a:pt x="1317366" y="183433"/>
                        <a:pt x="1268121" y="151144"/>
                        <a:pt x="1219830" y="155430"/>
                      </a:cubicBezTo>
                      <a:cubicBezTo>
                        <a:pt x="1171538" y="159716"/>
                        <a:pt x="1116103" y="176861"/>
                        <a:pt x="1101529" y="230201"/>
                      </a:cubicBezTo>
                      <a:cubicBezTo>
                        <a:pt x="1068573" y="137714"/>
                        <a:pt x="1012089" y="50750"/>
                        <a:pt x="931318" y="14936"/>
                      </a:cubicBezTo>
                      <a:cubicBezTo>
                        <a:pt x="850546" y="-20782"/>
                        <a:pt x="736912" y="7793"/>
                        <a:pt x="699765" y="98185"/>
                      </a:cubicBezTo>
                      <a:cubicBezTo>
                        <a:pt x="644805" y="45607"/>
                        <a:pt x="565938" y="28557"/>
                        <a:pt x="498216" y="54656"/>
                      </a:cubicBezTo>
                      <a:cubicBezTo>
                        <a:pt x="430493" y="80754"/>
                        <a:pt x="379915" y="142381"/>
                        <a:pt x="363246" y="222581"/>
                      </a:cubicBezTo>
                      <a:cubicBezTo>
                        <a:pt x="363437" y="162193"/>
                        <a:pt x="318003" y="109805"/>
                        <a:pt x="266663" y="98470"/>
                      </a:cubicBezTo>
                      <a:cubicBezTo>
                        <a:pt x="215419" y="87136"/>
                        <a:pt x="161793" y="110758"/>
                        <a:pt x="121597" y="149334"/>
                      </a:cubicBezTo>
                      <a:cubicBezTo>
                        <a:pt x="81402" y="187910"/>
                        <a:pt x="52827" y="239917"/>
                        <a:pt x="27776" y="292971"/>
                      </a:cubicBezTo>
                      <a:cubicBezTo>
                        <a:pt x="-6228" y="364790"/>
                        <a:pt x="-16896" y="459754"/>
                        <a:pt x="41683" y="505759"/>
                      </a:cubicBezTo>
                      <a:lnTo>
                        <a:pt x="1514915" y="462897"/>
                      </a:lnTo>
                      <a:close/>
                    </a:path>
                  </a:pathLst>
                </a:custGeom>
                <a:solidFill>
                  <a:srgbClr val="43847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" name="Google Shape;317;p8"/>
                <p:cNvSpPr/>
                <p:nvPr/>
              </p:nvSpPr>
              <p:spPr>
                <a:xfrm>
                  <a:off x="1135593" y="4527789"/>
                  <a:ext cx="323089" cy="195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69" h="127670" extrusionOk="0">
                      <a:moveTo>
                        <a:pt x="0" y="120756"/>
                      </a:moveTo>
                      <a:cubicBezTo>
                        <a:pt x="2857" y="82561"/>
                        <a:pt x="28861" y="48176"/>
                        <a:pt x="61246" y="39698"/>
                      </a:cubicBezTo>
                      <a:cubicBezTo>
                        <a:pt x="93631" y="31221"/>
                        <a:pt x="129826" y="49223"/>
                        <a:pt x="146685" y="82275"/>
                      </a:cubicBezTo>
                      <a:cubicBezTo>
                        <a:pt x="150781" y="90276"/>
                        <a:pt x="153829" y="99515"/>
                        <a:pt x="152876" y="108660"/>
                      </a:cubicBezTo>
                      <a:cubicBezTo>
                        <a:pt x="151924" y="117899"/>
                        <a:pt x="145732" y="126852"/>
                        <a:pt x="137731" y="127614"/>
                      </a:cubicBezTo>
                      <a:cubicBezTo>
                        <a:pt x="127730" y="128567"/>
                        <a:pt x="120015" y="117327"/>
                        <a:pt x="116491" y="106373"/>
                      </a:cubicBezTo>
                      <a:cubicBezTo>
                        <a:pt x="106966" y="76846"/>
                        <a:pt x="114586" y="40937"/>
                        <a:pt x="134874" y="19887"/>
                      </a:cubicBezTo>
                      <a:cubicBezTo>
                        <a:pt x="155162" y="-1164"/>
                        <a:pt x="186785" y="-6117"/>
                        <a:pt x="211169" y="798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" name="Google Shape;318;p8"/>
                <p:cNvSpPr/>
                <p:nvPr/>
              </p:nvSpPr>
              <p:spPr>
                <a:xfrm>
                  <a:off x="1695405" y="4365934"/>
                  <a:ext cx="385607" cy="296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031" h="193538" extrusionOk="0">
                      <a:moveTo>
                        <a:pt x="0" y="5611"/>
                      </a:moveTo>
                      <a:cubicBezTo>
                        <a:pt x="29432" y="-7248"/>
                        <a:pt x="65246" y="2563"/>
                        <a:pt x="86678" y="29233"/>
                      </a:cubicBezTo>
                      <a:cubicBezTo>
                        <a:pt x="108109" y="55903"/>
                        <a:pt x="113824" y="98003"/>
                        <a:pt x="100489" y="130960"/>
                      </a:cubicBezTo>
                      <a:cubicBezTo>
                        <a:pt x="126206" y="112957"/>
                        <a:pt x="170783" y="100575"/>
                        <a:pt x="198215" y="114767"/>
                      </a:cubicBezTo>
                      <a:cubicBezTo>
                        <a:pt x="225647" y="128959"/>
                        <a:pt x="246412" y="159344"/>
                        <a:pt x="252031" y="193539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" name="Google Shape;319;p8"/>
                <p:cNvSpPr/>
                <p:nvPr/>
              </p:nvSpPr>
              <p:spPr>
                <a:xfrm>
                  <a:off x="2369276" y="4558455"/>
                  <a:ext cx="299188" cy="20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548" h="134003" extrusionOk="0">
                      <a:moveTo>
                        <a:pt x="0" y="49364"/>
                      </a:moveTo>
                      <a:cubicBezTo>
                        <a:pt x="1429" y="24409"/>
                        <a:pt x="20860" y="3359"/>
                        <a:pt x="42291" y="406"/>
                      </a:cubicBezTo>
                      <a:cubicBezTo>
                        <a:pt x="63818" y="-2547"/>
                        <a:pt x="85630" y="10884"/>
                        <a:pt x="97917" y="31553"/>
                      </a:cubicBezTo>
                      <a:cubicBezTo>
                        <a:pt x="110204" y="52222"/>
                        <a:pt x="113443" y="78892"/>
                        <a:pt x="109442" y="103467"/>
                      </a:cubicBezTo>
                      <a:cubicBezTo>
                        <a:pt x="107252" y="116992"/>
                        <a:pt x="100870" y="132137"/>
                        <a:pt x="89059" y="133851"/>
                      </a:cubicBezTo>
                      <a:cubicBezTo>
                        <a:pt x="80867" y="135089"/>
                        <a:pt x="72866" y="128613"/>
                        <a:pt x="69247" y="120135"/>
                      </a:cubicBezTo>
                      <a:cubicBezTo>
                        <a:pt x="65627" y="111658"/>
                        <a:pt x="65913" y="101371"/>
                        <a:pt x="68199" y="92227"/>
                      </a:cubicBezTo>
                      <a:cubicBezTo>
                        <a:pt x="75438" y="62985"/>
                        <a:pt x="102299" y="43459"/>
                        <a:pt x="128588" y="43840"/>
                      </a:cubicBezTo>
                      <a:cubicBezTo>
                        <a:pt x="154877" y="44221"/>
                        <a:pt x="179546" y="61938"/>
                        <a:pt x="195549" y="8622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0" name="Google Shape;320;p8"/>
              <p:cNvGrpSpPr/>
              <p:nvPr/>
            </p:nvGrpSpPr>
            <p:grpSpPr>
              <a:xfrm>
                <a:off x="-102185" y="4148592"/>
                <a:ext cx="1843078" cy="808698"/>
                <a:chOff x="-25985" y="4224317"/>
                <a:chExt cx="1843078" cy="808698"/>
              </a:xfrm>
            </p:grpSpPr>
            <p:sp>
              <p:nvSpPr>
                <p:cNvPr id="321" name="Google Shape;321;p8"/>
                <p:cNvSpPr/>
                <p:nvPr/>
              </p:nvSpPr>
              <p:spPr>
                <a:xfrm>
                  <a:off x="-25985" y="4224317"/>
                  <a:ext cx="1843078" cy="808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626" h="528561" extrusionOk="0">
                      <a:moveTo>
                        <a:pt x="1204532" y="500642"/>
                      </a:moveTo>
                      <a:cubicBezTo>
                        <a:pt x="1197578" y="430728"/>
                        <a:pt x="1152716" y="368530"/>
                        <a:pt x="1095375" y="349194"/>
                      </a:cubicBezTo>
                      <a:cubicBezTo>
                        <a:pt x="1038035" y="329859"/>
                        <a:pt x="976598" y="365196"/>
                        <a:pt x="938689" y="419965"/>
                      </a:cubicBezTo>
                      <a:cubicBezTo>
                        <a:pt x="906399" y="332907"/>
                        <a:pt x="835438" y="267565"/>
                        <a:pt x="755904" y="251658"/>
                      </a:cubicBezTo>
                      <a:cubicBezTo>
                        <a:pt x="676275" y="235751"/>
                        <a:pt x="587312" y="253182"/>
                        <a:pt x="531400" y="322715"/>
                      </a:cubicBezTo>
                      <a:cubicBezTo>
                        <a:pt x="540353" y="277376"/>
                        <a:pt x="522827" y="226703"/>
                        <a:pt x="489585" y="201842"/>
                      </a:cubicBezTo>
                      <a:cubicBezTo>
                        <a:pt x="456343" y="176982"/>
                        <a:pt x="404146" y="172505"/>
                        <a:pt x="372904" y="201271"/>
                      </a:cubicBezTo>
                      <a:cubicBezTo>
                        <a:pt x="392239" y="139644"/>
                        <a:pt x="365665" y="66683"/>
                        <a:pt x="319373" y="30869"/>
                      </a:cubicBezTo>
                      <a:cubicBezTo>
                        <a:pt x="273082" y="-4945"/>
                        <a:pt x="212027" y="-7422"/>
                        <a:pt x="158877" y="12295"/>
                      </a:cubicBezTo>
                      <a:cubicBezTo>
                        <a:pt x="105728" y="32012"/>
                        <a:pt x="59341" y="71636"/>
                        <a:pt x="17812" y="115546"/>
                      </a:cubicBezTo>
                      <a:lnTo>
                        <a:pt x="0" y="528550"/>
                      </a:lnTo>
                      <a:cubicBezTo>
                        <a:pt x="12954" y="529217"/>
                        <a:pt x="34766" y="499308"/>
                        <a:pt x="47435" y="502451"/>
                      </a:cubicBezTo>
                      <a:lnTo>
                        <a:pt x="1204627" y="5006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2" name="Google Shape;322;p8"/>
                <p:cNvSpPr/>
                <p:nvPr/>
              </p:nvSpPr>
              <p:spPr>
                <a:xfrm>
                  <a:off x="308475" y="4415593"/>
                  <a:ext cx="436810" cy="422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497" h="276415" extrusionOk="0">
                      <a:moveTo>
                        <a:pt x="0" y="0"/>
                      </a:moveTo>
                      <a:cubicBezTo>
                        <a:pt x="35433" y="3238"/>
                        <a:pt x="68770" y="26289"/>
                        <a:pt x="86392" y="59627"/>
                      </a:cubicBezTo>
                      <a:cubicBezTo>
                        <a:pt x="104013" y="92964"/>
                        <a:pt x="105537" y="135731"/>
                        <a:pt x="90201" y="170402"/>
                      </a:cubicBezTo>
                      <a:cubicBezTo>
                        <a:pt x="131921" y="154019"/>
                        <a:pt x="177736" y="144875"/>
                        <a:pt x="218694" y="163354"/>
                      </a:cubicBezTo>
                      <a:cubicBezTo>
                        <a:pt x="259651" y="181832"/>
                        <a:pt x="291274" y="228981"/>
                        <a:pt x="284607" y="276415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" name="Google Shape;323;p8"/>
                <p:cNvSpPr/>
                <p:nvPr/>
              </p:nvSpPr>
              <p:spPr>
                <a:xfrm>
                  <a:off x="175186" y="4665667"/>
                  <a:ext cx="327752" cy="256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17" h="167570" extrusionOk="0">
                      <a:moveTo>
                        <a:pt x="0" y="9741"/>
                      </a:moveTo>
                      <a:cubicBezTo>
                        <a:pt x="47435" y="-8452"/>
                        <a:pt x="102679" y="-832"/>
                        <a:pt x="144209" y="29839"/>
                      </a:cubicBezTo>
                      <a:cubicBezTo>
                        <a:pt x="185738" y="60509"/>
                        <a:pt x="212598" y="113278"/>
                        <a:pt x="214217" y="16757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4" name="Google Shape;324;p8"/>
              <p:cNvGrpSpPr/>
              <p:nvPr/>
            </p:nvGrpSpPr>
            <p:grpSpPr>
              <a:xfrm>
                <a:off x="2515353" y="4350175"/>
                <a:ext cx="1343761" cy="607116"/>
                <a:chOff x="2515353" y="4380926"/>
                <a:chExt cx="1343761" cy="607116"/>
              </a:xfrm>
            </p:grpSpPr>
            <p:sp>
              <p:nvSpPr>
                <p:cNvPr id="325" name="Google Shape;325;p8"/>
                <p:cNvSpPr/>
                <p:nvPr/>
              </p:nvSpPr>
              <p:spPr>
                <a:xfrm>
                  <a:off x="2515353" y="4380926"/>
                  <a:ext cx="1343761" cy="60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275" h="396808" extrusionOk="0">
                      <a:moveTo>
                        <a:pt x="874034" y="330612"/>
                      </a:moveTo>
                      <a:cubicBezTo>
                        <a:pt x="886417" y="289464"/>
                        <a:pt x="870891" y="240505"/>
                        <a:pt x="837839" y="216121"/>
                      </a:cubicBezTo>
                      <a:cubicBezTo>
                        <a:pt x="804787" y="191737"/>
                        <a:pt x="756019" y="189546"/>
                        <a:pt x="725159" y="216978"/>
                      </a:cubicBezTo>
                      <a:cubicBezTo>
                        <a:pt x="753067" y="157923"/>
                        <a:pt x="734493" y="78008"/>
                        <a:pt x="684106" y="40099"/>
                      </a:cubicBezTo>
                      <a:cubicBezTo>
                        <a:pt x="633718" y="2190"/>
                        <a:pt x="551613" y="17048"/>
                        <a:pt x="510275" y="66007"/>
                      </a:cubicBezTo>
                      <a:cubicBezTo>
                        <a:pt x="494463" y="18668"/>
                        <a:pt x="442171" y="-6669"/>
                        <a:pt x="396260" y="1523"/>
                      </a:cubicBezTo>
                      <a:cubicBezTo>
                        <a:pt x="350349" y="9714"/>
                        <a:pt x="311678" y="45147"/>
                        <a:pt x="286342" y="87343"/>
                      </a:cubicBezTo>
                      <a:cubicBezTo>
                        <a:pt x="261005" y="129539"/>
                        <a:pt x="245003" y="184212"/>
                        <a:pt x="231287" y="232314"/>
                      </a:cubicBezTo>
                      <a:cubicBezTo>
                        <a:pt x="208998" y="185355"/>
                        <a:pt x="158992" y="155447"/>
                        <a:pt x="110320" y="160114"/>
                      </a:cubicBezTo>
                      <a:cubicBezTo>
                        <a:pt x="61647" y="164686"/>
                        <a:pt x="17260" y="203548"/>
                        <a:pt x="2878" y="254031"/>
                      </a:cubicBezTo>
                      <a:cubicBezTo>
                        <a:pt x="-8076" y="292512"/>
                        <a:pt x="13546" y="342518"/>
                        <a:pt x="45645" y="362997"/>
                      </a:cubicBezTo>
                      <a:cubicBezTo>
                        <a:pt x="77744" y="383380"/>
                        <a:pt x="116225" y="386999"/>
                        <a:pt x="153373" y="390143"/>
                      </a:cubicBezTo>
                      <a:cubicBezTo>
                        <a:pt x="404357" y="411479"/>
                        <a:pt x="626289" y="378903"/>
                        <a:pt x="874034" y="3306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6" name="Google Shape;326;p8"/>
                <p:cNvSpPr/>
                <p:nvPr/>
              </p:nvSpPr>
              <p:spPr>
                <a:xfrm>
                  <a:off x="2794051" y="4552497"/>
                  <a:ext cx="570688" cy="324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99" h="212042" extrusionOk="0">
                      <a:moveTo>
                        <a:pt x="0" y="212042"/>
                      </a:moveTo>
                      <a:cubicBezTo>
                        <a:pt x="4001" y="166608"/>
                        <a:pt x="41624" y="129270"/>
                        <a:pt x="83344" y="122126"/>
                      </a:cubicBezTo>
                      <a:cubicBezTo>
                        <a:pt x="125064" y="114983"/>
                        <a:pt x="168307" y="134414"/>
                        <a:pt x="198311" y="166513"/>
                      </a:cubicBezTo>
                      <a:cubicBezTo>
                        <a:pt x="183071" y="116697"/>
                        <a:pt x="197644" y="53356"/>
                        <a:pt x="236982" y="22685"/>
                      </a:cubicBezTo>
                      <a:cubicBezTo>
                        <a:pt x="276321" y="-7985"/>
                        <a:pt x="334137" y="-7509"/>
                        <a:pt x="372999" y="2382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7" name="Google Shape;327;p8"/>
                <p:cNvSpPr/>
                <p:nvPr/>
              </p:nvSpPr>
              <p:spPr>
                <a:xfrm>
                  <a:off x="3514829" y="4692357"/>
                  <a:ext cx="126058" cy="105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91" h="68774" extrusionOk="0">
                      <a:moveTo>
                        <a:pt x="0" y="1432"/>
                      </a:moveTo>
                      <a:cubicBezTo>
                        <a:pt x="19050" y="-2759"/>
                        <a:pt x="39719" y="2385"/>
                        <a:pt x="55245" y="15053"/>
                      </a:cubicBezTo>
                      <a:cubicBezTo>
                        <a:pt x="70771" y="27722"/>
                        <a:pt x="80963" y="47819"/>
                        <a:pt x="82391" y="68774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28" name="Google Shape;328;p8"/>
            <p:cNvGrpSpPr/>
            <p:nvPr/>
          </p:nvGrpSpPr>
          <p:grpSpPr>
            <a:xfrm>
              <a:off x="0" y="4804888"/>
              <a:ext cx="9141155" cy="338622"/>
              <a:chOff x="0" y="4804888"/>
              <a:chExt cx="9141155" cy="338622"/>
            </a:xfrm>
          </p:grpSpPr>
          <p:sp>
            <p:nvSpPr>
              <p:cNvPr id="329" name="Google Shape;329;p8"/>
              <p:cNvSpPr/>
              <p:nvPr/>
            </p:nvSpPr>
            <p:spPr>
              <a:xfrm>
                <a:off x="0" y="4804888"/>
                <a:ext cx="9141155" cy="338622"/>
              </a:xfrm>
              <a:custGeom>
                <a:avLst/>
                <a:gdLst/>
                <a:ahLst/>
                <a:cxnLst/>
                <a:rect l="l" t="t" r="r" b="b"/>
                <a:pathLst>
                  <a:path w="6873049" h="254603" extrusionOk="0">
                    <a:moveTo>
                      <a:pt x="0" y="0"/>
                    </a:moveTo>
                    <a:lnTo>
                      <a:pt x="6873050" y="0"/>
                    </a:lnTo>
                    <a:lnTo>
                      <a:pt x="6873050" y="254603"/>
                    </a:lnTo>
                    <a:lnTo>
                      <a:pt x="0" y="25460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30" name="Google Shape;330;p8"/>
              <p:cNvGrpSpPr/>
              <p:nvPr/>
            </p:nvGrpSpPr>
            <p:grpSpPr>
              <a:xfrm>
                <a:off x="408983" y="4937484"/>
                <a:ext cx="8326033" cy="113087"/>
                <a:chOff x="408983" y="4937484"/>
                <a:chExt cx="8326033" cy="113087"/>
              </a:xfrm>
            </p:grpSpPr>
            <p:grpSp>
              <p:nvGrpSpPr>
                <p:cNvPr id="331" name="Google Shape;331;p8"/>
                <p:cNvGrpSpPr/>
                <p:nvPr/>
              </p:nvGrpSpPr>
              <p:grpSpPr>
                <a:xfrm flipH="1">
                  <a:off x="3116092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332" name="Google Shape;332;p8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" name="Google Shape;333;p8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4" name="Google Shape;334;p8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5" name="Google Shape;335;p8"/>
                <p:cNvGrpSpPr/>
                <p:nvPr/>
              </p:nvGrpSpPr>
              <p:grpSpPr>
                <a:xfrm>
                  <a:off x="408984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336" name="Google Shape;336;p8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7" name="Google Shape;337;p8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8" name="Google Shape;338;p8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9" name="Google Shape;339;p8"/>
                <p:cNvGrpSpPr/>
                <p:nvPr/>
              </p:nvGrpSpPr>
              <p:grpSpPr>
                <a:xfrm>
                  <a:off x="8530309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340" name="Google Shape;340;p8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1" name="Google Shape;341;p8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2" name="Google Shape;342;p8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3" name="Google Shape;343;p8"/>
                <p:cNvGrpSpPr/>
                <p:nvPr/>
              </p:nvGrpSpPr>
              <p:grpSpPr>
                <a:xfrm>
                  <a:off x="5823200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344" name="Google Shape;344;p8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5" name="Google Shape;345;p8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6" name="Google Shape;346;p8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9"/>
          <p:cNvGrpSpPr/>
          <p:nvPr/>
        </p:nvGrpSpPr>
        <p:grpSpPr>
          <a:xfrm>
            <a:off x="1422" y="3600964"/>
            <a:ext cx="10075653" cy="2126790"/>
            <a:chOff x="1422" y="3600964"/>
            <a:chExt cx="10075653" cy="2126790"/>
          </a:xfrm>
        </p:grpSpPr>
        <p:sp>
          <p:nvSpPr>
            <p:cNvPr id="349" name="Google Shape;349;p9"/>
            <p:cNvSpPr/>
            <p:nvPr/>
          </p:nvSpPr>
          <p:spPr>
            <a:xfrm rot="-701863" flipH="1">
              <a:off x="5999699" y="3990970"/>
              <a:ext cx="3983182" cy="1346778"/>
            </a:xfrm>
            <a:custGeom>
              <a:avLst/>
              <a:gdLst/>
              <a:ahLst/>
              <a:cxnLst/>
              <a:rect l="l" t="t" r="r" b="b"/>
              <a:pathLst>
                <a:path w="6873049" h="1322513" extrusionOk="0">
                  <a:moveTo>
                    <a:pt x="6452712" y="461358"/>
                  </a:moveTo>
                  <a:cubicBezTo>
                    <a:pt x="6350890" y="447356"/>
                    <a:pt x="6271832" y="369823"/>
                    <a:pt x="6178011" y="328770"/>
                  </a:cubicBezTo>
                  <a:cubicBezTo>
                    <a:pt x="6073902" y="283240"/>
                    <a:pt x="5953411" y="284193"/>
                    <a:pt x="5842350" y="310006"/>
                  </a:cubicBezTo>
                  <a:cubicBezTo>
                    <a:pt x="5731288" y="335818"/>
                    <a:pt x="5630514" y="377347"/>
                    <a:pt x="5527834" y="425925"/>
                  </a:cubicBezTo>
                  <a:cubicBezTo>
                    <a:pt x="5420106" y="344105"/>
                    <a:pt x="5282851" y="300290"/>
                    <a:pt x="5146453" y="304100"/>
                  </a:cubicBezTo>
                  <a:cubicBezTo>
                    <a:pt x="5010055" y="307910"/>
                    <a:pt x="4851654" y="353344"/>
                    <a:pt x="4748880" y="441069"/>
                  </a:cubicBezTo>
                  <a:cubicBezTo>
                    <a:pt x="4629246" y="369156"/>
                    <a:pt x="4473607" y="400207"/>
                    <a:pt x="4343019" y="450880"/>
                  </a:cubicBezTo>
                  <a:cubicBezTo>
                    <a:pt x="4212432" y="501458"/>
                    <a:pt x="4082987" y="570514"/>
                    <a:pt x="3942588" y="568800"/>
                  </a:cubicBezTo>
                  <a:cubicBezTo>
                    <a:pt x="3680079" y="565561"/>
                    <a:pt x="3479959" y="320483"/>
                    <a:pt x="3220498" y="281431"/>
                  </a:cubicBezTo>
                  <a:cubicBezTo>
                    <a:pt x="2946940" y="240187"/>
                    <a:pt x="2694051" y="420686"/>
                    <a:pt x="2418207" y="398016"/>
                  </a:cubicBezTo>
                  <a:cubicBezTo>
                    <a:pt x="2279809" y="225709"/>
                    <a:pt x="2078165" y="102837"/>
                    <a:pt x="1858899" y="57117"/>
                  </a:cubicBezTo>
                  <a:cubicBezTo>
                    <a:pt x="1639634" y="11397"/>
                    <a:pt x="1404176" y="43401"/>
                    <a:pt x="1205865" y="145699"/>
                  </a:cubicBezTo>
                  <a:cubicBezTo>
                    <a:pt x="1108901" y="195706"/>
                    <a:pt x="1006317" y="264476"/>
                    <a:pt x="899636" y="239425"/>
                  </a:cubicBezTo>
                  <a:cubicBezTo>
                    <a:pt x="818007" y="220280"/>
                    <a:pt x="760857" y="151033"/>
                    <a:pt x="694563" y="100646"/>
                  </a:cubicBezTo>
                  <a:cubicBezTo>
                    <a:pt x="593979" y="24256"/>
                    <a:pt x="462058" y="-11559"/>
                    <a:pt x="335566" y="3300"/>
                  </a:cubicBezTo>
                  <a:cubicBezTo>
                    <a:pt x="209074" y="18160"/>
                    <a:pt x="89535" y="83406"/>
                    <a:pt x="10383" y="180942"/>
                  </a:cubicBezTo>
                  <a:cubicBezTo>
                    <a:pt x="6763" y="185418"/>
                    <a:pt x="3429" y="189990"/>
                    <a:pt x="0" y="194562"/>
                  </a:cubicBezTo>
                  <a:lnTo>
                    <a:pt x="0" y="1322513"/>
                  </a:lnTo>
                  <a:lnTo>
                    <a:pt x="6873050" y="1322513"/>
                  </a:lnTo>
                  <a:lnTo>
                    <a:pt x="6873050" y="429068"/>
                  </a:lnTo>
                  <a:cubicBezTo>
                    <a:pt x="6742843" y="371632"/>
                    <a:pt x="6594158" y="480789"/>
                    <a:pt x="6452712" y="461262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0" name="Google Shape;350;p9"/>
            <p:cNvGrpSpPr/>
            <p:nvPr/>
          </p:nvGrpSpPr>
          <p:grpSpPr>
            <a:xfrm flipH="1">
              <a:off x="7298065" y="4064192"/>
              <a:ext cx="1843078" cy="808698"/>
              <a:chOff x="-25985" y="4224317"/>
              <a:chExt cx="1843078" cy="808698"/>
            </a:xfrm>
          </p:grpSpPr>
          <p:sp>
            <p:nvSpPr>
              <p:cNvPr id="351" name="Google Shape;351;p9"/>
              <p:cNvSpPr/>
              <p:nvPr/>
            </p:nvSpPr>
            <p:spPr>
              <a:xfrm>
                <a:off x="-25985" y="4224317"/>
                <a:ext cx="1843078" cy="808698"/>
              </a:xfrm>
              <a:custGeom>
                <a:avLst/>
                <a:gdLst/>
                <a:ahLst/>
                <a:cxnLst/>
                <a:rect l="l" t="t" r="r" b="b"/>
                <a:pathLst>
                  <a:path w="1204626" h="528561" extrusionOk="0">
                    <a:moveTo>
                      <a:pt x="1204532" y="500642"/>
                    </a:moveTo>
                    <a:cubicBezTo>
                      <a:pt x="1197578" y="430728"/>
                      <a:pt x="1152716" y="368530"/>
                      <a:pt x="1095375" y="349194"/>
                    </a:cubicBezTo>
                    <a:cubicBezTo>
                      <a:pt x="1038035" y="329859"/>
                      <a:pt x="976598" y="365196"/>
                      <a:pt x="938689" y="419965"/>
                    </a:cubicBezTo>
                    <a:cubicBezTo>
                      <a:pt x="906399" y="332907"/>
                      <a:pt x="835438" y="267565"/>
                      <a:pt x="755904" y="251658"/>
                    </a:cubicBezTo>
                    <a:cubicBezTo>
                      <a:pt x="676275" y="235751"/>
                      <a:pt x="587312" y="253182"/>
                      <a:pt x="531400" y="322715"/>
                    </a:cubicBezTo>
                    <a:cubicBezTo>
                      <a:pt x="540353" y="277376"/>
                      <a:pt x="522827" y="226703"/>
                      <a:pt x="489585" y="201842"/>
                    </a:cubicBezTo>
                    <a:cubicBezTo>
                      <a:pt x="456343" y="176982"/>
                      <a:pt x="404146" y="172505"/>
                      <a:pt x="372904" y="201271"/>
                    </a:cubicBezTo>
                    <a:cubicBezTo>
                      <a:pt x="392239" y="139644"/>
                      <a:pt x="365665" y="66683"/>
                      <a:pt x="319373" y="30869"/>
                    </a:cubicBezTo>
                    <a:cubicBezTo>
                      <a:pt x="273082" y="-4945"/>
                      <a:pt x="212027" y="-7422"/>
                      <a:pt x="158877" y="12295"/>
                    </a:cubicBezTo>
                    <a:cubicBezTo>
                      <a:pt x="105728" y="32012"/>
                      <a:pt x="59341" y="71636"/>
                      <a:pt x="17812" y="115546"/>
                    </a:cubicBezTo>
                    <a:lnTo>
                      <a:pt x="0" y="528550"/>
                    </a:lnTo>
                    <a:cubicBezTo>
                      <a:pt x="12954" y="529217"/>
                      <a:pt x="34766" y="499308"/>
                      <a:pt x="47435" y="502451"/>
                    </a:cubicBezTo>
                    <a:lnTo>
                      <a:pt x="1204627" y="5006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9"/>
              <p:cNvSpPr/>
              <p:nvPr/>
            </p:nvSpPr>
            <p:spPr>
              <a:xfrm>
                <a:off x="308475" y="4415593"/>
                <a:ext cx="436810" cy="422915"/>
              </a:xfrm>
              <a:custGeom>
                <a:avLst/>
                <a:gdLst/>
                <a:ahLst/>
                <a:cxnLst/>
                <a:rect l="l" t="t" r="r" b="b"/>
                <a:pathLst>
                  <a:path w="285497" h="276415" extrusionOk="0">
                    <a:moveTo>
                      <a:pt x="0" y="0"/>
                    </a:moveTo>
                    <a:cubicBezTo>
                      <a:pt x="35433" y="3238"/>
                      <a:pt x="68770" y="26289"/>
                      <a:pt x="86392" y="59627"/>
                    </a:cubicBezTo>
                    <a:cubicBezTo>
                      <a:pt x="104013" y="92964"/>
                      <a:pt x="105537" y="135731"/>
                      <a:pt x="90201" y="170402"/>
                    </a:cubicBezTo>
                    <a:cubicBezTo>
                      <a:pt x="131921" y="154019"/>
                      <a:pt x="177736" y="144875"/>
                      <a:pt x="218694" y="163354"/>
                    </a:cubicBezTo>
                    <a:cubicBezTo>
                      <a:pt x="259651" y="181832"/>
                      <a:pt x="291274" y="228981"/>
                      <a:pt x="284607" y="27641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9"/>
              <p:cNvSpPr/>
              <p:nvPr/>
            </p:nvSpPr>
            <p:spPr>
              <a:xfrm>
                <a:off x="175186" y="4665667"/>
                <a:ext cx="327752" cy="256382"/>
              </a:xfrm>
              <a:custGeom>
                <a:avLst/>
                <a:gdLst/>
                <a:ahLst/>
                <a:cxnLst/>
                <a:rect l="l" t="t" r="r" b="b"/>
                <a:pathLst>
                  <a:path w="214217" h="167570" extrusionOk="0">
                    <a:moveTo>
                      <a:pt x="0" y="9741"/>
                    </a:moveTo>
                    <a:cubicBezTo>
                      <a:pt x="47435" y="-8452"/>
                      <a:pt x="102679" y="-832"/>
                      <a:pt x="144209" y="29839"/>
                    </a:cubicBezTo>
                    <a:cubicBezTo>
                      <a:pt x="185738" y="60509"/>
                      <a:pt x="212598" y="113278"/>
                      <a:pt x="214217" y="16757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4" name="Google Shape;354;p9"/>
            <p:cNvGrpSpPr/>
            <p:nvPr/>
          </p:nvGrpSpPr>
          <p:grpSpPr>
            <a:xfrm>
              <a:off x="1422" y="4813626"/>
              <a:ext cx="9141155" cy="338622"/>
              <a:chOff x="1422" y="4813626"/>
              <a:chExt cx="9141155" cy="338622"/>
            </a:xfrm>
          </p:grpSpPr>
          <p:sp>
            <p:nvSpPr>
              <p:cNvPr id="355" name="Google Shape;355;p9"/>
              <p:cNvSpPr/>
              <p:nvPr/>
            </p:nvSpPr>
            <p:spPr>
              <a:xfrm>
                <a:off x="1422" y="4813626"/>
                <a:ext cx="9141155" cy="338622"/>
              </a:xfrm>
              <a:custGeom>
                <a:avLst/>
                <a:gdLst/>
                <a:ahLst/>
                <a:cxnLst/>
                <a:rect l="l" t="t" r="r" b="b"/>
                <a:pathLst>
                  <a:path w="6873049" h="254603" extrusionOk="0">
                    <a:moveTo>
                      <a:pt x="0" y="0"/>
                    </a:moveTo>
                    <a:lnTo>
                      <a:pt x="6873050" y="0"/>
                    </a:lnTo>
                    <a:lnTo>
                      <a:pt x="6873050" y="254603"/>
                    </a:lnTo>
                    <a:lnTo>
                      <a:pt x="0" y="25460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56" name="Google Shape;356;p9"/>
              <p:cNvGrpSpPr/>
              <p:nvPr/>
            </p:nvGrpSpPr>
            <p:grpSpPr>
              <a:xfrm>
                <a:off x="408983" y="4937484"/>
                <a:ext cx="8326033" cy="113087"/>
                <a:chOff x="408983" y="4937484"/>
                <a:chExt cx="8326033" cy="113087"/>
              </a:xfrm>
            </p:grpSpPr>
            <p:grpSp>
              <p:nvGrpSpPr>
                <p:cNvPr id="357" name="Google Shape;357;p9"/>
                <p:cNvGrpSpPr/>
                <p:nvPr/>
              </p:nvGrpSpPr>
              <p:grpSpPr>
                <a:xfrm flipH="1">
                  <a:off x="3116092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358" name="Google Shape;358;p9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9" name="Google Shape;359;p9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0" name="Google Shape;360;p9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1" name="Google Shape;361;p9"/>
                <p:cNvGrpSpPr/>
                <p:nvPr/>
              </p:nvGrpSpPr>
              <p:grpSpPr>
                <a:xfrm>
                  <a:off x="408984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362" name="Google Shape;362;p9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3" name="Google Shape;363;p9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4" name="Google Shape;364;p9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5" name="Google Shape;365;p9"/>
                <p:cNvGrpSpPr/>
                <p:nvPr/>
              </p:nvGrpSpPr>
              <p:grpSpPr>
                <a:xfrm>
                  <a:off x="8530309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366" name="Google Shape;366;p9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7" name="Google Shape;367;p9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" name="Google Shape;368;p9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" name="Google Shape;369;p9"/>
                <p:cNvGrpSpPr/>
                <p:nvPr/>
              </p:nvGrpSpPr>
              <p:grpSpPr>
                <a:xfrm>
                  <a:off x="5823200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370" name="Google Shape;370;p9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" name="Google Shape;371;p9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" name="Google Shape;372;p9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sp>
        <p:nvSpPr>
          <p:cNvPr id="373" name="Google Shape;373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4" name="Google Shape;374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8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1"/>
          <p:cNvGrpSpPr/>
          <p:nvPr/>
        </p:nvGrpSpPr>
        <p:grpSpPr>
          <a:xfrm>
            <a:off x="-569554" y="1017737"/>
            <a:ext cx="10273683" cy="4125772"/>
            <a:chOff x="-569554" y="1017737"/>
            <a:chExt cx="10273683" cy="4125772"/>
          </a:xfrm>
        </p:grpSpPr>
        <p:sp>
          <p:nvSpPr>
            <p:cNvPr id="380" name="Google Shape;380;p11"/>
            <p:cNvSpPr/>
            <p:nvPr/>
          </p:nvSpPr>
          <p:spPr>
            <a:xfrm flipH="1">
              <a:off x="-3655" y="3374214"/>
              <a:ext cx="9141155" cy="1758942"/>
            </a:xfrm>
            <a:custGeom>
              <a:avLst/>
              <a:gdLst/>
              <a:ahLst/>
              <a:cxnLst/>
              <a:rect l="l" t="t" r="r" b="b"/>
              <a:pathLst>
                <a:path w="6873049" h="1322513" extrusionOk="0">
                  <a:moveTo>
                    <a:pt x="6452712" y="461358"/>
                  </a:moveTo>
                  <a:cubicBezTo>
                    <a:pt x="6350890" y="447356"/>
                    <a:pt x="6271832" y="369823"/>
                    <a:pt x="6178011" y="328770"/>
                  </a:cubicBezTo>
                  <a:cubicBezTo>
                    <a:pt x="6073902" y="283240"/>
                    <a:pt x="5953411" y="284193"/>
                    <a:pt x="5842350" y="310006"/>
                  </a:cubicBezTo>
                  <a:cubicBezTo>
                    <a:pt x="5731288" y="335818"/>
                    <a:pt x="5630514" y="377347"/>
                    <a:pt x="5527834" y="425925"/>
                  </a:cubicBezTo>
                  <a:cubicBezTo>
                    <a:pt x="5420106" y="344105"/>
                    <a:pt x="5282851" y="300290"/>
                    <a:pt x="5146453" y="304100"/>
                  </a:cubicBezTo>
                  <a:cubicBezTo>
                    <a:pt x="5010055" y="307910"/>
                    <a:pt x="4851654" y="353344"/>
                    <a:pt x="4748880" y="441069"/>
                  </a:cubicBezTo>
                  <a:cubicBezTo>
                    <a:pt x="4629246" y="369156"/>
                    <a:pt x="4473607" y="400207"/>
                    <a:pt x="4343019" y="450880"/>
                  </a:cubicBezTo>
                  <a:cubicBezTo>
                    <a:pt x="4212432" y="501458"/>
                    <a:pt x="4082987" y="570514"/>
                    <a:pt x="3942588" y="568800"/>
                  </a:cubicBezTo>
                  <a:cubicBezTo>
                    <a:pt x="3680079" y="565561"/>
                    <a:pt x="3479959" y="320483"/>
                    <a:pt x="3220498" y="281431"/>
                  </a:cubicBezTo>
                  <a:cubicBezTo>
                    <a:pt x="2946940" y="240187"/>
                    <a:pt x="2694051" y="420686"/>
                    <a:pt x="2418207" y="398016"/>
                  </a:cubicBezTo>
                  <a:cubicBezTo>
                    <a:pt x="2279809" y="225709"/>
                    <a:pt x="2078165" y="102837"/>
                    <a:pt x="1858899" y="57117"/>
                  </a:cubicBezTo>
                  <a:cubicBezTo>
                    <a:pt x="1639634" y="11397"/>
                    <a:pt x="1404176" y="43401"/>
                    <a:pt x="1205865" y="145699"/>
                  </a:cubicBezTo>
                  <a:cubicBezTo>
                    <a:pt x="1108901" y="195706"/>
                    <a:pt x="1006317" y="264476"/>
                    <a:pt x="899636" y="239425"/>
                  </a:cubicBezTo>
                  <a:cubicBezTo>
                    <a:pt x="818007" y="220280"/>
                    <a:pt x="760857" y="151033"/>
                    <a:pt x="694563" y="100646"/>
                  </a:cubicBezTo>
                  <a:cubicBezTo>
                    <a:pt x="593979" y="24256"/>
                    <a:pt x="462058" y="-11559"/>
                    <a:pt x="335566" y="3300"/>
                  </a:cubicBezTo>
                  <a:cubicBezTo>
                    <a:pt x="209074" y="18160"/>
                    <a:pt x="89535" y="83406"/>
                    <a:pt x="10383" y="180942"/>
                  </a:cubicBezTo>
                  <a:cubicBezTo>
                    <a:pt x="6763" y="185418"/>
                    <a:pt x="3429" y="189990"/>
                    <a:pt x="0" y="194562"/>
                  </a:cubicBezTo>
                  <a:lnTo>
                    <a:pt x="0" y="1322513"/>
                  </a:lnTo>
                  <a:lnTo>
                    <a:pt x="6873050" y="1322513"/>
                  </a:lnTo>
                  <a:lnTo>
                    <a:pt x="6873050" y="429068"/>
                  </a:lnTo>
                  <a:cubicBezTo>
                    <a:pt x="6742843" y="371632"/>
                    <a:pt x="6594158" y="480789"/>
                    <a:pt x="6452712" y="461262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1" name="Google Shape;381;p11"/>
            <p:cNvGrpSpPr/>
            <p:nvPr/>
          </p:nvGrpSpPr>
          <p:grpSpPr>
            <a:xfrm flipH="1">
              <a:off x="7393683" y="4148592"/>
              <a:ext cx="1843078" cy="808698"/>
              <a:chOff x="-25985" y="4224317"/>
              <a:chExt cx="1843078" cy="808698"/>
            </a:xfrm>
          </p:grpSpPr>
          <p:sp>
            <p:nvSpPr>
              <p:cNvPr id="382" name="Google Shape;382;p11"/>
              <p:cNvSpPr/>
              <p:nvPr/>
            </p:nvSpPr>
            <p:spPr>
              <a:xfrm>
                <a:off x="-25985" y="4224317"/>
                <a:ext cx="1843078" cy="808698"/>
              </a:xfrm>
              <a:custGeom>
                <a:avLst/>
                <a:gdLst/>
                <a:ahLst/>
                <a:cxnLst/>
                <a:rect l="l" t="t" r="r" b="b"/>
                <a:pathLst>
                  <a:path w="1204626" h="528561" extrusionOk="0">
                    <a:moveTo>
                      <a:pt x="1204532" y="500642"/>
                    </a:moveTo>
                    <a:cubicBezTo>
                      <a:pt x="1197578" y="430728"/>
                      <a:pt x="1152716" y="368530"/>
                      <a:pt x="1095375" y="349194"/>
                    </a:cubicBezTo>
                    <a:cubicBezTo>
                      <a:pt x="1038035" y="329859"/>
                      <a:pt x="976598" y="365196"/>
                      <a:pt x="938689" y="419965"/>
                    </a:cubicBezTo>
                    <a:cubicBezTo>
                      <a:pt x="906399" y="332907"/>
                      <a:pt x="835438" y="267565"/>
                      <a:pt x="755904" y="251658"/>
                    </a:cubicBezTo>
                    <a:cubicBezTo>
                      <a:pt x="676275" y="235751"/>
                      <a:pt x="587312" y="253182"/>
                      <a:pt x="531400" y="322715"/>
                    </a:cubicBezTo>
                    <a:cubicBezTo>
                      <a:pt x="540353" y="277376"/>
                      <a:pt x="522827" y="226703"/>
                      <a:pt x="489585" y="201842"/>
                    </a:cubicBezTo>
                    <a:cubicBezTo>
                      <a:pt x="456343" y="176982"/>
                      <a:pt x="404146" y="172505"/>
                      <a:pt x="372904" y="201271"/>
                    </a:cubicBezTo>
                    <a:cubicBezTo>
                      <a:pt x="392239" y="139644"/>
                      <a:pt x="365665" y="66683"/>
                      <a:pt x="319373" y="30869"/>
                    </a:cubicBezTo>
                    <a:cubicBezTo>
                      <a:pt x="273082" y="-4945"/>
                      <a:pt x="212027" y="-7422"/>
                      <a:pt x="158877" y="12295"/>
                    </a:cubicBezTo>
                    <a:cubicBezTo>
                      <a:pt x="105728" y="32012"/>
                      <a:pt x="59341" y="71636"/>
                      <a:pt x="17812" y="115546"/>
                    </a:cubicBezTo>
                    <a:lnTo>
                      <a:pt x="0" y="528550"/>
                    </a:lnTo>
                    <a:cubicBezTo>
                      <a:pt x="12954" y="529217"/>
                      <a:pt x="34766" y="499308"/>
                      <a:pt x="47435" y="502451"/>
                    </a:cubicBezTo>
                    <a:lnTo>
                      <a:pt x="1204627" y="5006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11"/>
              <p:cNvSpPr/>
              <p:nvPr/>
            </p:nvSpPr>
            <p:spPr>
              <a:xfrm>
                <a:off x="308475" y="4415593"/>
                <a:ext cx="436810" cy="422915"/>
              </a:xfrm>
              <a:custGeom>
                <a:avLst/>
                <a:gdLst/>
                <a:ahLst/>
                <a:cxnLst/>
                <a:rect l="l" t="t" r="r" b="b"/>
                <a:pathLst>
                  <a:path w="285497" h="276415" extrusionOk="0">
                    <a:moveTo>
                      <a:pt x="0" y="0"/>
                    </a:moveTo>
                    <a:cubicBezTo>
                      <a:pt x="35433" y="3238"/>
                      <a:pt x="68770" y="26289"/>
                      <a:pt x="86392" y="59627"/>
                    </a:cubicBezTo>
                    <a:cubicBezTo>
                      <a:pt x="104013" y="92964"/>
                      <a:pt x="105537" y="135731"/>
                      <a:pt x="90201" y="170402"/>
                    </a:cubicBezTo>
                    <a:cubicBezTo>
                      <a:pt x="131921" y="154019"/>
                      <a:pt x="177736" y="144875"/>
                      <a:pt x="218694" y="163354"/>
                    </a:cubicBezTo>
                    <a:cubicBezTo>
                      <a:pt x="259651" y="181832"/>
                      <a:pt x="291274" y="228981"/>
                      <a:pt x="284607" y="27641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11"/>
              <p:cNvSpPr/>
              <p:nvPr/>
            </p:nvSpPr>
            <p:spPr>
              <a:xfrm>
                <a:off x="175186" y="4665667"/>
                <a:ext cx="327752" cy="256382"/>
              </a:xfrm>
              <a:custGeom>
                <a:avLst/>
                <a:gdLst/>
                <a:ahLst/>
                <a:cxnLst/>
                <a:rect l="l" t="t" r="r" b="b"/>
                <a:pathLst>
                  <a:path w="214217" h="167570" extrusionOk="0">
                    <a:moveTo>
                      <a:pt x="0" y="9741"/>
                    </a:moveTo>
                    <a:cubicBezTo>
                      <a:pt x="47435" y="-8452"/>
                      <a:pt x="102679" y="-832"/>
                      <a:pt x="144209" y="29839"/>
                    </a:cubicBezTo>
                    <a:cubicBezTo>
                      <a:pt x="185738" y="60509"/>
                      <a:pt x="212598" y="113278"/>
                      <a:pt x="214217" y="16757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5" name="Google Shape;385;p11"/>
            <p:cNvGrpSpPr/>
            <p:nvPr/>
          </p:nvGrpSpPr>
          <p:grpSpPr>
            <a:xfrm flipH="1">
              <a:off x="-569554" y="4166042"/>
              <a:ext cx="3273201" cy="782486"/>
              <a:chOff x="6430928" y="4166042"/>
              <a:chExt cx="3273201" cy="782486"/>
            </a:xfrm>
          </p:grpSpPr>
          <p:grpSp>
            <p:nvGrpSpPr>
              <p:cNvPr id="386" name="Google Shape;386;p11"/>
              <p:cNvGrpSpPr/>
              <p:nvPr/>
            </p:nvGrpSpPr>
            <p:grpSpPr>
              <a:xfrm>
                <a:off x="7386095" y="4166042"/>
                <a:ext cx="2318034" cy="773811"/>
                <a:chOff x="762295" y="4190998"/>
                <a:chExt cx="2318034" cy="773811"/>
              </a:xfrm>
            </p:grpSpPr>
            <p:sp>
              <p:nvSpPr>
                <p:cNvPr id="387" name="Google Shape;387;p11"/>
                <p:cNvSpPr/>
                <p:nvPr/>
              </p:nvSpPr>
              <p:spPr>
                <a:xfrm>
                  <a:off x="762295" y="4190998"/>
                  <a:ext cx="2318034" cy="773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5055" h="505759" extrusionOk="0">
                      <a:moveTo>
                        <a:pt x="1514915" y="462992"/>
                      </a:moveTo>
                      <a:cubicBezTo>
                        <a:pt x="1515295" y="420130"/>
                        <a:pt x="1515581" y="376696"/>
                        <a:pt x="1506151" y="335262"/>
                      </a:cubicBezTo>
                      <a:cubicBezTo>
                        <a:pt x="1496721" y="293828"/>
                        <a:pt x="1476052" y="254014"/>
                        <a:pt x="1443667" y="233249"/>
                      </a:cubicBezTo>
                      <a:cubicBezTo>
                        <a:pt x="1411282" y="212485"/>
                        <a:pt x="1363657" y="201817"/>
                        <a:pt x="1338797" y="233630"/>
                      </a:cubicBezTo>
                      <a:cubicBezTo>
                        <a:pt x="1317366" y="183433"/>
                        <a:pt x="1268121" y="151144"/>
                        <a:pt x="1219830" y="155430"/>
                      </a:cubicBezTo>
                      <a:cubicBezTo>
                        <a:pt x="1171538" y="159716"/>
                        <a:pt x="1116103" y="176861"/>
                        <a:pt x="1101529" y="230201"/>
                      </a:cubicBezTo>
                      <a:cubicBezTo>
                        <a:pt x="1068573" y="137714"/>
                        <a:pt x="1012089" y="50750"/>
                        <a:pt x="931318" y="14936"/>
                      </a:cubicBezTo>
                      <a:cubicBezTo>
                        <a:pt x="850546" y="-20782"/>
                        <a:pt x="736912" y="7793"/>
                        <a:pt x="699765" y="98185"/>
                      </a:cubicBezTo>
                      <a:cubicBezTo>
                        <a:pt x="644805" y="45607"/>
                        <a:pt x="565938" y="28557"/>
                        <a:pt x="498216" y="54656"/>
                      </a:cubicBezTo>
                      <a:cubicBezTo>
                        <a:pt x="430493" y="80754"/>
                        <a:pt x="379915" y="142381"/>
                        <a:pt x="363246" y="222581"/>
                      </a:cubicBezTo>
                      <a:cubicBezTo>
                        <a:pt x="363437" y="162193"/>
                        <a:pt x="318003" y="109805"/>
                        <a:pt x="266663" y="98470"/>
                      </a:cubicBezTo>
                      <a:cubicBezTo>
                        <a:pt x="215419" y="87136"/>
                        <a:pt x="161793" y="110758"/>
                        <a:pt x="121597" y="149334"/>
                      </a:cubicBezTo>
                      <a:cubicBezTo>
                        <a:pt x="81402" y="187910"/>
                        <a:pt x="52827" y="239917"/>
                        <a:pt x="27776" y="292971"/>
                      </a:cubicBezTo>
                      <a:cubicBezTo>
                        <a:pt x="-6228" y="364790"/>
                        <a:pt x="-16896" y="459754"/>
                        <a:pt x="41683" y="505759"/>
                      </a:cubicBezTo>
                      <a:lnTo>
                        <a:pt x="1514915" y="462897"/>
                      </a:lnTo>
                      <a:close/>
                    </a:path>
                  </a:pathLst>
                </a:custGeom>
                <a:solidFill>
                  <a:srgbClr val="43847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" name="Google Shape;388;p11"/>
                <p:cNvSpPr/>
                <p:nvPr/>
              </p:nvSpPr>
              <p:spPr>
                <a:xfrm>
                  <a:off x="1135593" y="4527789"/>
                  <a:ext cx="323089" cy="195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69" h="127670" extrusionOk="0">
                      <a:moveTo>
                        <a:pt x="0" y="120756"/>
                      </a:moveTo>
                      <a:cubicBezTo>
                        <a:pt x="2857" y="82561"/>
                        <a:pt x="28861" y="48176"/>
                        <a:pt x="61246" y="39698"/>
                      </a:cubicBezTo>
                      <a:cubicBezTo>
                        <a:pt x="93631" y="31221"/>
                        <a:pt x="129826" y="49223"/>
                        <a:pt x="146685" y="82275"/>
                      </a:cubicBezTo>
                      <a:cubicBezTo>
                        <a:pt x="150781" y="90276"/>
                        <a:pt x="153829" y="99515"/>
                        <a:pt x="152876" y="108660"/>
                      </a:cubicBezTo>
                      <a:cubicBezTo>
                        <a:pt x="151924" y="117899"/>
                        <a:pt x="145732" y="126852"/>
                        <a:pt x="137731" y="127614"/>
                      </a:cubicBezTo>
                      <a:cubicBezTo>
                        <a:pt x="127730" y="128567"/>
                        <a:pt x="120015" y="117327"/>
                        <a:pt x="116491" y="106373"/>
                      </a:cubicBezTo>
                      <a:cubicBezTo>
                        <a:pt x="106966" y="76846"/>
                        <a:pt x="114586" y="40937"/>
                        <a:pt x="134874" y="19887"/>
                      </a:cubicBezTo>
                      <a:cubicBezTo>
                        <a:pt x="155162" y="-1164"/>
                        <a:pt x="186785" y="-6117"/>
                        <a:pt x="211169" y="798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9" name="Google Shape;389;p11"/>
                <p:cNvSpPr/>
                <p:nvPr/>
              </p:nvSpPr>
              <p:spPr>
                <a:xfrm>
                  <a:off x="1695405" y="4365934"/>
                  <a:ext cx="385607" cy="296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031" h="193538" extrusionOk="0">
                      <a:moveTo>
                        <a:pt x="0" y="5611"/>
                      </a:moveTo>
                      <a:cubicBezTo>
                        <a:pt x="29432" y="-7248"/>
                        <a:pt x="65246" y="2563"/>
                        <a:pt x="86678" y="29233"/>
                      </a:cubicBezTo>
                      <a:cubicBezTo>
                        <a:pt x="108109" y="55903"/>
                        <a:pt x="113824" y="98003"/>
                        <a:pt x="100489" y="130960"/>
                      </a:cubicBezTo>
                      <a:cubicBezTo>
                        <a:pt x="126206" y="112957"/>
                        <a:pt x="170783" y="100575"/>
                        <a:pt x="198215" y="114767"/>
                      </a:cubicBezTo>
                      <a:cubicBezTo>
                        <a:pt x="225647" y="128959"/>
                        <a:pt x="246412" y="159344"/>
                        <a:pt x="252031" y="193539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0" name="Google Shape;390;p11"/>
                <p:cNvSpPr/>
                <p:nvPr/>
              </p:nvSpPr>
              <p:spPr>
                <a:xfrm>
                  <a:off x="2369276" y="4558455"/>
                  <a:ext cx="299188" cy="20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548" h="134003" extrusionOk="0">
                      <a:moveTo>
                        <a:pt x="0" y="49364"/>
                      </a:moveTo>
                      <a:cubicBezTo>
                        <a:pt x="1429" y="24409"/>
                        <a:pt x="20860" y="3359"/>
                        <a:pt x="42291" y="406"/>
                      </a:cubicBezTo>
                      <a:cubicBezTo>
                        <a:pt x="63818" y="-2547"/>
                        <a:pt x="85630" y="10884"/>
                        <a:pt x="97917" y="31553"/>
                      </a:cubicBezTo>
                      <a:cubicBezTo>
                        <a:pt x="110204" y="52222"/>
                        <a:pt x="113443" y="78892"/>
                        <a:pt x="109442" y="103467"/>
                      </a:cubicBezTo>
                      <a:cubicBezTo>
                        <a:pt x="107252" y="116992"/>
                        <a:pt x="100870" y="132137"/>
                        <a:pt x="89059" y="133851"/>
                      </a:cubicBezTo>
                      <a:cubicBezTo>
                        <a:pt x="80867" y="135089"/>
                        <a:pt x="72866" y="128613"/>
                        <a:pt x="69247" y="120135"/>
                      </a:cubicBezTo>
                      <a:cubicBezTo>
                        <a:pt x="65627" y="111658"/>
                        <a:pt x="65913" y="101371"/>
                        <a:pt x="68199" y="92227"/>
                      </a:cubicBezTo>
                      <a:cubicBezTo>
                        <a:pt x="75438" y="62985"/>
                        <a:pt x="102299" y="43459"/>
                        <a:pt x="128588" y="43840"/>
                      </a:cubicBezTo>
                      <a:cubicBezTo>
                        <a:pt x="154877" y="44221"/>
                        <a:pt x="179546" y="61938"/>
                        <a:pt x="195549" y="8622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91" name="Google Shape;391;p11"/>
              <p:cNvGrpSpPr/>
              <p:nvPr/>
            </p:nvGrpSpPr>
            <p:grpSpPr>
              <a:xfrm>
                <a:off x="6430928" y="4341412"/>
                <a:ext cx="1343761" cy="607116"/>
                <a:chOff x="2515353" y="4380926"/>
                <a:chExt cx="1343761" cy="607116"/>
              </a:xfrm>
            </p:grpSpPr>
            <p:sp>
              <p:nvSpPr>
                <p:cNvPr id="392" name="Google Shape;392;p11"/>
                <p:cNvSpPr/>
                <p:nvPr/>
              </p:nvSpPr>
              <p:spPr>
                <a:xfrm>
                  <a:off x="2515353" y="4380926"/>
                  <a:ext cx="1343761" cy="60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275" h="396808" extrusionOk="0">
                      <a:moveTo>
                        <a:pt x="874034" y="330612"/>
                      </a:moveTo>
                      <a:cubicBezTo>
                        <a:pt x="886417" y="289464"/>
                        <a:pt x="870891" y="240505"/>
                        <a:pt x="837839" y="216121"/>
                      </a:cubicBezTo>
                      <a:cubicBezTo>
                        <a:pt x="804787" y="191737"/>
                        <a:pt x="756019" y="189546"/>
                        <a:pt x="725159" y="216978"/>
                      </a:cubicBezTo>
                      <a:cubicBezTo>
                        <a:pt x="753067" y="157923"/>
                        <a:pt x="734493" y="78008"/>
                        <a:pt x="684106" y="40099"/>
                      </a:cubicBezTo>
                      <a:cubicBezTo>
                        <a:pt x="633718" y="2190"/>
                        <a:pt x="551613" y="17048"/>
                        <a:pt x="510275" y="66007"/>
                      </a:cubicBezTo>
                      <a:cubicBezTo>
                        <a:pt x="494463" y="18668"/>
                        <a:pt x="442171" y="-6669"/>
                        <a:pt x="396260" y="1523"/>
                      </a:cubicBezTo>
                      <a:cubicBezTo>
                        <a:pt x="350349" y="9714"/>
                        <a:pt x="311678" y="45147"/>
                        <a:pt x="286342" y="87343"/>
                      </a:cubicBezTo>
                      <a:cubicBezTo>
                        <a:pt x="261005" y="129539"/>
                        <a:pt x="245003" y="184212"/>
                        <a:pt x="231287" y="232314"/>
                      </a:cubicBezTo>
                      <a:cubicBezTo>
                        <a:pt x="208998" y="185355"/>
                        <a:pt x="158992" y="155447"/>
                        <a:pt x="110320" y="160114"/>
                      </a:cubicBezTo>
                      <a:cubicBezTo>
                        <a:pt x="61647" y="164686"/>
                        <a:pt x="17260" y="203548"/>
                        <a:pt x="2878" y="254031"/>
                      </a:cubicBezTo>
                      <a:cubicBezTo>
                        <a:pt x="-8076" y="292512"/>
                        <a:pt x="13546" y="342518"/>
                        <a:pt x="45645" y="362997"/>
                      </a:cubicBezTo>
                      <a:cubicBezTo>
                        <a:pt x="77744" y="383380"/>
                        <a:pt x="116225" y="386999"/>
                        <a:pt x="153373" y="390143"/>
                      </a:cubicBezTo>
                      <a:cubicBezTo>
                        <a:pt x="404357" y="411479"/>
                        <a:pt x="626289" y="378903"/>
                        <a:pt x="874034" y="3306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" name="Google Shape;393;p11"/>
                <p:cNvSpPr/>
                <p:nvPr/>
              </p:nvSpPr>
              <p:spPr>
                <a:xfrm>
                  <a:off x="2794051" y="4552497"/>
                  <a:ext cx="570688" cy="324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99" h="212042" extrusionOk="0">
                      <a:moveTo>
                        <a:pt x="0" y="212042"/>
                      </a:moveTo>
                      <a:cubicBezTo>
                        <a:pt x="4001" y="166608"/>
                        <a:pt x="41624" y="129270"/>
                        <a:pt x="83344" y="122126"/>
                      </a:cubicBezTo>
                      <a:cubicBezTo>
                        <a:pt x="125064" y="114983"/>
                        <a:pt x="168307" y="134414"/>
                        <a:pt x="198311" y="166513"/>
                      </a:cubicBezTo>
                      <a:cubicBezTo>
                        <a:pt x="183071" y="116697"/>
                        <a:pt x="197644" y="53356"/>
                        <a:pt x="236982" y="22685"/>
                      </a:cubicBezTo>
                      <a:cubicBezTo>
                        <a:pt x="276321" y="-7985"/>
                        <a:pt x="334137" y="-7509"/>
                        <a:pt x="372999" y="2382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" name="Google Shape;394;p11"/>
                <p:cNvSpPr/>
                <p:nvPr/>
              </p:nvSpPr>
              <p:spPr>
                <a:xfrm>
                  <a:off x="3514829" y="4692357"/>
                  <a:ext cx="126058" cy="105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91" h="68774" extrusionOk="0">
                      <a:moveTo>
                        <a:pt x="0" y="1432"/>
                      </a:moveTo>
                      <a:cubicBezTo>
                        <a:pt x="19050" y="-2759"/>
                        <a:pt x="39719" y="2385"/>
                        <a:pt x="55245" y="15053"/>
                      </a:cubicBezTo>
                      <a:cubicBezTo>
                        <a:pt x="70771" y="27722"/>
                        <a:pt x="80963" y="47819"/>
                        <a:pt x="82391" y="68774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95" name="Google Shape;395;p11"/>
            <p:cNvGrpSpPr/>
            <p:nvPr/>
          </p:nvGrpSpPr>
          <p:grpSpPr>
            <a:xfrm flipH="1">
              <a:off x="-6579" y="4804888"/>
              <a:ext cx="9141155" cy="338622"/>
              <a:chOff x="0" y="4804888"/>
              <a:chExt cx="9141155" cy="338622"/>
            </a:xfrm>
          </p:grpSpPr>
          <p:sp>
            <p:nvSpPr>
              <p:cNvPr id="396" name="Google Shape;396;p11"/>
              <p:cNvSpPr/>
              <p:nvPr/>
            </p:nvSpPr>
            <p:spPr>
              <a:xfrm>
                <a:off x="0" y="4804888"/>
                <a:ext cx="9141155" cy="338622"/>
              </a:xfrm>
              <a:custGeom>
                <a:avLst/>
                <a:gdLst/>
                <a:ahLst/>
                <a:cxnLst/>
                <a:rect l="l" t="t" r="r" b="b"/>
                <a:pathLst>
                  <a:path w="6873049" h="254603" extrusionOk="0">
                    <a:moveTo>
                      <a:pt x="0" y="0"/>
                    </a:moveTo>
                    <a:lnTo>
                      <a:pt x="6873050" y="0"/>
                    </a:lnTo>
                    <a:lnTo>
                      <a:pt x="6873050" y="254603"/>
                    </a:lnTo>
                    <a:lnTo>
                      <a:pt x="0" y="25460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97" name="Google Shape;397;p11"/>
              <p:cNvGrpSpPr/>
              <p:nvPr/>
            </p:nvGrpSpPr>
            <p:grpSpPr>
              <a:xfrm>
                <a:off x="408983" y="4937484"/>
                <a:ext cx="8326033" cy="113087"/>
                <a:chOff x="408983" y="4937484"/>
                <a:chExt cx="8326033" cy="113087"/>
              </a:xfrm>
            </p:grpSpPr>
            <p:grpSp>
              <p:nvGrpSpPr>
                <p:cNvPr id="398" name="Google Shape;398;p11"/>
                <p:cNvGrpSpPr/>
                <p:nvPr/>
              </p:nvGrpSpPr>
              <p:grpSpPr>
                <a:xfrm flipH="1">
                  <a:off x="3116092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399" name="Google Shape;399;p11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" name="Google Shape;400;p11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1" name="Google Shape;401;p11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2" name="Google Shape;402;p11"/>
                <p:cNvGrpSpPr/>
                <p:nvPr/>
              </p:nvGrpSpPr>
              <p:grpSpPr>
                <a:xfrm>
                  <a:off x="408984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403" name="Google Shape;403;p11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4" name="Google Shape;404;p11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5" name="Google Shape;405;p11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6" name="Google Shape;406;p11"/>
                <p:cNvGrpSpPr/>
                <p:nvPr/>
              </p:nvGrpSpPr>
              <p:grpSpPr>
                <a:xfrm>
                  <a:off x="8530309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407" name="Google Shape;407;p11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8" name="Google Shape;408;p11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9" name="Google Shape;409;p11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0" name="Google Shape;410;p11"/>
                <p:cNvGrpSpPr/>
                <p:nvPr/>
              </p:nvGrpSpPr>
              <p:grpSpPr>
                <a:xfrm>
                  <a:off x="5823200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411" name="Google Shape;411;p11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" name="Google Shape;412;p11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3" name="Google Shape;413;p11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414" name="Google Shape;414;p11"/>
            <p:cNvGrpSpPr/>
            <p:nvPr/>
          </p:nvGrpSpPr>
          <p:grpSpPr>
            <a:xfrm flipH="1">
              <a:off x="326690" y="1017737"/>
              <a:ext cx="461424" cy="732722"/>
              <a:chOff x="8530900" y="1017737"/>
              <a:chExt cx="461424" cy="732722"/>
            </a:xfrm>
          </p:grpSpPr>
          <p:grpSp>
            <p:nvGrpSpPr>
              <p:cNvPr id="415" name="Google Shape;415;p11"/>
              <p:cNvGrpSpPr/>
              <p:nvPr/>
            </p:nvGrpSpPr>
            <p:grpSpPr>
              <a:xfrm>
                <a:off x="8776741" y="1232082"/>
                <a:ext cx="215583" cy="229700"/>
                <a:chOff x="423441" y="2517507"/>
                <a:chExt cx="215583" cy="229700"/>
              </a:xfrm>
            </p:grpSpPr>
            <p:sp>
              <p:nvSpPr>
                <p:cNvPr id="416" name="Google Shape;416;p11"/>
                <p:cNvSpPr/>
                <p:nvPr/>
              </p:nvSpPr>
              <p:spPr>
                <a:xfrm>
                  <a:off x="439395" y="2545793"/>
                  <a:ext cx="174767" cy="185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218" h="215386" extrusionOk="0">
                      <a:moveTo>
                        <a:pt x="203072" y="0"/>
                      </a:moveTo>
                      <a:cubicBezTo>
                        <a:pt x="203072" y="0"/>
                        <a:pt x="-34594" y="27382"/>
                        <a:pt x="4302" y="215386"/>
                      </a:cubicBezTo>
                      <a:cubicBezTo>
                        <a:pt x="4302" y="215386"/>
                        <a:pt x="209482" y="188004"/>
                        <a:pt x="20307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7" name="Google Shape;417;p11"/>
                <p:cNvSpPr/>
                <p:nvPr/>
              </p:nvSpPr>
              <p:spPr>
                <a:xfrm>
                  <a:off x="423441" y="2517507"/>
                  <a:ext cx="215583" cy="22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78" h="267093" extrusionOk="0">
                      <a:moveTo>
                        <a:pt x="762" y="267078"/>
                      </a:moveTo>
                      <a:cubicBezTo>
                        <a:pt x="1634" y="266953"/>
                        <a:pt x="2069" y="267078"/>
                        <a:pt x="2878" y="266766"/>
                      </a:cubicBezTo>
                      <a:cubicBezTo>
                        <a:pt x="5056" y="265833"/>
                        <a:pt x="6550" y="263966"/>
                        <a:pt x="8355" y="262410"/>
                      </a:cubicBezTo>
                      <a:cubicBezTo>
                        <a:pt x="17254" y="254880"/>
                        <a:pt x="25531" y="246790"/>
                        <a:pt x="33745" y="238637"/>
                      </a:cubicBezTo>
                      <a:cubicBezTo>
                        <a:pt x="57767" y="214740"/>
                        <a:pt x="79922" y="189474"/>
                        <a:pt x="103072" y="164954"/>
                      </a:cubicBezTo>
                      <a:cubicBezTo>
                        <a:pt x="133068" y="132905"/>
                        <a:pt x="164309" y="101602"/>
                        <a:pt x="193807" y="69117"/>
                      </a:cubicBezTo>
                      <a:cubicBezTo>
                        <a:pt x="213721" y="47211"/>
                        <a:pt x="232640" y="24745"/>
                        <a:pt x="250438" y="1657"/>
                      </a:cubicBezTo>
                      <a:cubicBezTo>
                        <a:pt x="250812" y="1221"/>
                        <a:pt x="250749" y="599"/>
                        <a:pt x="250252" y="225"/>
                      </a:cubicBezTo>
                      <a:cubicBezTo>
                        <a:pt x="249816" y="-148"/>
                        <a:pt x="249194" y="-23"/>
                        <a:pt x="248820" y="350"/>
                      </a:cubicBezTo>
                      <a:cubicBezTo>
                        <a:pt x="234880" y="17153"/>
                        <a:pt x="220131" y="33395"/>
                        <a:pt x="205071" y="49638"/>
                      </a:cubicBezTo>
                      <a:cubicBezTo>
                        <a:pt x="170408" y="87040"/>
                        <a:pt x="133940" y="123632"/>
                        <a:pt x="98592" y="160723"/>
                      </a:cubicBezTo>
                      <a:cubicBezTo>
                        <a:pt x="77744" y="182753"/>
                        <a:pt x="57269" y="204970"/>
                        <a:pt x="36297" y="227000"/>
                      </a:cubicBezTo>
                      <a:cubicBezTo>
                        <a:pt x="27398" y="236397"/>
                        <a:pt x="18374" y="245607"/>
                        <a:pt x="9288" y="255005"/>
                      </a:cubicBezTo>
                      <a:cubicBezTo>
                        <a:pt x="6301" y="258116"/>
                        <a:pt x="2256" y="260543"/>
                        <a:pt x="389" y="264464"/>
                      </a:cubicBezTo>
                      <a:cubicBezTo>
                        <a:pt x="16" y="265211"/>
                        <a:pt x="264" y="265522"/>
                        <a:pt x="140" y="266331"/>
                      </a:cubicBezTo>
                      <a:cubicBezTo>
                        <a:pt x="-47" y="266517"/>
                        <a:pt x="-47" y="266766"/>
                        <a:pt x="140" y="266953"/>
                      </a:cubicBezTo>
                      <a:cubicBezTo>
                        <a:pt x="327" y="267140"/>
                        <a:pt x="576" y="267140"/>
                        <a:pt x="762" y="2669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8" name="Google Shape;418;p11"/>
              <p:cNvGrpSpPr/>
              <p:nvPr/>
            </p:nvGrpSpPr>
            <p:grpSpPr>
              <a:xfrm>
                <a:off x="8530900" y="1017737"/>
                <a:ext cx="326056" cy="122381"/>
                <a:chOff x="177600" y="2303162"/>
                <a:chExt cx="326056" cy="122381"/>
              </a:xfrm>
            </p:grpSpPr>
            <p:sp>
              <p:nvSpPr>
                <p:cNvPr id="419" name="Google Shape;419;p11"/>
                <p:cNvSpPr/>
                <p:nvPr/>
              </p:nvSpPr>
              <p:spPr>
                <a:xfrm>
                  <a:off x="275582" y="2303162"/>
                  <a:ext cx="228074" cy="122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74" h="179313" extrusionOk="0">
                      <a:moveTo>
                        <a:pt x="0" y="73082"/>
                      </a:moveTo>
                      <a:cubicBezTo>
                        <a:pt x="0" y="73082"/>
                        <a:pt x="85320" y="12406"/>
                        <a:pt x="170454" y="1951"/>
                      </a:cubicBezTo>
                      <a:cubicBezTo>
                        <a:pt x="228081" y="-5144"/>
                        <a:pt x="324106" y="3880"/>
                        <a:pt x="333503" y="83973"/>
                      </a:cubicBezTo>
                      <a:cubicBezTo>
                        <a:pt x="346323" y="193066"/>
                        <a:pt x="173379" y="232024"/>
                        <a:pt x="0" y="7308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Google Shape;420;p11"/>
                <p:cNvSpPr/>
                <p:nvPr/>
              </p:nvSpPr>
              <p:spPr>
                <a:xfrm>
                  <a:off x="177600" y="2341319"/>
                  <a:ext cx="246113" cy="2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605" h="38331" extrusionOk="0">
                      <a:moveTo>
                        <a:pt x="587" y="20101"/>
                      </a:moveTo>
                      <a:cubicBezTo>
                        <a:pt x="3139" y="21968"/>
                        <a:pt x="4632" y="23710"/>
                        <a:pt x="7557" y="24955"/>
                      </a:cubicBezTo>
                      <a:cubicBezTo>
                        <a:pt x="13220" y="27257"/>
                        <a:pt x="19506" y="26946"/>
                        <a:pt x="25418" y="27631"/>
                      </a:cubicBezTo>
                      <a:cubicBezTo>
                        <a:pt x="107751" y="36654"/>
                        <a:pt x="172286" y="8214"/>
                        <a:pt x="252192" y="13068"/>
                      </a:cubicBezTo>
                      <a:cubicBezTo>
                        <a:pt x="283371" y="15060"/>
                        <a:pt x="317101" y="21470"/>
                        <a:pt x="355436" y="37961"/>
                      </a:cubicBezTo>
                      <a:cubicBezTo>
                        <a:pt x="357303" y="38895"/>
                        <a:pt x="359419" y="37961"/>
                        <a:pt x="360290" y="36281"/>
                      </a:cubicBezTo>
                      <a:cubicBezTo>
                        <a:pt x="361099" y="34414"/>
                        <a:pt x="360290" y="32298"/>
                        <a:pt x="358548" y="31489"/>
                      </a:cubicBezTo>
                      <a:cubicBezTo>
                        <a:pt x="319715" y="12446"/>
                        <a:pt x="285300" y="3422"/>
                        <a:pt x="253126" y="871"/>
                      </a:cubicBezTo>
                      <a:cubicBezTo>
                        <a:pt x="173220" y="-5477"/>
                        <a:pt x="108996" y="25204"/>
                        <a:pt x="26414" y="17985"/>
                      </a:cubicBezTo>
                      <a:cubicBezTo>
                        <a:pt x="20750" y="17487"/>
                        <a:pt x="15025" y="15682"/>
                        <a:pt x="9113" y="16056"/>
                      </a:cubicBezTo>
                      <a:cubicBezTo>
                        <a:pt x="6126" y="16304"/>
                        <a:pt x="4135" y="17549"/>
                        <a:pt x="1085" y="18234"/>
                      </a:cubicBezTo>
                      <a:cubicBezTo>
                        <a:pt x="525" y="18109"/>
                        <a:pt x="90" y="18545"/>
                        <a:pt x="27" y="19043"/>
                      </a:cubicBezTo>
                      <a:cubicBezTo>
                        <a:pt x="-97" y="19540"/>
                        <a:pt x="214" y="19976"/>
                        <a:pt x="774" y="201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1" name="Google Shape;421;p11"/>
              <p:cNvGrpSpPr/>
              <p:nvPr/>
            </p:nvGrpSpPr>
            <p:grpSpPr>
              <a:xfrm>
                <a:off x="8611693" y="1424751"/>
                <a:ext cx="218640" cy="325708"/>
                <a:chOff x="258393" y="2710176"/>
                <a:chExt cx="218640" cy="325708"/>
              </a:xfrm>
            </p:grpSpPr>
            <p:sp>
              <p:nvSpPr>
                <p:cNvPr id="422" name="Google Shape;422;p11"/>
                <p:cNvSpPr/>
                <p:nvPr/>
              </p:nvSpPr>
              <p:spPr>
                <a:xfrm rot="3637164">
                  <a:off x="253622" y="2845213"/>
                  <a:ext cx="228182" cy="12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74" h="179313" extrusionOk="0">
                      <a:moveTo>
                        <a:pt x="0" y="73082"/>
                      </a:moveTo>
                      <a:cubicBezTo>
                        <a:pt x="0" y="73082"/>
                        <a:pt x="85320" y="12406"/>
                        <a:pt x="170454" y="1951"/>
                      </a:cubicBezTo>
                      <a:cubicBezTo>
                        <a:pt x="228081" y="-5144"/>
                        <a:pt x="324106" y="3880"/>
                        <a:pt x="333503" y="83973"/>
                      </a:cubicBezTo>
                      <a:cubicBezTo>
                        <a:pt x="346323" y="193066"/>
                        <a:pt x="173379" y="232024"/>
                        <a:pt x="0" y="73082"/>
                      </a:cubicBezTo>
                      <a:close/>
                    </a:path>
                  </a:pathLst>
                </a:custGeom>
                <a:solidFill>
                  <a:srgbClr val="43847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" name="Google Shape;423;p11"/>
                <p:cNvSpPr/>
                <p:nvPr/>
              </p:nvSpPr>
              <p:spPr>
                <a:xfrm rot="3637164">
                  <a:off x="209766" y="2810790"/>
                  <a:ext cx="246230" cy="26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605" h="38331" extrusionOk="0">
                      <a:moveTo>
                        <a:pt x="587" y="20101"/>
                      </a:moveTo>
                      <a:cubicBezTo>
                        <a:pt x="3139" y="21968"/>
                        <a:pt x="4632" y="23710"/>
                        <a:pt x="7557" y="24955"/>
                      </a:cubicBezTo>
                      <a:cubicBezTo>
                        <a:pt x="13220" y="27257"/>
                        <a:pt x="19506" y="26946"/>
                        <a:pt x="25418" y="27631"/>
                      </a:cubicBezTo>
                      <a:cubicBezTo>
                        <a:pt x="107751" y="36654"/>
                        <a:pt x="172286" y="8214"/>
                        <a:pt x="252192" y="13068"/>
                      </a:cubicBezTo>
                      <a:cubicBezTo>
                        <a:pt x="283371" y="15060"/>
                        <a:pt x="317101" y="21470"/>
                        <a:pt x="355436" y="37961"/>
                      </a:cubicBezTo>
                      <a:cubicBezTo>
                        <a:pt x="357303" y="38895"/>
                        <a:pt x="359419" y="37961"/>
                        <a:pt x="360290" y="36281"/>
                      </a:cubicBezTo>
                      <a:cubicBezTo>
                        <a:pt x="361099" y="34414"/>
                        <a:pt x="360290" y="32298"/>
                        <a:pt x="358548" y="31489"/>
                      </a:cubicBezTo>
                      <a:cubicBezTo>
                        <a:pt x="319715" y="12446"/>
                        <a:pt x="285300" y="3422"/>
                        <a:pt x="253126" y="871"/>
                      </a:cubicBezTo>
                      <a:cubicBezTo>
                        <a:pt x="173220" y="-5477"/>
                        <a:pt x="108996" y="25204"/>
                        <a:pt x="26414" y="17985"/>
                      </a:cubicBezTo>
                      <a:cubicBezTo>
                        <a:pt x="20750" y="17487"/>
                        <a:pt x="15025" y="15682"/>
                        <a:pt x="9113" y="16056"/>
                      </a:cubicBezTo>
                      <a:cubicBezTo>
                        <a:pt x="6126" y="16304"/>
                        <a:pt x="4135" y="17549"/>
                        <a:pt x="1085" y="18234"/>
                      </a:cubicBezTo>
                      <a:cubicBezTo>
                        <a:pt x="525" y="18109"/>
                        <a:pt x="90" y="18545"/>
                        <a:pt x="27" y="19043"/>
                      </a:cubicBezTo>
                      <a:cubicBezTo>
                        <a:pt x="-97" y="19540"/>
                        <a:pt x="214" y="19976"/>
                        <a:pt x="774" y="201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24" name="Google Shape;424;p11"/>
            <p:cNvSpPr/>
            <p:nvPr/>
          </p:nvSpPr>
          <p:spPr>
            <a:xfrm flipH="1">
              <a:off x="8999001" y="1633341"/>
              <a:ext cx="705128" cy="382277"/>
            </a:xfrm>
            <a:custGeom>
              <a:avLst/>
              <a:gdLst/>
              <a:ahLst/>
              <a:cxnLst/>
              <a:rect l="l" t="t" r="r" b="b"/>
              <a:pathLst>
                <a:path w="705128" h="382277" extrusionOk="0">
                  <a:moveTo>
                    <a:pt x="694882" y="248052"/>
                  </a:moveTo>
                  <a:cubicBezTo>
                    <a:pt x="673451" y="302821"/>
                    <a:pt x="607157" y="342254"/>
                    <a:pt x="528100" y="355208"/>
                  </a:cubicBezTo>
                  <a:cubicBezTo>
                    <a:pt x="520956" y="356351"/>
                    <a:pt x="513621" y="357304"/>
                    <a:pt x="506192" y="358066"/>
                  </a:cubicBezTo>
                  <a:cubicBezTo>
                    <a:pt x="415228" y="389212"/>
                    <a:pt x="310834" y="389212"/>
                    <a:pt x="221299" y="364352"/>
                  </a:cubicBezTo>
                  <a:cubicBezTo>
                    <a:pt x="213679" y="363876"/>
                    <a:pt x="206059" y="363114"/>
                    <a:pt x="198534" y="362161"/>
                  </a:cubicBezTo>
                  <a:cubicBezTo>
                    <a:pt x="115667" y="351970"/>
                    <a:pt x="41658" y="316727"/>
                    <a:pt x="11940" y="261482"/>
                  </a:cubicBezTo>
                  <a:cubicBezTo>
                    <a:pt x="-27113" y="188521"/>
                    <a:pt x="33943" y="115559"/>
                    <a:pt x="132431" y="83460"/>
                  </a:cubicBezTo>
                  <a:cubicBezTo>
                    <a:pt x="139003" y="81364"/>
                    <a:pt x="145575" y="79364"/>
                    <a:pt x="150909" y="76983"/>
                  </a:cubicBezTo>
                  <a:cubicBezTo>
                    <a:pt x="188342" y="36692"/>
                    <a:pt x="253208" y="8308"/>
                    <a:pt x="321597" y="1164"/>
                  </a:cubicBezTo>
                  <a:cubicBezTo>
                    <a:pt x="422467" y="-8266"/>
                    <a:pt x="494476" y="41359"/>
                    <a:pt x="551721" y="86413"/>
                  </a:cubicBezTo>
                  <a:cubicBezTo>
                    <a:pt x="558008" y="88603"/>
                    <a:pt x="564866" y="90699"/>
                    <a:pt x="571724" y="92794"/>
                  </a:cubicBezTo>
                  <a:cubicBezTo>
                    <a:pt x="653829" y="118893"/>
                    <a:pt x="724505" y="168232"/>
                    <a:pt x="700311" y="233574"/>
                  </a:cubicBezTo>
                  <a:cubicBezTo>
                    <a:pt x="698883" y="238432"/>
                    <a:pt x="697073" y="243289"/>
                    <a:pt x="694882" y="2481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5" name="Google Shape;425;p11"/>
          <p:cNvSpPr txBox="1">
            <a:spLocks noGrp="1"/>
          </p:cNvSpPr>
          <p:nvPr>
            <p:ph type="title" hasCustomPrompt="1"/>
          </p:nvPr>
        </p:nvSpPr>
        <p:spPr>
          <a:xfrm>
            <a:off x="2346600" y="1884540"/>
            <a:ext cx="4450800" cy="109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26" name="Google Shape;426;p11"/>
          <p:cNvSpPr txBox="1">
            <a:spLocks noGrp="1"/>
          </p:cNvSpPr>
          <p:nvPr>
            <p:ph type="subTitle" idx="1"/>
          </p:nvPr>
        </p:nvSpPr>
        <p:spPr>
          <a:xfrm>
            <a:off x="2346600" y="2974860"/>
            <a:ext cx="4450800" cy="2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102185" y="2513032"/>
            <a:ext cx="10429839" cy="2630477"/>
            <a:chOff x="-102185" y="2513032"/>
            <a:chExt cx="10429839" cy="2630477"/>
          </a:xfrm>
        </p:grpSpPr>
        <p:sp>
          <p:nvSpPr>
            <p:cNvPr id="430" name="Google Shape;430;p13"/>
            <p:cNvSpPr/>
            <p:nvPr/>
          </p:nvSpPr>
          <p:spPr>
            <a:xfrm>
              <a:off x="-2925" y="3908749"/>
              <a:ext cx="9141155" cy="1223325"/>
            </a:xfrm>
            <a:custGeom>
              <a:avLst/>
              <a:gdLst/>
              <a:ahLst/>
              <a:cxnLst/>
              <a:rect l="l" t="t" r="r" b="b"/>
              <a:pathLst>
                <a:path w="6873049" h="1322513" extrusionOk="0">
                  <a:moveTo>
                    <a:pt x="6452712" y="461358"/>
                  </a:moveTo>
                  <a:cubicBezTo>
                    <a:pt x="6350890" y="447356"/>
                    <a:pt x="6271832" y="369823"/>
                    <a:pt x="6178011" y="328770"/>
                  </a:cubicBezTo>
                  <a:cubicBezTo>
                    <a:pt x="6073902" y="283240"/>
                    <a:pt x="5953411" y="284193"/>
                    <a:pt x="5842350" y="310006"/>
                  </a:cubicBezTo>
                  <a:cubicBezTo>
                    <a:pt x="5731288" y="335818"/>
                    <a:pt x="5630514" y="377347"/>
                    <a:pt x="5527834" y="425925"/>
                  </a:cubicBezTo>
                  <a:cubicBezTo>
                    <a:pt x="5420106" y="344105"/>
                    <a:pt x="5282851" y="300290"/>
                    <a:pt x="5146453" y="304100"/>
                  </a:cubicBezTo>
                  <a:cubicBezTo>
                    <a:pt x="5010055" y="307910"/>
                    <a:pt x="4851654" y="353344"/>
                    <a:pt x="4748880" y="441069"/>
                  </a:cubicBezTo>
                  <a:cubicBezTo>
                    <a:pt x="4629246" y="369156"/>
                    <a:pt x="4473607" y="400207"/>
                    <a:pt x="4343019" y="450880"/>
                  </a:cubicBezTo>
                  <a:cubicBezTo>
                    <a:pt x="4212432" y="501458"/>
                    <a:pt x="4082987" y="570514"/>
                    <a:pt x="3942588" y="568800"/>
                  </a:cubicBezTo>
                  <a:cubicBezTo>
                    <a:pt x="3680079" y="565561"/>
                    <a:pt x="3479959" y="320483"/>
                    <a:pt x="3220498" y="281431"/>
                  </a:cubicBezTo>
                  <a:cubicBezTo>
                    <a:pt x="2946940" y="240187"/>
                    <a:pt x="2694051" y="420686"/>
                    <a:pt x="2418207" y="398016"/>
                  </a:cubicBezTo>
                  <a:cubicBezTo>
                    <a:pt x="2279809" y="225709"/>
                    <a:pt x="2078165" y="102837"/>
                    <a:pt x="1858899" y="57117"/>
                  </a:cubicBezTo>
                  <a:cubicBezTo>
                    <a:pt x="1639634" y="11397"/>
                    <a:pt x="1404176" y="43401"/>
                    <a:pt x="1205865" y="145699"/>
                  </a:cubicBezTo>
                  <a:cubicBezTo>
                    <a:pt x="1108901" y="195706"/>
                    <a:pt x="1006317" y="264476"/>
                    <a:pt x="899636" y="239425"/>
                  </a:cubicBezTo>
                  <a:cubicBezTo>
                    <a:pt x="818007" y="220280"/>
                    <a:pt x="760857" y="151033"/>
                    <a:pt x="694563" y="100646"/>
                  </a:cubicBezTo>
                  <a:cubicBezTo>
                    <a:pt x="593979" y="24256"/>
                    <a:pt x="462058" y="-11559"/>
                    <a:pt x="335566" y="3300"/>
                  </a:cubicBezTo>
                  <a:cubicBezTo>
                    <a:pt x="209074" y="18160"/>
                    <a:pt x="89535" y="83406"/>
                    <a:pt x="10383" y="180942"/>
                  </a:cubicBezTo>
                  <a:cubicBezTo>
                    <a:pt x="6763" y="185418"/>
                    <a:pt x="3429" y="189990"/>
                    <a:pt x="0" y="194562"/>
                  </a:cubicBezTo>
                  <a:lnTo>
                    <a:pt x="0" y="1322513"/>
                  </a:lnTo>
                  <a:lnTo>
                    <a:pt x="6873050" y="1322513"/>
                  </a:lnTo>
                  <a:lnTo>
                    <a:pt x="6873050" y="429068"/>
                  </a:lnTo>
                  <a:cubicBezTo>
                    <a:pt x="6742843" y="371632"/>
                    <a:pt x="6594158" y="480789"/>
                    <a:pt x="6452712" y="461262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1" name="Google Shape;431;p13"/>
            <p:cNvGrpSpPr/>
            <p:nvPr/>
          </p:nvGrpSpPr>
          <p:grpSpPr>
            <a:xfrm>
              <a:off x="7054453" y="4287180"/>
              <a:ext cx="3273201" cy="782486"/>
              <a:chOff x="6430928" y="4166042"/>
              <a:chExt cx="3273201" cy="782486"/>
            </a:xfrm>
          </p:grpSpPr>
          <p:grpSp>
            <p:nvGrpSpPr>
              <p:cNvPr id="432" name="Google Shape;432;p13"/>
              <p:cNvGrpSpPr/>
              <p:nvPr/>
            </p:nvGrpSpPr>
            <p:grpSpPr>
              <a:xfrm>
                <a:off x="7386095" y="4166042"/>
                <a:ext cx="2318034" cy="773811"/>
                <a:chOff x="762295" y="4190998"/>
                <a:chExt cx="2318034" cy="773811"/>
              </a:xfrm>
            </p:grpSpPr>
            <p:sp>
              <p:nvSpPr>
                <p:cNvPr id="433" name="Google Shape;433;p13"/>
                <p:cNvSpPr/>
                <p:nvPr/>
              </p:nvSpPr>
              <p:spPr>
                <a:xfrm>
                  <a:off x="762295" y="4190998"/>
                  <a:ext cx="2318034" cy="773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5055" h="505759" extrusionOk="0">
                      <a:moveTo>
                        <a:pt x="1514915" y="462992"/>
                      </a:moveTo>
                      <a:cubicBezTo>
                        <a:pt x="1515295" y="420130"/>
                        <a:pt x="1515581" y="376696"/>
                        <a:pt x="1506151" y="335262"/>
                      </a:cubicBezTo>
                      <a:cubicBezTo>
                        <a:pt x="1496721" y="293828"/>
                        <a:pt x="1476052" y="254014"/>
                        <a:pt x="1443667" y="233249"/>
                      </a:cubicBezTo>
                      <a:cubicBezTo>
                        <a:pt x="1411282" y="212485"/>
                        <a:pt x="1363657" y="201817"/>
                        <a:pt x="1338797" y="233630"/>
                      </a:cubicBezTo>
                      <a:cubicBezTo>
                        <a:pt x="1317366" y="183433"/>
                        <a:pt x="1268121" y="151144"/>
                        <a:pt x="1219830" y="155430"/>
                      </a:cubicBezTo>
                      <a:cubicBezTo>
                        <a:pt x="1171538" y="159716"/>
                        <a:pt x="1116103" y="176861"/>
                        <a:pt x="1101529" y="230201"/>
                      </a:cubicBezTo>
                      <a:cubicBezTo>
                        <a:pt x="1068573" y="137714"/>
                        <a:pt x="1012089" y="50750"/>
                        <a:pt x="931318" y="14936"/>
                      </a:cubicBezTo>
                      <a:cubicBezTo>
                        <a:pt x="850546" y="-20782"/>
                        <a:pt x="736912" y="7793"/>
                        <a:pt x="699765" y="98185"/>
                      </a:cubicBezTo>
                      <a:cubicBezTo>
                        <a:pt x="644805" y="45607"/>
                        <a:pt x="565938" y="28557"/>
                        <a:pt x="498216" y="54656"/>
                      </a:cubicBezTo>
                      <a:cubicBezTo>
                        <a:pt x="430493" y="80754"/>
                        <a:pt x="379915" y="142381"/>
                        <a:pt x="363246" y="222581"/>
                      </a:cubicBezTo>
                      <a:cubicBezTo>
                        <a:pt x="363437" y="162193"/>
                        <a:pt x="318003" y="109805"/>
                        <a:pt x="266663" y="98470"/>
                      </a:cubicBezTo>
                      <a:cubicBezTo>
                        <a:pt x="215419" y="87136"/>
                        <a:pt x="161793" y="110758"/>
                        <a:pt x="121597" y="149334"/>
                      </a:cubicBezTo>
                      <a:cubicBezTo>
                        <a:pt x="81402" y="187910"/>
                        <a:pt x="52827" y="239917"/>
                        <a:pt x="27776" y="292971"/>
                      </a:cubicBezTo>
                      <a:cubicBezTo>
                        <a:pt x="-6228" y="364790"/>
                        <a:pt x="-16896" y="459754"/>
                        <a:pt x="41683" y="505759"/>
                      </a:cubicBezTo>
                      <a:lnTo>
                        <a:pt x="1514915" y="462897"/>
                      </a:lnTo>
                      <a:close/>
                    </a:path>
                  </a:pathLst>
                </a:custGeom>
                <a:solidFill>
                  <a:srgbClr val="43847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" name="Google Shape;434;p13"/>
                <p:cNvSpPr/>
                <p:nvPr/>
              </p:nvSpPr>
              <p:spPr>
                <a:xfrm>
                  <a:off x="1135593" y="4527789"/>
                  <a:ext cx="323089" cy="195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69" h="127670" extrusionOk="0">
                      <a:moveTo>
                        <a:pt x="0" y="120756"/>
                      </a:moveTo>
                      <a:cubicBezTo>
                        <a:pt x="2857" y="82561"/>
                        <a:pt x="28861" y="48176"/>
                        <a:pt x="61246" y="39698"/>
                      </a:cubicBezTo>
                      <a:cubicBezTo>
                        <a:pt x="93631" y="31221"/>
                        <a:pt x="129826" y="49223"/>
                        <a:pt x="146685" y="82275"/>
                      </a:cubicBezTo>
                      <a:cubicBezTo>
                        <a:pt x="150781" y="90276"/>
                        <a:pt x="153829" y="99515"/>
                        <a:pt x="152876" y="108660"/>
                      </a:cubicBezTo>
                      <a:cubicBezTo>
                        <a:pt x="151924" y="117899"/>
                        <a:pt x="145732" y="126852"/>
                        <a:pt x="137731" y="127614"/>
                      </a:cubicBezTo>
                      <a:cubicBezTo>
                        <a:pt x="127730" y="128567"/>
                        <a:pt x="120015" y="117327"/>
                        <a:pt x="116491" y="106373"/>
                      </a:cubicBezTo>
                      <a:cubicBezTo>
                        <a:pt x="106966" y="76846"/>
                        <a:pt x="114586" y="40937"/>
                        <a:pt x="134874" y="19887"/>
                      </a:cubicBezTo>
                      <a:cubicBezTo>
                        <a:pt x="155162" y="-1164"/>
                        <a:pt x="186785" y="-6117"/>
                        <a:pt x="211169" y="798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" name="Google Shape;435;p13"/>
                <p:cNvSpPr/>
                <p:nvPr/>
              </p:nvSpPr>
              <p:spPr>
                <a:xfrm>
                  <a:off x="1695405" y="4365934"/>
                  <a:ext cx="385607" cy="296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031" h="193538" extrusionOk="0">
                      <a:moveTo>
                        <a:pt x="0" y="5611"/>
                      </a:moveTo>
                      <a:cubicBezTo>
                        <a:pt x="29432" y="-7248"/>
                        <a:pt x="65246" y="2563"/>
                        <a:pt x="86678" y="29233"/>
                      </a:cubicBezTo>
                      <a:cubicBezTo>
                        <a:pt x="108109" y="55903"/>
                        <a:pt x="113824" y="98003"/>
                        <a:pt x="100489" y="130960"/>
                      </a:cubicBezTo>
                      <a:cubicBezTo>
                        <a:pt x="126206" y="112957"/>
                        <a:pt x="170783" y="100575"/>
                        <a:pt x="198215" y="114767"/>
                      </a:cubicBezTo>
                      <a:cubicBezTo>
                        <a:pt x="225647" y="128959"/>
                        <a:pt x="246412" y="159344"/>
                        <a:pt x="252031" y="193539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" name="Google Shape;436;p13"/>
                <p:cNvSpPr/>
                <p:nvPr/>
              </p:nvSpPr>
              <p:spPr>
                <a:xfrm>
                  <a:off x="2369276" y="4558455"/>
                  <a:ext cx="299188" cy="20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548" h="134003" extrusionOk="0">
                      <a:moveTo>
                        <a:pt x="0" y="49364"/>
                      </a:moveTo>
                      <a:cubicBezTo>
                        <a:pt x="1429" y="24409"/>
                        <a:pt x="20860" y="3359"/>
                        <a:pt x="42291" y="406"/>
                      </a:cubicBezTo>
                      <a:cubicBezTo>
                        <a:pt x="63818" y="-2547"/>
                        <a:pt x="85630" y="10884"/>
                        <a:pt x="97917" y="31553"/>
                      </a:cubicBezTo>
                      <a:cubicBezTo>
                        <a:pt x="110204" y="52222"/>
                        <a:pt x="113443" y="78892"/>
                        <a:pt x="109442" y="103467"/>
                      </a:cubicBezTo>
                      <a:cubicBezTo>
                        <a:pt x="107252" y="116992"/>
                        <a:pt x="100870" y="132137"/>
                        <a:pt x="89059" y="133851"/>
                      </a:cubicBezTo>
                      <a:cubicBezTo>
                        <a:pt x="80867" y="135089"/>
                        <a:pt x="72866" y="128613"/>
                        <a:pt x="69247" y="120135"/>
                      </a:cubicBezTo>
                      <a:cubicBezTo>
                        <a:pt x="65627" y="111658"/>
                        <a:pt x="65913" y="101371"/>
                        <a:pt x="68199" y="92227"/>
                      </a:cubicBezTo>
                      <a:cubicBezTo>
                        <a:pt x="75438" y="62985"/>
                        <a:pt x="102299" y="43459"/>
                        <a:pt x="128588" y="43840"/>
                      </a:cubicBezTo>
                      <a:cubicBezTo>
                        <a:pt x="154877" y="44221"/>
                        <a:pt x="179546" y="61938"/>
                        <a:pt x="195549" y="8622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7" name="Google Shape;437;p13"/>
              <p:cNvGrpSpPr/>
              <p:nvPr/>
            </p:nvGrpSpPr>
            <p:grpSpPr>
              <a:xfrm>
                <a:off x="6430928" y="4341412"/>
                <a:ext cx="1343761" cy="607116"/>
                <a:chOff x="2515353" y="4380926"/>
                <a:chExt cx="1343761" cy="607116"/>
              </a:xfrm>
            </p:grpSpPr>
            <p:sp>
              <p:nvSpPr>
                <p:cNvPr id="438" name="Google Shape;438;p13"/>
                <p:cNvSpPr/>
                <p:nvPr/>
              </p:nvSpPr>
              <p:spPr>
                <a:xfrm>
                  <a:off x="2515353" y="4380926"/>
                  <a:ext cx="1343761" cy="60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275" h="396808" extrusionOk="0">
                      <a:moveTo>
                        <a:pt x="874034" y="330612"/>
                      </a:moveTo>
                      <a:cubicBezTo>
                        <a:pt x="886417" y="289464"/>
                        <a:pt x="870891" y="240505"/>
                        <a:pt x="837839" y="216121"/>
                      </a:cubicBezTo>
                      <a:cubicBezTo>
                        <a:pt x="804787" y="191737"/>
                        <a:pt x="756019" y="189546"/>
                        <a:pt x="725159" y="216978"/>
                      </a:cubicBezTo>
                      <a:cubicBezTo>
                        <a:pt x="753067" y="157923"/>
                        <a:pt x="734493" y="78008"/>
                        <a:pt x="684106" y="40099"/>
                      </a:cubicBezTo>
                      <a:cubicBezTo>
                        <a:pt x="633718" y="2190"/>
                        <a:pt x="551613" y="17048"/>
                        <a:pt x="510275" y="66007"/>
                      </a:cubicBezTo>
                      <a:cubicBezTo>
                        <a:pt x="494463" y="18668"/>
                        <a:pt x="442171" y="-6669"/>
                        <a:pt x="396260" y="1523"/>
                      </a:cubicBezTo>
                      <a:cubicBezTo>
                        <a:pt x="350349" y="9714"/>
                        <a:pt x="311678" y="45147"/>
                        <a:pt x="286342" y="87343"/>
                      </a:cubicBezTo>
                      <a:cubicBezTo>
                        <a:pt x="261005" y="129539"/>
                        <a:pt x="245003" y="184212"/>
                        <a:pt x="231287" y="232314"/>
                      </a:cubicBezTo>
                      <a:cubicBezTo>
                        <a:pt x="208998" y="185355"/>
                        <a:pt x="158992" y="155447"/>
                        <a:pt x="110320" y="160114"/>
                      </a:cubicBezTo>
                      <a:cubicBezTo>
                        <a:pt x="61647" y="164686"/>
                        <a:pt x="17260" y="203548"/>
                        <a:pt x="2878" y="254031"/>
                      </a:cubicBezTo>
                      <a:cubicBezTo>
                        <a:pt x="-8076" y="292512"/>
                        <a:pt x="13546" y="342518"/>
                        <a:pt x="45645" y="362997"/>
                      </a:cubicBezTo>
                      <a:cubicBezTo>
                        <a:pt x="77744" y="383380"/>
                        <a:pt x="116225" y="386999"/>
                        <a:pt x="153373" y="390143"/>
                      </a:cubicBezTo>
                      <a:cubicBezTo>
                        <a:pt x="404357" y="411479"/>
                        <a:pt x="626289" y="378903"/>
                        <a:pt x="874034" y="3306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9" name="Google Shape;439;p13"/>
                <p:cNvSpPr/>
                <p:nvPr/>
              </p:nvSpPr>
              <p:spPr>
                <a:xfrm>
                  <a:off x="2794051" y="4552497"/>
                  <a:ext cx="570688" cy="324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99" h="212042" extrusionOk="0">
                      <a:moveTo>
                        <a:pt x="0" y="212042"/>
                      </a:moveTo>
                      <a:cubicBezTo>
                        <a:pt x="4001" y="166608"/>
                        <a:pt x="41624" y="129270"/>
                        <a:pt x="83344" y="122126"/>
                      </a:cubicBezTo>
                      <a:cubicBezTo>
                        <a:pt x="125064" y="114983"/>
                        <a:pt x="168307" y="134414"/>
                        <a:pt x="198311" y="166513"/>
                      </a:cubicBezTo>
                      <a:cubicBezTo>
                        <a:pt x="183071" y="116697"/>
                        <a:pt x="197644" y="53356"/>
                        <a:pt x="236982" y="22685"/>
                      </a:cubicBezTo>
                      <a:cubicBezTo>
                        <a:pt x="276321" y="-7985"/>
                        <a:pt x="334137" y="-7509"/>
                        <a:pt x="372999" y="2382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0" name="Google Shape;440;p13"/>
                <p:cNvSpPr/>
                <p:nvPr/>
              </p:nvSpPr>
              <p:spPr>
                <a:xfrm>
                  <a:off x="3514829" y="4692357"/>
                  <a:ext cx="126058" cy="105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91" h="68774" extrusionOk="0">
                      <a:moveTo>
                        <a:pt x="0" y="1432"/>
                      </a:moveTo>
                      <a:cubicBezTo>
                        <a:pt x="19050" y="-2759"/>
                        <a:pt x="39719" y="2385"/>
                        <a:pt x="55245" y="15053"/>
                      </a:cubicBezTo>
                      <a:cubicBezTo>
                        <a:pt x="70771" y="27722"/>
                        <a:pt x="80963" y="47819"/>
                        <a:pt x="82391" y="68774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41" name="Google Shape;441;p13"/>
            <p:cNvGrpSpPr/>
            <p:nvPr/>
          </p:nvGrpSpPr>
          <p:grpSpPr>
            <a:xfrm>
              <a:off x="-102185" y="4148592"/>
              <a:ext cx="1843078" cy="808698"/>
              <a:chOff x="-25985" y="4224317"/>
              <a:chExt cx="1843078" cy="808698"/>
            </a:xfrm>
          </p:grpSpPr>
          <p:sp>
            <p:nvSpPr>
              <p:cNvPr id="442" name="Google Shape;442;p13"/>
              <p:cNvSpPr/>
              <p:nvPr/>
            </p:nvSpPr>
            <p:spPr>
              <a:xfrm>
                <a:off x="-25985" y="4224317"/>
                <a:ext cx="1843078" cy="808698"/>
              </a:xfrm>
              <a:custGeom>
                <a:avLst/>
                <a:gdLst/>
                <a:ahLst/>
                <a:cxnLst/>
                <a:rect l="l" t="t" r="r" b="b"/>
                <a:pathLst>
                  <a:path w="1204626" h="528561" extrusionOk="0">
                    <a:moveTo>
                      <a:pt x="1204532" y="500642"/>
                    </a:moveTo>
                    <a:cubicBezTo>
                      <a:pt x="1197578" y="430728"/>
                      <a:pt x="1152716" y="368530"/>
                      <a:pt x="1095375" y="349194"/>
                    </a:cubicBezTo>
                    <a:cubicBezTo>
                      <a:pt x="1038035" y="329859"/>
                      <a:pt x="976598" y="365196"/>
                      <a:pt x="938689" y="419965"/>
                    </a:cubicBezTo>
                    <a:cubicBezTo>
                      <a:pt x="906399" y="332907"/>
                      <a:pt x="835438" y="267565"/>
                      <a:pt x="755904" y="251658"/>
                    </a:cubicBezTo>
                    <a:cubicBezTo>
                      <a:pt x="676275" y="235751"/>
                      <a:pt x="587312" y="253182"/>
                      <a:pt x="531400" y="322715"/>
                    </a:cubicBezTo>
                    <a:cubicBezTo>
                      <a:pt x="540353" y="277376"/>
                      <a:pt x="522827" y="226703"/>
                      <a:pt x="489585" y="201842"/>
                    </a:cubicBezTo>
                    <a:cubicBezTo>
                      <a:pt x="456343" y="176982"/>
                      <a:pt x="404146" y="172505"/>
                      <a:pt x="372904" y="201271"/>
                    </a:cubicBezTo>
                    <a:cubicBezTo>
                      <a:pt x="392239" y="139644"/>
                      <a:pt x="365665" y="66683"/>
                      <a:pt x="319373" y="30869"/>
                    </a:cubicBezTo>
                    <a:cubicBezTo>
                      <a:pt x="273082" y="-4945"/>
                      <a:pt x="212027" y="-7422"/>
                      <a:pt x="158877" y="12295"/>
                    </a:cubicBezTo>
                    <a:cubicBezTo>
                      <a:pt x="105728" y="32012"/>
                      <a:pt x="59341" y="71636"/>
                      <a:pt x="17812" y="115546"/>
                    </a:cubicBezTo>
                    <a:lnTo>
                      <a:pt x="0" y="528550"/>
                    </a:lnTo>
                    <a:cubicBezTo>
                      <a:pt x="12954" y="529217"/>
                      <a:pt x="34766" y="499308"/>
                      <a:pt x="47435" y="502451"/>
                    </a:cubicBezTo>
                    <a:lnTo>
                      <a:pt x="1204627" y="5006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13"/>
              <p:cNvSpPr/>
              <p:nvPr/>
            </p:nvSpPr>
            <p:spPr>
              <a:xfrm>
                <a:off x="308475" y="4415593"/>
                <a:ext cx="436810" cy="422915"/>
              </a:xfrm>
              <a:custGeom>
                <a:avLst/>
                <a:gdLst/>
                <a:ahLst/>
                <a:cxnLst/>
                <a:rect l="l" t="t" r="r" b="b"/>
                <a:pathLst>
                  <a:path w="285497" h="276415" extrusionOk="0">
                    <a:moveTo>
                      <a:pt x="0" y="0"/>
                    </a:moveTo>
                    <a:cubicBezTo>
                      <a:pt x="35433" y="3238"/>
                      <a:pt x="68770" y="26289"/>
                      <a:pt x="86392" y="59627"/>
                    </a:cubicBezTo>
                    <a:cubicBezTo>
                      <a:pt x="104013" y="92964"/>
                      <a:pt x="105537" y="135731"/>
                      <a:pt x="90201" y="170402"/>
                    </a:cubicBezTo>
                    <a:cubicBezTo>
                      <a:pt x="131921" y="154019"/>
                      <a:pt x="177736" y="144875"/>
                      <a:pt x="218694" y="163354"/>
                    </a:cubicBezTo>
                    <a:cubicBezTo>
                      <a:pt x="259651" y="181832"/>
                      <a:pt x="291274" y="228981"/>
                      <a:pt x="284607" y="27641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13"/>
              <p:cNvSpPr/>
              <p:nvPr/>
            </p:nvSpPr>
            <p:spPr>
              <a:xfrm>
                <a:off x="175186" y="4665667"/>
                <a:ext cx="327752" cy="256382"/>
              </a:xfrm>
              <a:custGeom>
                <a:avLst/>
                <a:gdLst/>
                <a:ahLst/>
                <a:cxnLst/>
                <a:rect l="l" t="t" r="r" b="b"/>
                <a:pathLst>
                  <a:path w="214217" h="167570" extrusionOk="0">
                    <a:moveTo>
                      <a:pt x="0" y="9741"/>
                    </a:moveTo>
                    <a:cubicBezTo>
                      <a:pt x="47435" y="-8452"/>
                      <a:pt x="102679" y="-832"/>
                      <a:pt x="144209" y="29839"/>
                    </a:cubicBezTo>
                    <a:cubicBezTo>
                      <a:pt x="185738" y="60509"/>
                      <a:pt x="212598" y="113278"/>
                      <a:pt x="214217" y="16757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5" name="Google Shape;445;p13"/>
            <p:cNvGrpSpPr/>
            <p:nvPr/>
          </p:nvGrpSpPr>
          <p:grpSpPr>
            <a:xfrm>
              <a:off x="8618918" y="2513032"/>
              <a:ext cx="380631" cy="518377"/>
              <a:chOff x="4172518" y="4056020"/>
              <a:chExt cx="380631" cy="518377"/>
            </a:xfrm>
          </p:grpSpPr>
          <p:grpSp>
            <p:nvGrpSpPr>
              <p:cNvPr id="446" name="Google Shape;446;p13"/>
              <p:cNvGrpSpPr/>
              <p:nvPr/>
            </p:nvGrpSpPr>
            <p:grpSpPr>
              <a:xfrm>
                <a:off x="4337566" y="4056020"/>
                <a:ext cx="215583" cy="229700"/>
                <a:chOff x="423441" y="2517507"/>
                <a:chExt cx="215583" cy="229700"/>
              </a:xfrm>
            </p:grpSpPr>
            <p:sp>
              <p:nvSpPr>
                <p:cNvPr id="447" name="Google Shape;447;p13"/>
                <p:cNvSpPr/>
                <p:nvPr/>
              </p:nvSpPr>
              <p:spPr>
                <a:xfrm>
                  <a:off x="439395" y="2545793"/>
                  <a:ext cx="174767" cy="185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218" h="215386" extrusionOk="0">
                      <a:moveTo>
                        <a:pt x="203072" y="0"/>
                      </a:moveTo>
                      <a:cubicBezTo>
                        <a:pt x="203072" y="0"/>
                        <a:pt x="-34594" y="27382"/>
                        <a:pt x="4302" y="215386"/>
                      </a:cubicBezTo>
                      <a:cubicBezTo>
                        <a:pt x="4302" y="215386"/>
                        <a:pt x="209482" y="188004"/>
                        <a:pt x="20307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8" name="Google Shape;448;p13"/>
                <p:cNvSpPr/>
                <p:nvPr/>
              </p:nvSpPr>
              <p:spPr>
                <a:xfrm>
                  <a:off x="423441" y="2517507"/>
                  <a:ext cx="215583" cy="22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78" h="267093" extrusionOk="0">
                      <a:moveTo>
                        <a:pt x="762" y="267078"/>
                      </a:moveTo>
                      <a:cubicBezTo>
                        <a:pt x="1634" y="266953"/>
                        <a:pt x="2069" y="267078"/>
                        <a:pt x="2878" y="266766"/>
                      </a:cubicBezTo>
                      <a:cubicBezTo>
                        <a:pt x="5056" y="265833"/>
                        <a:pt x="6550" y="263966"/>
                        <a:pt x="8355" y="262410"/>
                      </a:cubicBezTo>
                      <a:cubicBezTo>
                        <a:pt x="17254" y="254880"/>
                        <a:pt x="25531" y="246790"/>
                        <a:pt x="33745" y="238637"/>
                      </a:cubicBezTo>
                      <a:cubicBezTo>
                        <a:pt x="57767" y="214740"/>
                        <a:pt x="79922" y="189474"/>
                        <a:pt x="103072" y="164954"/>
                      </a:cubicBezTo>
                      <a:cubicBezTo>
                        <a:pt x="133068" y="132905"/>
                        <a:pt x="164309" y="101602"/>
                        <a:pt x="193807" y="69117"/>
                      </a:cubicBezTo>
                      <a:cubicBezTo>
                        <a:pt x="213721" y="47211"/>
                        <a:pt x="232640" y="24745"/>
                        <a:pt x="250438" y="1657"/>
                      </a:cubicBezTo>
                      <a:cubicBezTo>
                        <a:pt x="250812" y="1221"/>
                        <a:pt x="250749" y="599"/>
                        <a:pt x="250252" y="225"/>
                      </a:cubicBezTo>
                      <a:cubicBezTo>
                        <a:pt x="249816" y="-148"/>
                        <a:pt x="249194" y="-23"/>
                        <a:pt x="248820" y="350"/>
                      </a:cubicBezTo>
                      <a:cubicBezTo>
                        <a:pt x="234880" y="17153"/>
                        <a:pt x="220131" y="33395"/>
                        <a:pt x="205071" y="49638"/>
                      </a:cubicBezTo>
                      <a:cubicBezTo>
                        <a:pt x="170408" y="87040"/>
                        <a:pt x="133940" y="123632"/>
                        <a:pt x="98592" y="160723"/>
                      </a:cubicBezTo>
                      <a:cubicBezTo>
                        <a:pt x="77744" y="182753"/>
                        <a:pt x="57269" y="204970"/>
                        <a:pt x="36297" y="227000"/>
                      </a:cubicBezTo>
                      <a:cubicBezTo>
                        <a:pt x="27398" y="236397"/>
                        <a:pt x="18374" y="245607"/>
                        <a:pt x="9288" y="255005"/>
                      </a:cubicBezTo>
                      <a:cubicBezTo>
                        <a:pt x="6301" y="258116"/>
                        <a:pt x="2256" y="260543"/>
                        <a:pt x="389" y="264464"/>
                      </a:cubicBezTo>
                      <a:cubicBezTo>
                        <a:pt x="16" y="265211"/>
                        <a:pt x="264" y="265522"/>
                        <a:pt x="140" y="266331"/>
                      </a:cubicBezTo>
                      <a:cubicBezTo>
                        <a:pt x="-47" y="266517"/>
                        <a:pt x="-47" y="266766"/>
                        <a:pt x="140" y="266953"/>
                      </a:cubicBezTo>
                      <a:cubicBezTo>
                        <a:pt x="327" y="267140"/>
                        <a:pt x="576" y="267140"/>
                        <a:pt x="762" y="2669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49" name="Google Shape;449;p13"/>
              <p:cNvGrpSpPr/>
              <p:nvPr/>
            </p:nvGrpSpPr>
            <p:grpSpPr>
              <a:xfrm>
                <a:off x="4172518" y="4248689"/>
                <a:ext cx="218640" cy="325708"/>
                <a:chOff x="258393" y="2710176"/>
                <a:chExt cx="218640" cy="325708"/>
              </a:xfrm>
            </p:grpSpPr>
            <p:sp>
              <p:nvSpPr>
                <p:cNvPr id="450" name="Google Shape;450;p13"/>
                <p:cNvSpPr/>
                <p:nvPr/>
              </p:nvSpPr>
              <p:spPr>
                <a:xfrm rot="3637164">
                  <a:off x="253622" y="2845213"/>
                  <a:ext cx="228182" cy="122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74" h="179313" extrusionOk="0">
                      <a:moveTo>
                        <a:pt x="0" y="73082"/>
                      </a:moveTo>
                      <a:cubicBezTo>
                        <a:pt x="0" y="73082"/>
                        <a:pt x="85320" y="12406"/>
                        <a:pt x="170454" y="1951"/>
                      </a:cubicBezTo>
                      <a:cubicBezTo>
                        <a:pt x="228081" y="-5144"/>
                        <a:pt x="324106" y="3880"/>
                        <a:pt x="333503" y="83973"/>
                      </a:cubicBezTo>
                      <a:cubicBezTo>
                        <a:pt x="346323" y="193066"/>
                        <a:pt x="173379" y="232024"/>
                        <a:pt x="0" y="73082"/>
                      </a:cubicBezTo>
                      <a:close/>
                    </a:path>
                  </a:pathLst>
                </a:custGeom>
                <a:solidFill>
                  <a:srgbClr val="43847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Google Shape;451;p13"/>
                <p:cNvSpPr/>
                <p:nvPr/>
              </p:nvSpPr>
              <p:spPr>
                <a:xfrm rot="3637164">
                  <a:off x="209766" y="2810790"/>
                  <a:ext cx="246230" cy="26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605" h="38331" extrusionOk="0">
                      <a:moveTo>
                        <a:pt x="587" y="20101"/>
                      </a:moveTo>
                      <a:cubicBezTo>
                        <a:pt x="3139" y="21968"/>
                        <a:pt x="4632" y="23710"/>
                        <a:pt x="7557" y="24955"/>
                      </a:cubicBezTo>
                      <a:cubicBezTo>
                        <a:pt x="13220" y="27257"/>
                        <a:pt x="19506" y="26946"/>
                        <a:pt x="25418" y="27631"/>
                      </a:cubicBezTo>
                      <a:cubicBezTo>
                        <a:pt x="107751" y="36654"/>
                        <a:pt x="172286" y="8214"/>
                        <a:pt x="252192" y="13068"/>
                      </a:cubicBezTo>
                      <a:cubicBezTo>
                        <a:pt x="283371" y="15060"/>
                        <a:pt x="317101" y="21470"/>
                        <a:pt x="355436" y="37961"/>
                      </a:cubicBezTo>
                      <a:cubicBezTo>
                        <a:pt x="357303" y="38895"/>
                        <a:pt x="359419" y="37961"/>
                        <a:pt x="360290" y="36281"/>
                      </a:cubicBezTo>
                      <a:cubicBezTo>
                        <a:pt x="361099" y="34414"/>
                        <a:pt x="360290" y="32298"/>
                        <a:pt x="358548" y="31489"/>
                      </a:cubicBezTo>
                      <a:cubicBezTo>
                        <a:pt x="319715" y="12446"/>
                        <a:pt x="285300" y="3422"/>
                        <a:pt x="253126" y="871"/>
                      </a:cubicBezTo>
                      <a:cubicBezTo>
                        <a:pt x="173220" y="-5477"/>
                        <a:pt x="108996" y="25204"/>
                        <a:pt x="26414" y="17985"/>
                      </a:cubicBezTo>
                      <a:cubicBezTo>
                        <a:pt x="20750" y="17487"/>
                        <a:pt x="15025" y="15682"/>
                        <a:pt x="9113" y="16056"/>
                      </a:cubicBezTo>
                      <a:cubicBezTo>
                        <a:pt x="6126" y="16304"/>
                        <a:pt x="4135" y="17549"/>
                        <a:pt x="1085" y="18234"/>
                      </a:cubicBezTo>
                      <a:cubicBezTo>
                        <a:pt x="525" y="18109"/>
                        <a:pt x="90" y="18545"/>
                        <a:pt x="27" y="19043"/>
                      </a:cubicBezTo>
                      <a:cubicBezTo>
                        <a:pt x="-97" y="19540"/>
                        <a:pt x="214" y="19976"/>
                        <a:pt x="774" y="201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52" name="Google Shape;452;p13"/>
            <p:cNvGrpSpPr/>
            <p:nvPr/>
          </p:nvGrpSpPr>
          <p:grpSpPr>
            <a:xfrm>
              <a:off x="0" y="4804888"/>
              <a:ext cx="9141155" cy="338622"/>
              <a:chOff x="0" y="4804888"/>
              <a:chExt cx="9141155" cy="338622"/>
            </a:xfrm>
          </p:grpSpPr>
          <p:sp>
            <p:nvSpPr>
              <p:cNvPr id="453" name="Google Shape;453;p13"/>
              <p:cNvSpPr/>
              <p:nvPr/>
            </p:nvSpPr>
            <p:spPr>
              <a:xfrm>
                <a:off x="0" y="4804888"/>
                <a:ext cx="9141155" cy="338622"/>
              </a:xfrm>
              <a:custGeom>
                <a:avLst/>
                <a:gdLst/>
                <a:ahLst/>
                <a:cxnLst/>
                <a:rect l="l" t="t" r="r" b="b"/>
                <a:pathLst>
                  <a:path w="6873049" h="254603" extrusionOk="0">
                    <a:moveTo>
                      <a:pt x="0" y="0"/>
                    </a:moveTo>
                    <a:lnTo>
                      <a:pt x="6873050" y="0"/>
                    </a:lnTo>
                    <a:lnTo>
                      <a:pt x="6873050" y="254603"/>
                    </a:lnTo>
                    <a:lnTo>
                      <a:pt x="0" y="25460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54" name="Google Shape;454;p13"/>
              <p:cNvGrpSpPr/>
              <p:nvPr/>
            </p:nvGrpSpPr>
            <p:grpSpPr>
              <a:xfrm>
                <a:off x="408983" y="4937484"/>
                <a:ext cx="8326033" cy="113087"/>
                <a:chOff x="408983" y="4937484"/>
                <a:chExt cx="8326033" cy="113087"/>
              </a:xfrm>
            </p:grpSpPr>
            <p:grpSp>
              <p:nvGrpSpPr>
                <p:cNvPr id="455" name="Google Shape;455;p13"/>
                <p:cNvGrpSpPr/>
                <p:nvPr/>
              </p:nvGrpSpPr>
              <p:grpSpPr>
                <a:xfrm flipH="1">
                  <a:off x="3116092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456" name="Google Shape;456;p13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7" name="Google Shape;457;p13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8" name="Google Shape;458;p13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9" name="Google Shape;459;p13"/>
                <p:cNvGrpSpPr/>
                <p:nvPr/>
              </p:nvGrpSpPr>
              <p:grpSpPr>
                <a:xfrm>
                  <a:off x="408984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460" name="Google Shape;460;p13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1" name="Google Shape;461;p13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2" name="Google Shape;462;p13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3" name="Google Shape;463;p13"/>
                <p:cNvGrpSpPr/>
                <p:nvPr/>
              </p:nvGrpSpPr>
              <p:grpSpPr>
                <a:xfrm>
                  <a:off x="8530309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464" name="Google Shape;464;p13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5" name="Google Shape;465;p13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6" name="Google Shape;466;p13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7" name="Google Shape;467;p13"/>
                <p:cNvGrpSpPr/>
                <p:nvPr/>
              </p:nvGrpSpPr>
              <p:grpSpPr>
                <a:xfrm>
                  <a:off x="5823200" y="4937484"/>
                  <a:ext cx="204708" cy="113087"/>
                  <a:chOff x="4165490" y="4856571"/>
                  <a:chExt cx="204708" cy="113087"/>
                </a:xfrm>
              </p:grpSpPr>
              <p:sp>
                <p:nvSpPr>
                  <p:cNvPr id="468" name="Google Shape;468;p13"/>
                  <p:cNvSpPr/>
                  <p:nvPr/>
                </p:nvSpPr>
                <p:spPr>
                  <a:xfrm>
                    <a:off x="4165490" y="4859369"/>
                    <a:ext cx="142672" cy="110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672" h="110289" extrusionOk="0">
                        <a:moveTo>
                          <a:pt x="1439" y="2681"/>
                        </a:moveTo>
                        <a:cubicBezTo>
                          <a:pt x="5821" y="2871"/>
                          <a:pt x="10393" y="5062"/>
                          <a:pt x="15822" y="8015"/>
                        </a:cubicBezTo>
                        <a:cubicBezTo>
                          <a:pt x="24490" y="12682"/>
                          <a:pt x="34681" y="19921"/>
                          <a:pt x="45445" y="28779"/>
                        </a:cubicBezTo>
                        <a:cubicBezTo>
                          <a:pt x="57160" y="38400"/>
                          <a:pt x="69448" y="49734"/>
                          <a:pt x="81640" y="60783"/>
                        </a:cubicBezTo>
                        <a:cubicBezTo>
                          <a:pt x="103166" y="80309"/>
                          <a:pt x="124026" y="99169"/>
                          <a:pt x="136408" y="109361"/>
                        </a:cubicBezTo>
                        <a:cubicBezTo>
                          <a:pt x="137837" y="110599"/>
                          <a:pt x="140123" y="110599"/>
                          <a:pt x="141552" y="109361"/>
                        </a:cubicBezTo>
                        <a:cubicBezTo>
                          <a:pt x="142981" y="108218"/>
                          <a:pt x="143076" y="106218"/>
                          <a:pt x="141647" y="104979"/>
                        </a:cubicBezTo>
                        <a:cubicBezTo>
                          <a:pt x="130027" y="94121"/>
                          <a:pt x="111739" y="73451"/>
                          <a:pt x="90688" y="53640"/>
                        </a:cubicBezTo>
                        <a:cubicBezTo>
                          <a:pt x="78496" y="42209"/>
                          <a:pt x="65352" y="31065"/>
                          <a:pt x="52779" y="21921"/>
                        </a:cubicBezTo>
                        <a:cubicBezTo>
                          <a:pt x="40777" y="13158"/>
                          <a:pt x="29252" y="6110"/>
                          <a:pt x="19156" y="2585"/>
                        </a:cubicBezTo>
                        <a:cubicBezTo>
                          <a:pt x="12298" y="204"/>
                          <a:pt x="6202" y="-462"/>
                          <a:pt x="1249" y="300"/>
                        </a:cubicBezTo>
                        <a:cubicBezTo>
                          <a:pt x="487" y="300"/>
                          <a:pt x="-85" y="871"/>
                          <a:pt x="10" y="1538"/>
                        </a:cubicBezTo>
                        <a:cubicBezTo>
                          <a:pt x="10" y="2205"/>
                          <a:pt x="677" y="2681"/>
                          <a:pt x="1439" y="25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9" name="Google Shape;469;p13"/>
                  <p:cNvSpPr/>
                  <p:nvPr/>
                </p:nvSpPr>
                <p:spPr>
                  <a:xfrm>
                    <a:off x="4264666" y="4856571"/>
                    <a:ext cx="59291" cy="9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91" h="91546" extrusionOk="0">
                        <a:moveTo>
                          <a:pt x="85" y="1478"/>
                        </a:moveTo>
                        <a:cubicBezTo>
                          <a:pt x="1704" y="10051"/>
                          <a:pt x="3037" y="20338"/>
                          <a:pt x="6562" y="31101"/>
                        </a:cubicBezTo>
                        <a:cubicBezTo>
                          <a:pt x="9800" y="40721"/>
                          <a:pt x="14563" y="50341"/>
                          <a:pt x="19897" y="59105"/>
                        </a:cubicBezTo>
                        <a:cubicBezTo>
                          <a:pt x="29041" y="73964"/>
                          <a:pt x="40661" y="85870"/>
                          <a:pt x="51805" y="90918"/>
                        </a:cubicBezTo>
                        <a:cubicBezTo>
                          <a:pt x="54091" y="92156"/>
                          <a:pt x="57139" y="91490"/>
                          <a:pt x="58568" y="89585"/>
                        </a:cubicBezTo>
                        <a:cubicBezTo>
                          <a:pt x="59997" y="87680"/>
                          <a:pt x="59235" y="85013"/>
                          <a:pt x="56949" y="83870"/>
                        </a:cubicBezTo>
                        <a:cubicBezTo>
                          <a:pt x="52186" y="80917"/>
                          <a:pt x="48281" y="75773"/>
                          <a:pt x="43995" y="69963"/>
                        </a:cubicBezTo>
                        <a:cubicBezTo>
                          <a:pt x="35518" y="58533"/>
                          <a:pt x="28183" y="43007"/>
                          <a:pt x="20182" y="28815"/>
                        </a:cubicBezTo>
                        <a:cubicBezTo>
                          <a:pt x="14277" y="18242"/>
                          <a:pt x="7419" y="8908"/>
                          <a:pt x="2656" y="812"/>
                        </a:cubicBezTo>
                        <a:cubicBezTo>
                          <a:pt x="2466" y="240"/>
                          <a:pt x="1609" y="-141"/>
                          <a:pt x="942" y="50"/>
                        </a:cubicBezTo>
                        <a:cubicBezTo>
                          <a:pt x="275" y="240"/>
                          <a:pt x="-201" y="907"/>
                          <a:pt x="85" y="14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0" name="Google Shape;470;p13"/>
                  <p:cNvSpPr/>
                  <p:nvPr/>
                </p:nvSpPr>
                <p:spPr>
                  <a:xfrm>
                    <a:off x="4349134" y="4870554"/>
                    <a:ext cx="21064" cy="7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4" h="70120" extrusionOk="0">
                        <a:moveTo>
                          <a:pt x="389" y="4736"/>
                        </a:moveTo>
                        <a:cubicBezTo>
                          <a:pt x="1246" y="7688"/>
                          <a:pt x="961" y="10831"/>
                          <a:pt x="1532" y="14261"/>
                        </a:cubicBezTo>
                        <a:cubicBezTo>
                          <a:pt x="3628" y="26453"/>
                          <a:pt x="5818" y="41026"/>
                          <a:pt x="8200" y="54075"/>
                        </a:cubicBezTo>
                        <a:cubicBezTo>
                          <a:pt x="9057" y="58647"/>
                          <a:pt x="10105" y="63124"/>
                          <a:pt x="11629" y="67124"/>
                        </a:cubicBezTo>
                        <a:cubicBezTo>
                          <a:pt x="12295" y="69315"/>
                          <a:pt x="14962" y="70553"/>
                          <a:pt x="17534" y="69982"/>
                        </a:cubicBezTo>
                        <a:cubicBezTo>
                          <a:pt x="20106" y="69410"/>
                          <a:pt x="21630" y="67124"/>
                          <a:pt x="20868" y="64933"/>
                        </a:cubicBezTo>
                        <a:cubicBezTo>
                          <a:pt x="16486" y="50074"/>
                          <a:pt x="18106" y="30262"/>
                          <a:pt x="14581" y="14451"/>
                        </a:cubicBezTo>
                        <a:cubicBezTo>
                          <a:pt x="14105" y="12165"/>
                          <a:pt x="13724" y="9784"/>
                          <a:pt x="12676" y="7783"/>
                        </a:cubicBezTo>
                        <a:cubicBezTo>
                          <a:pt x="11343" y="5402"/>
                          <a:pt x="9533" y="3783"/>
                          <a:pt x="7533" y="1973"/>
                        </a:cubicBezTo>
                        <a:cubicBezTo>
                          <a:pt x="6580" y="259"/>
                          <a:pt x="4199" y="-503"/>
                          <a:pt x="2294" y="354"/>
                        </a:cubicBezTo>
                        <a:cubicBezTo>
                          <a:pt x="294" y="1116"/>
                          <a:pt x="-563" y="3116"/>
                          <a:pt x="389" y="48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sp>
        <p:nvSpPr>
          <p:cNvPr id="471" name="Google Shape;471;p13"/>
          <p:cNvSpPr txBox="1">
            <a:spLocks noGrp="1"/>
          </p:cNvSpPr>
          <p:nvPr>
            <p:ph type="title" hasCustomPrompt="1"/>
          </p:nvPr>
        </p:nvSpPr>
        <p:spPr>
          <a:xfrm>
            <a:off x="720000" y="1044456"/>
            <a:ext cx="521700" cy="48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2" name="Google Shape;472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742592"/>
            <a:ext cx="521700" cy="48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3" name="Google Shape;473;p13"/>
          <p:cNvSpPr txBox="1">
            <a:spLocks noGrp="1"/>
          </p:cNvSpPr>
          <p:nvPr>
            <p:ph type="title" idx="3" hasCustomPrompt="1"/>
          </p:nvPr>
        </p:nvSpPr>
        <p:spPr>
          <a:xfrm>
            <a:off x="720000" y="2440728"/>
            <a:ext cx="521700" cy="48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4" name="Google Shape;474;p13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subTitle" idx="1"/>
          </p:nvPr>
        </p:nvSpPr>
        <p:spPr>
          <a:xfrm>
            <a:off x="1241700" y="1022706"/>
            <a:ext cx="3273300" cy="53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5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5"/>
          </p:nvPr>
        </p:nvSpPr>
        <p:spPr>
          <a:xfrm>
            <a:off x="1241700" y="1720842"/>
            <a:ext cx="3273300" cy="53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5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6"/>
          </p:nvPr>
        </p:nvSpPr>
        <p:spPr>
          <a:xfrm>
            <a:off x="1241700" y="2418978"/>
            <a:ext cx="3273300" cy="53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5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3138864"/>
            <a:ext cx="521700" cy="48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title" idx="8" hasCustomPrompt="1"/>
          </p:nvPr>
        </p:nvSpPr>
        <p:spPr>
          <a:xfrm>
            <a:off x="720000" y="3837000"/>
            <a:ext cx="521700" cy="48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9"/>
          </p:nvPr>
        </p:nvSpPr>
        <p:spPr>
          <a:xfrm>
            <a:off x="1241700" y="3117114"/>
            <a:ext cx="3273300" cy="53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5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subTitle" idx="13"/>
          </p:nvPr>
        </p:nvSpPr>
        <p:spPr>
          <a:xfrm>
            <a:off x="1241700" y="3815250"/>
            <a:ext cx="3273300" cy="53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5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82" name="Google Shape;482;p13"/>
          <p:cNvSpPr txBox="1">
            <a:spLocks noGrp="1"/>
          </p:cNvSpPr>
          <p:nvPr>
            <p:ph type="title" idx="14" hasCustomPrompt="1"/>
          </p:nvPr>
        </p:nvSpPr>
        <p:spPr>
          <a:xfrm>
            <a:off x="4629000" y="1044456"/>
            <a:ext cx="521700" cy="48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83" name="Google Shape;483;p13"/>
          <p:cNvSpPr txBox="1">
            <a:spLocks noGrp="1"/>
          </p:cNvSpPr>
          <p:nvPr>
            <p:ph type="title" idx="15" hasCustomPrompt="1"/>
          </p:nvPr>
        </p:nvSpPr>
        <p:spPr>
          <a:xfrm>
            <a:off x="4629000" y="1742596"/>
            <a:ext cx="521700" cy="48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6" hasCustomPrompt="1"/>
          </p:nvPr>
        </p:nvSpPr>
        <p:spPr>
          <a:xfrm>
            <a:off x="4629000" y="2440735"/>
            <a:ext cx="521700" cy="48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85" name="Google Shape;485;p13"/>
          <p:cNvSpPr txBox="1">
            <a:spLocks noGrp="1"/>
          </p:cNvSpPr>
          <p:nvPr>
            <p:ph type="subTitle" idx="17"/>
          </p:nvPr>
        </p:nvSpPr>
        <p:spPr>
          <a:xfrm>
            <a:off x="5150700" y="1022706"/>
            <a:ext cx="3273300" cy="53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5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86" name="Google Shape;486;p13"/>
          <p:cNvSpPr txBox="1">
            <a:spLocks noGrp="1"/>
          </p:cNvSpPr>
          <p:nvPr>
            <p:ph type="subTitle" idx="18"/>
          </p:nvPr>
        </p:nvSpPr>
        <p:spPr>
          <a:xfrm>
            <a:off x="5150700" y="1720846"/>
            <a:ext cx="3273300" cy="53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5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87" name="Google Shape;487;p13"/>
          <p:cNvSpPr txBox="1">
            <a:spLocks noGrp="1"/>
          </p:cNvSpPr>
          <p:nvPr>
            <p:ph type="subTitle" idx="19"/>
          </p:nvPr>
        </p:nvSpPr>
        <p:spPr>
          <a:xfrm>
            <a:off x="5150700" y="2418985"/>
            <a:ext cx="3273300" cy="53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5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88" name="Google Shape;488;p13"/>
          <p:cNvSpPr txBox="1">
            <a:spLocks noGrp="1"/>
          </p:cNvSpPr>
          <p:nvPr>
            <p:ph type="title" idx="20" hasCustomPrompt="1"/>
          </p:nvPr>
        </p:nvSpPr>
        <p:spPr>
          <a:xfrm>
            <a:off x="4629000" y="3138875"/>
            <a:ext cx="521700" cy="48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89" name="Google Shape;489;p13"/>
          <p:cNvSpPr txBox="1">
            <a:spLocks noGrp="1"/>
          </p:cNvSpPr>
          <p:nvPr>
            <p:ph type="subTitle" idx="21"/>
          </p:nvPr>
        </p:nvSpPr>
        <p:spPr>
          <a:xfrm>
            <a:off x="5150700" y="3117125"/>
            <a:ext cx="3273300" cy="53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5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○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■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○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■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○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Work Sans"/>
              <a:buChar char="■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51CEFB-4BD7-FF6C-3F68-DF3E691160D1}"/>
              </a:ext>
            </a:extLst>
          </p:cNvPr>
          <p:cNvSpPr txBox="1"/>
          <p:nvPr userDrawn="1"/>
        </p:nvSpPr>
        <p:spPr>
          <a:xfrm>
            <a:off x="3162300" y="58849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Kho ppt Phan Linh_0916.604.268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9" r:id="rId9"/>
    <p:sldLayoutId id="2147483661" r:id="rId10"/>
    <p:sldLayoutId id="2147483662" r:id="rId11"/>
    <p:sldLayoutId id="2147483664" r:id="rId12"/>
    <p:sldLayoutId id="2147483667" r:id="rId13"/>
    <p:sldLayoutId id="2147483672" r:id="rId14"/>
    <p:sldLayoutId id="2147483673" r:id="rId15"/>
    <p:sldLayoutId id="2147483677" r:id="rId16"/>
    <p:sldLayoutId id="2147483680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○"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■"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○"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■"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○"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Work Sans"/>
              <a:buChar char="■"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>
            <a:off x="2706914" y="5680855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Kho ppt Phan Linh_0916.604.268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92276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9AC8CF-FC70-1687-444E-6FA6E15E7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1"/>
            <a:ext cx="9170431" cy="52130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78B2864-7F32-534A-E6D5-95D9B8498B9D}"/>
              </a:ext>
            </a:extLst>
          </p:cNvPr>
          <p:cNvGrpSpPr/>
          <p:nvPr/>
        </p:nvGrpSpPr>
        <p:grpSpPr>
          <a:xfrm>
            <a:off x="340895" y="170673"/>
            <a:ext cx="4725375" cy="4178905"/>
            <a:chOff x="501534" y="220101"/>
            <a:chExt cx="4672822" cy="418704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31AF969-E926-A4BA-ABE7-1C1113961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1535" y="220101"/>
              <a:ext cx="4672821" cy="218946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4760B38-BBE6-8866-3D44-383E5AA5F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1534" y="2411112"/>
              <a:ext cx="2329101" cy="199603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9665C23-7FFE-EDA3-0BA5-C6E3734D5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30636" y="2412657"/>
              <a:ext cx="2343720" cy="1994486"/>
            </a:xfrm>
            <a:prstGeom prst="rect">
              <a:avLst/>
            </a:prstGeom>
          </p:spPr>
        </p:pic>
      </p:grpSp>
      <p:sp>
        <p:nvSpPr>
          <p:cNvPr id="13" name="Google Shape;625;p34">
            <a:extLst>
              <a:ext uri="{FF2B5EF4-FFF2-40B4-BE49-F238E27FC236}">
                <a16:creationId xmlns:a16="http://schemas.microsoft.com/office/drawing/2014/main" id="{264A90EC-EE1C-6980-A872-84C4748D7FD5}"/>
              </a:ext>
            </a:extLst>
          </p:cNvPr>
          <p:cNvSpPr txBox="1">
            <a:spLocks/>
          </p:cNvSpPr>
          <p:nvPr/>
        </p:nvSpPr>
        <p:spPr>
          <a:xfrm>
            <a:off x="5066270" y="1497605"/>
            <a:ext cx="3801821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việc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làm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ý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nghĩa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gì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?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6054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625;p34">
            <a:extLst>
              <a:ext uri="{FF2B5EF4-FFF2-40B4-BE49-F238E27FC236}">
                <a16:creationId xmlns:a16="http://schemas.microsoft.com/office/drawing/2014/main" id="{264A90EC-EE1C-6980-A872-84C4748D7FD5}"/>
              </a:ext>
            </a:extLst>
          </p:cNvPr>
          <p:cNvSpPr txBox="1">
            <a:spLocks/>
          </p:cNvSpPr>
          <p:nvPr/>
        </p:nvSpPr>
        <p:spPr>
          <a:xfrm>
            <a:off x="5041558" y="905880"/>
            <a:ext cx="3971612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+mj-lt"/>
              </a:rPr>
              <a:t>Bảo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vệ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môi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trường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gia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tăng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lượng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nhiên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19317B14-14C9-D454-4F6E-1AA7C90DD5FF}"/>
              </a:ext>
            </a:extLst>
          </p:cNvPr>
          <p:cNvSpPr/>
          <p:nvPr/>
        </p:nvSpPr>
        <p:spPr>
          <a:xfrm>
            <a:off x="5041557" y="2804983"/>
            <a:ext cx="3971611" cy="1061935"/>
          </a:xfrm>
          <a:custGeom>
            <a:avLst/>
            <a:gdLst>
              <a:gd name="connsiteX0" fmla="*/ 0 w 3971611"/>
              <a:gd name="connsiteY0" fmla="*/ 176993 h 1061935"/>
              <a:gd name="connsiteX1" fmla="*/ 176993 w 3971611"/>
              <a:gd name="connsiteY1" fmla="*/ 0 h 1061935"/>
              <a:gd name="connsiteX2" fmla="*/ 657620 w 3971611"/>
              <a:gd name="connsiteY2" fmla="*/ 0 h 1061935"/>
              <a:gd name="connsiteX3" fmla="*/ 1174424 w 3971611"/>
              <a:gd name="connsiteY3" fmla="*/ 0 h 1061935"/>
              <a:gd name="connsiteX4" fmla="*/ 1582699 w 3971611"/>
              <a:gd name="connsiteY4" fmla="*/ 0 h 1061935"/>
              <a:gd name="connsiteX5" fmla="*/ 2027150 w 3971611"/>
              <a:gd name="connsiteY5" fmla="*/ 0 h 1061935"/>
              <a:gd name="connsiteX6" fmla="*/ 2471601 w 3971611"/>
              <a:gd name="connsiteY6" fmla="*/ 0 h 1061935"/>
              <a:gd name="connsiteX7" fmla="*/ 3024581 w 3971611"/>
              <a:gd name="connsiteY7" fmla="*/ 0 h 1061935"/>
              <a:gd name="connsiteX8" fmla="*/ 3794618 w 3971611"/>
              <a:gd name="connsiteY8" fmla="*/ 0 h 1061935"/>
              <a:gd name="connsiteX9" fmla="*/ 3971611 w 3971611"/>
              <a:gd name="connsiteY9" fmla="*/ 176993 h 1061935"/>
              <a:gd name="connsiteX10" fmla="*/ 3971611 w 3971611"/>
              <a:gd name="connsiteY10" fmla="*/ 509729 h 1061935"/>
              <a:gd name="connsiteX11" fmla="*/ 3971611 w 3971611"/>
              <a:gd name="connsiteY11" fmla="*/ 884942 h 1061935"/>
              <a:gd name="connsiteX12" fmla="*/ 3794618 w 3971611"/>
              <a:gd name="connsiteY12" fmla="*/ 1061935 h 1061935"/>
              <a:gd name="connsiteX13" fmla="*/ 3313991 w 3971611"/>
              <a:gd name="connsiteY13" fmla="*/ 1061935 h 1061935"/>
              <a:gd name="connsiteX14" fmla="*/ 2869540 w 3971611"/>
              <a:gd name="connsiteY14" fmla="*/ 1061935 h 1061935"/>
              <a:gd name="connsiteX15" fmla="*/ 2280384 w 3971611"/>
              <a:gd name="connsiteY15" fmla="*/ 1061935 h 1061935"/>
              <a:gd name="connsiteX16" fmla="*/ 1727404 w 3971611"/>
              <a:gd name="connsiteY16" fmla="*/ 1061935 h 1061935"/>
              <a:gd name="connsiteX17" fmla="*/ 1174424 w 3971611"/>
              <a:gd name="connsiteY17" fmla="*/ 1061935 h 1061935"/>
              <a:gd name="connsiteX18" fmla="*/ 621444 w 3971611"/>
              <a:gd name="connsiteY18" fmla="*/ 1061935 h 1061935"/>
              <a:gd name="connsiteX19" fmla="*/ 176993 w 3971611"/>
              <a:gd name="connsiteY19" fmla="*/ 1061935 h 1061935"/>
              <a:gd name="connsiteX20" fmla="*/ 0 w 3971611"/>
              <a:gd name="connsiteY20" fmla="*/ 884942 h 1061935"/>
              <a:gd name="connsiteX21" fmla="*/ 0 w 3971611"/>
              <a:gd name="connsiteY21" fmla="*/ 545126 h 1061935"/>
              <a:gd name="connsiteX22" fmla="*/ 0 w 3971611"/>
              <a:gd name="connsiteY22" fmla="*/ 176993 h 106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971611" h="1061935" fill="none" extrusionOk="0">
                <a:moveTo>
                  <a:pt x="0" y="176993"/>
                </a:moveTo>
                <a:cubicBezTo>
                  <a:pt x="6328" y="75150"/>
                  <a:pt x="66916" y="92"/>
                  <a:pt x="176993" y="0"/>
                </a:cubicBezTo>
                <a:cubicBezTo>
                  <a:pt x="406375" y="-18205"/>
                  <a:pt x="556108" y="43326"/>
                  <a:pt x="657620" y="0"/>
                </a:cubicBezTo>
                <a:cubicBezTo>
                  <a:pt x="759132" y="-43326"/>
                  <a:pt x="1053983" y="33768"/>
                  <a:pt x="1174424" y="0"/>
                </a:cubicBezTo>
                <a:cubicBezTo>
                  <a:pt x="1294865" y="-33768"/>
                  <a:pt x="1490454" y="45600"/>
                  <a:pt x="1582699" y="0"/>
                </a:cubicBezTo>
                <a:cubicBezTo>
                  <a:pt x="1674944" y="-45600"/>
                  <a:pt x="1932005" y="35817"/>
                  <a:pt x="2027150" y="0"/>
                </a:cubicBezTo>
                <a:cubicBezTo>
                  <a:pt x="2122295" y="-35817"/>
                  <a:pt x="2335538" y="7728"/>
                  <a:pt x="2471601" y="0"/>
                </a:cubicBezTo>
                <a:cubicBezTo>
                  <a:pt x="2607664" y="-7728"/>
                  <a:pt x="2806916" y="31300"/>
                  <a:pt x="3024581" y="0"/>
                </a:cubicBezTo>
                <a:cubicBezTo>
                  <a:pt x="3242246" y="-31300"/>
                  <a:pt x="3590245" y="80399"/>
                  <a:pt x="3794618" y="0"/>
                </a:cubicBezTo>
                <a:cubicBezTo>
                  <a:pt x="3880789" y="-18103"/>
                  <a:pt x="3964285" y="87024"/>
                  <a:pt x="3971611" y="176993"/>
                </a:cubicBezTo>
                <a:cubicBezTo>
                  <a:pt x="3992063" y="337274"/>
                  <a:pt x="3968010" y="376052"/>
                  <a:pt x="3971611" y="509729"/>
                </a:cubicBezTo>
                <a:cubicBezTo>
                  <a:pt x="3975212" y="643406"/>
                  <a:pt x="3929220" y="752861"/>
                  <a:pt x="3971611" y="884942"/>
                </a:cubicBezTo>
                <a:cubicBezTo>
                  <a:pt x="3954791" y="1005144"/>
                  <a:pt x="3897641" y="1057631"/>
                  <a:pt x="3794618" y="1061935"/>
                </a:cubicBezTo>
                <a:cubicBezTo>
                  <a:pt x="3673621" y="1106121"/>
                  <a:pt x="3469507" y="1041151"/>
                  <a:pt x="3313991" y="1061935"/>
                </a:cubicBezTo>
                <a:cubicBezTo>
                  <a:pt x="3158475" y="1082719"/>
                  <a:pt x="2963423" y="1026700"/>
                  <a:pt x="2869540" y="1061935"/>
                </a:cubicBezTo>
                <a:cubicBezTo>
                  <a:pt x="2775657" y="1097170"/>
                  <a:pt x="2519275" y="1036533"/>
                  <a:pt x="2280384" y="1061935"/>
                </a:cubicBezTo>
                <a:cubicBezTo>
                  <a:pt x="2041493" y="1087337"/>
                  <a:pt x="1854248" y="1034560"/>
                  <a:pt x="1727404" y="1061935"/>
                </a:cubicBezTo>
                <a:cubicBezTo>
                  <a:pt x="1600560" y="1089310"/>
                  <a:pt x="1445845" y="1061658"/>
                  <a:pt x="1174424" y="1061935"/>
                </a:cubicBezTo>
                <a:cubicBezTo>
                  <a:pt x="903003" y="1062212"/>
                  <a:pt x="776980" y="1033536"/>
                  <a:pt x="621444" y="1061935"/>
                </a:cubicBezTo>
                <a:cubicBezTo>
                  <a:pt x="465908" y="1090334"/>
                  <a:pt x="392708" y="1016764"/>
                  <a:pt x="176993" y="1061935"/>
                </a:cubicBezTo>
                <a:cubicBezTo>
                  <a:pt x="62585" y="1053892"/>
                  <a:pt x="-16536" y="969797"/>
                  <a:pt x="0" y="884942"/>
                </a:cubicBezTo>
                <a:cubicBezTo>
                  <a:pt x="-13503" y="731311"/>
                  <a:pt x="29702" y="619590"/>
                  <a:pt x="0" y="545126"/>
                </a:cubicBezTo>
                <a:cubicBezTo>
                  <a:pt x="-29702" y="470662"/>
                  <a:pt x="17552" y="292210"/>
                  <a:pt x="0" y="176993"/>
                </a:cubicBezTo>
                <a:close/>
              </a:path>
              <a:path w="3971611" h="1061935" stroke="0" extrusionOk="0">
                <a:moveTo>
                  <a:pt x="0" y="176993"/>
                </a:moveTo>
                <a:cubicBezTo>
                  <a:pt x="4486" y="59109"/>
                  <a:pt x="82461" y="10421"/>
                  <a:pt x="176993" y="0"/>
                </a:cubicBezTo>
                <a:cubicBezTo>
                  <a:pt x="389999" y="-53321"/>
                  <a:pt x="437263" y="3316"/>
                  <a:pt x="621444" y="0"/>
                </a:cubicBezTo>
                <a:cubicBezTo>
                  <a:pt x="805625" y="-3316"/>
                  <a:pt x="879893" y="16109"/>
                  <a:pt x="1138248" y="0"/>
                </a:cubicBezTo>
                <a:cubicBezTo>
                  <a:pt x="1396603" y="-16109"/>
                  <a:pt x="1403270" y="7172"/>
                  <a:pt x="1546522" y="0"/>
                </a:cubicBezTo>
                <a:cubicBezTo>
                  <a:pt x="1689774" y="-7172"/>
                  <a:pt x="1857572" y="10460"/>
                  <a:pt x="2027150" y="0"/>
                </a:cubicBezTo>
                <a:cubicBezTo>
                  <a:pt x="2196728" y="-10460"/>
                  <a:pt x="2420479" y="14583"/>
                  <a:pt x="2580130" y="0"/>
                </a:cubicBezTo>
                <a:cubicBezTo>
                  <a:pt x="2739781" y="-14583"/>
                  <a:pt x="2893625" y="21400"/>
                  <a:pt x="3169286" y="0"/>
                </a:cubicBezTo>
                <a:cubicBezTo>
                  <a:pt x="3444947" y="-21400"/>
                  <a:pt x="3632572" y="45355"/>
                  <a:pt x="3794618" y="0"/>
                </a:cubicBezTo>
                <a:cubicBezTo>
                  <a:pt x="3892126" y="10282"/>
                  <a:pt x="3986673" y="56656"/>
                  <a:pt x="3971611" y="176993"/>
                </a:cubicBezTo>
                <a:cubicBezTo>
                  <a:pt x="3984378" y="299995"/>
                  <a:pt x="3943945" y="448720"/>
                  <a:pt x="3971611" y="523888"/>
                </a:cubicBezTo>
                <a:cubicBezTo>
                  <a:pt x="3999277" y="599056"/>
                  <a:pt x="3931527" y="751645"/>
                  <a:pt x="3971611" y="884942"/>
                </a:cubicBezTo>
                <a:cubicBezTo>
                  <a:pt x="3975907" y="981001"/>
                  <a:pt x="3907073" y="1077051"/>
                  <a:pt x="3794618" y="1061935"/>
                </a:cubicBezTo>
                <a:cubicBezTo>
                  <a:pt x="3634743" y="1099643"/>
                  <a:pt x="3585172" y="1022862"/>
                  <a:pt x="3386343" y="1061935"/>
                </a:cubicBezTo>
                <a:cubicBezTo>
                  <a:pt x="3187515" y="1101008"/>
                  <a:pt x="3061259" y="994652"/>
                  <a:pt x="2797187" y="1061935"/>
                </a:cubicBezTo>
                <a:cubicBezTo>
                  <a:pt x="2533115" y="1129218"/>
                  <a:pt x="2566477" y="1058134"/>
                  <a:pt x="2352736" y="1061935"/>
                </a:cubicBezTo>
                <a:cubicBezTo>
                  <a:pt x="2138995" y="1065736"/>
                  <a:pt x="2044826" y="1017671"/>
                  <a:pt x="1908285" y="1061935"/>
                </a:cubicBezTo>
                <a:cubicBezTo>
                  <a:pt x="1771744" y="1106199"/>
                  <a:pt x="1536732" y="1022292"/>
                  <a:pt x="1319129" y="1061935"/>
                </a:cubicBezTo>
                <a:cubicBezTo>
                  <a:pt x="1101526" y="1101578"/>
                  <a:pt x="1021209" y="1025338"/>
                  <a:pt x="910854" y="1061935"/>
                </a:cubicBezTo>
                <a:cubicBezTo>
                  <a:pt x="800499" y="1098532"/>
                  <a:pt x="387342" y="1058454"/>
                  <a:pt x="176993" y="1061935"/>
                </a:cubicBezTo>
                <a:cubicBezTo>
                  <a:pt x="107215" y="1067591"/>
                  <a:pt x="4743" y="1003735"/>
                  <a:pt x="0" y="884942"/>
                </a:cubicBezTo>
                <a:cubicBezTo>
                  <a:pt x="-13730" y="762268"/>
                  <a:pt x="17299" y="656844"/>
                  <a:pt x="0" y="545126"/>
                </a:cubicBezTo>
                <a:cubicBezTo>
                  <a:pt x="-17299" y="433408"/>
                  <a:pt x="10821" y="277189"/>
                  <a:pt x="0" y="176993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" sz="1800" b="1" dirty="0">
                <a:solidFill>
                  <a:srgbClr val="0070C0"/>
                </a:solidFill>
                <a:latin typeface="+mj-lt"/>
              </a:rPr>
              <a:t>Giúp cân bằng chuỗi thức ăn và số lượng các loài sinh vật trong tự nhiên.</a:t>
            </a:r>
            <a:endParaRPr lang="en-US" sz="1800" b="1" dirty="0">
              <a:solidFill>
                <a:srgbClr val="0070C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D90BF0-4080-EEB0-D767-CBE8E4F33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831" y="391158"/>
            <a:ext cx="4811471" cy="406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9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1AF969-E926-A4BA-ABE7-1C1113961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831" y="218165"/>
            <a:ext cx="4947796" cy="4242624"/>
          </a:xfrm>
          <a:prstGeom prst="rect">
            <a:avLst/>
          </a:prstGeom>
        </p:spPr>
      </p:pic>
      <p:sp>
        <p:nvSpPr>
          <p:cNvPr id="13" name="Google Shape;625;p34">
            <a:extLst>
              <a:ext uri="{FF2B5EF4-FFF2-40B4-BE49-F238E27FC236}">
                <a16:creationId xmlns:a16="http://schemas.microsoft.com/office/drawing/2014/main" id="{264A90EC-EE1C-6980-A872-84C4748D7FD5}"/>
              </a:ext>
            </a:extLst>
          </p:cNvPr>
          <p:cNvSpPr txBox="1">
            <a:spLocks/>
          </p:cNvSpPr>
          <p:nvPr/>
        </p:nvSpPr>
        <p:spPr>
          <a:xfrm>
            <a:off x="5211348" y="218165"/>
            <a:ext cx="3801821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+mj-lt"/>
              </a:rPr>
              <a:t>Ngăn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chặn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việc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phá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hoại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rừng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bảo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vệ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loài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hoang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dã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môi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trường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sống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nguồn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ăn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chúng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19317B14-14C9-D454-4F6E-1AA7C90DD5FF}"/>
              </a:ext>
            </a:extLst>
          </p:cNvPr>
          <p:cNvSpPr/>
          <p:nvPr/>
        </p:nvSpPr>
        <p:spPr>
          <a:xfrm>
            <a:off x="5211348" y="3175685"/>
            <a:ext cx="3694670" cy="1061935"/>
          </a:xfrm>
          <a:custGeom>
            <a:avLst/>
            <a:gdLst>
              <a:gd name="connsiteX0" fmla="*/ 0 w 3694670"/>
              <a:gd name="connsiteY0" fmla="*/ 176993 h 1061935"/>
              <a:gd name="connsiteX1" fmla="*/ 176993 w 3694670"/>
              <a:gd name="connsiteY1" fmla="*/ 0 h 1061935"/>
              <a:gd name="connsiteX2" fmla="*/ 700367 w 3694670"/>
              <a:gd name="connsiteY2" fmla="*/ 0 h 1061935"/>
              <a:gd name="connsiteX3" fmla="*/ 1323961 w 3694670"/>
              <a:gd name="connsiteY3" fmla="*/ 0 h 1061935"/>
              <a:gd name="connsiteX4" fmla="*/ 1914149 w 3694670"/>
              <a:gd name="connsiteY4" fmla="*/ 0 h 1061935"/>
              <a:gd name="connsiteX5" fmla="*/ 2470929 w 3694670"/>
              <a:gd name="connsiteY5" fmla="*/ 0 h 1061935"/>
              <a:gd name="connsiteX6" fmla="*/ 2927489 w 3694670"/>
              <a:gd name="connsiteY6" fmla="*/ 0 h 1061935"/>
              <a:gd name="connsiteX7" fmla="*/ 3517677 w 3694670"/>
              <a:gd name="connsiteY7" fmla="*/ 0 h 1061935"/>
              <a:gd name="connsiteX8" fmla="*/ 3694670 w 3694670"/>
              <a:gd name="connsiteY8" fmla="*/ 176993 h 1061935"/>
              <a:gd name="connsiteX9" fmla="*/ 3694670 w 3694670"/>
              <a:gd name="connsiteY9" fmla="*/ 530968 h 1061935"/>
              <a:gd name="connsiteX10" fmla="*/ 3694670 w 3694670"/>
              <a:gd name="connsiteY10" fmla="*/ 884942 h 1061935"/>
              <a:gd name="connsiteX11" fmla="*/ 3517677 w 3694670"/>
              <a:gd name="connsiteY11" fmla="*/ 1061935 h 1061935"/>
              <a:gd name="connsiteX12" fmla="*/ 2994303 w 3694670"/>
              <a:gd name="connsiteY12" fmla="*/ 1061935 h 1061935"/>
              <a:gd name="connsiteX13" fmla="*/ 2504336 w 3694670"/>
              <a:gd name="connsiteY13" fmla="*/ 1061935 h 1061935"/>
              <a:gd name="connsiteX14" fmla="*/ 1980962 w 3694670"/>
              <a:gd name="connsiteY14" fmla="*/ 1061935 h 1061935"/>
              <a:gd name="connsiteX15" fmla="*/ 1424182 w 3694670"/>
              <a:gd name="connsiteY15" fmla="*/ 1061935 h 1061935"/>
              <a:gd name="connsiteX16" fmla="*/ 934215 w 3694670"/>
              <a:gd name="connsiteY16" fmla="*/ 1061935 h 1061935"/>
              <a:gd name="connsiteX17" fmla="*/ 176993 w 3694670"/>
              <a:gd name="connsiteY17" fmla="*/ 1061935 h 1061935"/>
              <a:gd name="connsiteX18" fmla="*/ 0 w 3694670"/>
              <a:gd name="connsiteY18" fmla="*/ 884942 h 1061935"/>
              <a:gd name="connsiteX19" fmla="*/ 0 w 3694670"/>
              <a:gd name="connsiteY19" fmla="*/ 523888 h 1061935"/>
              <a:gd name="connsiteX20" fmla="*/ 0 w 3694670"/>
              <a:gd name="connsiteY20" fmla="*/ 176993 h 106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94670" h="1061935" fill="none" extrusionOk="0">
                <a:moveTo>
                  <a:pt x="0" y="176993"/>
                </a:moveTo>
                <a:cubicBezTo>
                  <a:pt x="7512" y="67251"/>
                  <a:pt x="89794" y="24072"/>
                  <a:pt x="176993" y="0"/>
                </a:cubicBezTo>
                <a:cubicBezTo>
                  <a:pt x="381609" y="-12026"/>
                  <a:pt x="470242" y="3408"/>
                  <a:pt x="700367" y="0"/>
                </a:cubicBezTo>
                <a:cubicBezTo>
                  <a:pt x="930492" y="-3408"/>
                  <a:pt x="1151023" y="10099"/>
                  <a:pt x="1323961" y="0"/>
                </a:cubicBezTo>
                <a:cubicBezTo>
                  <a:pt x="1496899" y="-10099"/>
                  <a:pt x="1634792" y="42312"/>
                  <a:pt x="1914149" y="0"/>
                </a:cubicBezTo>
                <a:cubicBezTo>
                  <a:pt x="2193506" y="-42312"/>
                  <a:pt x="2237418" y="60731"/>
                  <a:pt x="2470929" y="0"/>
                </a:cubicBezTo>
                <a:cubicBezTo>
                  <a:pt x="2704440" y="-60731"/>
                  <a:pt x="2799220" y="27286"/>
                  <a:pt x="2927489" y="0"/>
                </a:cubicBezTo>
                <a:cubicBezTo>
                  <a:pt x="3055758" y="-27286"/>
                  <a:pt x="3382570" y="21609"/>
                  <a:pt x="3517677" y="0"/>
                </a:cubicBezTo>
                <a:cubicBezTo>
                  <a:pt x="3610344" y="1581"/>
                  <a:pt x="3680336" y="70941"/>
                  <a:pt x="3694670" y="176993"/>
                </a:cubicBezTo>
                <a:cubicBezTo>
                  <a:pt x="3703766" y="271721"/>
                  <a:pt x="3682729" y="443512"/>
                  <a:pt x="3694670" y="530968"/>
                </a:cubicBezTo>
                <a:cubicBezTo>
                  <a:pt x="3706611" y="618424"/>
                  <a:pt x="3694141" y="735244"/>
                  <a:pt x="3694670" y="884942"/>
                </a:cubicBezTo>
                <a:cubicBezTo>
                  <a:pt x="3710765" y="989889"/>
                  <a:pt x="3623800" y="1037823"/>
                  <a:pt x="3517677" y="1061935"/>
                </a:cubicBezTo>
                <a:cubicBezTo>
                  <a:pt x="3385580" y="1093864"/>
                  <a:pt x="3183974" y="1000900"/>
                  <a:pt x="2994303" y="1061935"/>
                </a:cubicBezTo>
                <a:cubicBezTo>
                  <a:pt x="2804632" y="1122970"/>
                  <a:pt x="2615695" y="1005632"/>
                  <a:pt x="2504336" y="1061935"/>
                </a:cubicBezTo>
                <a:cubicBezTo>
                  <a:pt x="2392977" y="1118238"/>
                  <a:pt x="2185267" y="1034444"/>
                  <a:pt x="1980962" y="1061935"/>
                </a:cubicBezTo>
                <a:cubicBezTo>
                  <a:pt x="1776657" y="1089426"/>
                  <a:pt x="1694226" y="1041312"/>
                  <a:pt x="1424182" y="1061935"/>
                </a:cubicBezTo>
                <a:cubicBezTo>
                  <a:pt x="1154138" y="1082558"/>
                  <a:pt x="1169783" y="1027217"/>
                  <a:pt x="934215" y="1061935"/>
                </a:cubicBezTo>
                <a:cubicBezTo>
                  <a:pt x="698647" y="1096653"/>
                  <a:pt x="341885" y="1014526"/>
                  <a:pt x="176993" y="1061935"/>
                </a:cubicBezTo>
                <a:cubicBezTo>
                  <a:pt x="75529" y="1054233"/>
                  <a:pt x="4686" y="966590"/>
                  <a:pt x="0" y="884942"/>
                </a:cubicBezTo>
                <a:cubicBezTo>
                  <a:pt x="-33505" y="754061"/>
                  <a:pt x="15572" y="619303"/>
                  <a:pt x="0" y="523888"/>
                </a:cubicBezTo>
                <a:cubicBezTo>
                  <a:pt x="-15572" y="428473"/>
                  <a:pt x="6186" y="269522"/>
                  <a:pt x="0" y="176993"/>
                </a:cubicBezTo>
                <a:close/>
              </a:path>
              <a:path w="3694670" h="1061935" stroke="0" extrusionOk="0">
                <a:moveTo>
                  <a:pt x="0" y="176993"/>
                </a:moveTo>
                <a:cubicBezTo>
                  <a:pt x="4486" y="59109"/>
                  <a:pt x="82461" y="10421"/>
                  <a:pt x="176993" y="0"/>
                </a:cubicBezTo>
                <a:cubicBezTo>
                  <a:pt x="373908" y="-54172"/>
                  <a:pt x="462567" y="57774"/>
                  <a:pt x="666960" y="0"/>
                </a:cubicBezTo>
                <a:cubicBezTo>
                  <a:pt x="871353" y="-57774"/>
                  <a:pt x="1035332" y="55619"/>
                  <a:pt x="1223741" y="0"/>
                </a:cubicBezTo>
                <a:cubicBezTo>
                  <a:pt x="1412150" y="-55619"/>
                  <a:pt x="1560988" y="18573"/>
                  <a:pt x="1680301" y="0"/>
                </a:cubicBezTo>
                <a:cubicBezTo>
                  <a:pt x="1799614" y="-18573"/>
                  <a:pt x="2024076" y="5534"/>
                  <a:pt x="2203675" y="0"/>
                </a:cubicBezTo>
                <a:cubicBezTo>
                  <a:pt x="2383274" y="-5534"/>
                  <a:pt x="2546774" y="8278"/>
                  <a:pt x="2793862" y="0"/>
                </a:cubicBezTo>
                <a:cubicBezTo>
                  <a:pt x="3040950" y="-8278"/>
                  <a:pt x="3367413" y="82048"/>
                  <a:pt x="3517677" y="0"/>
                </a:cubicBezTo>
                <a:cubicBezTo>
                  <a:pt x="3599799" y="8680"/>
                  <a:pt x="3683998" y="94074"/>
                  <a:pt x="3694670" y="176993"/>
                </a:cubicBezTo>
                <a:cubicBezTo>
                  <a:pt x="3728352" y="273096"/>
                  <a:pt x="3679460" y="427475"/>
                  <a:pt x="3694670" y="545126"/>
                </a:cubicBezTo>
                <a:cubicBezTo>
                  <a:pt x="3709880" y="662777"/>
                  <a:pt x="3688702" y="767182"/>
                  <a:pt x="3694670" y="884942"/>
                </a:cubicBezTo>
                <a:cubicBezTo>
                  <a:pt x="3698214" y="985526"/>
                  <a:pt x="3631772" y="1048619"/>
                  <a:pt x="3517677" y="1061935"/>
                </a:cubicBezTo>
                <a:cubicBezTo>
                  <a:pt x="3298883" y="1116704"/>
                  <a:pt x="3196095" y="1039514"/>
                  <a:pt x="3061117" y="1061935"/>
                </a:cubicBezTo>
                <a:cubicBezTo>
                  <a:pt x="2926139" y="1084356"/>
                  <a:pt x="2679206" y="1032102"/>
                  <a:pt x="2437523" y="1061935"/>
                </a:cubicBezTo>
                <a:cubicBezTo>
                  <a:pt x="2195840" y="1091768"/>
                  <a:pt x="2092109" y="1019971"/>
                  <a:pt x="1813928" y="1061935"/>
                </a:cubicBezTo>
                <a:cubicBezTo>
                  <a:pt x="1535748" y="1103899"/>
                  <a:pt x="1539619" y="1046702"/>
                  <a:pt x="1323961" y="1061935"/>
                </a:cubicBezTo>
                <a:cubicBezTo>
                  <a:pt x="1108303" y="1077168"/>
                  <a:pt x="1074064" y="1016230"/>
                  <a:pt x="833994" y="1061935"/>
                </a:cubicBezTo>
                <a:cubicBezTo>
                  <a:pt x="593924" y="1107640"/>
                  <a:pt x="456192" y="1043545"/>
                  <a:pt x="176993" y="1061935"/>
                </a:cubicBezTo>
                <a:cubicBezTo>
                  <a:pt x="55781" y="1077554"/>
                  <a:pt x="4036" y="984186"/>
                  <a:pt x="0" y="884942"/>
                </a:cubicBezTo>
                <a:cubicBezTo>
                  <a:pt x="-41001" y="806101"/>
                  <a:pt x="4726" y="660004"/>
                  <a:pt x="0" y="516809"/>
                </a:cubicBezTo>
                <a:cubicBezTo>
                  <a:pt x="-4726" y="373614"/>
                  <a:pt x="8749" y="279843"/>
                  <a:pt x="0" y="176993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" sz="1800" b="1" dirty="0">
                <a:solidFill>
                  <a:srgbClr val="0070C0"/>
                </a:solidFill>
                <a:latin typeface="+mj-lt"/>
              </a:rPr>
              <a:t>Giúp cân bằng chuỗi thức ăn và số lượng các loài sinh vật trong rừng.</a:t>
            </a:r>
            <a:endParaRPr lang="en-US" sz="1800" b="1" dirty="0">
              <a:solidFill>
                <a:srgbClr val="0070C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67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625;p34">
            <a:extLst>
              <a:ext uri="{FF2B5EF4-FFF2-40B4-BE49-F238E27FC236}">
                <a16:creationId xmlns:a16="http://schemas.microsoft.com/office/drawing/2014/main" id="{264A90EC-EE1C-6980-A872-84C4748D7FD5}"/>
              </a:ext>
            </a:extLst>
          </p:cNvPr>
          <p:cNvSpPr txBox="1">
            <a:spLocks/>
          </p:cNvSpPr>
          <p:nvPr/>
        </p:nvSpPr>
        <p:spPr>
          <a:xfrm>
            <a:off x="5211348" y="905880"/>
            <a:ext cx="3801821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+mj-lt"/>
              </a:rPr>
              <a:t>Bảo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vệ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hoang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dã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giúp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cân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lượng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biển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19317B14-14C9-D454-4F6E-1AA7C90DD5FF}"/>
              </a:ext>
            </a:extLst>
          </p:cNvPr>
          <p:cNvSpPr/>
          <p:nvPr/>
        </p:nvSpPr>
        <p:spPr>
          <a:xfrm>
            <a:off x="5211348" y="2854410"/>
            <a:ext cx="3694670" cy="1061935"/>
          </a:xfrm>
          <a:custGeom>
            <a:avLst/>
            <a:gdLst>
              <a:gd name="connsiteX0" fmla="*/ 0 w 3694670"/>
              <a:gd name="connsiteY0" fmla="*/ 176993 h 1061935"/>
              <a:gd name="connsiteX1" fmla="*/ 176993 w 3694670"/>
              <a:gd name="connsiteY1" fmla="*/ 0 h 1061935"/>
              <a:gd name="connsiteX2" fmla="*/ 700367 w 3694670"/>
              <a:gd name="connsiteY2" fmla="*/ 0 h 1061935"/>
              <a:gd name="connsiteX3" fmla="*/ 1323961 w 3694670"/>
              <a:gd name="connsiteY3" fmla="*/ 0 h 1061935"/>
              <a:gd name="connsiteX4" fmla="*/ 1914149 w 3694670"/>
              <a:gd name="connsiteY4" fmla="*/ 0 h 1061935"/>
              <a:gd name="connsiteX5" fmla="*/ 2470929 w 3694670"/>
              <a:gd name="connsiteY5" fmla="*/ 0 h 1061935"/>
              <a:gd name="connsiteX6" fmla="*/ 2927489 w 3694670"/>
              <a:gd name="connsiteY6" fmla="*/ 0 h 1061935"/>
              <a:gd name="connsiteX7" fmla="*/ 3517677 w 3694670"/>
              <a:gd name="connsiteY7" fmla="*/ 0 h 1061935"/>
              <a:gd name="connsiteX8" fmla="*/ 3694670 w 3694670"/>
              <a:gd name="connsiteY8" fmla="*/ 176993 h 1061935"/>
              <a:gd name="connsiteX9" fmla="*/ 3694670 w 3694670"/>
              <a:gd name="connsiteY9" fmla="*/ 530968 h 1061935"/>
              <a:gd name="connsiteX10" fmla="*/ 3694670 w 3694670"/>
              <a:gd name="connsiteY10" fmla="*/ 884942 h 1061935"/>
              <a:gd name="connsiteX11" fmla="*/ 3517677 w 3694670"/>
              <a:gd name="connsiteY11" fmla="*/ 1061935 h 1061935"/>
              <a:gd name="connsiteX12" fmla="*/ 2994303 w 3694670"/>
              <a:gd name="connsiteY12" fmla="*/ 1061935 h 1061935"/>
              <a:gd name="connsiteX13" fmla="*/ 2504336 w 3694670"/>
              <a:gd name="connsiteY13" fmla="*/ 1061935 h 1061935"/>
              <a:gd name="connsiteX14" fmla="*/ 1980962 w 3694670"/>
              <a:gd name="connsiteY14" fmla="*/ 1061935 h 1061935"/>
              <a:gd name="connsiteX15" fmla="*/ 1424182 w 3694670"/>
              <a:gd name="connsiteY15" fmla="*/ 1061935 h 1061935"/>
              <a:gd name="connsiteX16" fmla="*/ 934215 w 3694670"/>
              <a:gd name="connsiteY16" fmla="*/ 1061935 h 1061935"/>
              <a:gd name="connsiteX17" fmla="*/ 176993 w 3694670"/>
              <a:gd name="connsiteY17" fmla="*/ 1061935 h 1061935"/>
              <a:gd name="connsiteX18" fmla="*/ 0 w 3694670"/>
              <a:gd name="connsiteY18" fmla="*/ 884942 h 1061935"/>
              <a:gd name="connsiteX19" fmla="*/ 0 w 3694670"/>
              <a:gd name="connsiteY19" fmla="*/ 523888 h 1061935"/>
              <a:gd name="connsiteX20" fmla="*/ 0 w 3694670"/>
              <a:gd name="connsiteY20" fmla="*/ 176993 h 106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94670" h="1061935" fill="none" extrusionOk="0">
                <a:moveTo>
                  <a:pt x="0" y="176993"/>
                </a:moveTo>
                <a:cubicBezTo>
                  <a:pt x="7512" y="67251"/>
                  <a:pt x="89794" y="24072"/>
                  <a:pt x="176993" y="0"/>
                </a:cubicBezTo>
                <a:cubicBezTo>
                  <a:pt x="381609" y="-12026"/>
                  <a:pt x="470242" y="3408"/>
                  <a:pt x="700367" y="0"/>
                </a:cubicBezTo>
                <a:cubicBezTo>
                  <a:pt x="930492" y="-3408"/>
                  <a:pt x="1151023" y="10099"/>
                  <a:pt x="1323961" y="0"/>
                </a:cubicBezTo>
                <a:cubicBezTo>
                  <a:pt x="1496899" y="-10099"/>
                  <a:pt x="1634792" y="42312"/>
                  <a:pt x="1914149" y="0"/>
                </a:cubicBezTo>
                <a:cubicBezTo>
                  <a:pt x="2193506" y="-42312"/>
                  <a:pt x="2237418" y="60731"/>
                  <a:pt x="2470929" y="0"/>
                </a:cubicBezTo>
                <a:cubicBezTo>
                  <a:pt x="2704440" y="-60731"/>
                  <a:pt x="2799220" y="27286"/>
                  <a:pt x="2927489" y="0"/>
                </a:cubicBezTo>
                <a:cubicBezTo>
                  <a:pt x="3055758" y="-27286"/>
                  <a:pt x="3382570" y="21609"/>
                  <a:pt x="3517677" y="0"/>
                </a:cubicBezTo>
                <a:cubicBezTo>
                  <a:pt x="3610344" y="1581"/>
                  <a:pt x="3680336" y="70941"/>
                  <a:pt x="3694670" y="176993"/>
                </a:cubicBezTo>
                <a:cubicBezTo>
                  <a:pt x="3703766" y="271721"/>
                  <a:pt x="3682729" y="443512"/>
                  <a:pt x="3694670" y="530968"/>
                </a:cubicBezTo>
                <a:cubicBezTo>
                  <a:pt x="3706611" y="618424"/>
                  <a:pt x="3694141" y="735244"/>
                  <a:pt x="3694670" y="884942"/>
                </a:cubicBezTo>
                <a:cubicBezTo>
                  <a:pt x="3710765" y="989889"/>
                  <a:pt x="3623800" y="1037823"/>
                  <a:pt x="3517677" y="1061935"/>
                </a:cubicBezTo>
                <a:cubicBezTo>
                  <a:pt x="3385580" y="1093864"/>
                  <a:pt x="3183974" y="1000900"/>
                  <a:pt x="2994303" y="1061935"/>
                </a:cubicBezTo>
                <a:cubicBezTo>
                  <a:pt x="2804632" y="1122970"/>
                  <a:pt x="2615695" y="1005632"/>
                  <a:pt x="2504336" y="1061935"/>
                </a:cubicBezTo>
                <a:cubicBezTo>
                  <a:pt x="2392977" y="1118238"/>
                  <a:pt x="2185267" y="1034444"/>
                  <a:pt x="1980962" y="1061935"/>
                </a:cubicBezTo>
                <a:cubicBezTo>
                  <a:pt x="1776657" y="1089426"/>
                  <a:pt x="1694226" y="1041312"/>
                  <a:pt x="1424182" y="1061935"/>
                </a:cubicBezTo>
                <a:cubicBezTo>
                  <a:pt x="1154138" y="1082558"/>
                  <a:pt x="1169783" y="1027217"/>
                  <a:pt x="934215" y="1061935"/>
                </a:cubicBezTo>
                <a:cubicBezTo>
                  <a:pt x="698647" y="1096653"/>
                  <a:pt x="341885" y="1014526"/>
                  <a:pt x="176993" y="1061935"/>
                </a:cubicBezTo>
                <a:cubicBezTo>
                  <a:pt x="75529" y="1054233"/>
                  <a:pt x="4686" y="966590"/>
                  <a:pt x="0" y="884942"/>
                </a:cubicBezTo>
                <a:cubicBezTo>
                  <a:pt x="-33505" y="754061"/>
                  <a:pt x="15572" y="619303"/>
                  <a:pt x="0" y="523888"/>
                </a:cubicBezTo>
                <a:cubicBezTo>
                  <a:pt x="-15572" y="428473"/>
                  <a:pt x="6186" y="269522"/>
                  <a:pt x="0" y="176993"/>
                </a:cubicBezTo>
                <a:close/>
              </a:path>
              <a:path w="3694670" h="1061935" stroke="0" extrusionOk="0">
                <a:moveTo>
                  <a:pt x="0" y="176993"/>
                </a:moveTo>
                <a:cubicBezTo>
                  <a:pt x="4486" y="59109"/>
                  <a:pt x="82461" y="10421"/>
                  <a:pt x="176993" y="0"/>
                </a:cubicBezTo>
                <a:cubicBezTo>
                  <a:pt x="373908" y="-54172"/>
                  <a:pt x="462567" y="57774"/>
                  <a:pt x="666960" y="0"/>
                </a:cubicBezTo>
                <a:cubicBezTo>
                  <a:pt x="871353" y="-57774"/>
                  <a:pt x="1035332" y="55619"/>
                  <a:pt x="1223741" y="0"/>
                </a:cubicBezTo>
                <a:cubicBezTo>
                  <a:pt x="1412150" y="-55619"/>
                  <a:pt x="1560988" y="18573"/>
                  <a:pt x="1680301" y="0"/>
                </a:cubicBezTo>
                <a:cubicBezTo>
                  <a:pt x="1799614" y="-18573"/>
                  <a:pt x="2024076" y="5534"/>
                  <a:pt x="2203675" y="0"/>
                </a:cubicBezTo>
                <a:cubicBezTo>
                  <a:pt x="2383274" y="-5534"/>
                  <a:pt x="2546774" y="8278"/>
                  <a:pt x="2793862" y="0"/>
                </a:cubicBezTo>
                <a:cubicBezTo>
                  <a:pt x="3040950" y="-8278"/>
                  <a:pt x="3367413" y="82048"/>
                  <a:pt x="3517677" y="0"/>
                </a:cubicBezTo>
                <a:cubicBezTo>
                  <a:pt x="3599799" y="8680"/>
                  <a:pt x="3683998" y="94074"/>
                  <a:pt x="3694670" y="176993"/>
                </a:cubicBezTo>
                <a:cubicBezTo>
                  <a:pt x="3728352" y="273096"/>
                  <a:pt x="3679460" y="427475"/>
                  <a:pt x="3694670" y="545126"/>
                </a:cubicBezTo>
                <a:cubicBezTo>
                  <a:pt x="3709880" y="662777"/>
                  <a:pt x="3688702" y="767182"/>
                  <a:pt x="3694670" y="884942"/>
                </a:cubicBezTo>
                <a:cubicBezTo>
                  <a:pt x="3698214" y="985526"/>
                  <a:pt x="3631772" y="1048619"/>
                  <a:pt x="3517677" y="1061935"/>
                </a:cubicBezTo>
                <a:cubicBezTo>
                  <a:pt x="3298883" y="1116704"/>
                  <a:pt x="3196095" y="1039514"/>
                  <a:pt x="3061117" y="1061935"/>
                </a:cubicBezTo>
                <a:cubicBezTo>
                  <a:pt x="2926139" y="1084356"/>
                  <a:pt x="2679206" y="1032102"/>
                  <a:pt x="2437523" y="1061935"/>
                </a:cubicBezTo>
                <a:cubicBezTo>
                  <a:pt x="2195840" y="1091768"/>
                  <a:pt x="2092109" y="1019971"/>
                  <a:pt x="1813928" y="1061935"/>
                </a:cubicBezTo>
                <a:cubicBezTo>
                  <a:pt x="1535748" y="1103899"/>
                  <a:pt x="1539619" y="1046702"/>
                  <a:pt x="1323961" y="1061935"/>
                </a:cubicBezTo>
                <a:cubicBezTo>
                  <a:pt x="1108303" y="1077168"/>
                  <a:pt x="1074064" y="1016230"/>
                  <a:pt x="833994" y="1061935"/>
                </a:cubicBezTo>
                <a:cubicBezTo>
                  <a:pt x="593924" y="1107640"/>
                  <a:pt x="456192" y="1043545"/>
                  <a:pt x="176993" y="1061935"/>
                </a:cubicBezTo>
                <a:cubicBezTo>
                  <a:pt x="55781" y="1077554"/>
                  <a:pt x="4036" y="984186"/>
                  <a:pt x="0" y="884942"/>
                </a:cubicBezTo>
                <a:cubicBezTo>
                  <a:pt x="-41001" y="806101"/>
                  <a:pt x="4726" y="660004"/>
                  <a:pt x="0" y="516809"/>
                </a:cubicBezTo>
                <a:cubicBezTo>
                  <a:pt x="-4726" y="373614"/>
                  <a:pt x="8749" y="279843"/>
                  <a:pt x="0" y="176993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" sz="1800" b="1" dirty="0">
                <a:solidFill>
                  <a:srgbClr val="0070C0"/>
                </a:solidFill>
                <a:latin typeface="+mj-lt"/>
              </a:rPr>
              <a:t>Giúp cân bằng chuỗi thức ăn và số lượng các loài sinh vật ở biển.</a:t>
            </a:r>
            <a:endParaRPr lang="en-US" sz="1800" b="1" dirty="0">
              <a:solidFill>
                <a:srgbClr val="0070C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D48023-62C8-F2D6-5F86-E9276B08A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982" y="429627"/>
            <a:ext cx="4857580" cy="407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9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3" name="Google Shape;2303;p45"/>
          <p:cNvGrpSpPr/>
          <p:nvPr/>
        </p:nvGrpSpPr>
        <p:grpSpPr>
          <a:xfrm>
            <a:off x="282497" y="143480"/>
            <a:ext cx="461179" cy="461210"/>
            <a:chOff x="2957865" y="5957044"/>
            <a:chExt cx="794178" cy="794231"/>
          </a:xfrm>
        </p:grpSpPr>
        <p:sp>
          <p:nvSpPr>
            <p:cNvPr id="2304" name="Google Shape;2304;p45"/>
            <p:cNvSpPr/>
            <p:nvPr/>
          </p:nvSpPr>
          <p:spPr>
            <a:xfrm>
              <a:off x="2957865" y="5957044"/>
              <a:ext cx="794178" cy="794231"/>
            </a:xfrm>
            <a:custGeom>
              <a:avLst/>
              <a:gdLst/>
              <a:ahLst/>
              <a:cxnLst/>
              <a:rect l="l" t="t" r="r" b="b"/>
              <a:pathLst>
                <a:path w="794178" h="794231" extrusionOk="0">
                  <a:moveTo>
                    <a:pt x="201182" y="424150"/>
                  </a:moveTo>
                  <a:cubicBezTo>
                    <a:pt x="80015" y="392411"/>
                    <a:pt x="-9786" y="333851"/>
                    <a:pt x="856" y="293462"/>
                  </a:cubicBezTo>
                  <a:cubicBezTo>
                    <a:pt x="11498" y="253073"/>
                    <a:pt x="118475" y="245792"/>
                    <a:pt x="239642" y="277593"/>
                  </a:cubicBezTo>
                  <a:cubicBezTo>
                    <a:pt x="176413" y="169557"/>
                    <a:pt x="154321" y="64696"/>
                    <a:pt x="190353" y="43661"/>
                  </a:cubicBezTo>
                  <a:cubicBezTo>
                    <a:pt x="226386" y="22627"/>
                    <a:pt x="307039" y="93136"/>
                    <a:pt x="370205" y="201420"/>
                  </a:cubicBezTo>
                  <a:cubicBezTo>
                    <a:pt x="401943" y="80192"/>
                    <a:pt x="460566" y="-9734"/>
                    <a:pt x="501017" y="846"/>
                  </a:cubicBezTo>
                  <a:cubicBezTo>
                    <a:pt x="541406" y="11425"/>
                    <a:pt x="548438" y="118527"/>
                    <a:pt x="516638" y="239756"/>
                  </a:cubicBezTo>
                  <a:cubicBezTo>
                    <a:pt x="624797" y="176341"/>
                    <a:pt x="729659" y="154435"/>
                    <a:pt x="750756" y="190467"/>
                  </a:cubicBezTo>
                  <a:cubicBezTo>
                    <a:pt x="771852" y="226500"/>
                    <a:pt x="701156" y="307029"/>
                    <a:pt x="593059" y="370132"/>
                  </a:cubicBezTo>
                  <a:cubicBezTo>
                    <a:pt x="714225" y="401871"/>
                    <a:pt x="803964" y="460680"/>
                    <a:pt x="793322" y="501069"/>
                  </a:cubicBezTo>
                  <a:cubicBezTo>
                    <a:pt x="782743" y="541458"/>
                    <a:pt x="675765" y="548428"/>
                    <a:pt x="554599" y="516689"/>
                  </a:cubicBezTo>
                  <a:cubicBezTo>
                    <a:pt x="617827" y="624724"/>
                    <a:pt x="639920" y="729586"/>
                    <a:pt x="603825" y="750869"/>
                  </a:cubicBezTo>
                  <a:cubicBezTo>
                    <a:pt x="567792" y="771904"/>
                    <a:pt x="487201" y="701084"/>
                    <a:pt x="423974" y="593111"/>
                  </a:cubicBezTo>
                  <a:cubicBezTo>
                    <a:pt x="392235" y="714339"/>
                    <a:pt x="333674" y="804016"/>
                    <a:pt x="293223" y="793374"/>
                  </a:cubicBezTo>
                  <a:cubicBezTo>
                    <a:pt x="252772" y="782732"/>
                    <a:pt x="245740" y="675942"/>
                    <a:pt x="277541" y="554713"/>
                  </a:cubicBezTo>
                  <a:cubicBezTo>
                    <a:pt x="169443" y="617817"/>
                    <a:pt x="64520" y="640034"/>
                    <a:pt x="43423" y="604001"/>
                  </a:cubicBezTo>
                  <a:cubicBezTo>
                    <a:pt x="22388" y="567720"/>
                    <a:pt x="93022" y="487191"/>
                    <a:pt x="201120" y="4240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5" name="Google Shape;2305;p45"/>
            <p:cNvSpPr/>
            <p:nvPr/>
          </p:nvSpPr>
          <p:spPr>
            <a:xfrm>
              <a:off x="3072388" y="6281953"/>
              <a:ext cx="276661" cy="71547"/>
            </a:xfrm>
            <a:custGeom>
              <a:avLst/>
              <a:gdLst/>
              <a:ahLst/>
              <a:cxnLst/>
              <a:rect l="l" t="t" r="r" b="b"/>
              <a:pathLst>
                <a:path w="276661" h="71547" extrusionOk="0">
                  <a:moveTo>
                    <a:pt x="1027" y="3030"/>
                  </a:moveTo>
                  <a:cubicBezTo>
                    <a:pt x="45337" y="17779"/>
                    <a:pt x="91015" y="30910"/>
                    <a:pt x="137129" y="42050"/>
                  </a:cubicBezTo>
                  <a:cubicBezTo>
                    <a:pt x="183306" y="53252"/>
                    <a:pt x="229855" y="62524"/>
                    <a:pt x="275596" y="71548"/>
                  </a:cubicBezTo>
                  <a:cubicBezTo>
                    <a:pt x="276094" y="71486"/>
                    <a:pt x="276529" y="71361"/>
                    <a:pt x="276654" y="70677"/>
                  </a:cubicBezTo>
                  <a:cubicBezTo>
                    <a:pt x="276716" y="70241"/>
                    <a:pt x="276405" y="69930"/>
                    <a:pt x="275970" y="69805"/>
                  </a:cubicBezTo>
                  <a:cubicBezTo>
                    <a:pt x="221392" y="57981"/>
                    <a:pt x="165881" y="44788"/>
                    <a:pt x="110867" y="30599"/>
                  </a:cubicBezTo>
                  <a:cubicBezTo>
                    <a:pt x="74088" y="21202"/>
                    <a:pt x="37558" y="11369"/>
                    <a:pt x="2023" y="43"/>
                  </a:cubicBezTo>
                  <a:cubicBezTo>
                    <a:pt x="1214" y="-144"/>
                    <a:pt x="342" y="292"/>
                    <a:pt x="94" y="1101"/>
                  </a:cubicBezTo>
                  <a:cubicBezTo>
                    <a:pt x="-217" y="1910"/>
                    <a:pt x="280" y="2719"/>
                    <a:pt x="1090" y="296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6" name="Google Shape;2306;p45"/>
            <p:cNvSpPr/>
            <p:nvPr/>
          </p:nvSpPr>
          <p:spPr>
            <a:xfrm>
              <a:off x="3123242" y="6364696"/>
              <a:ext cx="218816" cy="119938"/>
            </a:xfrm>
            <a:custGeom>
              <a:avLst/>
              <a:gdLst/>
              <a:ahLst/>
              <a:cxnLst/>
              <a:rect l="l" t="t" r="r" b="b"/>
              <a:pathLst>
                <a:path w="218816" h="119938" extrusionOk="0">
                  <a:moveTo>
                    <a:pt x="2137" y="119679"/>
                  </a:moveTo>
                  <a:cubicBezTo>
                    <a:pt x="32444" y="103748"/>
                    <a:pt x="62627" y="87069"/>
                    <a:pt x="92561" y="69893"/>
                  </a:cubicBezTo>
                  <a:cubicBezTo>
                    <a:pt x="112475" y="58443"/>
                    <a:pt x="132203" y="46681"/>
                    <a:pt x="152242" y="35728"/>
                  </a:cubicBezTo>
                  <a:cubicBezTo>
                    <a:pt x="173774" y="24028"/>
                    <a:pt x="195618" y="12577"/>
                    <a:pt x="217959" y="2682"/>
                  </a:cubicBezTo>
                  <a:cubicBezTo>
                    <a:pt x="218643" y="2434"/>
                    <a:pt x="219017" y="1625"/>
                    <a:pt x="218706" y="816"/>
                  </a:cubicBezTo>
                  <a:cubicBezTo>
                    <a:pt x="218395" y="69"/>
                    <a:pt x="217585" y="-180"/>
                    <a:pt x="216839" y="131"/>
                  </a:cubicBezTo>
                  <a:cubicBezTo>
                    <a:pt x="186532" y="12702"/>
                    <a:pt x="156971" y="27078"/>
                    <a:pt x="128095" y="42947"/>
                  </a:cubicBezTo>
                  <a:cubicBezTo>
                    <a:pt x="85031" y="66595"/>
                    <a:pt x="43397" y="93355"/>
                    <a:pt x="706" y="117314"/>
                  </a:cubicBezTo>
                  <a:cubicBezTo>
                    <a:pt x="22" y="117563"/>
                    <a:pt x="-165" y="118435"/>
                    <a:pt x="146" y="119181"/>
                  </a:cubicBezTo>
                  <a:cubicBezTo>
                    <a:pt x="457" y="119928"/>
                    <a:pt x="1390" y="120177"/>
                    <a:pt x="2075" y="119679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7" name="Google Shape;2307;p45"/>
            <p:cNvSpPr/>
            <p:nvPr/>
          </p:nvSpPr>
          <p:spPr>
            <a:xfrm>
              <a:off x="3283223" y="6359074"/>
              <a:ext cx="53008" cy="248187"/>
            </a:xfrm>
            <a:custGeom>
              <a:avLst/>
              <a:gdLst/>
              <a:ahLst/>
              <a:cxnLst/>
              <a:rect l="l" t="t" r="r" b="b"/>
              <a:pathLst>
                <a:path w="53008" h="248187" extrusionOk="0">
                  <a:moveTo>
                    <a:pt x="2778" y="247214"/>
                  </a:moveTo>
                  <a:lnTo>
                    <a:pt x="25928" y="118456"/>
                  </a:lnTo>
                  <a:lnTo>
                    <a:pt x="52999" y="1086"/>
                  </a:lnTo>
                  <a:cubicBezTo>
                    <a:pt x="53061" y="650"/>
                    <a:pt x="52813" y="152"/>
                    <a:pt x="52377" y="28"/>
                  </a:cubicBezTo>
                  <a:cubicBezTo>
                    <a:pt x="51941" y="-97"/>
                    <a:pt x="51506" y="214"/>
                    <a:pt x="51381" y="650"/>
                  </a:cubicBezTo>
                  <a:lnTo>
                    <a:pt x="21883" y="117398"/>
                  </a:lnTo>
                  <a:cubicBezTo>
                    <a:pt x="18958" y="130404"/>
                    <a:pt x="16344" y="143224"/>
                    <a:pt x="14291" y="156231"/>
                  </a:cubicBezTo>
                  <a:cubicBezTo>
                    <a:pt x="9374" y="186289"/>
                    <a:pt x="6014" y="216721"/>
                    <a:pt x="39" y="246530"/>
                  </a:cubicBezTo>
                  <a:cubicBezTo>
                    <a:pt x="-147" y="247401"/>
                    <a:pt x="350" y="248210"/>
                    <a:pt x="1097" y="248148"/>
                  </a:cubicBezTo>
                  <a:cubicBezTo>
                    <a:pt x="1844" y="248335"/>
                    <a:pt x="2591" y="247837"/>
                    <a:pt x="2715" y="24721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8" name="Google Shape;2308;p45"/>
            <p:cNvSpPr/>
            <p:nvPr/>
          </p:nvSpPr>
          <p:spPr>
            <a:xfrm>
              <a:off x="3388200" y="6395788"/>
              <a:ext cx="85800" cy="193829"/>
            </a:xfrm>
            <a:custGeom>
              <a:avLst/>
              <a:gdLst/>
              <a:ahLst/>
              <a:cxnLst/>
              <a:rect l="l" t="t" r="r" b="b"/>
              <a:pathLst>
                <a:path w="85800" h="193829" extrusionOk="0">
                  <a:moveTo>
                    <a:pt x="85679" y="191831"/>
                  </a:moveTo>
                  <a:cubicBezTo>
                    <a:pt x="85493" y="190213"/>
                    <a:pt x="85493" y="188844"/>
                    <a:pt x="85057" y="187599"/>
                  </a:cubicBezTo>
                  <a:cubicBezTo>
                    <a:pt x="81696" y="175464"/>
                    <a:pt x="75287" y="164511"/>
                    <a:pt x="70246" y="153060"/>
                  </a:cubicBezTo>
                  <a:cubicBezTo>
                    <a:pt x="48091" y="102154"/>
                    <a:pt x="25937" y="51248"/>
                    <a:pt x="2911" y="840"/>
                  </a:cubicBezTo>
                  <a:cubicBezTo>
                    <a:pt x="2599" y="93"/>
                    <a:pt x="1666" y="-156"/>
                    <a:pt x="919" y="93"/>
                  </a:cubicBezTo>
                  <a:cubicBezTo>
                    <a:pt x="172" y="342"/>
                    <a:pt x="-201" y="1400"/>
                    <a:pt x="110" y="2147"/>
                  </a:cubicBezTo>
                  <a:cubicBezTo>
                    <a:pt x="22265" y="53053"/>
                    <a:pt x="42677" y="104581"/>
                    <a:pt x="64894" y="155550"/>
                  </a:cubicBezTo>
                  <a:cubicBezTo>
                    <a:pt x="69873" y="167000"/>
                    <a:pt x="73669" y="179011"/>
                    <a:pt x="80390" y="189591"/>
                  </a:cubicBezTo>
                  <a:cubicBezTo>
                    <a:pt x="81199" y="190898"/>
                    <a:pt x="82194" y="191893"/>
                    <a:pt x="83128" y="193013"/>
                  </a:cubicBezTo>
                  <a:cubicBezTo>
                    <a:pt x="83439" y="193760"/>
                    <a:pt x="84248" y="194009"/>
                    <a:pt x="84995" y="193698"/>
                  </a:cubicBezTo>
                  <a:cubicBezTo>
                    <a:pt x="85679" y="193449"/>
                    <a:pt x="85991" y="192640"/>
                    <a:pt x="85679" y="19183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9" name="Google Shape;2309;p45"/>
            <p:cNvSpPr/>
            <p:nvPr/>
          </p:nvSpPr>
          <p:spPr>
            <a:xfrm>
              <a:off x="3392075" y="6350855"/>
              <a:ext cx="200358" cy="69626"/>
            </a:xfrm>
            <a:custGeom>
              <a:avLst/>
              <a:gdLst/>
              <a:ahLst/>
              <a:cxnLst/>
              <a:rect l="l" t="t" r="r" b="b"/>
              <a:pathLst>
                <a:path w="200358" h="69626" extrusionOk="0">
                  <a:moveTo>
                    <a:pt x="1401" y="4699"/>
                  </a:moveTo>
                  <a:cubicBezTo>
                    <a:pt x="20320" y="13038"/>
                    <a:pt x="39736" y="20382"/>
                    <a:pt x="59650" y="26729"/>
                  </a:cubicBezTo>
                  <a:cubicBezTo>
                    <a:pt x="105391" y="41852"/>
                    <a:pt x="152937" y="53427"/>
                    <a:pt x="197931" y="69483"/>
                  </a:cubicBezTo>
                  <a:cubicBezTo>
                    <a:pt x="198864" y="69919"/>
                    <a:pt x="199922" y="69296"/>
                    <a:pt x="200233" y="68487"/>
                  </a:cubicBezTo>
                  <a:cubicBezTo>
                    <a:pt x="200607" y="67429"/>
                    <a:pt x="200109" y="66434"/>
                    <a:pt x="199175" y="66185"/>
                  </a:cubicBezTo>
                  <a:cubicBezTo>
                    <a:pt x="154306" y="49693"/>
                    <a:pt x="106760" y="37931"/>
                    <a:pt x="61020" y="22560"/>
                  </a:cubicBezTo>
                  <a:cubicBezTo>
                    <a:pt x="41354" y="16025"/>
                    <a:pt x="22062" y="8744"/>
                    <a:pt x="3393" y="219"/>
                  </a:cubicBezTo>
                  <a:cubicBezTo>
                    <a:pt x="2210" y="-342"/>
                    <a:pt x="778" y="219"/>
                    <a:pt x="219" y="1401"/>
                  </a:cubicBezTo>
                  <a:cubicBezTo>
                    <a:pt x="-342" y="2583"/>
                    <a:pt x="219" y="4077"/>
                    <a:pt x="1401" y="4637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0" name="Google Shape;2310;p45"/>
            <p:cNvSpPr/>
            <p:nvPr/>
          </p:nvSpPr>
          <p:spPr>
            <a:xfrm>
              <a:off x="3388573" y="6243342"/>
              <a:ext cx="172533" cy="83223"/>
            </a:xfrm>
            <a:custGeom>
              <a:avLst/>
              <a:gdLst/>
              <a:ahLst/>
              <a:cxnLst/>
              <a:rect l="l" t="t" r="r" b="b"/>
              <a:pathLst>
                <a:path w="172533" h="83223" extrusionOk="0">
                  <a:moveTo>
                    <a:pt x="2040" y="83026"/>
                  </a:moveTo>
                  <a:cubicBezTo>
                    <a:pt x="29485" y="67468"/>
                    <a:pt x="57116" y="52843"/>
                    <a:pt x="85183" y="39463"/>
                  </a:cubicBezTo>
                  <a:cubicBezTo>
                    <a:pt x="113249" y="26083"/>
                    <a:pt x="141939" y="13761"/>
                    <a:pt x="171561" y="2809"/>
                  </a:cubicBezTo>
                  <a:cubicBezTo>
                    <a:pt x="172308" y="2560"/>
                    <a:pt x="172744" y="1751"/>
                    <a:pt x="172432" y="1004"/>
                  </a:cubicBezTo>
                  <a:cubicBezTo>
                    <a:pt x="172121" y="257"/>
                    <a:pt x="171312" y="-179"/>
                    <a:pt x="170503" y="70"/>
                  </a:cubicBezTo>
                  <a:cubicBezTo>
                    <a:pt x="140818" y="11023"/>
                    <a:pt x="112129" y="23345"/>
                    <a:pt x="83938" y="36912"/>
                  </a:cubicBezTo>
                  <a:cubicBezTo>
                    <a:pt x="55747" y="50479"/>
                    <a:pt x="28178" y="65103"/>
                    <a:pt x="734" y="80474"/>
                  </a:cubicBezTo>
                  <a:cubicBezTo>
                    <a:pt x="49" y="80972"/>
                    <a:pt x="-200" y="81781"/>
                    <a:pt x="173" y="82590"/>
                  </a:cubicBezTo>
                  <a:cubicBezTo>
                    <a:pt x="609" y="83150"/>
                    <a:pt x="1418" y="83399"/>
                    <a:pt x="2103" y="8308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1" name="Google Shape;2311;p45"/>
            <p:cNvSpPr/>
            <p:nvPr/>
          </p:nvSpPr>
          <p:spPr>
            <a:xfrm>
              <a:off x="3368133" y="6109259"/>
              <a:ext cx="70134" cy="209866"/>
            </a:xfrm>
            <a:custGeom>
              <a:avLst/>
              <a:gdLst/>
              <a:ahLst/>
              <a:cxnLst/>
              <a:rect l="l" t="t" r="r" b="b"/>
              <a:pathLst>
                <a:path w="70134" h="209866" extrusionOk="0">
                  <a:moveTo>
                    <a:pt x="2939" y="208645"/>
                  </a:moveTo>
                  <a:cubicBezTo>
                    <a:pt x="3935" y="205969"/>
                    <a:pt x="5179" y="203356"/>
                    <a:pt x="6050" y="200431"/>
                  </a:cubicBezTo>
                  <a:cubicBezTo>
                    <a:pt x="13518" y="175787"/>
                    <a:pt x="19244" y="150209"/>
                    <a:pt x="27583" y="125565"/>
                  </a:cubicBezTo>
                  <a:cubicBezTo>
                    <a:pt x="41523" y="84119"/>
                    <a:pt x="57454" y="43232"/>
                    <a:pt x="70087" y="1847"/>
                  </a:cubicBezTo>
                  <a:cubicBezTo>
                    <a:pt x="70274" y="1225"/>
                    <a:pt x="69901" y="416"/>
                    <a:pt x="69154" y="43"/>
                  </a:cubicBezTo>
                  <a:cubicBezTo>
                    <a:pt x="68345" y="-144"/>
                    <a:pt x="67598" y="292"/>
                    <a:pt x="67287" y="1163"/>
                  </a:cubicBezTo>
                  <a:cubicBezTo>
                    <a:pt x="51729" y="48957"/>
                    <a:pt x="31192" y="96067"/>
                    <a:pt x="15510" y="144546"/>
                  </a:cubicBezTo>
                  <a:cubicBezTo>
                    <a:pt x="9473" y="163278"/>
                    <a:pt x="2254" y="182072"/>
                    <a:pt x="138" y="201426"/>
                  </a:cubicBezTo>
                  <a:cubicBezTo>
                    <a:pt x="-173" y="203853"/>
                    <a:pt x="138" y="205907"/>
                    <a:pt x="138" y="208210"/>
                  </a:cubicBezTo>
                  <a:cubicBezTo>
                    <a:pt x="-48" y="209081"/>
                    <a:pt x="512" y="209641"/>
                    <a:pt x="1259" y="209828"/>
                  </a:cubicBezTo>
                  <a:cubicBezTo>
                    <a:pt x="2005" y="210014"/>
                    <a:pt x="2752" y="209517"/>
                    <a:pt x="2939" y="20870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2" name="Google Shape;2312;p45"/>
            <p:cNvSpPr/>
            <p:nvPr/>
          </p:nvSpPr>
          <p:spPr>
            <a:xfrm>
              <a:off x="3178308" y="6082079"/>
              <a:ext cx="155149" cy="227956"/>
            </a:xfrm>
            <a:custGeom>
              <a:avLst/>
              <a:gdLst/>
              <a:ahLst/>
              <a:cxnLst/>
              <a:rect l="l" t="t" r="r" b="b"/>
              <a:pathLst>
                <a:path w="155149" h="227956" extrusionOk="0">
                  <a:moveTo>
                    <a:pt x="154865" y="225868"/>
                  </a:moveTo>
                  <a:lnTo>
                    <a:pt x="2084" y="525"/>
                  </a:lnTo>
                  <a:cubicBezTo>
                    <a:pt x="1711" y="-35"/>
                    <a:pt x="1026" y="-222"/>
                    <a:pt x="466" y="338"/>
                  </a:cubicBezTo>
                  <a:cubicBezTo>
                    <a:pt x="-32" y="649"/>
                    <a:pt x="-156" y="1334"/>
                    <a:pt x="217" y="1832"/>
                  </a:cubicBezTo>
                  <a:cubicBezTo>
                    <a:pt x="36250" y="54107"/>
                    <a:pt x="69606" y="108187"/>
                    <a:pt x="105265" y="160773"/>
                  </a:cubicBezTo>
                  <a:cubicBezTo>
                    <a:pt x="120575" y="183239"/>
                    <a:pt x="136506" y="205456"/>
                    <a:pt x="152624" y="227486"/>
                  </a:cubicBezTo>
                  <a:cubicBezTo>
                    <a:pt x="153060" y="228046"/>
                    <a:pt x="153993" y="228046"/>
                    <a:pt x="154553" y="227797"/>
                  </a:cubicBezTo>
                  <a:cubicBezTo>
                    <a:pt x="155176" y="227299"/>
                    <a:pt x="155363" y="226428"/>
                    <a:pt x="154865" y="22586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3" name="Google Shape;2313;p45"/>
            <p:cNvSpPr/>
            <p:nvPr/>
          </p:nvSpPr>
          <p:spPr>
            <a:xfrm rot="-77336">
              <a:off x="3257174" y="6256591"/>
              <a:ext cx="195582" cy="195582"/>
            </a:xfrm>
            <a:custGeom>
              <a:avLst/>
              <a:gdLst/>
              <a:ahLst/>
              <a:cxnLst/>
              <a:rect l="l" t="t" r="r" b="b"/>
              <a:pathLst>
                <a:path w="195533" h="195533" extrusionOk="0">
                  <a:moveTo>
                    <a:pt x="195534" y="97767"/>
                  </a:moveTo>
                  <a:cubicBezTo>
                    <a:pt x="195534" y="151762"/>
                    <a:pt x="151762" y="195534"/>
                    <a:pt x="97767" y="195534"/>
                  </a:cubicBezTo>
                  <a:cubicBezTo>
                    <a:pt x="43772" y="195534"/>
                    <a:pt x="0" y="151762"/>
                    <a:pt x="0" y="97767"/>
                  </a:cubicBezTo>
                  <a:cubicBezTo>
                    <a:pt x="0" y="43772"/>
                    <a:pt x="43772" y="0"/>
                    <a:pt x="97767" y="0"/>
                  </a:cubicBezTo>
                  <a:cubicBezTo>
                    <a:pt x="151762" y="0"/>
                    <a:pt x="195534" y="43772"/>
                    <a:pt x="195534" y="9776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DF9C5C5-6DA7-BAFA-C7A1-DD095F6982A1}"/>
              </a:ext>
            </a:extLst>
          </p:cNvPr>
          <p:cNvSpPr/>
          <p:nvPr/>
        </p:nvSpPr>
        <p:spPr>
          <a:xfrm>
            <a:off x="4613385" y="629662"/>
            <a:ext cx="4472216" cy="35958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dirty="0" err="1">
                <a:solidFill>
                  <a:schemeClr val="tx1"/>
                </a:solidFill>
              </a:rPr>
              <a:t>Mỗi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loài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sinh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vật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đều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có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một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vai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trò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quan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trọng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trong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chuỗi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thức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ăn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và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ảnh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hưởng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đến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môi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trường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tự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nhiên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  <a:r>
              <a:rPr lang="en-US" sz="2200" dirty="0" err="1">
                <a:solidFill>
                  <a:schemeClr val="tx1"/>
                </a:solidFill>
              </a:rPr>
              <a:t>Các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việc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làm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như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trồng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cây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bảo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vệ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rừng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bảo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vệ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động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vật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hoang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dã</a:t>
            </a:r>
            <a:r>
              <a:rPr lang="en-US" sz="2200" dirty="0">
                <a:solidFill>
                  <a:schemeClr val="tx1"/>
                </a:solidFill>
              </a:rPr>
              <a:t>… </a:t>
            </a:r>
            <a:r>
              <a:rPr lang="en-US" sz="2200" dirty="0" err="1">
                <a:solidFill>
                  <a:schemeClr val="tx1"/>
                </a:solidFill>
              </a:rPr>
              <a:t>góp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phần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duy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trì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sự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ổn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định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cân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bằng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chuỗi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thức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ăn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và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đảm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bảo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sự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lâu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dài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về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số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lượng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của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các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loài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sinh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vật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4192CFF-AF96-EE53-3A09-D606BDAF559E}"/>
              </a:ext>
            </a:extLst>
          </p:cNvPr>
          <p:cNvGrpSpPr/>
          <p:nvPr/>
        </p:nvGrpSpPr>
        <p:grpSpPr>
          <a:xfrm>
            <a:off x="332388" y="380204"/>
            <a:ext cx="4231105" cy="3845273"/>
            <a:chOff x="501534" y="220101"/>
            <a:chExt cx="4672822" cy="418704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F8BEB88-20A0-C0D5-CCA3-B535D8EDF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1535" y="220101"/>
              <a:ext cx="4672821" cy="218946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3349A61-E72C-081C-2E16-3CE1A4688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1534" y="2411112"/>
              <a:ext cx="2329101" cy="199603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84716A6-29B7-2A3D-55FE-EDE04551C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30636" y="2412657"/>
              <a:ext cx="2343720" cy="199448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F5C3910A-9A90-84D4-84A6-617B6F6EF1DC}"/>
              </a:ext>
            </a:extLst>
          </p:cNvPr>
          <p:cNvSpPr/>
          <p:nvPr/>
        </p:nvSpPr>
        <p:spPr>
          <a:xfrm>
            <a:off x="2175661" y="389247"/>
            <a:ext cx="4561645" cy="731714"/>
          </a:xfrm>
          <a:custGeom>
            <a:avLst/>
            <a:gdLst>
              <a:gd name="connsiteX0" fmla="*/ 0 w 4561645"/>
              <a:gd name="connsiteY0" fmla="*/ 121955 h 731714"/>
              <a:gd name="connsiteX1" fmla="*/ 121955 w 4561645"/>
              <a:gd name="connsiteY1" fmla="*/ 0 h 731714"/>
              <a:gd name="connsiteX2" fmla="*/ 618495 w 4561645"/>
              <a:gd name="connsiteY2" fmla="*/ 0 h 731714"/>
              <a:gd name="connsiteX3" fmla="*/ 1158211 w 4561645"/>
              <a:gd name="connsiteY3" fmla="*/ 0 h 731714"/>
              <a:gd name="connsiteX4" fmla="*/ 1568396 w 4561645"/>
              <a:gd name="connsiteY4" fmla="*/ 0 h 731714"/>
              <a:gd name="connsiteX5" fmla="*/ 2021758 w 4561645"/>
              <a:gd name="connsiteY5" fmla="*/ 0 h 731714"/>
              <a:gd name="connsiteX6" fmla="*/ 2475121 w 4561645"/>
              <a:gd name="connsiteY6" fmla="*/ 0 h 731714"/>
              <a:gd name="connsiteX7" fmla="*/ 3058015 w 4561645"/>
              <a:gd name="connsiteY7" fmla="*/ 0 h 731714"/>
              <a:gd name="connsiteX8" fmla="*/ 3597732 w 4561645"/>
              <a:gd name="connsiteY8" fmla="*/ 0 h 731714"/>
              <a:gd name="connsiteX9" fmla="*/ 4439690 w 4561645"/>
              <a:gd name="connsiteY9" fmla="*/ 0 h 731714"/>
              <a:gd name="connsiteX10" fmla="*/ 4561645 w 4561645"/>
              <a:gd name="connsiteY10" fmla="*/ 121955 h 731714"/>
              <a:gd name="connsiteX11" fmla="*/ 4561645 w 4561645"/>
              <a:gd name="connsiteY11" fmla="*/ 609759 h 731714"/>
              <a:gd name="connsiteX12" fmla="*/ 4439690 w 4561645"/>
              <a:gd name="connsiteY12" fmla="*/ 731714 h 731714"/>
              <a:gd name="connsiteX13" fmla="*/ 3943150 w 4561645"/>
              <a:gd name="connsiteY13" fmla="*/ 731714 h 731714"/>
              <a:gd name="connsiteX14" fmla="*/ 3489788 w 4561645"/>
              <a:gd name="connsiteY14" fmla="*/ 731714 h 731714"/>
              <a:gd name="connsiteX15" fmla="*/ 2863717 w 4561645"/>
              <a:gd name="connsiteY15" fmla="*/ 731714 h 731714"/>
              <a:gd name="connsiteX16" fmla="*/ 2280823 w 4561645"/>
              <a:gd name="connsiteY16" fmla="*/ 731714 h 731714"/>
              <a:gd name="connsiteX17" fmla="*/ 1697928 w 4561645"/>
              <a:gd name="connsiteY17" fmla="*/ 731714 h 731714"/>
              <a:gd name="connsiteX18" fmla="*/ 1115034 w 4561645"/>
              <a:gd name="connsiteY18" fmla="*/ 731714 h 731714"/>
              <a:gd name="connsiteX19" fmla="*/ 121955 w 4561645"/>
              <a:gd name="connsiteY19" fmla="*/ 731714 h 731714"/>
              <a:gd name="connsiteX20" fmla="*/ 0 w 4561645"/>
              <a:gd name="connsiteY20" fmla="*/ 609759 h 731714"/>
              <a:gd name="connsiteX21" fmla="*/ 0 w 4561645"/>
              <a:gd name="connsiteY21" fmla="*/ 121955 h 7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61645" h="731714" fill="none" extrusionOk="0">
                <a:moveTo>
                  <a:pt x="0" y="121955"/>
                </a:moveTo>
                <a:cubicBezTo>
                  <a:pt x="6684" y="50279"/>
                  <a:pt x="46620" y="59"/>
                  <a:pt x="121955" y="0"/>
                </a:cubicBezTo>
                <a:cubicBezTo>
                  <a:pt x="231175" y="-13599"/>
                  <a:pt x="512703" y="29124"/>
                  <a:pt x="618495" y="0"/>
                </a:cubicBezTo>
                <a:cubicBezTo>
                  <a:pt x="724287" y="-29124"/>
                  <a:pt x="932119" y="20279"/>
                  <a:pt x="1158211" y="0"/>
                </a:cubicBezTo>
                <a:cubicBezTo>
                  <a:pt x="1384303" y="-20279"/>
                  <a:pt x="1451345" y="22900"/>
                  <a:pt x="1568396" y="0"/>
                </a:cubicBezTo>
                <a:cubicBezTo>
                  <a:pt x="1685448" y="-22900"/>
                  <a:pt x="1846908" y="41524"/>
                  <a:pt x="2021758" y="0"/>
                </a:cubicBezTo>
                <a:cubicBezTo>
                  <a:pt x="2196608" y="-41524"/>
                  <a:pt x="2333422" y="26123"/>
                  <a:pt x="2475121" y="0"/>
                </a:cubicBezTo>
                <a:cubicBezTo>
                  <a:pt x="2616820" y="-26123"/>
                  <a:pt x="2882391" y="41698"/>
                  <a:pt x="3058015" y="0"/>
                </a:cubicBezTo>
                <a:cubicBezTo>
                  <a:pt x="3233639" y="-41698"/>
                  <a:pt x="3384073" y="35570"/>
                  <a:pt x="3597732" y="0"/>
                </a:cubicBezTo>
                <a:cubicBezTo>
                  <a:pt x="3811391" y="-35570"/>
                  <a:pt x="4176121" y="56462"/>
                  <a:pt x="4439690" y="0"/>
                </a:cubicBezTo>
                <a:cubicBezTo>
                  <a:pt x="4508565" y="680"/>
                  <a:pt x="4567543" y="37616"/>
                  <a:pt x="4561645" y="121955"/>
                </a:cubicBezTo>
                <a:cubicBezTo>
                  <a:pt x="4619026" y="221697"/>
                  <a:pt x="4559898" y="367320"/>
                  <a:pt x="4561645" y="609759"/>
                </a:cubicBezTo>
                <a:cubicBezTo>
                  <a:pt x="4550758" y="691645"/>
                  <a:pt x="4510798" y="728649"/>
                  <a:pt x="4439690" y="731714"/>
                </a:cubicBezTo>
                <a:cubicBezTo>
                  <a:pt x="4252066" y="761215"/>
                  <a:pt x="4083113" y="705094"/>
                  <a:pt x="3943150" y="731714"/>
                </a:cubicBezTo>
                <a:cubicBezTo>
                  <a:pt x="3803187" y="758334"/>
                  <a:pt x="3598649" y="686955"/>
                  <a:pt x="3489788" y="731714"/>
                </a:cubicBezTo>
                <a:cubicBezTo>
                  <a:pt x="3380927" y="776473"/>
                  <a:pt x="3065079" y="729210"/>
                  <a:pt x="2863717" y="731714"/>
                </a:cubicBezTo>
                <a:cubicBezTo>
                  <a:pt x="2662355" y="734218"/>
                  <a:pt x="2399850" y="724094"/>
                  <a:pt x="2280823" y="731714"/>
                </a:cubicBezTo>
                <a:cubicBezTo>
                  <a:pt x="2161796" y="739334"/>
                  <a:pt x="1932657" y="705171"/>
                  <a:pt x="1697928" y="731714"/>
                </a:cubicBezTo>
                <a:cubicBezTo>
                  <a:pt x="1463199" y="758257"/>
                  <a:pt x="1334467" y="679403"/>
                  <a:pt x="1115034" y="731714"/>
                </a:cubicBezTo>
                <a:cubicBezTo>
                  <a:pt x="895601" y="784025"/>
                  <a:pt x="358944" y="691044"/>
                  <a:pt x="121955" y="731714"/>
                </a:cubicBezTo>
                <a:cubicBezTo>
                  <a:pt x="38610" y="723993"/>
                  <a:pt x="-2217" y="675384"/>
                  <a:pt x="0" y="609759"/>
                </a:cubicBezTo>
                <a:cubicBezTo>
                  <a:pt x="-16394" y="368560"/>
                  <a:pt x="22537" y="317166"/>
                  <a:pt x="0" y="121955"/>
                </a:cubicBezTo>
                <a:close/>
              </a:path>
              <a:path w="4561645" h="731714" stroke="0" extrusionOk="0">
                <a:moveTo>
                  <a:pt x="0" y="121955"/>
                </a:moveTo>
                <a:cubicBezTo>
                  <a:pt x="1073" y="49783"/>
                  <a:pt x="60105" y="17817"/>
                  <a:pt x="121955" y="0"/>
                </a:cubicBezTo>
                <a:cubicBezTo>
                  <a:pt x="316510" y="-42481"/>
                  <a:pt x="370772" y="3651"/>
                  <a:pt x="575317" y="0"/>
                </a:cubicBezTo>
                <a:cubicBezTo>
                  <a:pt x="779862" y="-3651"/>
                  <a:pt x="906978" y="40966"/>
                  <a:pt x="1115034" y="0"/>
                </a:cubicBezTo>
                <a:cubicBezTo>
                  <a:pt x="1323090" y="-40966"/>
                  <a:pt x="1411296" y="29940"/>
                  <a:pt x="1525219" y="0"/>
                </a:cubicBezTo>
                <a:cubicBezTo>
                  <a:pt x="1639142" y="-29940"/>
                  <a:pt x="1819119" y="55315"/>
                  <a:pt x="2021758" y="0"/>
                </a:cubicBezTo>
                <a:cubicBezTo>
                  <a:pt x="2224397" y="-55315"/>
                  <a:pt x="2396383" y="30786"/>
                  <a:pt x="2604653" y="0"/>
                </a:cubicBezTo>
                <a:cubicBezTo>
                  <a:pt x="2812924" y="-30786"/>
                  <a:pt x="2977158" y="15396"/>
                  <a:pt x="3230724" y="0"/>
                </a:cubicBezTo>
                <a:cubicBezTo>
                  <a:pt x="3484290" y="-15396"/>
                  <a:pt x="3688301" y="69846"/>
                  <a:pt x="3813618" y="0"/>
                </a:cubicBezTo>
                <a:cubicBezTo>
                  <a:pt x="3938935" y="-69846"/>
                  <a:pt x="4142786" y="50543"/>
                  <a:pt x="4439690" y="0"/>
                </a:cubicBezTo>
                <a:cubicBezTo>
                  <a:pt x="4498958" y="-5651"/>
                  <a:pt x="4564630" y="47905"/>
                  <a:pt x="4561645" y="121955"/>
                </a:cubicBezTo>
                <a:cubicBezTo>
                  <a:pt x="4574473" y="356419"/>
                  <a:pt x="4550340" y="440280"/>
                  <a:pt x="4561645" y="609759"/>
                </a:cubicBezTo>
                <a:cubicBezTo>
                  <a:pt x="4572031" y="673022"/>
                  <a:pt x="4518106" y="743086"/>
                  <a:pt x="4439690" y="731714"/>
                </a:cubicBezTo>
                <a:cubicBezTo>
                  <a:pt x="4275596" y="752657"/>
                  <a:pt x="4172586" y="717719"/>
                  <a:pt x="4029505" y="731714"/>
                </a:cubicBezTo>
                <a:cubicBezTo>
                  <a:pt x="3886424" y="745709"/>
                  <a:pt x="3712563" y="694392"/>
                  <a:pt x="3403434" y="731714"/>
                </a:cubicBezTo>
                <a:cubicBezTo>
                  <a:pt x="3094305" y="769036"/>
                  <a:pt x="3139519" y="724239"/>
                  <a:pt x="2950071" y="731714"/>
                </a:cubicBezTo>
                <a:cubicBezTo>
                  <a:pt x="2760623" y="739189"/>
                  <a:pt x="2656969" y="699525"/>
                  <a:pt x="2496709" y="731714"/>
                </a:cubicBezTo>
                <a:cubicBezTo>
                  <a:pt x="2336449" y="763903"/>
                  <a:pt x="2024026" y="715795"/>
                  <a:pt x="1870638" y="731714"/>
                </a:cubicBezTo>
                <a:cubicBezTo>
                  <a:pt x="1717250" y="747633"/>
                  <a:pt x="1562207" y="692640"/>
                  <a:pt x="1460453" y="731714"/>
                </a:cubicBezTo>
                <a:cubicBezTo>
                  <a:pt x="1358699" y="770788"/>
                  <a:pt x="1144536" y="694907"/>
                  <a:pt x="1050268" y="731714"/>
                </a:cubicBezTo>
                <a:cubicBezTo>
                  <a:pt x="956000" y="768521"/>
                  <a:pt x="338242" y="690148"/>
                  <a:pt x="121955" y="731714"/>
                </a:cubicBezTo>
                <a:cubicBezTo>
                  <a:pt x="60695" y="722259"/>
                  <a:pt x="-4382" y="670791"/>
                  <a:pt x="0" y="609759"/>
                </a:cubicBezTo>
                <a:cubicBezTo>
                  <a:pt x="-32765" y="450958"/>
                  <a:pt x="11668" y="333096"/>
                  <a:pt x="0" y="121955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THẢO</a:t>
            </a:r>
            <a:r>
              <a:rPr lang="en-US" sz="2800" b="1" dirty="0">
                <a:solidFill>
                  <a:srgbClr val="FF000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A0BE77-2573-7C16-C9EE-CF53BDE18104}"/>
              </a:ext>
            </a:extLst>
          </p:cNvPr>
          <p:cNvSpPr txBox="1"/>
          <p:nvPr/>
        </p:nvSpPr>
        <p:spPr>
          <a:xfrm>
            <a:off x="439671" y="1323336"/>
            <a:ext cx="8516680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/>
              <a:t>Nêu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nên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giúp</a:t>
            </a:r>
            <a:r>
              <a:rPr lang="en-US" sz="3200" dirty="0"/>
              <a:t> </a:t>
            </a:r>
            <a:r>
              <a:rPr lang="en-US" sz="3200" dirty="0" err="1"/>
              <a:t>duy</a:t>
            </a:r>
            <a:r>
              <a:rPr lang="en-US" sz="3200" dirty="0"/>
              <a:t> </a:t>
            </a:r>
            <a:r>
              <a:rPr lang="en-US" sz="3200" dirty="0" err="1"/>
              <a:t>trì</a:t>
            </a:r>
            <a:r>
              <a:rPr lang="en-US" sz="3200" dirty="0"/>
              <a:t> </a:t>
            </a:r>
            <a:r>
              <a:rPr lang="en-US" sz="3200" dirty="0" err="1"/>
              <a:t>sự</a:t>
            </a:r>
            <a:r>
              <a:rPr lang="en-US" sz="3200" dirty="0"/>
              <a:t> </a:t>
            </a:r>
            <a:r>
              <a:rPr lang="en-US" sz="3200" dirty="0" err="1"/>
              <a:t>cân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chuỗi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ăn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tự</a:t>
            </a:r>
            <a:r>
              <a:rPr lang="en-US" sz="3200" dirty="0"/>
              <a:t> </a:t>
            </a:r>
            <a:r>
              <a:rPr lang="en-US" sz="3200" dirty="0" err="1"/>
              <a:t>nhiên</a:t>
            </a:r>
            <a:endParaRPr lang="en-US" sz="3200" dirty="0"/>
          </a:p>
        </p:txBody>
      </p:sp>
      <p:pic>
        <p:nvPicPr>
          <p:cNvPr id="1026" name="Picture 2" descr="Kids Thinking PNG, Vector, PSD, and Clipart With Transparent Background for  Free Download | Pngtree">
            <a:extLst>
              <a:ext uri="{FF2B5EF4-FFF2-40B4-BE49-F238E27FC236}">
                <a16:creationId xmlns:a16="http://schemas.microsoft.com/office/drawing/2014/main" id="{12528DB2-C67A-D38B-ADE4-9871979BE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562" y="2653344"/>
            <a:ext cx="3552438" cy="249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2D35BF-093D-1176-9E47-CFAFFCD9DF95}"/>
              </a:ext>
            </a:extLst>
          </p:cNvPr>
          <p:cNvSpPr txBox="1"/>
          <p:nvPr/>
        </p:nvSpPr>
        <p:spPr>
          <a:xfrm>
            <a:off x="526168" y="0"/>
            <a:ext cx="8516680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giúp</a:t>
            </a:r>
            <a:r>
              <a:rPr lang="en-US" sz="3200" dirty="0"/>
              <a:t> </a:t>
            </a:r>
            <a:r>
              <a:rPr lang="en-US" sz="3200" dirty="0" err="1"/>
              <a:t>duy</a:t>
            </a:r>
            <a:r>
              <a:rPr lang="en-US" sz="3200" dirty="0"/>
              <a:t> </a:t>
            </a:r>
            <a:r>
              <a:rPr lang="en-US" sz="3200" dirty="0" err="1"/>
              <a:t>trì</a:t>
            </a:r>
            <a:r>
              <a:rPr lang="en-US" sz="3200" dirty="0"/>
              <a:t> </a:t>
            </a:r>
            <a:r>
              <a:rPr lang="en-US" sz="3200" dirty="0" err="1"/>
              <a:t>sự</a:t>
            </a:r>
            <a:r>
              <a:rPr lang="en-US" sz="3200" dirty="0"/>
              <a:t> </a:t>
            </a:r>
            <a:r>
              <a:rPr lang="en-US" sz="3200" dirty="0" err="1"/>
              <a:t>cân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chuỗi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ăn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tự</a:t>
            </a:r>
            <a:r>
              <a:rPr lang="en-US" sz="3200" dirty="0"/>
              <a:t> </a:t>
            </a:r>
            <a:r>
              <a:rPr lang="en-US" sz="3200" dirty="0" err="1"/>
              <a:t>nhiên</a:t>
            </a:r>
            <a:r>
              <a:rPr lang="en-US" sz="3200" dirty="0"/>
              <a:t>, </a:t>
            </a:r>
            <a:r>
              <a:rPr lang="en-US" sz="3200" dirty="0" err="1"/>
              <a:t>chúng</a:t>
            </a:r>
            <a:r>
              <a:rPr lang="en-US" sz="3200" dirty="0"/>
              <a:t> ta </a:t>
            </a:r>
            <a:r>
              <a:rPr lang="en-US" sz="3200" dirty="0" err="1"/>
              <a:t>cần</a:t>
            </a:r>
            <a:r>
              <a:rPr lang="en-US" sz="3200" dirty="0"/>
              <a:t>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72D390-C7C8-F96A-6FA1-5518A386CB49}"/>
              </a:ext>
            </a:extLst>
          </p:cNvPr>
          <p:cNvGrpSpPr/>
          <p:nvPr/>
        </p:nvGrpSpPr>
        <p:grpSpPr>
          <a:xfrm>
            <a:off x="705208" y="1532620"/>
            <a:ext cx="3632014" cy="2132463"/>
            <a:chOff x="705208" y="1532620"/>
            <a:chExt cx="3632014" cy="2132463"/>
          </a:xfrm>
        </p:grpSpPr>
        <p:sp>
          <p:nvSpPr>
            <p:cNvPr id="3" name="Rounded Rectangle 4">
              <a:extLst>
                <a:ext uri="{FF2B5EF4-FFF2-40B4-BE49-F238E27FC236}">
                  <a16:creationId xmlns:a16="http://schemas.microsoft.com/office/drawing/2014/main" id="{300A471F-C4F7-F789-AF5E-65ED0F4F0943}"/>
                </a:ext>
              </a:extLst>
            </p:cNvPr>
            <p:cNvSpPr/>
            <p:nvPr/>
          </p:nvSpPr>
          <p:spPr>
            <a:xfrm>
              <a:off x="705208" y="1532620"/>
              <a:ext cx="3632014" cy="1570429"/>
            </a:xfrm>
            <a:custGeom>
              <a:avLst/>
              <a:gdLst>
                <a:gd name="connsiteX0" fmla="*/ 0 w 3632014"/>
                <a:gd name="connsiteY0" fmla="*/ 261743 h 1570429"/>
                <a:gd name="connsiteX1" fmla="*/ 261743 w 3632014"/>
                <a:gd name="connsiteY1" fmla="*/ 0 h 1570429"/>
                <a:gd name="connsiteX2" fmla="*/ 748746 w 3632014"/>
                <a:gd name="connsiteY2" fmla="*/ 0 h 1570429"/>
                <a:gd name="connsiteX3" fmla="*/ 1329004 w 3632014"/>
                <a:gd name="connsiteY3" fmla="*/ 0 h 1570429"/>
                <a:gd name="connsiteX4" fmla="*/ 1878178 w 3632014"/>
                <a:gd name="connsiteY4" fmla="*/ 0 h 1570429"/>
                <a:gd name="connsiteX5" fmla="*/ 2396266 w 3632014"/>
                <a:gd name="connsiteY5" fmla="*/ 0 h 1570429"/>
                <a:gd name="connsiteX6" fmla="*/ 2821098 w 3632014"/>
                <a:gd name="connsiteY6" fmla="*/ 0 h 1570429"/>
                <a:gd name="connsiteX7" fmla="*/ 3370271 w 3632014"/>
                <a:gd name="connsiteY7" fmla="*/ 0 h 1570429"/>
                <a:gd name="connsiteX8" fmla="*/ 3632014 w 3632014"/>
                <a:gd name="connsiteY8" fmla="*/ 261743 h 1570429"/>
                <a:gd name="connsiteX9" fmla="*/ 3632014 w 3632014"/>
                <a:gd name="connsiteY9" fmla="*/ 785215 h 1570429"/>
                <a:gd name="connsiteX10" fmla="*/ 3632014 w 3632014"/>
                <a:gd name="connsiteY10" fmla="*/ 1308686 h 1570429"/>
                <a:gd name="connsiteX11" fmla="*/ 3370271 w 3632014"/>
                <a:gd name="connsiteY11" fmla="*/ 1570429 h 1570429"/>
                <a:gd name="connsiteX12" fmla="*/ 2883268 w 3632014"/>
                <a:gd name="connsiteY12" fmla="*/ 1570429 h 1570429"/>
                <a:gd name="connsiteX13" fmla="*/ 2427351 w 3632014"/>
                <a:gd name="connsiteY13" fmla="*/ 1570429 h 1570429"/>
                <a:gd name="connsiteX14" fmla="*/ 1940348 w 3632014"/>
                <a:gd name="connsiteY14" fmla="*/ 1570429 h 1570429"/>
                <a:gd name="connsiteX15" fmla="*/ 1422260 w 3632014"/>
                <a:gd name="connsiteY15" fmla="*/ 1570429 h 1570429"/>
                <a:gd name="connsiteX16" fmla="*/ 966343 w 3632014"/>
                <a:gd name="connsiteY16" fmla="*/ 1570429 h 1570429"/>
                <a:gd name="connsiteX17" fmla="*/ 261743 w 3632014"/>
                <a:gd name="connsiteY17" fmla="*/ 1570429 h 1570429"/>
                <a:gd name="connsiteX18" fmla="*/ 0 w 3632014"/>
                <a:gd name="connsiteY18" fmla="*/ 1308686 h 1570429"/>
                <a:gd name="connsiteX19" fmla="*/ 0 w 3632014"/>
                <a:gd name="connsiteY19" fmla="*/ 774745 h 1570429"/>
                <a:gd name="connsiteX20" fmla="*/ 0 w 3632014"/>
                <a:gd name="connsiteY20" fmla="*/ 261743 h 157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32014" h="1570429" fill="none" extrusionOk="0">
                  <a:moveTo>
                    <a:pt x="0" y="261743"/>
                  </a:moveTo>
                  <a:cubicBezTo>
                    <a:pt x="11844" y="98280"/>
                    <a:pt x="129205" y="27420"/>
                    <a:pt x="261743" y="0"/>
                  </a:cubicBezTo>
                  <a:cubicBezTo>
                    <a:pt x="446356" y="-44872"/>
                    <a:pt x="543437" y="3657"/>
                    <a:pt x="748746" y="0"/>
                  </a:cubicBezTo>
                  <a:cubicBezTo>
                    <a:pt x="954055" y="-3657"/>
                    <a:pt x="1059699" y="19198"/>
                    <a:pt x="1329004" y="0"/>
                  </a:cubicBezTo>
                  <a:cubicBezTo>
                    <a:pt x="1598309" y="-19198"/>
                    <a:pt x="1714447" y="29666"/>
                    <a:pt x="1878178" y="0"/>
                  </a:cubicBezTo>
                  <a:cubicBezTo>
                    <a:pt x="2041909" y="-29666"/>
                    <a:pt x="2159015" y="12111"/>
                    <a:pt x="2396266" y="0"/>
                  </a:cubicBezTo>
                  <a:cubicBezTo>
                    <a:pt x="2633517" y="-12111"/>
                    <a:pt x="2699153" y="7863"/>
                    <a:pt x="2821098" y="0"/>
                  </a:cubicBezTo>
                  <a:cubicBezTo>
                    <a:pt x="2943043" y="-7863"/>
                    <a:pt x="3212788" y="29425"/>
                    <a:pt x="3370271" y="0"/>
                  </a:cubicBezTo>
                  <a:cubicBezTo>
                    <a:pt x="3483195" y="9839"/>
                    <a:pt x="3613721" y="106592"/>
                    <a:pt x="3632014" y="261743"/>
                  </a:cubicBezTo>
                  <a:cubicBezTo>
                    <a:pt x="3687810" y="430753"/>
                    <a:pt x="3613932" y="615750"/>
                    <a:pt x="3632014" y="785215"/>
                  </a:cubicBezTo>
                  <a:cubicBezTo>
                    <a:pt x="3650096" y="954680"/>
                    <a:pt x="3608691" y="1150701"/>
                    <a:pt x="3632014" y="1308686"/>
                  </a:cubicBezTo>
                  <a:cubicBezTo>
                    <a:pt x="3655031" y="1463534"/>
                    <a:pt x="3527360" y="1534336"/>
                    <a:pt x="3370271" y="1570429"/>
                  </a:cubicBezTo>
                  <a:cubicBezTo>
                    <a:pt x="3259867" y="1573943"/>
                    <a:pt x="3126504" y="1566230"/>
                    <a:pt x="2883268" y="1570429"/>
                  </a:cubicBezTo>
                  <a:cubicBezTo>
                    <a:pt x="2640032" y="1574628"/>
                    <a:pt x="2650614" y="1555264"/>
                    <a:pt x="2427351" y="1570429"/>
                  </a:cubicBezTo>
                  <a:cubicBezTo>
                    <a:pt x="2204088" y="1585594"/>
                    <a:pt x="2051605" y="1518553"/>
                    <a:pt x="1940348" y="1570429"/>
                  </a:cubicBezTo>
                  <a:cubicBezTo>
                    <a:pt x="1829091" y="1622305"/>
                    <a:pt x="1604622" y="1547769"/>
                    <a:pt x="1422260" y="1570429"/>
                  </a:cubicBezTo>
                  <a:cubicBezTo>
                    <a:pt x="1239898" y="1593089"/>
                    <a:pt x="1099427" y="1532117"/>
                    <a:pt x="966343" y="1570429"/>
                  </a:cubicBezTo>
                  <a:cubicBezTo>
                    <a:pt x="833259" y="1608741"/>
                    <a:pt x="523113" y="1497570"/>
                    <a:pt x="261743" y="1570429"/>
                  </a:cubicBezTo>
                  <a:cubicBezTo>
                    <a:pt x="106560" y="1548390"/>
                    <a:pt x="875" y="1450237"/>
                    <a:pt x="0" y="1308686"/>
                  </a:cubicBezTo>
                  <a:cubicBezTo>
                    <a:pt x="-53508" y="1121858"/>
                    <a:pt x="19969" y="959599"/>
                    <a:pt x="0" y="774745"/>
                  </a:cubicBezTo>
                  <a:cubicBezTo>
                    <a:pt x="-19969" y="589891"/>
                    <a:pt x="43247" y="430110"/>
                    <a:pt x="0" y="261743"/>
                  </a:cubicBezTo>
                  <a:close/>
                </a:path>
                <a:path w="3632014" h="1570429" stroke="0" extrusionOk="0">
                  <a:moveTo>
                    <a:pt x="0" y="261743"/>
                  </a:moveTo>
                  <a:cubicBezTo>
                    <a:pt x="8185" y="80448"/>
                    <a:pt x="123583" y="20707"/>
                    <a:pt x="261743" y="0"/>
                  </a:cubicBezTo>
                  <a:cubicBezTo>
                    <a:pt x="381466" y="-29011"/>
                    <a:pt x="547171" y="34275"/>
                    <a:pt x="717660" y="0"/>
                  </a:cubicBezTo>
                  <a:cubicBezTo>
                    <a:pt x="888149" y="-34275"/>
                    <a:pt x="1038188" y="7468"/>
                    <a:pt x="1235748" y="0"/>
                  </a:cubicBezTo>
                  <a:cubicBezTo>
                    <a:pt x="1433308" y="-7468"/>
                    <a:pt x="1510353" y="9154"/>
                    <a:pt x="1660581" y="0"/>
                  </a:cubicBezTo>
                  <a:cubicBezTo>
                    <a:pt x="1810809" y="-9154"/>
                    <a:pt x="1983471" y="763"/>
                    <a:pt x="2147583" y="0"/>
                  </a:cubicBezTo>
                  <a:cubicBezTo>
                    <a:pt x="2311695" y="-763"/>
                    <a:pt x="2518829" y="22961"/>
                    <a:pt x="2696757" y="0"/>
                  </a:cubicBezTo>
                  <a:cubicBezTo>
                    <a:pt x="2874685" y="-22961"/>
                    <a:pt x="3164815" y="57746"/>
                    <a:pt x="3370271" y="0"/>
                  </a:cubicBezTo>
                  <a:cubicBezTo>
                    <a:pt x="3501272" y="7529"/>
                    <a:pt x="3612978" y="143642"/>
                    <a:pt x="3632014" y="261743"/>
                  </a:cubicBezTo>
                  <a:cubicBezTo>
                    <a:pt x="3654806" y="526077"/>
                    <a:pt x="3582210" y="611046"/>
                    <a:pt x="3632014" y="806153"/>
                  </a:cubicBezTo>
                  <a:cubicBezTo>
                    <a:pt x="3681818" y="1001260"/>
                    <a:pt x="3624225" y="1075526"/>
                    <a:pt x="3632014" y="1308686"/>
                  </a:cubicBezTo>
                  <a:cubicBezTo>
                    <a:pt x="3644560" y="1463273"/>
                    <a:pt x="3547376" y="1543912"/>
                    <a:pt x="3370271" y="1570429"/>
                  </a:cubicBezTo>
                  <a:cubicBezTo>
                    <a:pt x="3192206" y="1613212"/>
                    <a:pt x="3116654" y="1550781"/>
                    <a:pt x="2945439" y="1570429"/>
                  </a:cubicBezTo>
                  <a:cubicBezTo>
                    <a:pt x="2774224" y="1590077"/>
                    <a:pt x="2645775" y="1508642"/>
                    <a:pt x="2365180" y="1570429"/>
                  </a:cubicBezTo>
                  <a:cubicBezTo>
                    <a:pt x="2084585" y="1632216"/>
                    <a:pt x="2055800" y="1551367"/>
                    <a:pt x="1784922" y="1570429"/>
                  </a:cubicBezTo>
                  <a:cubicBezTo>
                    <a:pt x="1514044" y="1589491"/>
                    <a:pt x="1520865" y="1566371"/>
                    <a:pt x="1329004" y="1570429"/>
                  </a:cubicBezTo>
                  <a:cubicBezTo>
                    <a:pt x="1137143" y="1574487"/>
                    <a:pt x="1081215" y="1569805"/>
                    <a:pt x="873087" y="1570429"/>
                  </a:cubicBezTo>
                  <a:cubicBezTo>
                    <a:pt x="664959" y="1571053"/>
                    <a:pt x="436372" y="1511459"/>
                    <a:pt x="261743" y="1570429"/>
                  </a:cubicBezTo>
                  <a:cubicBezTo>
                    <a:pt x="91532" y="1587508"/>
                    <a:pt x="27144" y="1463284"/>
                    <a:pt x="0" y="1308686"/>
                  </a:cubicBezTo>
                  <a:cubicBezTo>
                    <a:pt x="-56920" y="1123043"/>
                    <a:pt x="20651" y="1008807"/>
                    <a:pt x="0" y="764276"/>
                  </a:cubicBezTo>
                  <a:cubicBezTo>
                    <a:pt x="-20651" y="519745"/>
                    <a:pt x="27308" y="436103"/>
                    <a:pt x="0" y="261743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b="1" dirty="0" err="1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Bảo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vệ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rừng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và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các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loài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động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vật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hoang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dã</a:t>
              </a:r>
              <a:endParaRPr lang="en-US" sz="2400" b="1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pic>
          <p:nvPicPr>
            <p:cNvPr id="2050" name="Picture 2" descr="Wild Animals Cartoon PNG, Vector, PSD, and Clipart With Transparent  Background for Free Download | Pngtree">
              <a:extLst>
                <a:ext uri="{FF2B5EF4-FFF2-40B4-BE49-F238E27FC236}">
                  <a16:creationId xmlns:a16="http://schemas.microsoft.com/office/drawing/2014/main" id="{366A1024-E117-5086-52F3-A6C3D8E979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2995" y="2541015"/>
              <a:ext cx="1669449" cy="1124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16D1C9B-66CB-9FAF-62C6-10A249C12B93}"/>
              </a:ext>
            </a:extLst>
          </p:cNvPr>
          <p:cNvGrpSpPr/>
          <p:nvPr/>
        </p:nvGrpSpPr>
        <p:grpSpPr>
          <a:xfrm>
            <a:off x="5029200" y="1532620"/>
            <a:ext cx="3409592" cy="2011565"/>
            <a:chOff x="5029200" y="1532620"/>
            <a:chExt cx="3409592" cy="2011565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58AED00E-F9B7-DA9E-7DA1-8A939530026E}"/>
                </a:ext>
              </a:extLst>
            </p:cNvPr>
            <p:cNvSpPr/>
            <p:nvPr/>
          </p:nvSpPr>
          <p:spPr>
            <a:xfrm>
              <a:off x="5029200" y="1532620"/>
              <a:ext cx="3397236" cy="1570429"/>
            </a:xfrm>
            <a:custGeom>
              <a:avLst/>
              <a:gdLst>
                <a:gd name="connsiteX0" fmla="*/ 0 w 3397236"/>
                <a:gd name="connsiteY0" fmla="*/ 261743 h 1570429"/>
                <a:gd name="connsiteX1" fmla="*/ 261743 w 3397236"/>
                <a:gd name="connsiteY1" fmla="*/ 0 h 1570429"/>
                <a:gd name="connsiteX2" fmla="*/ 779018 w 3397236"/>
                <a:gd name="connsiteY2" fmla="*/ 0 h 1570429"/>
                <a:gd name="connsiteX3" fmla="*/ 1353768 w 3397236"/>
                <a:gd name="connsiteY3" fmla="*/ 0 h 1570429"/>
                <a:gd name="connsiteX4" fmla="*/ 1899781 w 3397236"/>
                <a:gd name="connsiteY4" fmla="*/ 0 h 1570429"/>
                <a:gd name="connsiteX5" fmla="*/ 2532006 w 3397236"/>
                <a:gd name="connsiteY5" fmla="*/ 0 h 1570429"/>
                <a:gd name="connsiteX6" fmla="*/ 3135493 w 3397236"/>
                <a:gd name="connsiteY6" fmla="*/ 0 h 1570429"/>
                <a:gd name="connsiteX7" fmla="*/ 3397236 w 3397236"/>
                <a:gd name="connsiteY7" fmla="*/ 261743 h 1570429"/>
                <a:gd name="connsiteX8" fmla="*/ 3397236 w 3397236"/>
                <a:gd name="connsiteY8" fmla="*/ 806153 h 1570429"/>
                <a:gd name="connsiteX9" fmla="*/ 3397236 w 3397236"/>
                <a:gd name="connsiteY9" fmla="*/ 1308686 h 1570429"/>
                <a:gd name="connsiteX10" fmla="*/ 3135493 w 3397236"/>
                <a:gd name="connsiteY10" fmla="*/ 1570429 h 1570429"/>
                <a:gd name="connsiteX11" fmla="*/ 2618218 w 3397236"/>
                <a:gd name="connsiteY11" fmla="*/ 1570429 h 1570429"/>
                <a:gd name="connsiteX12" fmla="*/ 2014731 w 3397236"/>
                <a:gd name="connsiteY12" fmla="*/ 1570429 h 1570429"/>
                <a:gd name="connsiteX13" fmla="*/ 1411243 w 3397236"/>
                <a:gd name="connsiteY13" fmla="*/ 1570429 h 1570429"/>
                <a:gd name="connsiteX14" fmla="*/ 893968 w 3397236"/>
                <a:gd name="connsiteY14" fmla="*/ 1570429 h 1570429"/>
                <a:gd name="connsiteX15" fmla="*/ 261743 w 3397236"/>
                <a:gd name="connsiteY15" fmla="*/ 1570429 h 1570429"/>
                <a:gd name="connsiteX16" fmla="*/ 0 w 3397236"/>
                <a:gd name="connsiteY16" fmla="*/ 1308686 h 1570429"/>
                <a:gd name="connsiteX17" fmla="*/ 0 w 3397236"/>
                <a:gd name="connsiteY17" fmla="*/ 764276 h 1570429"/>
                <a:gd name="connsiteX18" fmla="*/ 0 w 3397236"/>
                <a:gd name="connsiteY18" fmla="*/ 261743 h 157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97236" h="1570429" fill="none" extrusionOk="0">
                  <a:moveTo>
                    <a:pt x="0" y="261743"/>
                  </a:moveTo>
                  <a:cubicBezTo>
                    <a:pt x="29337" y="123118"/>
                    <a:pt x="123106" y="26264"/>
                    <a:pt x="261743" y="0"/>
                  </a:cubicBezTo>
                  <a:cubicBezTo>
                    <a:pt x="377817" y="-48916"/>
                    <a:pt x="637023" y="52054"/>
                    <a:pt x="779018" y="0"/>
                  </a:cubicBezTo>
                  <a:cubicBezTo>
                    <a:pt x="921013" y="-52054"/>
                    <a:pt x="1103789" y="39898"/>
                    <a:pt x="1353768" y="0"/>
                  </a:cubicBezTo>
                  <a:cubicBezTo>
                    <a:pt x="1603747" y="-39898"/>
                    <a:pt x="1639478" y="13906"/>
                    <a:pt x="1899781" y="0"/>
                  </a:cubicBezTo>
                  <a:cubicBezTo>
                    <a:pt x="2160084" y="-13906"/>
                    <a:pt x="2321374" y="28192"/>
                    <a:pt x="2532006" y="0"/>
                  </a:cubicBezTo>
                  <a:cubicBezTo>
                    <a:pt x="2742639" y="-28192"/>
                    <a:pt x="3008916" y="36616"/>
                    <a:pt x="3135493" y="0"/>
                  </a:cubicBezTo>
                  <a:cubicBezTo>
                    <a:pt x="3287521" y="7243"/>
                    <a:pt x="3421970" y="129337"/>
                    <a:pt x="3397236" y="261743"/>
                  </a:cubicBezTo>
                  <a:cubicBezTo>
                    <a:pt x="3440093" y="450665"/>
                    <a:pt x="3386553" y="677298"/>
                    <a:pt x="3397236" y="806153"/>
                  </a:cubicBezTo>
                  <a:cubicBezTo>
                    <a:pt x="3407919" y="935008"/>
                    <a:pt x="3390740" y="1092944"/>
                    <a:pt x="3397236" y="1308686"/>
                  </a:cubicBezTo>
                  <a:cubicBezTo>
                    <a:pt x="3375635" y="1446519"/>
                    <a:pt x="3254872" y="1591706"/>
                    <a:pt x="3135493" y="1570429"/>
                  </a:cubicBezTo>
                  <a:cubicBezTo>
                    <a:pt x="3031430" y="1580553"/>
                    <a:pt x="2765994" y="1516189"/>
                    <a:pt x="2618218" y="1570429"/>
                  </a:cubicBezTo>
                  <a:cubicBezTo>
                    <a:pt x="2470442" y="1624669"/>
                    <a:pt x="2272785" y="1516894"/>
                    <a:pt x="2014731" y="1570429"/>
                  </a:cubicBezTo>
                  <a:cubicBezTo>
                    <a:pt x="1756677" y="1623964"/>
                    <a:pt x="1629226" y="1540355"/>
                    <a:pt x="1411243" y="1570429"/>
                  </a:cubicBezTo>
                  <a:cubicBezTo>
                    <a:pt x="1193260" y="1600503"/>
                    <a:pt x="1069278" y="1562370"/>
                    <a:pt x="893968" y="1570429"/>
                  </a:cubicBezTo>
                  <a:cubicBezTo>
                    <a:pt x="718658" y="1578488"/>
                    <a:pt x="419594" y="1531253"/>
                    <a:pt x="261743" y="1570429"/>
                  </a:cubicBezTo>
                  <a:cubicBezTo>
                    <a:pt x="123379" y="1584084"/>
                    <a:pt x="2096" y="1447935"/>
                    <a:pt x="0" y="1308686"/>
                  </a:cubicBezTo>
                  <a:cubicBezTo>
                    <a:pt x="-1186" y="1086619"/>
                    <a:pt x="40839" y="902777"/>
                    <a:pt x="0" y="764276"/>
                  </a:cubicBezTo>
                  <a:cubicBezTo>
                    <a:pt x="-40839" y="625775"/>
                    <a:pt x="18427" y="450147"/>
                    <a:pt x="0" y="261743"/>
                  </a:cubicBezTo>
                  <a:close/>
                </a:path>
                <a:path w="3397236" h="1570429" stroke="0" extrusionOk="0">
                  <a:moveTo>
                    <a:pt x="0" y="261743"/>
                  </a:moveTo>
                  <a:cubicBezTo>
                    <a:pt x="8185" y="80448"/>
                    <a:pt x="123583" y="20707"/>
                    <a:pt x="261743" y="0"/>
                  </a:cubicBezTo>
                  <a:cubicBezTo>
                    <a:pt x="467319" y="-22045"/>
                    <a:pt x="598657" y="56302"/>
                    <a:pt x="779018" y="0"/>
                  </a:cubicBezTo>
                  <a:cubicBezTo>
                    <a:pt x="959380" y="-56302"/>
                    <a:pt x="1073222" y="38294"/>
                    <a:pt x="1353768" y="0"/>
                  </a:cubicBezTo>
                  <a:cubicBezTo>
                    <a:pt x="1634314" y="-38294"/>
                    <a:pt x="1681762" y="21338"/>
                    <a:pt x="1842306" y="0"/>
                  </a:cubicBezTo>
                  <a:cubicBezTo>
                    <a:pt x="2002850" y="-21338"/>
                    <a:pt x="2152958" y="53603"/>
                    <a:pt x="2388318" y="0"/>
                  </a:cubicBezTo>
                  <a:cubicBezTo>
                    <a:pt x="2623678" y="-53603"/>
                    <a:pt x="2870651" y="40976"/>
                    <a:pt x="3135493" y="0"/>
                  </a:cubicBezTo>
                  <a:cubicBezTo>
                    <a:pt x="3286608" y="24947"/>
                    <a:pt x="3417093" y="152196"/>
                    <a:pt x="3397236" y="261743"/>
                  </a:cubicBezTo>
                  <a:cubicBezTo>
                    <a:pt x="3422899" y="433279"/>
                    <a:pt x="3338923" y="655441"/>
                    <a:pt x="3397236" y="764276"/>
                  </a:cubicBezTo>
                  <a:cubicBezTo>
                    <a:pt x="3455549" y="873111"/>
                    <a:pt x="3347432" y="1113579"/>
                    <a:pt x="3397236" y="1308686"/>
                  </a:cubicBezTo>
                  <a:cubicBezTo>
                    <a:pt x="3398692" y="1456553"/>
                    <a:pt x="3277145" y="1531053"/>
                    <a:pt x="3135493" y="1570429"/>
                  </a:cubicBezTo>
                  <a:cubicBezTo>
                    <a:pt x="2919797" y="1623493"/>
                    <a:pt x="2705568" y="1501989"/>
                    <a:pt x="2560743" y="1570429"/>
                  </a:cubicBezTo>
                  <a:cubicBezTo>
                    <a:pt x="2415918" y="1638869"/>
                    <a:pt x="2215322" y="1552885"/>
                    <a:pt x="2043468" y="1570429"/>
                  </a:cubicBezTo>
                  <a:cubicBezTo>
                    <a:pt x="1871615" y="1587973"/>
                    <a:pt x="1675907" y="1511433"/>
                    <a:pt x="1411243" y="1570429"/>
                  </a:cubicBezTo>
                  <a:cubicBezTo>
                    <a:pt x="1146579" y="1629425"/>
                    <a:pt x="1090597" y="1515041"/>
                    <a:pt x="779018" y="1570429"/>
                  </a:cubicBezTo>
                  <a:cubicBezTo>
                    <a:pt x="467440" y="1625817"/>
                    <a:pt x="424621" y="1544854"/>
                    <a:pt x="261743" y="1570429"/>
                  </a:cubicBezTo>
                  <a:cubicBezTo>
                    <a:pt x="132665" y="1560941"/>
                    <a:pt x="-169" y="1420748"/>
                    <a:pt x="0" y="1308686"/>
                  </a:cubicBezTo>
                  <a:cubicBezTo>
                    <a:pt x="-37878" y="1109750"/>
                    <a:pt x="22493" y="1005326"/>
                    <a:pt x="0" y="774745"/>
                  </a:cubicBezTo>
                  <a:cubicBezTo>
                    <a:pt x="-22493" y="544164"/>
                    <a:pt x="16590" y="416718"/>
                    <a:pt x="0" y="261743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b="1" dirty="0" err="1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Tích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cực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trồng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và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chăm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sóc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cây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,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giữ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môi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trường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xanh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,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sạch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,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đẹp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.</a:t>
              </a:r>
            </a:p>
          </p:txBody>
        </p:sp>
        <p:pic>
          <p:nvPicPr>
            <p:cNvPr id="2052" name="Picture 4" descr="Best Kids planting tree Illustration download in PNG &amp; Vector format">
              <a:extLst>
                <a:ext uri="{FF2B5EF4-FFF2-40B4-BE49-F238E27FC236}">
                  <a16:creationId xmlns:a16="http://schemas.microsoft.com/office/drawing/2014/main" id="{4951B99F-C226-A699-294A-FE23C52D69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4290" y="2541015"/>
              <a:ext cx="1424502" cy="1003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DC2B1C3-2CE5-2B7F-3AF1-508A225C3246}"/>
              </a:ext>
            </a:extLst>
          </p:cNvPr>
          <p:cNvGrpSpPr/>
          <p:nvPr/>
        </p:nvGrpSpPr>
        <p:grpSpPr>
          <a:xfrm>
            <a:off x="983292" y="3724509"/>
            <a:ext cx="7177415" cy="1418991"/>
            <a:chOff x="983292" y="3724509"/>
            <a:chExt cx="7177415" cy="1418991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5B3DF28-44A1-410E-63A9-1055ABFAC35A}"/>
                </a:ext>
              </a:extLst>
            </p:cNvPr>
            <p:cNvSpPr/>
            <p:nvPr/>
          </p:nvSpPr>
          <p:spPr>
            <a:xfrm>
              <a:off x="983292" y="3724509"/>
              <a:ext cx="7177415" cy="1003171"/>
            </a:xfrm>
            <a:custGeom>
              <a:avLst/>
              <a:gdLst>
                <a:gd name="connsiteX0" fmla="*/ 0 w 7177415"/>
                <a:gd name="connsiteY0" fmla="*/ 167199 h 1003171"/>
                <a:gd name="connsiteX1" fmla="*/ 167199 w 7177415"/>
                <a:gd name="connsiteY1" fmla="*/ 0 h 1003171"/>
                <a:gd name="connsiteX2" fmla="*/ 669020 w 7177415"/>
                <a:gd name="connsiteY2" fmla="*/ 0 h 1003171"/>
                <a:gd name="connsiteX3" fmla="*/ 1102411 w 7177415"/>
                <a:gd name="connsiteY3" fmla="*/ 0 h 1003171"/>
                <a:gd name="connsiteX4" fmla="*/ 1604233 w 7177415"/>
                <a:gd name="connsiteY4" fmla="*/ 0 h 1003171"/>
                <a:gd name="connsiteX5" fmla="*/ 2174484 w 7177415"/>
                <a:gd name="connsiteY5" fmla="*/ 0 h 1003171"/>
                <a:gd name="connsiteX6" fmla="*/ 2607875 w 7177415"/>
                <a:gd name="connsiteY6" fmla="*/ 0 h 1003171"/>
                <a:gd name="connsiteX7" fmla="*/ 3314987 w 7177415"/>
                <a:gd name="connsiteY7" fmla="*/ 0 h 1003171"/>
                <a:gd name="connsiteX8" fmla="*/ 3953668 w 7177415"/>
                <a:gd name="connsiteY8" fmla="*/ 0 h 1003171"/>
                <a:gd name="connsiteX9" fmla="*/ 4592350 w 7177415"/>
                <a:gd name="connsiteY9" fmla="*/ 0 h 1003171"/>
                <a:gd name="connsiteX10" fmla="*/ 5231032 w 7177415"/>
                <a:gd name="connsiteY10" fmla="*/ 0 h 1003171"/>
                <a:gd name="connsiteX11" fmla="*/ 5801283 w 7177415"/>
                <a:gd name="connsiteY11" fmla="*/ 0 h 1003171"/>
                <a:gd name="connsiteX12" fmla="*/ 6439965 w 7177415"/>
                <a:gd name="connsiteY12" fmla="*/ 0 h 1003171"/>
                <a:gd name="connsiteX13" fmla="*/ 7010216 w 7177415"/>
                <a:gd name="connsiteY13" fmla="*/ 0 h 1003171"/>
                <a:gd name="connsiteX14" fmla="*/ 7177415 w 7177415"/>
                <a:gd name="connsiteY14" fmla="*/ 167199 h 1003171"/>
                <a:gd name="connsiteX15" fmla="*/ 7177415 w 7177415"/>
                <a:gd name="connsiteY15" fmla="*/ 481522 h 1003171"/>
                <a:gd name="connsiteX16" fmla="*/ 7177415 w 7177415"/>
                <a:gd name="connsiteY16" fmla="*/ 835972 h 1003171"/>
                <a:gd name="connsiteX17" fmla="*/ 7010216 w 7177415"/>
                <a:gd name="connsiteY17" fmla="*/ 1003171 h 1003171"/>
                <a:gd name="connsiteX18" fmla="*/ 6645255 w 7177415"/>
                <a:gd name="connsiteY18" fmla="*/ 1003171 h 1003171"/>
                <a:gd name="connsiteX19" fmla="*/ 6143434 w 7177415"/>
                <a:gd name="connsiteY19" fmla="*/ 1003171 h 1003171"/>
                <a:gd name="connsiteX20" fmla="*/ 5573182 w 7177415"/>
                <a:gd name="connsiteY20" fmla="*/ 1003171 h 1003171"/>
                <a:gd name="connsiteX21" fmla="*/ 5139791 w 7177415"/>
                <a:gd name="connsiteY21" fmla="*/ 1003171 h 1003171"/>
                <a:gd name="connsiteX22" fmla="*/ 4569540 w 7177415"/>
                <a:gd name="connsiteY22" fmla="*/ 1003171 h 1003171"/>
                <a:gd name="connsiteX23" fmla="*/ 3999289 w 7177415"/>
                <a:gd name="connsiteY23" fmla="*/ 1003171 h 1003171"/>
                <a:gd name="connsiteX24" fmla="*/ 3634328 w 7177415"/>
                <a:gd name="connsiteY24" fmla="*/ 1003171 h 1003171"/>
                <a:gd name="connsiteX25" fmla="*/ 2995646 w 7177415"/>
                <a:gd name="connsiteY25" fmla="*/ 1003171 h 1003171"/>
                <a:gd name="connsiteX26" fmla="*/ 2493825 w 7177415"/>
                <a:gd name="connsiteY26" fmla="*/ 1003171 h 1003171"/>
                <a:gd name="connsiteX27" fmla="*/ 1923573 w 7177415"/>
                <a:gd name="connsiteY27" fmla="*/ 1003171 h 1003171"/>
                <a:gd name="connsiteX28" fmla="*/ 1558612 w 7177415"/>
                <a:gd name="connsiteY28" fmla="*/ 1003171 h 1003171"/>
                <a:gd name="connsiteX29" fmla="*/ 919931 w 7177415"/>
                <a:gd name="connsiteY29" fmla="*/ 1003171 h 1003171"/>
                <a:gd name="connsiteX30" fmla="*/ 167199 w 7177415"/>
                <a:gd name="connsiteY30" fmla="*/ 1003171 h 1003171"/>
                <a:gd name="connsiteX31" fmla="*/ 0 w 7177415"/>
                <a:gd name="connsiteY31" fmla="*/ 835972 h 1003171"/>
                <a:gd name="connsiteX32" fmla="*/ 0 w 7177415"/>
                <a:gd name="connsiteY32" fmla="*/ 501586 h 1003171"/>
                <a:gd name="connsiteX33" fmla="*/ 0 w 7177415"/>
                <a:gd name="connsiteY33" fmla="*/ 167199 h 10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177415" h="1003171" fill="none" extrusionOk="0">
                  <a:moveTo>
                    <a:pt x="0" y="167199"/>
                  </a:moveTo>
                  <a:cubicBezTo>
                    <a:pt x="16947" y="82435"/>
                    <a:pt x="81230" y="-18350"/>
                    <a:pt x="167199" y="0"/>
                  </a:cubicBezTo>
                  <a:cubicBezTo>
                    <a:pt x="277922" y="-26733"/>
                    <a:pt x="464027" y="44527"/>
                    <a:pt x="669020" y="0"/>
                  </a:cubicBezTo>
                  <a:cubicBezTo>
                    <a:pt x="874013" y="-44527"/>
                    <a:pt x="998653" y="30719"/>
                    <a:pt x="1102411" y="0"/>
                  </a:cubicBezTo>
                  <a:cubicBezTo>
                    <a:pt x="1206169" y="-30719"/>
                    <a:pt x="1447778" y="18713"/>
                    <a:pt x="1604233" y="0"/>
                  </a:cubicBezTo>
                  <a:cubicBezTo>
                    <a:pt x="1760688" y="-18713"/>
                    <a:pt x="1936883" y="13305"/>
                    <a:pt x="2174484" y="0"/>
                  </a:cubicBezTo>
                  <a:cubicBezTo>
                    <a:pt x="2412085" y="-13305"/>
                    <a:pt x="2447580" y="28599"/>
                    <a:pt x="2607875" y="0"/>
                  </a:cubicBezTo>
                  <a:cubicBezTo>
                    <a:pt x="2768170" y="-28599"/>
                    <a:pt x="3005973" y="61242"/>
                    <a:pt x="3314987" y="0"/>
                  </a:cubicBezTo>
                  <a:cubicBezTo>
                    <a:pt x="3624001" y="-61242"/>
                    <a:pt x="3744308" y="58396"/>
                    <a:pt x="3953668" y="0"/>
                  </a:cubicBezTo>
                  <a:cubicBezTo>
                    <a:pt x="4163028" y="-58396"/>
                    <a:pt x="4409827" y="24014"/>
                    <a:pt x="4592350" y="0"/>
                  </a:cubicBezTo>
                  <a:cubicBezTo>
                    <a:pt x="4774873" y="-24014"/>
                    <a:pt x="4976279" y="43555"/>
                    <a:pt x="5231032" y="0"/>
                  </a:cubicBezTo>
                  <a:cubicBezTo>
                    <a:pt x="5485785" y="-43555"/>
                    <a:pt x="5576386" y="47293"/>
                    <a:pt x="5801283" y="0"/>
                  </a:cubicBezTo>
                  <a:cubicBezTo>
                    <a:pt x="6026180" y="-47293"/>
                    <a:pt x="6272354" y="30803"/>
                    <a:pt x="6439965" y="0"/>
                  </a:cubicBezTo>
                  <a:cubicBezTo>
                    <a:pt x="6607576" y="-30803"/>
                    <a:pt x="6792422" y="61394"/>
                    <a:pt x="7010216" y="0"/>
                  </a:cubicBezTo>
                  <a:cubicBezTo>
                    <a:pt x="7100546" y="6974"/>
                    <a:pt x="7168323" y="82599"/>
                    <a:pt x="7177415" y="167199"/>
                  </a:cubicBezTo>
                  <a:cubicBezTo>
                    <a:pt x="7196638" y="296701"/>
                    <a:pt x="7157212" y="390607"/>
                    <a:pt x="7177415" y="481522"/>
                  </a:cubicBezTo>
                  <a:cubicBezTo>
                    <a:pt x="7197618" y="572437"/>
                    <a:pt x="7148004" y="684243"/>
                    <a:pt x="7177415" y="835972"/>
                  </a:cubicBezTo>
                  <a:cubicBezTo>
                    <a:pt x="7175115" y="929004"/>
                    <a:pt x="7121214" y="995023"/>
                    <a:pt x="7010216" y="1003171"/>
                  </a:cubicBezTo>
                  <a:cubicBezTo>
                    <a:pt x="6867340" y="1046788"/>
                    <a:pt x="6798165" y="962792"/>
                    <a:pt x="6645255" y="1003171"/>
                  </a:cubicBezTo>
                  <a:cubicBezTo>
                    <a:pt x="6492345" y="1043550"/>
                    <a:pt x="6265899" y="990205"/>
                    <a:pt x="6143434" y="1003171"/>
                  </a:cubicBezTo>
                  <a:cubicBezTo>
                    <a:pt x="6020969" y="1016137"/>
                    <a:pt x="5796495" y="978701"/>
                    <a:pt x="5573182" y="1003171"/>
                  </a:cubicBezTo>
                  <a:cubicBezTo>
                    <a:pt x="5349869" y="1027641"/>
                    <a:pt x="5354910" y="982298"/>
                    <a:pt x="5139791" y="1003171"/>
                  </a:cubicBezTo>
                  <a:cubicBezTo>
                    <a:pt x="4924672" y="1024044"/>
                    <a:pt x="4683905" y="943765"/>
                    <a:pt x="4569540" y="1003171"/>
                  </a:cubicBezTo>
                  <a:cubicBezTo>
                    <a:pt x="4455175" y="1062577"/>
                    <a:pt x="4159246" y="965110"/>
                    <a:pt x="3999289" y="1003171"/>
                  </a:cubicBezTo>
                  <a:cubicBezTo>
                    <a:pt x="3839332" y="1041232"/>
                    <a:pt x="3709886" y="996630"/>
                    <a:pt x="3634328" y="1003171"/>
                  </a:cubicBezTo>
                  <a:cubicBezTo>
                    <a:pt x="3558770" y="1009712"/>
                    <a:pt x="3265017" y="932014"/>
                    <a:pt x="2995646" y="1003171"/>
                  </a:cubicBezTo>
                  <a:cubicBezTo>
                    <a:pt x="2726275" y="1074328"/>
                    <a:pt x="2739130" y="965289"/>
                    <a:pt x="2493825" y="1003171"/>
                  </a:cubicBezTo>
                  <a:cubicBezTo>
                    <a:pt x="2248520" y="1041053"/>
                    <a:pt x="2056917" y="941502"/>
                    <a:pt x="1923573" y="1003171"/>
                  </a:cubicBezTo>
                  <a:cubicBezTo>
                    <a:pt x="1790229" y="1064840"/>
                    <a:pt x="1705540" y="981762"/>
                    <a:pt x="1558612" y="1003171"/>
                  </a:cubicBezTo>
                  <a:cubicBezTo>
                    <a:pt x="1411684" y="1024580"/>
                    <a:pt x="1208319" y="929813"/>
                    <a:pt x="919931" y="1003171"/>
                  </a:cubicBezTo>
                  <a:cubicBezTo>
                    <a:pt x="631543" y="1076529"/>
                    <a:pt x="466563" y="993499"/>
                    <a:pt x="167199" y="1003171"/>
                  </a:cubicBezTo>
                  <a:cubicBezTo>
                    <a:pt x="71685" y="1002708"/>
                    <a:pt x="-551" y="939994"/>
                    <a:pt x="0" y="835972"/>
                  </a:cubicBezTo>
                  <a:cubicBezTo>
                    <a:pt x="-31267" y="694316"/>
                    <a:pt x="38469" y="613619"/>
                    <a:pt x="0" y="501586"/>
                  </a:cubicBezTo>
                  <a:cubicBezTo>
                    <a:pt x="-38469" y="389553"/>
                    <a:pt x="12982" y="279393"/>
                    <a:pt x="0" y="167199"/>
                  </a:cubicBezTo>
                  <a:close/>
                </a:path>
                <a:path w="7177415" h="1003171" stroke="0" extrusionOk="0">
                  <a:moveTo>
                    <a:pt x="0" y="167199"/>
                  </a:moveTo>
                  <a:cubicBezTo>
                    <a:pt x="3867" y="57502"/>
                    <a:pt x="80033" y="16753"/>
                    <a:pt x="167199" y="0"/>
                  </a:cubicBezTo>
                  <a:cubicBezTo>
                    <a:pt x="305593" y="-35810"/>
                    <a:pt x="462558" y="10451"/>
                    <a:pt x="600590" y="0"/>
                  </a:cubicBezTo>
                  <a:cubicBezTo>
                    <a:pt x="738622" y="-10451"/>
                    <a:pt x="970477" y="51943"/>
                    <a:pt x="1170841" y="0"/>
                  </a:cubicBezTo>
                  <a:cubicBezTo>
                    <a:pt x="1371205" y="-51943"/>
                    <a:pt x="1435334" y="25679"/>
                    <a:pt x="1535802" y="0"/>
                  </a:cubicBezTo>
                  <a:cubicBezTo>
                    <a:pt x="1636270" y="-25679"/>
                    <a:pt x="1845043" y="34392"/>
                    <a:pt x="2037624" y="0"/>
                  </a:cubicBezTo>
                  <a:cubicBezTo>
                    <a:pt x="2230205" y="-34392"/>
                    <a:pt x="2426807" y="28812"/>
                    <a:pt x="2676305" y="0"/>
                  </a:cubicBezTo>
                  <a:cubicBezTo>
                    <a:pt x="2925803" y="-28812"/>
                    <a:pt x="3060117" y="28757"/>
                    <a:pt x="3383417" y="0"/>
                  </a:cubicBezTo>
                  <a:cubicBezTo>
                    <a:pt x="3706717" y="-28757"/>
                    <a:pt x="3850311" y="28552"/>
                    <a:pt x="4022099" y="0"/>
                  </a:cubicBezTo>
                  <a:cubicBezTo>
                    <a:pt x="4193887" y="-28552"/>
                    <a:pt x="4586213" y="17210"/>
                    <a:pt x="4729210" y="0"/>
                  </a:cubicBezTo>
                  <a:cubicBezTo>
                    <a:pt x="4872207" y="-17210"/>
                    <a:pt x="5079143" y="5286"/>
                    <a:pt x="5231032" y="0"/>
                  </a:cubicBezTo>
                  <a:cubicBezTo>
                    <a:pt x="5382921" y="-5286"/>
                    <a:pt x="5503468" y="35977"/>
                    <a:pt x="5595992" y="0"/>
                  </a:cubicBezTo>
                  <a:cubicBezTo>
                    <a:pt x="5688516" y="-35977"/>
                    <a:pt x="6050349" y="24766"/>
                    <a:pt x="6303104" y="0"/>
                  </a:cubicBezTo>
                  <a:cubicBezTo>
                    <a:pt x="6555859" y="-24766"/>
                    <a:pt x="6786205" y="73154"/>
                    <a:pt x="7010216" y="0"/>
                  </a:cubicBezTo>
                  <a:cubicBezTo>
                    <a:pt x="7100882" y="3729"/>
                    <a:pt x="7196014" y="67638"/>
                    <a:pt x="7177415" y="167199"/>
                  </a:cubicBezTo>
                  <a:cubicBezTo>
                    <a:pt x="7209511" y="237343"/>
                    <a:pt x="7160357" y="411014"/>
                    <a:pt x="7177415" y="508273"/>
                  </a:cubicBezTo>
                  <a:cubicBezTo>
                    <a:pt x="7194473" y="605532"/>
                    <a:pt x="7139564" y="677682"/>
                    <a:pt x="7177415" y="835972"/>
                  </a:cubicBezTo>
                  <a:cubicBezTo>
                    <a:pt x="7190178" y="920490"/>
                    <a:pt x="7102464" y="985259"/>
                    <a:pt x="7010216" y="1003171"/>
                  </a:cubicBezTo>
                  <a:cubicBezTo>
                    <a:pt x="6868066" y="1007810"/>
                    <a:pt x="6666006" y="930840"/>
                    <a:pt x="6371534" y="1003171"/>
                  </a:cubicBezTo>
                  <a:cubicBezTo>
                    <a:pt x="6077062" y="1075502"/>
                    <a:pt x="6139904" y="980857"/>
                    <a:pt x="6006574" y="1003171"/>
                  </a:cubicBezTo>
                  <a:cubicBezTo>
                    <a:pt x="5873244" y="1025485"/>
                    <a:pt x="5568338" y="948302"/>
                    <a:pt x="5367892" y="1003171"/>
                  </a:cubicBezTo>
                  <a:cubicBezTo>
                    <a:pt x="5167446" y="1058040"/>
                    <a:pt x="5151758" y="997922"/>
                    <a:pt x="5002931" y="1003171"/>
                  </a:cubicBezTo>
                  <a:cubicBezTo>
                    <a:pt x="4854104" y="1008420"/>
                    <a:pt x="4635134" y="965911"/>
                    <a:pt x="4295819" y="1003171"/>
                  </a:cubicBezTo>
                  <a:cubicBezTo>
                    <a:pt x="3956504" y="1040431"/>
                    <a:pt x="4005705" y="960197"/>
                    <a:pt x="3725568" y="1003171"/>
                  </a:cubicBezTo>
                  <a:cubicBezTo>
                    <a:pt x="3445431" y="1046145"/>
                    <a:pt x="3407218" y="999773"/>
                    <a:pt x="3223747" y="1003171"/>
                  </a:cubicBezTo>
                  <a:cubicBezTo>
                    <a:pt x="3040276" y="1006569"/>
                    <a:pt x="2802690" y="988986"/>
                    <a:pt x="2516635" y="1003171"/>
                  </a:cubicBezTo>
                  <a:cubicBezTo>
                    <a:pt x="2230580" y="1017356"/>
                    <a:pt x="2144188" y="936298"/>
                    <a:pt x="1877953" y="1003171"/>
                  </a:cubicBezTo>
                  <a:cubicBezTo>
                    <a:pt x="1611718" y="1070044"/>
                    <a:pt x="1544364" y="946737"/>
                    <a:pt x="1307702" y="1003171"/>
                  </a:cubicBezTo>
                  <a:cubicBezTo>
                    <a:pt x="1071040" y="1059605"/>
                    <a:pt x="1095103" y="962672"/>
                    <a:pt x="942741" y="1003171"/>
                  </a:cubicBezTo>
                  <a:cubicBezTo>
                    <a:pt x="790379" y="1043670"/>
                    <a:pt x="399084" y="982923"/>
                    <a:pt x="167199" y="1003171"/>
                  </a:cubicBezTo>
                  <a:cubicBezTo>
                    <a:pt x="49727" y="1010988"/>
                    <a:pt x="-12292" y="921194"/>
                    <a:pt x="0" y="835972"/>
                  </a:cubicBezTo>
                  <a:cubicBezTo>
                    <a:pt x="-1001" y="734360"/>
                    <a:pt x="13579" y="624646"/>
                    <a:pt x="0" y="501586"/>
                  </a:cubicBezTo>
                  <a:cubicBezTo>
                    <a:pt x="-13579" y="378526"/>
                    <a:pt x="39577" y="236362"/>
                    <a:pt x="0" y="167199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b="1" dirty="0" err="1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Khai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thác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hợp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lí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,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không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tận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diệt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các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nguồn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sinh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vật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trong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tự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nhiên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ea typeface="AvantGarde" panose="00000400000000000000" pitchFamily="2" charset="0"/>
                  <a:cs typeface="AvantGarde" panose="00000400000000000000" pitchFamily="2" charset="0"/>
                </a:rPr>
                <a:t>.</a:t>
              </a:r>
            </a:p>
          </p:txBody>
        </p:sp>
        <p:pic>
          <p:nvPicPr>
            <p:cNvPr id="2054" name="Picture 6" descr="Catching Fish Vector Art PNG, Fish Catching Cartoon Vector Material, Fish, Catch  Fish, Cartoon PNG Image For Free Download">
              <a:extLst>
                <a:ext uri="{FF2B5EF4-FFF2-40B4-BE49-F238E27FC236}">
                  <a16:creationId xmlns:a16="http://schemas.microsoft.com/office/drawing/2014/main" id="{937C102F-BEF8-9F7B-35F0-D335BFDC03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475" y="4070007"/>
              <a:ext cx="1073493" cy="1073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371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7B961231-EB5A-6D50-3355-33B112965707}"/>
              </a:ext>
            </a:extLst>
          </p:cNvPr>
          <p:cNvSpPr/>
          <p:nvPr/>
        </p:nvSpPr>
        <p:spPr>
          <a:xfrm>
            <a:off x="532763" y="3428463"/>
            <a:ext cx="8070112" cy="1175436"/>
          </a:xfrm>
          <a:custGeom>
            <a:avLst/>
            <a:gdLst>
              <a:gd name="connsiteX0" fmla="*/ 0 w 8070112"/>
              <a:gd name="connsiteY0" fmla="*/ 195910 h 1175436"/>
              <a:gd name="connsiteX1" fmla="*/ 195910 w 8070112"/>
              <a:gd name="connsiteY1" fmla="*/ 0 h 1175436"/>
              <a:gd name="connsiteX2" fmla="*/ 709765 w 8070112"/>
              <a:gd name="connsiteY2" fmla="*/ 0 h 1175436"/>
              <a:gd name="connsiteX3" fmla="*/ 1146837 w 8070112"/>
              <a:gd name="connsiteY3" fmla="*/ 0 h 1175436"/>
              <a:gd name="connsiteX4" fmla="*/ 1891041 w 8070112"/>
              <a:gd name="connsiteY4" fmla="*/ 0 h 1175436"/>
              <a:gd name="connsiteX5" fmla="*/ 2558461 w 8070112"/>
              <a:gd name="connsiteY5" fmla="*/ 0 h 1175436"/>
              <a:gd name="connsiteX6" fmla="*/ 3225882 w 8070112"/>
              <a:gd name="connsiteY6" fmla="*/ 0 h 1175436"/>
              <a:gd name="connsiteX7" fmla="*/ 3893303 w 8070112"/>
              <a:gd name="connsiteY7" fmla="*/ 0 h 1175436"/>
              <a:gd name="connsiteX8" fmla="*/ 4483941 w 8070112"/>
              <a:gd name="connsiteY8" fmla="*/ 0 h 1175436"/>
              <a:gd name="connsiteX9" fmla="*/ 5151362 w 8070112"/>
              <a:gd name="connsiteY9" fmla="*/ 0 h 1175436"/>
              <a:gd name="connsiteX10" fmla="*/ 5818782 w 8070112"/>
              <a:gd name="connsiteY10" fmla="*/ 0 h 1175436"/>
              <a:gd name="connsiteX11" fmla="*/ 6179071 w 8070112"/>
              <a:gd name="connsiteY11" fmla="*/ 0 h 1175436"/>
              <a:gd name="connsiteX12" fmla="*/ 6769709 w 8070112"/>
              <a:gd name="connsiteY12" fmla="*/ 0 h 1175436"/>
              <a:gd name="connsiteX13" fmla="*/ 7129998 w 8070112"/>
              <a:gd name="connsiteY13" fmla="*/ 0 h 1175436"/>
              <a:gd name="connsiteX14" fmla="*/ 7874202 w 8070112"/>
              <a:gd name="connsiteY14" fmla="*/ 0 h 1175436"/>
              <a:gd name="connsiteX15" fmla="*/ 8070112 w 8070112"/>
              <a:gd name="connsiteY15" fmla="*/ 195910 h 1175436"/>
              <a:gd name="connsiteX16" fmla="*/ 8070112 w 8070112"/>
              <a:gd name="connsiteY16" fmla="*/ 564210 h 1175436"/>
              <a:gd name="connsiteX17" fmla="*/ 8070112 w 8070112"/>
              <a:gd name="connsiteY17" fmla="*/ 979526 h 1175436"/>
              <a:gd name="connsiteX18" fmla="*/ 7874202 w 8070112"/>
              <a:gd name="connsiteY18" fmla="*/ 1175436 h 1175436"/>
              <a:gd name="connsiteX19" fmla="*/ 7206781 w 8070112"/>
              <a:gd name="connsiteY19" fmla="*/ 1175436 h 1175436"/>
              <a:gd name="connsiteX20" fmla="*/ 6616143 w 8070112"/>
              <a:gd name="connsiteY20" fmla="*/ 1175436 h 1175436"/>
              <a:gd name="connsiteX21" fmla="*/ 6255854 w 8070112"/>
              <a:gd name="connsiteY21" fmla="*/ 1175436 h 1175436"/>
              <a:gd name="connsiteX22" fmla="*/ 5588434 w 8070112"/>
              <a:gd name="connsiteY22" fmla="*/ 1175436 h 1175436"/>
              <a:gd name="connsiteX23" fmla="*/ 5074579 w 8070112"/>
              <a:gd name="connsiteY23" fmla="*/ 1175436 h 1175436"/>
              <a:gd name="connsiteX24" fmla="*/ 4483941 w 8070112"/>
              <a:gd name="connsiteY24" fmla="*/ 1175436 h 1175436"/>
              <a:gd name="connsiteX25" fmla="*/ 4123652 w 8070112"/>
              <a:gd name="connsiteY25" fmla="*/ 1175436 h 1175436"/>
              <a:gd name="connsiteX26" fmla="*/ 3456231 w 8070112"/>
              <a:gd name="connsiteY26" fmla="*/ 1175436 h 1175436"/>
              <a:gd name="connsiteX27" fmla="*/ 2788810 w 8070112"/>
              <a:gd name="connsiteY27" fmla="*/ 1175436 h 1175436"/>
              <a:gd name="connsiteX28" fmla="*/ 2428521 w 8070112"/>
              <a:gd name="connsiteY28" fmla="*/ 1175436 h 1175436"/>
              <a:gd name="connsiteX29" fmla="*/ 1914666 w 8070112"/>
              <a:gd name="connsiteY29" fmla="*/ 1175436 h 1175436"/>
              <a:gd name="connsiteX30" fmla="*/ 1400811 w 8070112"/>
              <a:gd name="connsiteY30" fmla="*/ 1175436 h 1175436"/>
              <a:gd name="connsiteX31" fmla="*/ 963739 w 8070112"/>
              <a:gd name="connsiteY31" fmla="*/ 1175436 h 1175436"/>
              <a:gd name="connsiteX32" fmla="*/ 195910 w 8070112"/>
              <a:gd name="connsiteY32" fmla="*/ 1175436 h 1175436"/>
              <a:gd name="connsiteX33" fmla="*/ 0 w 8070112"/>
              <a:gd name="connsiteY33" fmla="*/ 979526 h 1175436"/>
              <a:gd name="connsiteX34" fmla="*/ 0 w 8070112"/>
              <a:gd name="connsiteY34" fmla="*/ 579882 h 1175436"/>
              <a:gd name="connsiteX35" fmla="*/ 0 w 8070112"/>
              <a:gd name="connsiteY35" fmla="*/ 195910 h 117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070112" h="1175436" fill="none" extrusionOk="0">
                <a:moveTo>
                  <a:pt x="0" y="195910"/>
                </a:moveTo>
                <a:cubicBezTo>
                  <a:pt x="-6221" y="96015"/>
                  <a:pt x="89486" y="-1448"/>
                  <a:pt x="195910" y="0"/>
                </a:cubicBezTo>
                <a:cubicBezTo>
                  <a:pt x="422104" y="-5774"/>
                  <a:pt x="536604" y="7898"/>
                  <a:pt x="709765" y="0"/>
                </a:cubicBezTo>
                <a:cubicBezTo>
                  <a:pt x="882927" y="-7898"/>
                  <a:pt x="943095" y="44702"/>
                  <a:pt x="1146837" y="0"/>
                </a:cubicBezTo>
                <a:cubicBezTo>
                  <a:pt x="1350579" y="-44702"/>
                  <a:pt x="1597089" y="317"/>
                  <a:pt x="1891041" y="0"/>
                </a:cubicBezTo>
                <a:cubicBezTo>
                  <a:pt x="2184993" y="-317"/>
                  <a:pt x="2274186" y="12821"/>
                  <a:pt x="2558461" y="0"/>
                </a:cubicBezTo>
                <a:cubicBezTo>
                  <a:pt x="2842736" y="-12821"/>
                  <a:pt x="3029387" y="58701"/>
                  <a:pt x="3225882" y="0"/>
                </a:cubicBezTo>
                <a:cubicBezTo>
                  <a:pt x="3422377" y="-58701"/>
                  <a:pt x="3593624" y="56497"/>
                  <a:pt x="3893303" y="0"/>
                </a:cubicBezTo>
                <a:cubicBezTo>
                  <a:pt x="4192982" y="-56497"/>
                  <a:pt x="4288748" y="23863"/>
                  <a:pt x="4483941" y="0"/>
                </a:cubicBezTo>
                <a:cubicBezTo>
                  <a:pt x="4679134" y="-23863"/>
                  <a:pt x="4891683" y="17129"/>
                  <a:pt x="5151362" y="0"/>
                </a:cubicBezTo>
                <a:cubicBezTo>
                  <a:pt x="5411041" y="-17129"/>
                  <a:pt x="5506442" y="5076"/>
                  <a:pt x="5818782" y="0"/>
                </a:cubicBezTo>
                <a:cubicBezTo>
                  <a:pt x="6131122" y="-5076"/>
                  <a:pt x="6001572" y="14939"/>
                  <a:pt x="6179071" y="0"/>
                </a:cubicBezTo>
                <a:cubicBezTo>
                  <a:pt x="6356570" y="-14939"/>
                  <a:pt x="6500810" y="54935"/>
                  <a:pt x="6769709" y="0"/>
                </a:cubicBezTo>
                <a:cubicBezTo>
                  <a:pt x="7038608" y="-54935"/>
                  <a:pt x="6958108" y="41212"/>
                  <a:pt x="7129998" y="0"/>
                </a:cubicBezTo>
                <a:cubicBezTo>
                  <a:pt x="7301888" y="-41212"/>
                  <a:pt x="7723669" y="22644"/>
                  <a:pt x="7874202" y="0"/>
                </a:cubicBezTo>
                <a:cubicBezTo>
                  <a:pt x="7962690" y="5921"/>
                  <a:pt x="8084653" y="81362"/>
                  <a:pt x="8070112" y="195910"/>
                </a:cubicBezTo>
                <a:cubicBezTo>
                  <a:pt x="8102051" y="327429"/>
                  <a:pt x="8030593" y="403636"/>
                  <a:pt x="8070112" y="564210"/>
                </a:cubicBezTo>
                <a:cubicBezTo>
                  <a:pt x="8109631" y="724784"/>
                  <a:pt x="8041295" y="876264"/>
                  <a:pt x="8070112" y="979526"/>
                </a:cubicBezTo>
                <a:cubicBezTo>
                  <a:pt x="8074385" y="1073651"/>
                  <a:pt x="7993855" y="1174790"/>
                  <a:pt x="7874202" y="1175436"/>
                </a:cubicBezTo>
                <a:cubicBezTo>
                  <a:pt x="7691815" y="1234508"/>
                  <a:pt x="7528317" y="1104847"/>
                  <a:pt x="7206781" y="1175436"/>
                </a:cubicBezTo>
                <a:cubicBezTo>
                  <a:pt x="6885245" y="1246025"/>
                  <a:pt x="6746965" y="1118051"/>
                  <a:pt x="6616143" y="1175436"/>
                </a:cubicBezTo>
                <a:cubicBezTo>
                  <a:pt x="6485321" y="1232821"/>
                  <a:pt x="6366241" y="1146108"/>
                  <a:pt x="6255854" y="1175436"/>
                </a:cubicBezTo>
                <a:cubicBezTo>
                  <a:pt x="6145467" y="1204764"/>
                  <a:pt x="5848277" y="1155997"/>
                  <a:pt x="5588434" y="1175436"/>
                </a:cubicBezTo>
                <a:cubicBezTo>
                  <a:pt x="5328591" y="1194875"/>
                  <a:pt x="5215441" y="1141114"/>
                  <a:pt x="5074579" y="1175436"/>
                </a:cubicBezTo>
                <a:cubicBezTo>
                  <a:pt x="4933717" y="1209758"/>
                  <a:pt x="4696526" y="1157579"/>
                  <a:pt x="4483941" y="1175436"/>
                </a:cubicBezTo>
                <a:cubicBezTo>
                  <a:pt x="4271356" y="1193293"/>
                  <a:pt x="4288898" y="1168148"/>
                  <a:pt x="4123652" y="1175436"/>
                </a:cubicBezTo>
                <a:cubicBezTo>
                  <a:pt x="3958406" y="1182724"/>
                  <a:pt x="3600437" y="1146610"/>
                  <a:pt x="3456231" y="1175436"/>
                </a:cubicBezTo>
                <a:cubicBezTo>
                  <a:pt x="3312025" y="1204262"/>
                  <a:pt x="3043907" y="1162226"/>
                  <a:pt x="2788810" y="1175436"/>
                </a:cubicBezTo>
                <a:cubicBezTo>
                  <a:pt x="2533713" y="1188646"/>
                  <a:pt x="2550939" y="1145467"/>
                  <a:pt x="2428521" y="1175436"/>
                </a:cubicBezTo>
                <a:cubicBezTo>
                  <a:pt x="2306103" y="1205405"/>
                  <a:pt x="2136106" y="1128869"/>
                  <a:pt x="1914666" y="1175436"/>
                </a:cubicBezTo>
                <a:cubicBezTo>
                  <a:pt x="1693226" y="1222003"/>
                  <a:pt x="1534584" y="1145012"/>
                  <a:pt x="1400811" y="1175436"/>
                </a:cubicBezTo>
                <a:cubicBezTo>
                  <a:pt x="1267038" y="1205860"/>
                  <a:pt x="1170699" y="1132859"/>
                  <a:pt x="963739" y="1175436"/>
                </a:cubicBezTo>
                <a:cubicBezTo>
                  <a:pt x="756779" y="1218013"/>
                  <a:pt x="365469" y="1134018"/>
                  <a:pt x="195910" y="1175436"/>
                </a:cubicBezTo>
                <a:cubicBezTo>
                  <a:pt x="71792" y="1166417"/>
                  <a:pt x="-31232" y="1094793"/>
                  <a:pt x="0" y="979526"/>
                </a:cubicBezTo>
                <a:cubicBezTo>
                  <a:pt x="-14304" y="830590"/>
                  <a:pt x="27637" y="676468"/>
                  <a:pt x="0" y="579882"/>
                </a:cubicBezTo>
                <a:cubicBezTo>
                  <a:pt x="-27637" y="483296"/>
                  <a:pt x="29473" y="348541"/>
                  <a:pt x="0" y="195910"/>
                </a:cubicBezTo>
                <a:close/>
              </a:path>
              <a:path w="8070112" h="1175436" stroke="0" extrusionOk="0">
                <a:moveTo>
                  <a:pt x="0" y="195910"/>
                </a:moveTo>
                <a:cubicBezTo>
                  <a:pt x="7027" y="56172"/>
                  <a:pt x="92558" y="15686"/>
                  <a:pt x="195910" y="0"/>
                </a:cubicBezTo>
                <a:cubicBezTo>
                  <a:pt x="302544" y="-25856"/>
                  <a:pt x="415126" y="6778"/>
                  <a:pt x="632982" y="0"/>
                </a:cubicBezTo>
                <a:cubicBezTo>
                  <a:pt x="850838" y="-6778"/>
                  <a:pt x="1037884" y="16937"/>
                  <a:pt x="1223620" y="0"/>
                </a:cubicBezTo>
                <a:cubicBezTo>
                  <a:pt x="1409356" y="-16937"/>
                  <a:pt x="1445318" y="8647"/>
                  <a:pt x="1583909" y="0"/>
                </a:cubicBezTo>
                <a:cubicBezTo>
                  <a:pt x="1722500" y="-8647"/>
                  <a:pt x="1872032" y="5137"/>
                  <a:pt x="2097764" y="0"/>
                </a:cubicBezTo>
                <a:cubicBezTo>
                  <a:pt x="2323496" y="-5137"/>
                  <a:pt x="2502939" y="57262"/>
                  <a:pt x="2765185" y="0"/>
                </a:cubicBezTo>
                <a:cubicBezTo>
                  <a:pt x="3027431" y="-57262"/>
                  <a:pt x="3232906" y="52579"/>
                  <a:pt x="3509388" y="0"/>
                </a:cubicBezTo>
                <a:cubicBezTo>
                  <a:pt x="3785870" y="-52579"/>
                  <a:pt x="3981254" y="32485"/>
                  <a:pt x="4176809" y="0"/>
                </a:cubicBezTo>
                <a:cubicBezTo>
                  <a:pt x="4372364" y="-32485"/>
                  <a:pt x="4750237" y="11232"/>
                  <a:pt x="4921013" y="0"/>
                </a:cubicBezTo>
                <a:cubicBezTo>
                  <a:pt x="5091789" y="-11232"/>
                  <a:pt x="5330943" y="49766"/>
                  <a:pt x="5434868" y="0"/>
                </a:cubicBezTo>
                <a:cubicBezTo>
                  <a:pt x="5538793" y="-49766"/>
                  <a:pt x="5679989" y="7321"/>
                  <a:pt x="5795157" y="0"/>
                </a:cubicBezTo>
                <a:cubicBezTo>
                  <a:pt x="5910325" y="-7321"/>
                  <a:pt x="6270628" y="65234"/>
                  <a:pt x="6539360" y="0"/>
                </a:cubicBezTo>
                <a:cubicBezTo>
                  <a:pt x="6808092" y="-65234"/>
                  <a:pt x="6725241" y="24299"/>
                  <a:pt x="6899650" y="0"/>
                </a:cubicBezTo>
                <a:cubicBezTo>
                  <a:pt x="7074059" y="-24299"/>
                  <a:pt x="7193567" y="1151"/>
                  <a:pt x="7336722" y="0"/>
                </a:cubicBezTo>
                <a:cubicBezTo>
                  <a:pt x="7479877" y="-1151"/>
                  <a:pt x="7635081" y="31451"/>
                  <a:pt x="7874202" y="0"/>
                </a:cubicBezTo>
                <a:cubicBezTo>
                  <a:pt x="7961288" y="12165"/>
                  <a:pt x="8096170" y="81574"/>
                  <a:pt x="8070112" y="195910"/>
                </a:cubicBezTo>
                <a:cubicBezTo>
                  <a:pt x="8092445" y="344168"/>
                  <a:pt x="8034128" y="500401"/>
                  <a:pt x="8070112" y="595554"/>
                </a:cubicBezTo>
                <a:cubicBezTo>
                  <a:pt x="8106096" y="690707"/>
                  <a:pt x="8056201" y="875572"/>
                  <a:pt x="8070112" y="979526"/>
                </a:cubicBezTo>
                <a:cubicBezTo>
                  <a:pt x="8059658" y="1094683"/>
                  <a:pt x="8012438" y="1186547"/>
                  <a:pt x="7874202" y="1175436"/>
                </a:cubicBezTo>
                <a:cubicBezTo>
                  <a:pt x="7603748" y="1254794"/>
                  <a:pt x="7468213" y="1100264"/>
                  <a:pt x="7129998" y="1175436"/>
                </a:cubicBezTo>
                <a:cubicBezTo>
                  <a:pt x="6791783" y="1250608"/>
                  <a:pt x="6887915" y="1171053"/>
                  <a:pt x="6769709" y="1175436"/>
                </a:cubicBezTo>
                <a:cubicBezTo>
                  <a:pt x="6651503" y="1179819"/>
                  <a:pt x="6244420" y="1105116"/>
                  <a:pt x="6025506" y="1175436"/>
                </a:cubicBezTo>
                <a:cubicBezTo>
                  <a:pt x="5806592" y="1245756"/>
                  <a:pt x="5586241" y="1120276"/>
                  <a:pt x="5434868" y="1175436"/>
                </a:cubicBezTo>
                <a:cubicBezTo>
                  <a:pt x="5283495" y="1230596"/>
                  <a:pt x="5152301" y="1167069"/>
                  <a:pt x="4921013" y="1175436"/>
                </a:cubicBezTo>
                <a:cubicBezTo>
                  <a:pt x="4689726" y="1183803"/>
                  <a:pt x="4442137" y="1160066"/>
                  <a:pt x="4176809" y="1175436"/>
                </a:cubicBezTo>
                <a:cubicBezTo>
                  <a:pt x="3911481" y="1190806"/>
                  <a:pt x="3815552" y="1100815"/>
                  <a:pt x="3509388" y="1175436"/>
                </a:cubicBezTo>
                <a:cubicBezTo>
                  <a:pt x="3203224" y="1250057"/>
                  <a:pt x="3071475" y="1174882"/>
                  <a:pt x="2918750" y="1175436"/>
                </a:cubicBezTo>
                <a:cubicBezTo>
                  <a:pt x="2766025" y="1175990"/>
                  <a:pt x="2671367" y="1156053"/>
                  <a:pt x="2558461" y="1175436"/>
                </a:cubicBezTo>
                <a:cubicBezTo>
                  <a:pt x="2445555" y="1194819"/>
                  <a:pt x="2316040" y="1139862"/>
                  <a:pt x="2121389" y="1175436"/>
                </a:cubicBezTo>
                <a:cubicBezTo>
                  <a:pt x="1926738" y="1211010"/>
                  <a:pt x="1889497" y="1137083"/>
                  <a:pt x="1684317" y="1175436"/>
                </a:cubicBezTo>
                <a:cubicBezTo>
                  <a:pt x="1479137" y="1213789"/>
                  <a:pt x="1176126" y="1121464"/>
                  <a:pt x="1016897" y="1175436"/>
                </a:cubicBezTo>
                <a:cubicBezTo>
                  <a:pt x="857668" y="1229408"/>
                  <a:pt x="550296" y="1117378"/>
                  <a:pt x="195910" y="1175436"/>
                </a:cubicBezTo>
                <a:cubicBezTo>
                  <a:pt x="81672" y="1165993"/>
                  <a:pt x="-14046" y="1102645"/>
                  <a:pt x="0" y="979526"/>
                </a:cubicBezTo>
                <a:cubicBezTo>
                  <a:pt x="-19130" y="810031"/>
                  <a:pt x="40961" y="688643"/>
                  <a:pt x="0" y="611226"/>
                </a:cubicBezTo>
                <a:cubicBezTo>
                  <a:pt x="-40961" y="533809"/>
                  <a:pt x="5687" y="378930"/>
                  <a:pt x="0" y="19591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</a:rPr>
              <a:t>Chia </a:t>
            </a:r>
            <a:r>
              <a:rPr lang="en-US" sz="2400" dirty="0" err="1">
                <a:solidFill>
                  <a:schemeClr val="tx1"/>
                </a:solidFill>
              </a:rPr>
              <a:t>sẻ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vận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động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người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thực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việc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làm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duy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trì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trạng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thái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bằng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tự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nhiên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  <a:latin typeface="+mj-lt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5783A5-D515-B7CA-4E88-5BA01E65F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9128" y="219403"/>
            <a:ext cx="5363323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2631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88BC7429-8495-AD31-8042-516DED516EC3}"/>
              </a:ext>
            </a:extLst>
          </p:cNvPr>
          <p:cNvSpPr/>
          <p:nvPr/>
        </p:nvSpPr>
        <p:spPr>
          <a:xfrm>
            <a:off x="877330" y="1564395"/>
            <a:ext cx="8071798" cy="2302524"/>
          </a:xfrm>
          <a:custGeom>
            <a:avLst/>
            <a:gdLst>
              <a:gd name="connsiteX0" fmla="*/ 0 w 8071798"/>
              <a:gd name="connsiteY0" fmla="*/ 383762 h 2302524"/>
              <a:gd name="connsiteX1" fmla="*/ 383762 w 8071798"/>
              <a:gd name="connsiteY1" fmla="*/ 0 h 2302524"/>
              <a:gd name="connsiteX2" fmla="*/ 1018672 w 8071798"/>
              <a:gd name="connsiteY2" fmla="*/ 0 h 2302524"/>
              <a:gd name="connsiteX3" fmla="*/ 1653582 w 8071798"/>
              <a:gd name="connsiteY3" fmla="*/ 0 h 2302524"/>
              <a:gd name="connsiteX4" fmla="*/ 2288492 w 8071798"/>
              <a:gd name="connsiteY4" fmla="*/ 0 h 2302524"/>
              <a:gd name="connsiteX5" fmla="*/ 2923402 w 8071798"/>
              <a:gd name="connsiteY5" fmla="*/ 0 h 2302524"/>
              <a:gd name="connsiteX6" fmla="*/ 3485269 w 8071798"/>
              <a:gd name="connsiteY6" fmla="*/ 0 h 2302524"/>
              <a:gd name="connsiteX7" fmla="*/ 4120179 w 8071798"/>
              <a:gd name="connsiteY7" fmla="*/ 0 h 2302524"/>
              <a:gd name="connsiteX8" fmla="*/ 4755089 w 8071798"/>
              <a:gd name="connsiteY8" fmla="*/ 0 h 2302524"/>
              <a:gd name="connsiteX9" fmla="*/ 5097828 w 8071798"/>
              <a:gd name="connsiteY9" fmla="*/ 0 h 2302524"/>
              <a:gd name="connsiteX10" fmla="*/ 5659695 w 8071798"/>
              <a:gd name="connsiteY10" fmla="*/ 0 h 2302524"/>
              <a:gd name="connsiteX11" fmla="*/ 6002434 w 8071798"/>
              <a:gd name="connsiteY11" fmla="*/ 0 h 2302524"/>
              <a:gd name="connsiteX12" fmla="*/ 6491259 w 8071798"/>
              <a:gd name="connsiteY12" fmla="*/ 0 h 2302524"/>
              <a:gd name="connsiteX13" fmla="*/ 7199212 w 8071798"/>
              <a:gd name="connsiteY13" fmla="*/ 0 h 2302524"/>
              <a:gd name="connsiteX14" fmla="*/ 7688036 w 8071798"/>
              <a:gd name="connsiteY14" fmla="*/ 0 h 2302524"/>
              <a:gd name="connsiteX15" fmla="*/ 8071798 w 8071798"/>
              <a:gd name="connsiteY15" fmla="*/ 383762 h 2302524"/>
              <a:gd name="connsiteX16" fmla="*/ 8071798 w 8071798"/>
              <a:gd name="connsiteY16" fmla="*/ 849379 h 2302524"/>
              <a:gd name="connsiteX17" fmla="*/ 8071798 w 8071798"/>
              <a:gd name="connsiteY17" fmla="*/ 1330345 h 2302524"/>
              <a:gd name="connsiteX18" fmla="*/ 8071798 w 8071798"/>
              <a:gd name="connsiteY18" fmla="*/ 1918762 h 2302524"/>
              <a:gd name="connsiteX19" fmla="*/ 7688036 w 8071798"/>
              <a:gd name="connsiteY19" fmla="*/ 2302524 h 2302524"/>
              <a:gd name="connsiteX20" fmla="*/ 7345297 w 8071798"/>
              <a:gd name="connsiteY20" fmla="*/ 2302524 h 2302524"/>
              <a:gd name="connsiteX21" fmla="*/ 6856472 w 8071798"/>
              <a:gd name="connsiteY21" fmla="*/ 2302524 h 2302524"/>
              <a:gd name="connsiteX22" fmla="*/ 6294605 w 8071798"/>
              <a:gd name="connsiteY22" fmla="*/ 2302524 h 2302524"/>
              <a:gd name="connsiteX23" fmla="*/ 5951866 w 8071798"/>
              <a:gd name="connsiteY23" fmla="*/ 2302524 h 2302524"/>
              <a:gd name="connsiteX24" fmla="*/ 5316956 w 8071798"/>
              <a:gd name="connsiteY24" fmla="*/ 2302524 h 2302524"/>
              <a:gd name="connsiteX25" fmla="*/ 4682046 w 8071798"/>
              <a:gd name="connsiteY25" fmla="*/ 2302524 h 2302524"/>
              <a:gd name="connsiteX26" fmla="*/ 4339307 w 8071798"/>
              <a:gd name="connsiteY26" fmla="*/ 2302524 h 2302524"/>
              <a:gd name="connsiteX27" fmla="*/ 3850483 w 8071798"/>
              <a:gd name="connsiteY27" fmla="*/ 2302524 h 2302524"/>
              <a:gd name="connsiteX28" fmla="*/ 3361658 w 8071798"/>
              <a:gd name="connsiteY28" fmla="*/ 2302524 h 2302524"/>
              <a:gd name="connsiteX29" fmla="*/ 2945877 w 8071798"/>
              <a:gd name="connsiteY29" fmla="*/ 2302524 h 2302524"/>
              <a:gd name="connsiteX30" fmla="*/ 2310967 w 8071798"/>
              <a:gd name="connsiteY30" fmla="*/ 2302524 h 2302524"/>
              <a:gd name="connsiteX31" fmla="*/ 1822142 w 8071798"/>
              <a:gd name="connsiteY31" fmla="*/ 2302524 h 2302524"/>
              <a:gd name="connsiteX32" fmla="*/ 1479403 w 8071798"/>
              <a:gd name="connsiteY32" fmla="*/ 2302524 h 2302524"/>
              <a:gd name="connsiteX33" fmla="*/ 1136664 w 8071798"/>
              <a:gd name="connsiteY33" fmla="*/ 2302524 h 2302524"/>
              <a:gd name="connsiteX34" fmla="*/ 383762 w 8071798"/>
              <a:gd name="connsiteY34" fmla="*/ 2302524 h 2302524"/>
              <a:gd name="connsiteX35" fmla="*/ 0 w 8071798"/>
              <a:gd name="connsiteY35" fmla="*/ 1918762 h 2302524"/>
              <a:gd name="connsiteX36" fmla="*/ 0 w 8071798"/>
              <a:gd name="connsiteY36" fmla="*/ 1391745 h 2302524"/>
              <a:gd name="connsiteX37" fmla="*/ 0 w 8071798"/>
              <a:gd name="connsiteY37" fmla="*/ 895429 h 2302524"/>
              <a:gd name="connsiteX38" fmla="*/ 0 w 8071798"/>
              <a:gd name="connsiteY38" fmla="*/ 383762 h 2302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071798" h="2302524" fill="none" extrusionOk="0">
                <a:moveTo>
                  <a:pt x="0" y="383762"/>
                </a:moveTo>
                <a:cubicBezTo>
                  <a:pt x="8894" y="173288"/>
                  <a:pt x="205181" y="26816"/>
                  <a:pt x="383762" y="0"/>
                </a:cubicBezTo>
                <a:cubicBezTo>
                  <a:pt x="678364" y="-7971"/>
                  <a:pt x="721975" y="39603"/>
                  <a:pt x="1018672" y="0"/>
                </a:cubicBezTo>
                <a:cubicBezTo>
                  <a:pt x="1315369" y="-39603"/>
                  <a:pt x="1441097" y="59627"/>
                  <a:pt x="1653582" y="0"/>
                </a:cubicBezTo>
                <a:cubicBezTo>
                  <a:pt x="1866067" y="-59627"/>
                  <a:pt x="2131315" y="8192"/>
                  <a:pt x="2288492" y="0"/>
                </a:cubicBezTo>
                <a:cubicBezTo>
                  <a:pt x="2445669" y="-8192"/>
                  <a:pt x="2647702" y="63851"/>
                  <a:pt x="2923402" y="0"/>
                </a:cubicBezTo>
                <a:cubicBezTo>
                  <a:pt x="3199102" y="-63851"/>
                  <a:pt x="3270440" y="51681"/>
                  <a:pt x="3485269" y="0"/>
                </a:cubicBezTo>
                <a:cubicBezTo>
                  <a:pt x="3700098" y="-51681"/>
                  <a:pt x="3953826" y="46333"/>
                  <a:pt x="4120179" y="0"/>
                </a:cubicBezTo>
                <a:cubicBezTo>
                  <a:pt x="4286532" y="-46333"/>
                  <a:pt x="4541203" y="73102"/>
                  <a:pt x="4755089" y="0"/>
                </a:cubicBezTo>
                <a:cubicBezTo>
                  <a:pt x="4968975" y="-73102"/>
                  <a:pt x="4945745" y="22671"/>
                  <a:pt x="5097828" y="0"/>
                </a:cubicBezTo>
                <a:cubicBezTo>
                  <a:pt x="5249911" y="-22671"/>
                  <a:pt x="5435174" y="23874"/>
                  <a:pt x="5659695" y="0"/>
                </a:cubicBezTo>
                <a:cubicBezTo>
                  <a:pt x="5884216" y="-23874"/>
                  <a:pt x="5859223" y="35514"/>
                  <a:pt x="6002434" y="0"/>
                </a:cubicBezTo>
                <a:cubicBezTo>
                  <a:pt x="6145645" y="-35514"/>
                  <a:pt x="6363535" y="2555"/>
                  <a:pt x="6491259" y="0"/>
                </a:cubicBezTo>
                <a:cubicBezTo>
                  <a:pt x="6618984" y="-2555"/>
                  <a:pt x="6982919" y="16192"/>
                  <a:pt x="7199212" y="0"/>
                </a:cubicBezTo>
                <a:cubicBezTo>
                  <a:pt x="7415505" y="-16192"/>
                  <a:pt x="7517877" y="13121"/>
                  <a:pt x="7688036" y="0"/>
                </a:cubicBezTo>
                <a:cubicBezTo>
                  <a:pt x="7899299" y="-31146"/>
                  <a:pt x="8087002" y="145934"/>
                  <a:pt x="8071798" y="383762"/>
                </a:cubicBezTo>
                <a:cubicBezTo>
                  <a:pt x="8102279" y="514319"/>
                  <a:pt x="8036387" y="681444"/>
                  <a:pt x="8071798" y="849379"/>
                </a:cubicBezTo>
                <a:cubicBezTo>
                  <a:pt x="8107209" y="1017314"/>
                  <a:pt x="8065648" y="1195759"/>
                  <a:pt x="8071798" y="1330345"/>
                </a:cubicBezTo>
                <a:cubicBezTo>
                  <a:pt x="8077948" y="1464931"/>
                  <a:pt x="8048400" y="1700276"/>
                  <a:pt x="8071798" y="1918762"/>
                </a:cubicBezTo>
                <a:cubicBezTo>
                  <a:pt x="8110722" y="2160002"/>
                  <a:pt x="7929939" y="2281492"/>
                  <a:pt x="7688036" y="2302524"/>
                </a:cubicBezTo>
                <a:cubicBezTo>
                  <a:pt x="7551109" y="2312195"/>
                  <a:pt x="7469326" y="2299716"/>
                  <a:pt x="7345297" y="2302524"/>
                </a:cubicBezTo>
                <a:cubicBezTo>
                  <a:pt x="7221268" y="2305332"/>
                  <a:pt x="7074376" y="2269979"/>
                  <a:pt x="6856472" y="2302524"/>
                </a:cubicBezTo>
                <a:cubicBezTo>
                  <a:pt x="6638568" y="2335069"/>
                  <a:pt x="6419209" y="2264080"/>
                  <a:pt x="6294605" y="2302524"/>
                </a:cubicBezTo>
                <a:cubicBezTo>
                  <a:pt x="6170001" y="2340968"/>
                  <a:pt x="6083994" y="2266882"/>
                  <a:pt x="5951866" y="2302524"/>
                </a:cubicBezTo>
                <a:cubicBezTo>
                  <a:pt x="5819738" y="2338166"/>
                  <a:pt x="5571946" y="2294472"/>
                  <a:pt x="5316956" y="2302524"/>
                </a:cubicBezTo>
                <a:cubicBezTo>
                  <a:pt x="5061966" y="2310576"/>
                  <a:pt x="4906505" y="2280131"/>
                  <a:pt x="4682046" y="2302524"/>
                </a:cubicBezTo>
                <a:cubicBezTo>
                  <a:pt x="4457587" y="2324917"/>
                  <a:pt x="4487362" y="2297715"/>
                  <a:pt x="4339307" y="2302524"/>
                </a:cubicBezTo>
                <a:cubicBezTo>
                  <a:pt x="4191252" y="2307333"/>
                  <a:pt x="4017292" y="2290116"/>
                  <a:pt x="3850483" y="2302524"/>
                </a:cubicBezTo>
                <a:cubicBezTo>
                  <a:pt x="3683674" y="2314932"/>
                  <a:pt x="3476539" y="2287196"/>
                  <a:pt x="3361658" y="2302524"/>
                </a:cubicBezTo>
                <a:cubicBezTo>
                  <a:pt x="3246778" y="2317852"/>
                  <a:pt x="3050249" y="2270154"/>
                  <a:pt x="2945877" y="2302524"/>
                </a:cubicBezTo>
                <a:cubicBezTo>
                  <a:pt x="2841505" y="2334894"/>
                  <a:pt x="2445614" y="2283183"/>
                  <a:pt x="2310967" y="2302524"/>
                </a:cubicBezTo>
                <a:cubicBezTo>
                  <a:pt x="2176320" y="2321865"/>
                  <a:pt x="2048972" y="2273469"/>
                  <a:pt x="1822142" y="2302524"/>
                </a:cubicBezTo>
                <a:cubicBezTo>
                  <a:pt x="1595312" y="2331579"/>
                  <a:pt x="1642805" y="2277429"/>
                  <a:pt x="1479403" y="2302524"/>
                </a:cubicBezTo>
                <a:cubicBezTo>
                  <a:pt x="1316001" y="2327619"/>
                  <a:pt x="1253148" y="2262665"/>
                  <a:pt x="1136664" y="2302524"/>
                </a:cubicBezTo>
                <a:cubicBezTo>
                  <a:pt x="1020180" y="2342383"/>
                  <a:pt x="758816" y="2229015"/>
                  <a:pt x="383762" y="2302524"/>
                </a:cubicBezTo>
                <a:cubicBezTo>
                  <a:pt x="190032" y="2263393"/>
                  <a:pt x="-7535" y="2122863"/>
                  <a:pt x="0" y="1918762"/>
                </a:cubicBezTo>
                <a:cubicBezTo>
                  <a:pt x="-57595" y="1779885"/>
                  <a:pt x="45699" y="1578238"/>
                  <a:pt x="0" y="1391745"/>
                </a:cubicBezTo>
                <a:cubicBezTo>
                  <a:pt x="-45699" y="1205252"/>
                  <a:pt x="35189" y="1081625"/>
                  <a:pt x="0" y="895429"/>
                </a:cubicBezTo>
                <a:cubicBezTo>
                  <a:pt x="-35189" y="709233"/>
                  <a:pt x="31434" y="528247"/>
                  <a:pt x="0" y="383762"/>
                </a:cubicBezTo>
                <a:close/>
              </a:path>
              <a:path w="8071798" h="2302524" stroke="0" extrusionOk="0">
                <a:moveTo>
                  <a:pt x="0" y="383762"/>
                </a:moveTo>
                <a:cubicBezTo>
                  <a:pt x="2914" y="158736"/>
                  <a:pt x="188103" y="52723"/>
                  <a:pt x="383762" y="0"/>
                </a:cubicBezTo>
                <a:cubicBezTo>
                  <a:pt x="488938" y="-39762"/>
                  <a:pt x="704966" y="4782"/>
                  <a:pt x="799544" y="0"/>
                </a:cubicBezTo>
                <a:cubicBezTo>
                  <a:pt x="894122" y="-4782"/>
                  <a:pt x="1199854" y="39544"/>
                  <a:pt x="1361411" y="0"/>
                </a:cubicBezTo>
                <a:cubicBezTo>
                  <a:pt x="1522968" y="-39544"/>
                  <a:pt x="1626634" y="26582"/>
                  <a:pt x="1704150" y="0"/>
                </a:cubicBezTo>
                <a:cubicBezTo>
                  <a:pt x="1781666" y="-26582"/>
                  <a:pt x="1954363" y="20028"/>
                  <a:pt x="2192974" y="0"/>
                </a:cubicBezTo>
                <a:cubicBezTo>
                  <a:pt x="2431585" y="-20028"/>
                  <a:pt x="2619381" y="6439"/>
                  <a:pt x="2827884" y="0"/>
                </a:cubicBezTo>
                <a:cubicBezTo>
                  <a:pt x="3036387" y="-6439"/>
                  <a:pt x="3198711" y="15270"/>
                  <a:pt x="3535837" y="0"/>
                </a:cubicBezTo>
                <a:cubicBezTo>
                  <a:pt x="3872963" y="-15270"/>
                  <a:pt x="3877953" y="7007"/>
                  <a:pt x="4170747" y="0"/>
                </a:cubicBezTo>
                <a:cubicBezTo>
                  <a:pt x="4463541" y="-7007"/>
                  <a:pt x="4620212" y="34688"/>
                  <a:pt x="4878700" y="0"/>
                </a:cubicBezTo>
                <a:cubicBezTo>
                  <a:pt x="5137188" y="-34688"/>
                  <a:pt x="5220361" y="22685"/>
                  <a:pt x="5367524" y="0"/>
                </a:cubicBezTo>
                <a:cubicBezTo>
                  <a:pt x="5514687" y="-22685"/>
                  <a:pt x="5545066" y="38011"/>
                  <a:pt x="5710263" y="0"/>
                </a:cubicBezTo>
                <a:cubicBezTo>
                  <a:pt x="5875460" y="-38011"/>
                  <a:pt x="6200833" y="70559"/>
                  <a:pt x="6418216" y="0"/>
                </a:cubicBezTo>
                <a:cubicBezTo>
                  <a:pt x="6635599" y="-70559"/>
                  <a:pt x="6692065" y="20570"/>
                  <a:pt x="6760955" y="0"/>
                </a:cubicBezTo>
                <a:cubicBezTo>
                  <a:pt x="6829845" y="-20570"/>
                  <a:pt x="6983230" y="22879"/>
                  <a:pt x="7176737" y="0"/>
                </a:cubicBezTo>
                <a:cubicBezTo>
                  <a:pt x="7370244" y="-22879"/>
                  <a:pt x="7457675" y="23962"/>
                  <a:pt x="7688036" y="0"/>
                </a:cubicBezTo>
                <a:cubicBezTo>
                  <a:pt x="7865638" y="19789"/>
                  <a:pt x="8112666" y="162189"/>
                  <a:pt x="8071798" y="383762"/>
                </a:cubicBezTo>
                <a:cubicBezTo>
                  <a:pt x="8110136" y="492150"/>
                  <a:pt x="8048834" y="714026"/>
                  <a:pt x="8071798" y="910779"/>
                </a:cubicBezTo>
                <a:cubicBezTo>
                  <a:pt x="8094762" y="1107532"/>
                  <a:pt x="8022049" y="1276055"/>
                  <a:pt x="8071798" y="1453145"/>
                </a:cubicBezTo>
                <a:cubicBezTo>
                  <a:pt x="8121547" y="1630235"/>
                  <a:pt x="8022865" y="1703624"/>
                  <a:pt x="8071798" y="1918762"/>
                </a:cubicBezTo>
                <a:cubicBezTo>
                  <a:pt x="8111135" y="2162580"/>
                  <a:pt x="7934268" y="2273884"/>
                  <a:pt x="7688036" y="2302524"/>
                </a:cubicBezTo>
                <a:cubicBezTo>
                  <a:pt x="7543431" y="2338921"/>
                  <a:pt x="7439476" y="2281487"/>
                  <a:pt x="7199212" y="2302524"/>
                </a:cubicBezTo>
                <a:cubicBezTo>
                  <a:pt x="6958948" y="2323561"/>
                  <a:pt x="6803440" y="2262943"/>
                  <a:pt x="6491259" y="2302524"/>
                </a:cubicBezTo>
                <a:cubicBezTo>
                  <a:pt x="6179078" y="2342105"/>
                  <a:pt x="6112854" y="2264331"/>
                  <a:pt x="5929392" y="2302524"/>
                </a:cubicBezTo>
                <a:cubicBezTo>
                  <a:pt x="5745930" y="2340717"/>
                  <a:pt x="5543681" y="2273666"/>
                  <a:pt x="5440567" y="2302524"/>
                </a:cubicBezTo>
                <a:cubicBezTo>
                  <a:pt x="5337454" y="2331382"/>
                  <a:pt x="4919171" y="2299423"/>
                  <a:pt x="4732614" y="2302524"/>
                </a:cubicBezTo>
                <a:cubicBezTo>
                  <a:pt x="4546057" y="2305625"/>
                  <a:pt x="4318507" y="2279204"/>
                  <a:pt x="4097704" y="2302524"/>
                </a:cubicBezTo>
                <a:cubicBezTo>
                  <a:pt x="3876901" y="2325844"/>
                  <a:pt x="3772072" y="2261896"/>
                  <a:pt x="3535837" y="2302524"/>
                </a:cubicBezTo>
                <a:cubicBezTo>
                  <a:pt x="3299602" y="2343152"/>
                  <a:pt x="3363572" y="2280434"/>
                  <a:pt x="3193098" y="2302524"/>
                </a:cubicBezTo>
                <a:cubicBezTo>
                  <a:pt x="3022624" y="2324614"/>
                  <a:pt x="2942355" y="2259018"/>
                  <a:pt x="2777316" y="2302524"/>
                </a:cubicBezTo>
                <a:cubicBezTo>
                  <a:pt x="2612277" y="2346030"/>
                  <a:pt x="2455348" y="2263815"/>
                  <a:pt x="2361535" y="2302524"/>
                </a:cubicBezTo>
                <a:cubicBezTo>
                  <a:pt x="2267722" y="2341233"/>
                  <a:pt x="1959553" y="2273352"/>
                  <a:pt x="1726625" y="2302524"/>
                </a:cubicBezTo>
                <a:cubicBezTo>
                  <a:pt x="1493697" y="2331696"/>
                  <a:pt x="1283555" y="2291344"/>
                  <a:pt x="1164757" y="2302524"/>
                </a:cubicBezTo>
                <a:cubicBezTo>
                  <a:pt x="1045959" y="2313704"/>
                  <a:pt x="767479" y="2236439"/>
                  <a:pt x="383762" y="2302524"/>
                </a:cubicBezTo>
                <a:cubicBezTo>
                  <a:pt x="194999" y="2312890"/>
                  <a:pt x="6661" y="2111526"/>
                  <a:pt x="0" y="1918762"/>
                </a:cubicBezTo>
                <a:cubicBezTo>
                  <a:pt x="-17072" y="1740762"/>
                  <a:pt x="26995" y="1635079"/>
                  <a:pt x="0" y="1422445"/>
                </a:cubicBezTo>
                <a:cubicBezTo>
                  <a:pt x="-26995" y="1209811"/>
                  <a:pt x="1846" y="1137861"/>
                  <a:pt x="0" y="941479"/>
                </a:cubicBezTo>
                <a:cubicBezTo>
                  <a:pt x="-1846" y="745097"/>
                  <a:pt x="24916" y="581814"/>
                  <a:pt x="0" y="383762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8000" b="1">
                <a:solidFill>
                  <a:srgbClr val="0070C0"/>
                </a:solidFill>
                <a:latin typeface="+mj-lt"/>
              </a:rPr>
              <a:t>EM CÓ BIẾT</a:t>
            </a:r>
            <a:endParaRPr lang="en-US" sz="8000" b="1" dirty="0">
              <a:solidFill>
                <a:srgbClr val="0070C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2" descr="Hình ảnh ý Tưởng Thiết Kế Vector Bóng đèn PNG , Bóng đèn Vàng, Bóng đèn Dây  Tóc, Bóng đèn Tròn PNG và Vector với nền trong suốt để tải xuống miễn">
            <a:extLst>
              <a:ext uri="{FF2B5EF4-FFF2-40B4-BE49-F238E27FC236}">
                <a16:creationId xmlns:a16="http://schemas.microsoft.com/office/drawing/2014/main" id="{69FB8BA8-1801-15BA-AF1C-92B611C47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4203">
            <a:off x="860120" y="701488"/>
            <a:ext cx="1519573" cy="151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" name="Google Shape;1679;p35"/>
          <p:cNvGrpSpPr/>
          <p:nvPr/>
        </p:nvGrpSpPr>
        <p:grpSpPr>
          <a:xfrm>
            <a:off x="6117931" y="1507627"/>
            <a:ext cx="1083093" cy="2585585"/>
            <a:chOff x="5291300" y="3238212"/>
            <a:chExt cx="922567" cy="2202372"/>
          </a:xfrm>
        </p:grpSpPr>
        <p:sp>
          <p:nvSpPr>
            <p:cNvPr id="1680" name="Google Shape;1680;p35"/>
            <p:cNvSpPr/>
            <p:nvPr/>
          </p:nvSpPr>
          <p:spPr>
            <a:xfrm>
              <a:off x="5650619" y="3238212"/>
              <a:ext cx="191746" cy="394500"/>
            </a:xfrm>
            <a:custGeom>
              <a:avLst/>
              <a:gdLst/>
              <a:ahLst/>
              <a:cxnLst/>
              <a:rect l="l" t="t" r="r" b="b"/>
              <a:pathLst>
                <a:path w="58593" h="120550" extrusionOk="0">
                  <a:moveTo>
                    <a:pt x="33177" y="120530"/>
                  </a:moveTo>
                  <a:cubicBezTo>
                    <a:pt x="33177" y="120530"/>
                    <a:pt x="53662" y="90882"/>
                    <a:pt x="57698" y="60467"/>
                  </a:cubicBezTo>
                  <a:cubicBezTo>
                    <a:pt x="60444" y="39861"/>
                    <a:pt x="58183" y="5187"/>
                    <a:pt x="32006" y="465"/>
                  </a:cubicBezTo>
                  <a:cubicBezTo>
                    <a:pt x="-3636" y="-5974"/>
                    <a:pt x="-17623" y="55523"/>
                    <a:pt x="33177" y="1205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35"/>
            <p:cNvSpPr/>
            <p:nvPr/>
          </p:nvSpPr>
          <p:spPr>
            <a:xfrm>
              <a:off x="5785690" y="3507214"/>
              <a:ext cx="245768" cy="294702"/>
            </a:xfrm>
            <a:custGeom>
              <a:avLst/>
              <a:gdLst/>
              <a:ahLst/>
              <a:cxnLst/>
              <a:rect l="l" t="t" r="r" b="b"/>
              <a:pathLst>
                <a:path w="75101" h="90054" extrusionOk="0">
                  <a:moveTo>
                    <a:pt x="196" y="90055"/>
                  </a:moveTo>
                  <a:cubicBezTo>
                    <a:pt x="196" y="90055"/>
                    <a:pt x="33336" y="81760"/>
                    <a:pt x="53821" y="63495"/>
                  </a:cubicBezTo>
                  <a:cubicBezTo>
                    <a:pt x="67686" y="51123"/>
                    <a:pt x="85568" y="26359"/>
                    <a:pt x="67404" y="8114"/>
                  </a:cubicBezTo>
                  <a:cubicBezTo>
                    <a:pt x="42680" y="-16731"/>
                    <a:pt x="-3376" y="16853"/>
                    <a:pt x="196" y="900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35"/>
            <p:cNvSpPr/>
            <p:nvPr/>
          </p:nvSpPr>
          <p:spPr>
            <a:xfrm>
              <a:off x="5448474" y="3597913"/>
              <a:ext cx="238015" cy="300101"/>
            </a:xfrm>
            <a:custGeom>
              <a:avLst/>
              <a:gdLst/>
              <a:ahLst/>
              <a:cxnLst/>
              <a:rect l="l" t="t" r="r" b="b"/>
              <a:pathLst>
                <a:path w="72732" h="91704" extrusionOk="0">
                  <a:moveTo>
                    <a:pt x="71919" y="91704"/>
                  </a:moveTo>
                  <a:cubicBezTo>
                    <a:pt x="71919" y="91704"/>
                    <a:pt x="76037" y="59311"/>
                    <a:pt x="65744" y="34467"/>
                  </a:cubicBezTo>
                  <a:cubicBezTo>
                    <a:pt x="58781" y="17635"/>
                    <a:pt x="41181" y="-7311"/>
                    <a:pt x="16680" y="2034"/>
                  </a:cubicBezTo>
                  <a:cubicBezTo>
                    <a:pt x="-16681" y="14769"/>
                    <a:pt x="-858" y="67889"/>
                    <a:pt x="71919" y="917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3" name="Google Shape;1683;p35"/>
            <p:cNvSpPr/>
            <p:nvPr/>
          </p:nvSpPr>
          <p:spPr>
            <a:xfrm>
              <a:off x="5305696" y="3844678"/>
              <a:ext cx="249502" cy="291164"/>
            </a:xfrm>
            <a:custGeom>
              <a:avLst/>
              <a:gdLst/>
              <a:ahLst/>
              <a:cxnLst/>
              <a:rect l="l" t="t" r="r" b="b"/>
              <a:pathLst>
                <a:path w="76242" h="88973" extrusionOk="0">
                  <a:moveTo>
                    <a:pt x="76112" y="88973"/>
                  </a:moveTo>
                  <a:cubicBezTo>
                    <a:pt x="76112" y="88973"/>
                    <a:pt x="78130" y="56399"/>
                    <a:pt x="66263" y="32200"/>
                  </a:cubicBezTo>
                  <a:cubicBezTo>
                    <a:pt x="58231" y="15791"/>
                    <a:pt x="39057" y="-8064"/>
                    <a:pt x="15202" y="2693"/>
                  </a:cubicBezTo>
                  <a:cubicBezTo>
                    <a:pt x="-17272" y="17346"/>
                    <a:pt x="1942" y="69457"/>
                    <a:pt x="76112" y="889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35"/>
            <p:cNvSpPr/>
            <p:nvPr/>
          </p:nvSpPr>
          <p:spPr>
            <a:xfrm>
              <a:off x="5867106" y="3788540"/>
              <a:ext cx="271392" cy="274124"/>
            </a:xfrm>
            <a:custGeom>
              <a:avLst/>
              <a:gdLst/>
              <a:ahLst/>
              <a:cxnLst/>
              <a:rect l="l" t="t" r="r" b="b"/>
              <a:pathLst>
                <a:path w="82931" h="83766" extrusionOk="0">
                  <a:moveTo>
                    <a:pt x="0" y="83766"/>
                  </a:moveTo>
                  <a:cubicBezTo>
                    <a:pt x="0" y="83766"/>
                    <a:pt x="33967" y="79488"/>
                    <a:pt x="56673" y="63786"/>
                  </a:cubicBezTo>
                  <a:cubicBezTo>
                    <a:pt x="72051" y="53149"/>
                    <a:pt x="93041" y="30727"/>
                    <a:pt x="77420" y="10464"/>
                  </a:cubicBezTo>
                  <a:cubicBezTo>
                    <a:pt x="56148" y="-17126"/>
                    <a:pt x="6055" y="10706"/>
                    <a:pt x="0" y="8376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35"/>
            <p:cNvSpPr/>
            <p:nvPr/>
          </p:nvSpPr>
          <p:spPr>
            <a:xfrm>
              <a:off x="5291300" y="4206120"/>
              <a:ext cx="317632" cy="224775"/>
            </a:xfrm>
            <a:custGeom>
              <a:avLst/>
              <a:gdLst/>
              <a:ahLst/>
              <a:cxnLst/>
              <a:rect l="l" t="t" r="r" b="b"/>
              <a:pathLst>
                <a:path w="97061" h="68686" extrusionOk="0">
                  <a:moveTo>
                    <a:pt x="97041" y="67850"/>
                  </a:moveTo>
                  <a:cubicBezTo>
                    <a:pt x="97041" y="67850"/>
                    <a:pt x="86587" y="36769"/>
                    <a:pt x="66344" y="18282"/>
                  </a:cubicBezTo>
                  <a:cubicBezTo>
                    <a:pt x="52620" y="5748"/>
                    <a:pt x="25716" y="-9933"/>
                    <a:pt x="7552" y="8311"/>
                  </a:cubicBezTo>
                  <a:cubicBezTo>
                    <a:pt x="-17191" y="33136"/>
                    <a:pt x="20469" y="75135"/>
                    <a:pt x="97062" y="678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35"/>
            <p:cNvSpPr/>
            <p:nvPr/>
          </p:nvSpPr>
          <p:spPr>
            <a:xfrm>
              <a:off x="5908585" y="4127611"/>
              <a:ext cx="305282" cy="238281"/>
            </a:xfrm>
            <a:custGeom>
              <a:avLst/>
              <a:gdLst/>
              <a:ahLst/>
              <a:cxnLst/>
              <a:rect l="l" t="t" r="r" b="b"/>
              <a:pathLst>
                <a:path w="93287" h="72813" extrusionOk="0">
                  <a:moveTo>
                    <a:pt x="0" y="72708"/>
                  </a:moveTo>
                  <a:cubicBezTo>
                    <a:pt x="0" y="72708"/>
                    <a:pt x="34209" y="74524"/>
                    <a:pt x="59599" y="63121"/>
                  </a:cubicBezTo>
                  <a:cubicBezTo>
                    <a:pt x="76794" y="55411"/>
                    <a:pt x="101800" y="37086"/>
                    <a:pt x="90418" y="14400"/>
                  </a:cubicBezTo>
                  <a:cubicBezTo>
                    <a:pt x="74918" y="-16479"/>
                    <a:pt x="20263" y="2008"/>
                    <a:pt x="20" y="727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35"/>
            <p:cNvSpPr/>
            <p:nvPr/>
          </p:nvSpPr>
          <p:spPr>
            <a:xfrm>
              <a:off x="5749737" y="3428151"/>
              <a:ext cx="27973" cy="1373910"/>
            </a:xfrm>
            <a:custGeom>
              <a:avLst/>
              <a:gdLst/>
              <a:ahLst/>
              <a:cxnLst/>
              <a:rect l="l" t="t" r="r" b="b"/>
              <a:pathLst>
                <a:path w="6251" h="419835" extrusionOk="0">
                  <a:moveTo>
                    <a:pt x="3935" y="419674"/>
                  </a:moveTo>
                  <a:cubicBezTo>
                    <a:pt x="3512" y="419230"/>
                    <a:pt x="3229" y="419230"/>
                    <a:pt x="2987" y="418685"/>
                  </a:cubicBezTo>
                  <a:cubicBezTo>
                    <a:pt x="2785" y="418221"/>
                    <a:pt x="2926" y="417676"/>
                    <a:pt x="2906" y="417171"/>
                  </a:cubicBezTo>
                  <a:cubicBezTo>
                    <a:pt x="2624" y="410511"/>
                    <a:pt x="2462" y="402882"/>
                    <a:pt x="2361" y="394507"/>
                  </a:cubicBezTo>
                  <a:cubicBezTo>
                    <a:pt x="2018" y="369117"/>
                    <a:pt x="2159" y="336825"/>
                    <a:pt x="2300" y="303907"/>
                  </a:cubicBezTo>
                  <a:cubicBezTo>
                    <a:pt x="2502" y="252059"/>
                    <a:pt x="3027" y="198636"/>
                    <a:pt x="2664" y="168039"/>
                  </a:cubicBezTo>
                  <a:cubicBezTo>
                    <a:pt x="2220" y="128905"/>
                    <a:pt x="262" y="89812"/>
                    <a:pt x="20" y="50698"/>
                  </a:cubicBezTo>
                  <a:cubicBezTo>
                    <a:pt x="-61" y="37277"/>
                    <a:pt x="101" y="23856"/>
                    <a:pt x="545" y="10434"/>
                  </a:cubicBezTo>
                  <a:cubicBezTo>
                    <a:pt x="585" y="9082"/>
                    <a:pt x="605" y="7750"/>
                    <a:pt x="686" y="6418"/>
                  </a:cubicBezTo>
                  <a:cubicBezTo>
                    <a:pt x="827" y="4400"/>
                    <a:pt x="1090" y="2402"/>
                    <a:pt x="1311" y="404"/>
                  </a:cubicBezTo>
                  <a:cubicBezTo>
                    <a:pt x="1311" y="182"/>
                    <a:pt x="1514" y="0"/>
                    <a:pt x="1755" y="0"/>
                  </a:cubicBezTo>
                  <a:cubicBezTo>
                    <a:pt x="1998" y="0"/>
                    <a:pt x="2179" y="202"/>
                    <a:pt x="2159" y="424"/>
                  </a:cubicBezTo>
                  <a:cubicBezTo>
                    <a:pt x="2240" y="2664"/>
                    <a:pt x="2381" y="4884"/>
                    <a:pt x="2422" y="7124"/>
                  </a:cubicBezTo>
                  <a:cubicBezTo>
                    <a:pt x="2563" y="17175"/>
                    <a:pt x="2381" y="27226"/>
                    <a:pt x="2482" y="37277"/>
                  </a:cubicBezTo>
                  <a:cubicBezTo>
                    <a:pt x="2583" y="47328"/>
                    <a:pt x="2704" y="57379"/>
                    <a:pt x="2946" y="67429"/>
                  </a:cubicBezTo>
                  <a:cubicBezTo>
                    <a:pt x="3753" y="100933"/>
                    <a:pt x="5348" y="134456"/>
                    <a:pt x="5893" y="167999"/>
                  </a:cubicBezTo>
                  <a:cubicBezTo>
                    <a:pt x="6377" y="198595"/>
                    <a:pt x="6317" y="252059"/>
                    <a:pt x="6034" y="303928"/>
                  </a:cubicBezTo>
                  <a:cubicBezTo>
                    <a:pt x="5853" y="336845"/>
                    <a:pt x="5711" y="369117"/>
                    <a:pt x="5510" y="394507"/>
                  </a:cubicBezTo>
                  <a:cubicBezTo>
                    <a:pt x="5449" y="402882"/>
                    <a:pt x="5368" y="410491"/>
                    <a:pt x="5227" y="417151"/>
                  </a:cubicBezTo>
                  <a:cubicBezTo>
                    <a:pt x="5227" y="417656"/>
                    <a:pt x="5368" y="418201"/>
                    <a:pt x="5187" y="418665"/>
                  </a:cubicBezTo>
                  <a:cubicBezTo>
                    <a:pt x="4965" y="419230"/>
                    <a:pt x="4662" y="419230"/>
                    <a:pt x="4258" y="419674"/>
                  </a:cubicBezTo>
                  <a:cubicBezTo>
                    <a:pt x="4258" y="419755"/>
                    <a:pt x="4197" y="419836"/>
                    <a:pt x="4097" y="419836"/>
                  </a:cubicBezTo>
                  <a:cubicBezTo>
                    <a:pt x="3996" y="419836"/>
                    <a:pt x="3935" y="419775"/>
                    <a:pt x="3935" y="4196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35"/>
            <p:cNvSpPr/>
            <p:nvPr/>
          </p:nvSpPr>
          <p:spPr>
            <a:xfrm>
              <a:off x="5449289" y="4343211"/>
              <a:ext cx="324612" cy="237289"/>
            </a:xfrm>
            <a:custGeom>
              <a:avLst/>
              <a:gdLst/>
              <a:ahLst/>
              <a:cxnLst/>
              <a:rect l="l" t="t" r="r" b="b"/>
              <a:pathLst>
                <a:path w="99194" h="72510" extrusionOk="0">
                  <a:moveTo>
                    <a:pt x="98614" y="72377"/>
                  </a:moveTo>
                  <a:cubicBezTo>
                    <a:pt x="94880" y="66827"/>
                    <a:pt x="90622" y="62043"/>
                    <a:pt x="86363" y="57341"/>
                  </a:cubicBezTo>
                  <a:cubicBezTo>
                    <a:pt x="79783" y="50096"/>
                    <a:pt x="72841" y="43476"/>
                    <a:pt x="65111" y="37643"/>
                  </a:cubicBezTo>
                  <a:cubicBezTo>
                    <a:pt x="53506" y="28904"/>
                    <a:pt x="40569" y="21699"/>
                    <a:pt x="27188" y="14837"/>
                  </a:cubicBezTo>
                  <a:cubicBezTo>
                    <a:pt x="18368" y="10336"/>
                    <a:pt x="9448" y="5876"/>
                    <a:pt x="466" y="1476"/>
                  </a:cubicBezTo>
                  <a:cubicBezTo>
                    <a:pt x="63" y="1274"/>
                    <a:pt x="-119" y="830"/>
                    <a:pt x="83" y="446"/>
                  </a:cubicBezTo>
                  <a:cubicBezTo>
                    <a:pt x="285" y="63"/>
                    <a:pt x="769" y="-118"/>
                    <a:pt x="1173" y="83"/>
                  </a:cubicBezTo>
                  <a:cubicBezTo>
                    <a:pt x="10457" y="3958"/>
                    <a:pt x="19801" y="7652"/>
                    <a:pt x="28823" y="11809"/>
                  </a:cubicBezTo>
                  <a:cubicBezTo>
                    <a:pt x="42749" y="18227"/>
                    <a:pt x="56069" y="25412"/>
                    <a:pt x="67896" y="34292"/>
                  </a:cubicBezTo>
                  <a:cubicBezTo>
                    <a:pt x="75888" y="40267"/>
                    <a:pt x="83416" y="46927"/>
                    <a:pt x="89471" y="54980"/>
                  </a:cubicBezTo>
                  <a:cubicBezTo>
                    <a:pt x="93346" y="60167"/>
                    <a:pt x="96393" y="65898"/>
                    <a:pt x="99159" y="72074"/>
                  </a:cubicBezTo>
                  <a:cubicBezTo>
                    <a:pt x="99239" y="72195"/>
                    <a:pt x="99179" y="72397"/>
                    <a:pt x="99017" y="72478"/>
                  </a:cubicBezTo>
                  <a:cubicBezTo>
                    <a:pt x="98876" y="72559"/>
                    <a:pt x="98674" y="72478"/>
                    <a:pt x="98593" y="72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35"/>
            <p:cNvSpPr/>
            <p:nvPr/>
          </p:nvSpPr>
          <p:spPr>
            <a:xfrm>
              <a:off x="5393660" y="3938322"/>
              <a:ext cx="383782" cy="363578"/>
            </a:xfrm>
            <a:custGeom>
              <a:avLst/>
              <a:gdLst/>
              <a:ahLst/>
              <a:cxnLst/>
              <a:rect l="l" t="t" r="r" b="b"/>
              <a:pathLst>
                <a:path w="117275" h="111101" extrusionOk="0">
                  <a:moveTo>
                    <a:pt x="116017" y="110874"/>
                  </a:moveTo>
                  <a:cubicBezTo>
                    <a:pt x="115411" y="110632"/>
                    <a:pt x="115250" y="110834"/>
                    <a:pt x="114786" y="110349"/>
                  </a:cubicBezTo>
                  <a:cubicBezTo>
                    <a:pt x="114301" y="109865"/>
                    <a:pt x="114241" y="109159"/>
                    <a:pt x="113958" y="108553"/>
                  </a:cubicBezTo>
                  <a:cubicBezTo>
                    <a:pt x="110386" y="100944"/>
                    <a:pt x="104210" y="94769"/>
                    <a:pt x="96944" y="89299"/>
                  </a:cubicBezTo>
                  <a:cubicBezTo>
                    <a:pt x="84794" y="80136"/>
                    <a:pt x="69698" y="72992"/>
                    <a:pt x="58375" y="65968"/>
                  </a:cubicBezTo>
                  <a:cubicBezTo>
                    <a:pt x="44248" y="57148"/>
                    <a:pt x="32623" y="48631"/>
                    <a:pt x="23076" y="38338"/>
                  </a:cubicBezTo>
                  <a:cubicBezTo>
                    <a:pt x="13591" y="28086"/>
                    <a:pt x="6143" y="16218"/>
                    <a:pt x="48" y="900"/>
                  </a:cubicBezTo>
                  <a:cubicBezTo>
                    <a:pt x="-93" y="537"/>
                    <a:pt x="89" y="133"/>
                    <a:pt x="432" y="32"/>
                  </a:cubicBezTo>
                  <a:cubicBezTo>
                    <a:pt x="775" y="-69"/>
                    <a:pt x="1199" y="72"/>
                    <a:pt x="1340" y="395"/>
                  </a:cubicBezTo>
                  <a:cubicBezTo>
                    <a:pt x="7859" y="15270"/>
                    <a:pt x="15649" y="26673"/>
                    <a:pt x="25216" y="36482"/>
                  </a:cubicBezTo>
                  <a:cubicBezTo>
                    <a:pt x="34843" y="46371"/>
                    <a:pt x="46306" y="54666"/>
                    <a:pt x="60313" y="63082"/>
                  </a:cubicBezTo>
                  <a:cubicBezTo>
                    <a:pt x="73775" y="71256"/>
                    <a:pt x="92807" y="79147"/>
                    <a:pt x="105401" y="91237"/>
                  </a:cubicBezTo>
                  <a:cubicBezTo>
                    <a:pt x="110567" y="96181"/>
                    <a:pt x="114644" y="101832"/>
                    <a:pt x="116864" y="108251"/>
                  </a:cubicBezTo>
                  <a:cubicBezTo>
                    <a:pt x="117006" y="108694"/>
                    <a:pt x="117328" y="109118"/>
                    <a:pt x="117268" y="109562"/>
                  </a:cubicBezTo>
                  <a:cubicBezTo>
                    <a:pt x="117187" y="110208"/>
                    <a:pt x="116945" y="110168"/>
                    <a:pt x="116602" y="110713"/>
                  </a:cubicBezTo>
                  <a:cubicBezTo>
                    <a:pt x="116642" y="110874"/>
                    <a:pt x="116562" y="111036"/>
                    <a:pt x="116400" y="111076"/>
                  </a:cubicBezTo>
                  <a:cubicBezTo>
                    <a:pt x="116239" y="111157"/>
                    <a:pt x="116057" y="111036"/>
                    <a:pt x="116017" y="1108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35"/>
            <p:cNvSpPr/>
            <p:nvPr/>
          </p:nvSpPr>
          <p:spPr>
            <a:xfrm>
              <a:off x="5578932" y="3705902"/>
              <a:ext cx="189222" cy="257228"/>
            </a:xfrm>
            <a:custGeom>
              <a:avLst/>
              <a:gdLst/>
              <a:ahLst/>
              <a:cxnLst/>
              <a:rect l="l" t="t" r="r" b="b"/>
              <a:pathLst>
                <a:path w="57822" h="78603" extrusionOk="0">
                  <a:moveTo>
                    <a:pt x="57342" y="78080"/>
                  </a:moveTo>
                  <a:cubicBezTo>
                    <a:pt x="56434" y="78362"/>
                    <a:pt x="56656" y="78725"/>
                    <a:pt x="55707" y="78564"/>
                  </a:cubicBezTo>
                  <a:cubicBezTo>
                    <a:pt x="54335" y="78403"/>
                    <a:pt x="53407" y="77171"/>
                    <a:pt x="52276" y="76404"/>
                  </a:cubicBezTo>
                  <a:cubicBezTo>
                    <a:pt x="38916" y="67504"/>
                    <a:pt x="27331" y="57715"/>
                    <a:pt x="18290" y="46313"/>
                  </a:cubicBezTo>
                  <a:cubicBezTo>
                    <a:pt x="15161" y="42357"/>
                    <a:pt x="12315" y="38219"/>
                    <a:pt x="9914" y="33799"/>
                  </a:cubicBezTo>
                  <a:cubicBezTo>
                    <a:pt x="4666" y="24112"/>
                    <a:pt x="1316" y="13234"/>
                    <a:pt x="4" y="740"/>
                  </a:cubicBezTo>
                  <a:cubicBezTo>
                    <a:pt x="-36" y="377"/>
                    <a:pt x="226" y="54"/>
                    <a:pt x="610" y="14"/>
                  </a:cubicBezTo>
                  <a:cubicBezTo>
                    <a:pt x="993" y="-67"/>
                    <a:pt x="1336" y="216"/>
                    <a:pt x="1397" y="579"/>
                  </a:cubicBezTo>
                  <a:cubicBezTo>
                    <a:pt x="3758" y="14444"/>
                    <a:pt x="8884" y="25969"/>
                    <a:pt x="15686" y="36221"/>
                  </a:cubicBezTo>
                  <a:cubicBezTo>
                    <a:pt x="25172" y="50450"/>
                    <a:pt x="38391" y="61934"/>
                    <a:pt x="53629" y="73014"/>
                  </a:cubicBezTo>
                  <a:cubicBezTo>
                    <a:pt x="54921" y="73922"/>
                    <a:pt x="56676" y="74487"/>
                    <a:pt x="57484" y="75840"/>
                  </a:cubicBezTo>
                  <a:cubicBezTo>
                    <a:pt x="57928" y="76606"/>
                    <a:pt x="57585" y="76707"/>
                    <a:pt x="57685" y="77595"/>
                  </a:cubicBezTo>
                  <a:cubicBezTo>
                    <a:pt x="57827" y="77676"/>
                    <a:pt x="57867" y="77878"/>
                    <a:pt x="57766" y="77999"/>
                  </a:cubicBezTo>
                  <a:cubicBezTo>
                    <a:pt x="57666" y="78120"/>
                    <a:pt x="57464" y="78160"/>
                    <a:pt x="57322" y="780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35"/>
            <p:cNvSpPr/>
            <p:nvPr/>
          </p:nvSpPr>
          <p:spPr>
            <a:xfrm>
              <a:off x="5766533" y="3606843"/>
              <a:ext cx="135619" cy="254646"/>
            </a:xfrm>
            <a:custGeom>
              <a:avLst/>
              <a:gdLst/>
              <a:ahLst/>
              <a:cxnLst/>
              <a:rect l="l" t="t" r="r" b="b"/>
              <a:pathLst>
                <a:path w="41442" h="77814" extrusionOk="0">
                  <a:moveTo>
                    <a:pt x="904" y="77471"/>
                  </a:moveTo>
                  <a:cubicBezTo>
                    <a:pt x="540" y="76866"/>
                    <a:pt x="218" y="76644"/>
                    <a:pt x="36" y="75998"/>
                  </a:cubicBezTo>
                  <a:cubicBezTo>
                    <a:pt x="-45" y="75675"/>
                    <a:pt x="36" y="75352"/>
                    <a:pt x="36" y="75090"/>
                  </a:cubicBezTo>
                  <a:cubicBezTo>
                    <a:pt x="460" y="67319"/>
                    <a:pt x="3164" y="60902"/>
                    <a:pt x="6595" y="55069"/>
                  </a:cubicBezTo>
                  <a:cubicBezTo>
                    <a:pt x="12246" y="45462"/>
                    <a:pt x="20561" y="37490"/>
                    <a:pt x="27181" y="27076"/>
                  </a:cubicBezTo>
                  <a:cubicBezTo>
                    <a:pt x="29422" y="23766"/>
                    <a:pt x="31319" y="20375"/>
                    <a:pt x="33014" y="16904"/>
                  </a:cubicBezTo>
                  <a:cubicBezTo>
                    <a:pt x="35598" y="11636"/>
                    <a:pt x="37696" y="6187"/>
                    <a:pt x="39815" y="556"/>
                  </a:cubicBezTo>
                  <a:cubicBezTo>
                    <a:pt x="39957" y="152"/>
                    <a:pt x="40421" y="-90"/>
                    <a:pt x="40865" y="31"/>
                  </a:cubicBezTo>
                  <a:cubicBezTo>
                    <a:pt x="41309" y="193"/>
                    <a:pt x="41531" y="637"/>
                    <a:pt x="41410" y="1020"/>
                  </a:cubicBezTo>
                  <a:cubicBezTo>
                    <a:pt x="39654" y="6833"/>
                    <a:pt x="37898" y="12464"/>
                    <a:pt x="35638" y="17973"/>
                  </a:cubicBezTo>
                  <a:cubicBezTo>
                    <a:pt x="34124" y="21687"/>
                    <a:pt x="32388" y="25259"/>
                    <a:pt x="30289" y="28852"/>
                  </a:cubicBezTo>
                  <a:cubicBezTo>
                    <a:pt x="23730" y="39266"/>
                    <a:pt x="15698" y="47359"/>
                    <a:pt x="9865" y="56804"/>
                  </a:cubicBezTo>
                  <a:cubicBezTo>
                    <a:pt x="6535" y="62233"/>
                    <a:pt x="4113" y="68127"/>
                    <a:pt x="2881" y="75352"/>
                  </a:cubicBezTo>
                  <a:cubicBezTo>
                    <a:pt x="2842" y="75635"/>
                    <a:pt x="2842" y="75958"/>
                    <a:pt x="2700" y="76220"/>
                  </a:cubicBezTo>
                  <a:cubicBezTo>
                    <a:pt x="2417" y="76826"/>
                    <a:pt x="2034" y="76947"/>
                    <a:pt x="1610" y="77492"/>
                  </a:cubicBezTo>
                  <a:cubicBezTo>
                    <a:pt x="1610" y="77653"/>
                    <a:pt x="1428" y="77815"/>
                    <a:pt x="1227" y="77815"/>
                  </a:cubicBezTo>
                  <a:cubicBezTo>
                    <a:pt x="1025" y="77774"/>
                    <a:pt x="883" y="77613"/>
                    <a:pt x="883" y="774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35"/>
            <p:cNvSpPr/>
            <p:nvPr/>
          </p:nvSpPr>
          <p:spPr>
            <a:xfrm>
              <a:off x="5766559" y="3908762"/>
              <a:ext cx="269903" cy="268260"/>
            </a:xfrm>
            <a:custGeom>
              <a:avLst/>
              <a:gdLst/>
              <a:ahLst/>
              <a:cxnLst/>
              <a:rect l="l" t="t" r="r" b="b"/>
              <a:pathLst>
                <a:path w="82476" h="81974" extrusionOk="0">
                  <a:moveTo>
                    <a:pt x="351" y="81560"/>
                  </a:moveTo>
                  <a:cubicBezTo>
                    <a:pt x="210" y="80612"/>
                    <a:pt x="-93" y="79966"/>
                    <a:pt x="28" y="79058"/>
                  </a:cubicBezTo>
                  <a:cubicBezTo>
                    <a:pt x="1057" y="71489"/>
                    <a:pt x="6769" y="66424"/>
                    <a:pt x="11391" y="61681"/>
                  </a:cubicBezTo>
                  <a:cubicBezTo>
                    <a:pt x="19020" y="53911"/>
                    <a:pt x="28687" y="48280"/>
                    <a:pt x="38980" y="40792"/>
                  </a:cubicBezTo>
                  <a:cubicBezTo>
                    <a:pt x="48426" y="34051"/>
                    <a:pt x="57750" y="26563"/>
                    <a:pt x="66045" y="18228"/>
                  </a:cubicBezTo>
                  <a:cubicBezTo>
                    <a:pt x="71575" y="12678"/>
                    <a:pt x="76681" y="6785"/>
                    <a:pt x="80919" y="407"/>
                  </a:cubicBezTo>
                  <a:cubicBezTo>
                    <a:pt x="81161" y="3"/>
                    <a:pt x="81686" y="-118"/>
                    <a:pt x="82070" y="124"/>
                  </a:cubicBezTo>
                  <a:cubicBezTo>
                    <a:pt x="82474" y="326"/>
                    <a:pt x="82594" y="851"/>
                    <a:pt x="82352" y="1194"/>
                  </a:cubicBezTo>
                  <a:cubicBezTo>
                    <a:pt x="77327" y="9570"/>
                    <a:pt x="71010" y="17219"/>
                    <a:pt x="63865" y="24242"/>
                  </a:cubicBezTo>
                  <a:cubicBezTo>
                    <a:pt x="56761" y="31226"/>
                    <a:pt x="48869" y="37482"/>
                    <a:pt x="40978" y="43295"/>
                  </a:cubicBezTo>
                  <a:cubicBezTo>
                    <a:pt x="30867" y="50661"/>
                    <a:pt x="21381" y="56211"/>
                    <a:pt x="13813" y="63860"/>
                  </a:cubicBezTo>
                  <a:cubicBezTo>
                    <a:pt x="9433" y="68280"/>
                    <a:pt x="7233" y="74234"/>
                    <a:pt x="2874" y="80128"/>
                  </a:cubicBezTo>
                  <a:cubicBezTo>
                    <a:pt x="2309" y="80854"/>
                    <a:pt x="1663" y="81117"/>
                    <a:pt x="936" y="81762"/>
                  </a:cubicBezTo>
                  <a:cubicBezTo>
                    <a:pt x="876" y="81924"/>
                    <a:pt x="694" y="82004"/>
                    <a:pt x="533" y="81964"/>
                  </a:cubicBezTo>
                  <a:cubicBezTo>
                    <a:pt x="371" y="81883"/>
                    <a:pt x="291" y="81722"/>
                    <a:pt x="331" y="81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35"/>
            <p:cNvSpPr/>
            <p:nvPr/>
          </p:nvSpPr>
          <p:spPr>
            <a:xfrm>
              <a:off x="5776789" y="4230826"/>
              <a:ext cx="318686" cy="211770"/>
            </a:xfrm>
            <a:custGeom>
              <a:avLst/>
              <a:gdLst/>
              <a:ahLst/>
              <a:cxnLst/>
              <a:rect l="l" t="t" r="r" b="b"/>
              <a:pathLst>
                <a:path w="97383" h="64712" extrusionOk="0">
                  <a:moveTo>
                    <a:pt x="131" y="64195"/>
                  </a:moveTo>
                  <a:cubicBezTo>
                    <a:pt x="515" y="63287"/>
                    <a:pt x="616" y="62560"/>
                    <a:pt x="1201" y="61773"/>
                  </a:cubicBezTo>
                  <a:cubicBezTo>
                    <a:pt x="2371" y="60219"/>
                    <a:pt x="4168" y="59270"/>
                    <a:pt x="5681" y="58100"/>
                  </a:cubicBezTo>
                  <a:cubicBezTo>
                    <a:pt x="26893" y="42035"/>
                    <a:pt x="49719" y="38805"/>
                    <a:pt x="70992" y="24254"/>
                  </a:cubicBezTo>
                  <a:cubicBezTo>
                    <a:pt x="79287" y="18562"/>
                    <a:pt x="87501" y="11256"/>
                    <a:pt x="95211" y="539"/>
                  </a:cubicBezTo>
                  <a:cubicBezTo>
                    <a:pt x="95574" y="-26"/>
                    <a:pt x="96301" y="-147"/>
                    <a:pt x="96846" y="176"/>
                  </a:cubicBezTo>
                  <a:cubicBezTo>
                    <a:pt x="97390" y="539"/>
                    <a:pt x="97552" y="1206"/>
                    <a:pt x="97188" y="1730"/>
                  </a:cubicBezTo>
                  <a:cubicBezTo>
                    <a:pt x="89761" y="13214"/>
                    <a:pt x="81810" y="21307"/>
                    <a:pt x="73353" y="27322"/>
                  </a:cubicBezTo>
                  <a:cubicBezTo>
                    <a:pt x="52343" y="42277"/>
                    <a:pt x="29214" y="44860"/>
                    <a:pt x="7599" y="60481"/>
                  </a:cubicBezTo>
                  <a:cubicBezTo>
                    <a:pt x="6105" y="61551"/>
                    <a:pt x="4854" y="62984"/>
                    <a:pt x="3138" y="63872"/>
                  </a:cubicBezTo>
                  <a:cubicBezTo>
                    <a:pt x="2270" y="64316"/>
                    <a:pt x="1483" y="64316"/>
                    <a:pt x="535" y="64639"/>
                  </a:cubicBezTo>
                  <a:cubicBezTo>
                    <a:pt x="414" y="64760"/>
                    <a:pt x="212" y="64720"/>
                    <a:pt x="91" y="64598"/>
                  </a:cubicBezTo>
                  <a:cubicBezTo>
                    <a:pt x="-30" y="64478"/>
                    <a:pt x="-30" y="64316"/>
                    <a:pt x="91" y="64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35"/>
            <p:cNvSpPr/>
            <p:nvPr/>
          </p:nvSpPr>
          <p:spPr>
            <a:xfrm>
              <a:off x="5763002" y="4795084"/>
              <a:ext cx="20456" cy="483860"/>
            </a:xfrm>
            <a:custGeom>
              <a:avLst/>
              <a:gdLst/>
              <a:ahLst/>
              <a:cxnLst/>
              <a:rect l="l" t="t" r="r" b="b"/>
              <a:pathLst>
                <a:path w="6251" h="419835" extrusionOk="0">
                  <a:moveTo>
                    <a:pt x="3935" y="419674"/>
                  </a:moveTo>
                  <a:cubicBezTo>
                    <a:pt x="3512" y="419230"/>
                    <a:pt x="3229" y="419230"/>
                    <a:pt x="2987" y="418685"/>
                  </a:cubicBezTo>
                  <a:cubicBezTo>
                    <a:pt x="2785" y="418221"/>
                    <a:pt x="2926" y="417676"/>
                    <a:pt x="2906" y="417171"/>
                  </a:cubicBezTo>
                  <a:cubicBezTo>
                    <a:pt x="2624" y="410511"/>
                    <a:pt x="2462" y="402882"/>
                    <a:pt x="2361" y="394507"/>
                  </a:cubicBezTo>
                  <a:cubicBezTo>
                    <a:pt x="2018" y="369117"/>
                    <a:pt x="2159" y="336825"/>
                    <a:pt x="2300" y="303907"/>
                  </a:cubicBezTo>
                  <a:cubicBezTo>
                    <a:pt x="2502" y="252059"/>
                    <a:pt x="3027" y="198636"/>
                    <a:pt x="2664" y="168039"/>
                  </a:cubicBezTo>
                  <a:cubicBezTo>
                    <a:pt x="2220" y="128905"/>
                    <a:pt x="262" y="89812"/>
                    <a:pt x="20" y="50698"/>
                  </a:cubicBezTo>
                  <a:cubicBezTo>
                    <a:pt x="-61" y="37277"/>
                    <a:pt x="101" y="23856"/>
                    <a:pt x="545" y="10434"/>
                  </a:cubicBezTo>
                  <a:cubicBezTo>
                    <a:pt x="585" y="9082"/>
                    <a:pt x="605" y="7750"/>
                    <a:pt x="686" y="6418"/>
                  </a:cubicBezTo>
                  <a:cubicBezTo>
                    <a:pt x="827" y="4400"/>
                    <a:pt x="1090" y="2402"/>
                    <a:pt x="1311" y="404"/>
                  </a:cubicBezTo>
                  <a:cubicBezTo>
                    <a:pt x="1311" y="182"/>
                    <a:pt x="1514" y="0"/>
                    <a:pt x="1755" y="0"/>
                  </a:cubicBezTo>
                  <a:cubicBezTo>
                    <a:pt x="1998" y="0"/>
                    <a:pt x="2179" y="202"/>
                    <a:pt x="2159" y="424"/>
                  </a:cubicBezTo>
                  <a:cubicBezTo>
                    <a:pt x="2240" y="2664"/>
                    <a:pt x="2381" y="4884"/>
                    <a:pt x="2422" y="7124"/>
                  </a:cubicBezTo>
                  <a:cubicBezTo>
                    <a:pt x="2563" y="17175"/>
                    <a:pt x="2381" y="27226"/>
                    <a:pt x="2482" y="37277"/>
                  </a:cubicBezTo>
                  <a:cubicBezTo>
                    <a:pt x="2583" y="47328"/>
                    <a:pt x="2704" y="57379"/>
                    <a:pt x="2946" y="67429"/>
                  </a:cubicBezTo>
                  <a:cubicBezTo>
                    <a:pt x="3753" y="100933"/>
                    <a:pt x="5348" y="134456"/>
                    <a:pt x="5893" y="167999"/>
                  </a:cubicBezTo>
                  <a:cubicBezTo>
                    <a:pt x="6377" y="198595"/>
                    <a:pt x="6317" y="252059"/>
                    <a:pt x="6034" y="303928"/>
                  </a:cubicBezTo>
                  <a:cubicBezTo>
                    <a:pt x="5853" y="336845"/>
                    <a:pt x="5711" y="369117"/>
                    <a:pt x="5510" y="394507"/>
                  </a:cubicBezTo>
                  <a:cubicBezTo>
                    <a:pt x="5449" y="402882"/>
                    <a:pt x="5368" y="410491"/>
                    <a:pt x="5227" y="417151"/>
                  </a:cubicBezTo>
                  <a:cubicBezTo>
                    <a:pt x="5227" y="417656"/>
                    <a:pt x="5368" y="418201"/>
                    <a:pt x="5187" y="418665"/>
                  </a:cubicBezTo>
                  <a:cubicBezTo>
                    <a:pt x="4965" y="419230"/>
                    <a:pt x="4662" y="419230"/>
                    <a:pt x="4258" y="419674"/>
                  </a:cubicBezTo>
                  <a:cubicBezTo>
                    <a:pt x="4258" y="419755"/>
                    <a:pt x="4197" y="419836"/>
                    <a:pt x="4097" y="419836"/>
                  </a:cubicBezTo>
                  <a:cubicBezTo>
                    <a:pt x="3996" y="419836"/>
                    <a:pt x="3935" y="419775"/>
                    <a:pt x="3935" y="4196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35"/>
            <p:cNvSpPr/>
            <p:nvPr/>
          </p:nvSpPr>
          <p:spPr>
            <a:xfrm rot="10800000">
              <a:off x="5767584" y="4787300"/>
              <a:ext cx="324612" cy="237289"/>
            </a:xfrm>
            <a:custGeom>
              <a:avLst/>
              <a:gdLst/>
              <a:ahLst/>
              <a:cxnLst/>
              <a:rect l="l" t="t" r="r" b="b"/>
              <a:pathLst>
                <a:path w="99194" h="72510" extrusionOk="0">
                  <a:moveTo>
                    <a:pt x="98614" y="72377"/>
                  </a:moveTo>
                  <a:cubicBezTo>
                    <a:pt x="94880" y="66827"/>
                    <a:pt x="90622" y="62043"/>
                    <a:pt x="86363" y="57341"/>
                  </a:cubicBezTo>
                  <a:cubicBezTo>
                    <a:pt x="79783" y="50096"/>
                    <a:pt x="72841" y="43476"/>
                    <a:pt x="65111" y="37643"/>
                  </a:cubicBezTo>
                  <a:cubicBezTo>
                    <a:pt x="53506" y="28904"/>
                    <a:pt x="40569" y="21699"/>
                    <a:pt x="27188" y="14837"/>
                  </a:cubicBezTo>
                  <a:cubicBezTo>
                    <a:pt x="18368" y="10336"/>
                    <a:pt x="9448" y="5876"/>
                    <a:pt x="466" y="1476"/>
                  </a:cubicBezTo>
                  <a:cubicBezTo>
                    <a:pt x="63" y="1274"/>
                    <a:pt x="-119" y="830"/>
                    <a:pt x="83" y="446"/>
                  </a:cubicBezTo>
                  <a:cubicBezTo>
                    <a:pt x="285" y="63"/>
                    <a:pt x="769" y="-118"/>
                    <a:pt x="1173" y="83"/>
                  </a:cubicBezTo>
                  <a:cubicBezTo>
                    <a:pt x="10457" y="3958"/>
                    <a:pt x="19801" y="7652"/>
                    <a:pt x="28823" y="11809"/>
                  </a:cubicBezTo>
                  <a:cubicBezTo>
                    <a:pt x="42749" y="18227"/>
                    <a:pt x="56069" y="25412"/>
                    <a:pt x="67896" y="34292"/>
                  </a:cubicBezTo>
                  <a:cubicBezTo>
                    <a:pt x="75888" y="40267"/>
                    <a:pt x="83416" y="46927"/>
                    <a:pt x="89471" y="54980"/>
                  </a:cubicBezTo>
                  <a:cubicBezTo>
                    <a:pt x="93346" y="60167"/>
                    <a:pt x="96393" y="65898"/>
                    <a:pt x="99159" y="72074"/>
                  </a:cubicBezTo>
                  <a:cubicBezTo>
                    <a:pt x="99239" y="72195"/>
                    <a:pt x="99179" y="72397"/>
                    <a:pt x="99017" y="72478"/>
                  </a:cubicBezTo>
                  <a:cubicBezTo>
                    <a:pt x="98876" y="72559"/>
                    <a:pt x="98674" y="72478"/>
                    <a:pt x="98593" y="72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35"/>
            <p:cNvSpPr/>
            <p:nvPr/>
          </p:nvSpPr>
          <p:spPr>
            <a:xfrm rot="10800000">
              <a:off x="5769683" y="4905873"/>
              <a:ext cx="383782" cy="363578"/>
            </a:xfrm>
            <a:custGeom>
              <a:avLst/>
              <a:gdLst/>
              <a:ahLst/>
              <a:cxnLst/>
              <a:rect l="l" t="t" r="r" b="b"/>
              <a:pathLst>
                <a:path w="117275" h="111101" extrusionOk="0">
                  <a:moveTo>
                    <a:pt x="116017" y="110874"/>
                  </a:moveTo>
                  <a:cubicBezTo>
                    <a:pt x="115411" y="110632"/>
                    <a:pt x="115250" y="110834"/>
                    <a:pt x="114786" y="110349"/>
                  </a:cubicBezTo>
                  <a:cubicBezTo>
                    <a:pt x="114301" y="109865"/>
                    <a:pt x="114241" y="109159"/>
                    <a:pt x="113958" y="108553"/>
                  </a:cubicBezTo>
                  <a:cubicBezTo>
                    <a:pt x="110386" y="100944"/>
                    <a:pt x="104210" y="94769"/>
                    <a:pt x="96944" y="89299"/>
                  </a:cubicBezTo>
                  <a:cubicBezTo>
                    <a:pt x="84794" y="80136"/>
                    <a:pt x="69698" y="72992"/>
                    <a:pt x="58375" y="65968"/>
                  </a:cubicBezTo>
                  <a:cubicBezTo>
                    <a:pt x="44248" y="57148"/>
                    <a:pt x="32623" y="48631"/>
                    <a:pt x="23076" y="38338"/>
                  </a:cubicBezTo>
                  <a:cubicBezTo>
                    <a:pt x="13591" y="28086"/>
                    <a:pt x="6143" y="16218"/>
                    <a:pt x="48" y="900"/>
                  </a:cubicBezTo>
                  <a:cubicBezTo>
                    <a:pt x="-93" y="537"/>
                    <a:pt x="89" y="133"/>
                    <a:pt x="432" y="32"/>
                  </a:cubicBezTo>
                  <a:cubicBezTo>
                    <a:pt x="775" y="-69"/>
                    <a:pt x="1199" y="72"/>
                    <a:pt x="1340" y="395"/>
                  </a:cubicBezTo>
                  <a:cubicBezTo>
                    <a:pt x="7859" y="15270"/>
                    <a:pt x="15649" y="26673"/>
                    <a:pt x="25216" y="36482"/>
                  </a:cubicBezTo>
                  <a:cubicBezTo>
                    <a:pt x="34843" y="46371"/>
                    <a:pt x="46306" y="54666"/>
                    <a:pt x="60313" y="63082"/>
                  </a:cubicBezTo>
                  <a:cubicBezTo>
                    <a:pt x="73775" y="71256"/>
                    <a:pt x="92807" y="79147"/>
                    <a:pt x="105401" y="91237"/>
                  </a:cubicBezTo>
                  <a:cubicBezTo>
                    <a:pt x="110567" y="96181"/>
                    <a:pt x="114644" y="101832"/>
                    <a:pt x="116864" y="108251"/>
                  </a:cubicBezTo>
                  <a:cubicBezTo>
                    <a:pt x="117006" y="108694"/>
                    <a:pt x="117328" y="109118"/>
                    <a:pt x="117268" y="109562"/>
                  </a:cubicBezTo>
                  <a:cubicBezTo>
                    <a:pt x="117187" y="110208"/>
                    <a:pt x="116945" y="110168"/>
                    <a:pt x="116602" y="110713"/>
                  </a:cubicBezTo>
                  <a:cubicBezTo>
                    <a:pt x="116642" y="110874"/>
                    <a:pt x="116562" y="111036"/>
                    <a:pt x="116400" y="111076"/>
                  </a:cubicBezTo>
                  <a:cubicBezTo>
                    <a:pt x="116239" y="111157"/>
                    <a:pt x="116057" y="111036"/>
                    <a:pt x="116017" y="1108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35"/>
            <p:cNvSpPr/>
            <p:nvPr/>
          </p:nvSpPr>
          <p:spPr>
            <a:xfrm rot="10800000">
              <a:off x="5776906" y="5183356"/>
              <a:ext cx="189222" cy="257228"/>
            </a:xfrm>
            <a:custGeom>
              <a:avLst/>
              <a:gdLst/>
              <a:ahLst/>
              <a:cxnLst/>
              <a:rect l="l" t="t" r="r" b="b"/>
              <a:pathLst>
                <a:path w="57822" h="78603" extrusionOk="0">
                  <a:moveTo>
                    <a:pt x="57342" y="78080"/>
                  </a:moveTo>
                  <a:cubicBezTo>
                    <a:pt x="56434" y="78362"/>
                    <a:pt x="56656" y="78725"/>
                    <a:pt x="55707" y="78564"/>
                  </a:cubicBezTo>
                  <a:cubicBezTo>
                    <a:pt x="54335" y="78403"/>
                    <a:pt x="53407" y="77171"/>
                    <a:pt x="52276" y="76404"/>
                  </a:cubicBezTo>
                  <a:cubicBezTo>
                    <a:pt x="38916" y="67504"/>
                    <a:pt x="27331" y="57715"/>
                    <a:pt x="18290" y="46313"/>
                  </a:cubicBezTo>
                  <a:cubicBezTo>
                    <a:pt x="15161" y="42357"/>
                    <a:pt x="12315" y="38219"/>
                    <a:pt x="9914" y="33799"/>
                  </a:cubicBezTo>
                  <a:cubicBezTo>
                    <a:pt x="4666" y="24112"/>
                    <a:pt x="1316" y="13234"/>
                    <a:pt x="4" y="740"/>
                  </a:cubicBezTo>
                  <a:cubicBezTo>
                    <a:pt x="-36" y="377"/>
                    <a:pt x="226" y="54"/>
                    <a:pt x="610" y="14"/>
                  </a:cubicBezTo>
                  <a:cubicBezTo>
                    <a:pt x="993" y="-67"/>
                    <a:pt x="1336" y="216"/>
                    <a:pt x="1397" y="579"/>
                  </a:cubicBezTo>
                  <a:cubicBezTo>
                    <a:pt x="3758" y="14444"/>
                    <a:pt x="8884" y="25969"/>
                    <a:pt x="15686" y="36221"/>
                  </a:cubicBezTo>
                  <a:cubicBezTo>
                    <a:pt x="25172" y="50450"/>
                    <a:pt x="38391" y="61934"/>
                    <a:pt x="53629" y="73014"/>
                  </a:cubicBezTo>
                  <a:cubicBezTo>
                    <a:pt x="54921" y="73922"/>
                    <a:pt x="56676" y="74487"/>
                    <a:pt x="57484" y="75840"/>
                  </a:cubicBezTo>
                  <a:cubicBezTo>
                    <a:pt x="57928" y="76606"/>
                    <a:pt x="57585" y="76707"/>
                    <a:pt x="57685" y="77595"/>
                  </a:cubicBezTo>
                  <a:cubicBezTo>
                    <a:pt x="57827" y="77676"/>
                    <a:pt x="57867" y="77878"/>
                    <a:pt x="57766" y="77999"/>
                  </a:cubicBezTo>
                  <a:cubicBezTo>
                    <a:pt x="57666" y="78120"/>
                    <a:pt x="57464" y="78160"/>
                    <a:pt x="57322" y="780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35"/>
            <p:cNvSpPr/>
            <p:nvPr/>
          </p:nvSpPr>
          <p:spPr>
            <a:xfrm rot="10800000">
              <a:off x="5640405" y="5165853"/>
              <a:ext cx="135619" cy="254646"/>
            </a:xfrm>
            <a:custGeom>
              <a:avLst/>
              <a:gdLst/>
              <a:ahLst/>
              <a:cxnLst/>
              <a:rect l="l" t="t" r="r" b="b"/>
              <a:pathLst>
                <a:path w="41442" h="77814" extrusionOk="0">
                  <a:moveTo>
                    <a:pt x="904" y="77471"/>
                  </a:moveTo>
                  <a:cubicBezTo>
                    <a:pt x="540" y="76866"/>
                    <a:pt x="218" y="76644"/>
                    <a:pt x="36" y="75998"/>
                  </a:cubicBezTo>
                  <a:cubicBezTo>
                    <a:pt x="-45" y="75675"/>
                    <a:pt x="36" y="75352"/>
                    <a:pt x="36" y="75090"/>
                  </a:cubicBezTo>
                  <a:cubicBezTo>
                    <a:pt x="460" y="67319"/>
                    <a:pt x="3164" y="60902"/>
                    <a:pt x="6595" y="55069"/>
                  </a:cubicBezTo>
                  <a:cubicBezTo>
                    <a:pt x="12246" y="45462"/>
                    <a:pt x="20561" y="37490"/>
                    <a:pt x="27181" y="27076"/>
                  </a:cubicBezTo>
                  <a:cubicBezTo>
                    <a:pt x="29422" y="23766"/>
                    <a:pt x="31319" y="20375"/>
                    <a:pt x="33014" y="16904"/>
                  </a:cubicBezTo>
                  <a:cubicBezTo>
                    <a:pt x="35598" y="11636"/>
                    <a:pt x="37696" y="6187"/>
                    <a:pt x="39815" y="556"/>
                  </a:cubicBezTo>
                  <a:cubicBezTo>
                    <a:pt x="39957" y="152"/>
                    <a:pt x="40421" y="-90"/>
                    <a:pt x="40865" y="31"/>
                  </a:cubicBezTo>
                  <a:cubicBezTo>
                    <a:pt x="41309" y="193"/>
                    <a:pt x="41531" y="637"/>
                    <a:pt x="41410" y="1020"/>
                  </a:cubicBezTo>
                  <a:cubicBezTo>
                    <a:pt x="39654" y="6833"/>
                    <a:pt x="37898" y="12464"/>
                    <a:pt x="35638" y="17973"/>
                  </a:cubicBezTo>
                  <a:cubicBezTo>
                    <a:pt x="34124" y="21687"/>
                    <a:pt x="32388" y="25259"/>
                    <a:pt x="30289" y="28852"/>
                  </a:cubicBezTo>
                  <a:cubicBezTo>
                    <a:pt x="23730" y="39266"/>
                    <a:pt x="15698" y="47359"/>
                    <a:pt x="9865" y="56804"/>
                  </a:cubicBezTo>
                  <a:cubicBezTo>
                    <a:pt x="6535" y="62233"/>
                    <a:pt x="4113" y="68127"/>
                    <a:pt x="2881" y="75352"/>
                  </a:cubicBezTo>
                  <a:cubicBezTo>
                    <a:pt x="2842" y="75635"/>
                    <a:pt x="2842" y="75958"/>
                    <a:pt x="2700" y="76220"/>
                  </a:cubicBezTo>
                  <a:cubicBezTo>
                    <a:pt x="2417" y="76826"/>
                    <a:pt x="2034" y="76947"/>
                    <a:pt x="1610" y="77492"/>
                  </a:cubicBezTo>
                  <a:cubicBezTo>
                    <a:pt x="1610" y="77653"/>
                    <a:pt x="1428" y="77815"/>
                    <a:pt x="1227" y="77815"/>
                  </a:cubicBezTo>
                  <a:cubicBezTo>
                    <a:pt x="1025" y="77774"/>
                    <a:pt x="883" y="77613"/>
                    <a:pt x="883" y="774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35"/>
            <p:cNvSpPr/>
            <p:nvPr/>
          </p:nvSpPr>
          <p:spPr>
            <a:xfrm rot="10800000">
              <a:off x="5512554" y="4969660"/>
              <a:ext cx="269903" cy="268260"/>
            </a:xfrm>
            <a:custGeom>
              <a:avLst/>
              <a:gdLst/>
              <a:ahLst/>
              <a:cxnLst/>
              <a:rect l="l" t="t" r="r" b="b"/>
              <a:pathLst>
                <a:path w="82476" h="81974" extrusionOk="0">
                  <a:moveTo>
                    <a:pt x="351" y="81560"/>
                  </a:moveTo>
                  <a:cubicBezTo>
                    <a:pt x="210" y="80612"/>
                    <a:pt x="-93" y="79966"/>
                    <a:pt x="28" y="79058"/>
                  </a:cubicBezTo>
                  <a:cubicBezTo>
                    <a:pt x="1057" y="71489"/>
                    <a:pt x="6769" y="66424"/>
                    <a:pt x="11391" y="61681"/>
                  </a:cubicBezTo>
                  <a:cubicBezTo>
                    <a:pt x="19020" y="53911"/>
                    <a:pt x="28687" y="48280"/>
                    <a:pt x="38980" y="40792"/>
                  </a:cubicBezTo>
                  <a:cubicBezTo>
                    <a:pt x="48426" y="34051"/>
                    <a:pt x="57750" y="26563"/>
                    <a:pt x="66045" y="18228"/>
                  </a:cubicBezTo>
                  <a:cubicBezTo>
                    <a:pt x="71575" y="12678"/>
                    <a:pt x="76681" y="6785"/>
                    <a:pt x="80919" y="407"/>
                  </a:cubicBezTo>
                  <a:cubicBezTo>
                    <a:pt x="81161" y="3"/>
                    <a:pt x="81686" y="-118"/>
                    <a:pt x="82070" y="124"/>
                  </a:cubicBezTo>
                  <a:cubicBezTo>
                    <a:pt x="82474" y="326"/>
                    <a:pt x="82594" y="851"/>
                    <a:pt x="82352" y="1194"/>
                  </a:cubicBezTo>
                  <a:cubicBezTo>
                    <a:pt x="77327" y="9570"/>
                    <a:pt x="71010" y="17219"/>
                    <a:pt x="63865" y="24242"/>
                  </a:cubicBezTo>
                  <a:cubicBezTo>
                    <a:pt x="56761" y="31226"/>
                    <a:pt x="48869" y="37482"/>
                    <a:pt x="40978" y="43295"/>
                  </a:cubicBezTo>
                  <a:cubicBezTo>
                    <a:pt x="30867" y="50661"/>
                    <a:pt x="21381" y="56211"/>
                    <a:pt x="13813" y="63860"/>
                  </a:cubicBezTo>
                  <a:cubicBezTo>
                    <a:pt x="9433" y="68280"/>
                    <a:pt x="7233" y="74234"/>
                    <a:pt x="2874" y="80128"/>
                  </a:cubicBezTo>
                  <a:cubicBezTo>
                    <a:pt x="2309" y="80854"/>
                    <a:pt x="1663" y="81117"/>
                    <a:pt x="936" y="81762"/>
                  </a:cubicBezTo>
                  <a:cubicBezTo>
                    <a:pt x="876" y="81924"/>
                    <a:pt x="694" y="82004"/>
                    <a:pt x="533" y="81964"/>
                  </a:cubicBezTo>
                  <a:cubicBezTo>
                    <a:pt x="371" y="81883"/>
                    <a:pt x="291" y="81722"/>
                    <a:pt x="331" y="81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35"/>
            <p:cNvSpPr/>
            <p:nvPr/>
          </p:nvSpPr>
          <p:spPr>
            <a:xfrm rot="10800000">
              <a:off x="5455379" y="4790091"/>
              <a:ext cx="318686" cy="211770"/>
            </a:xfrm>
            <a:custGeom>
              <a:avLst/>
              <a:gdLst/>
              <a:ahLst/>
              <a:cxnLst/>
              <a:rect l="l" t="t" r="r" b="b"/>
              <a:pathLst>
                <a:path w="97383" h="64712" extrusionOk="0">
                  <a:moveTo>
                    <a:pt x="131" y="64195"/>
                  </a:moveTo>
                  <a:cubicBezTo>
                    <a:pt x="515" y="63287"/>
                    <a:pt x="616" y="62560"/>
                    <a:pt x="1201" y="61773"/>
                  </a:cubicBezTo>
                  <a:cubicBezTo>
                    <a:pt x="2371" y="60219"/>
                    <a:pt x="4168" y="59270"/>
                    <a:pt x="5681" y="58100"/>
                  </a:cubicBezTo>
                  <a:cubicBezTo>
                    <a:pt x="26893" y="42035"/>
                    <a:pt x="49719" y="38805"/>
                    <a:pt x="70992" y="24254"/>
                  </a:cubicBezTo>
                  <a:cubicBezTo>
                    <a:pt x="79287" y="18562"/>
                    <a:pt x="87501" y="11256"/>
                    <a:pt x="95211" y="539"/>
                  </a:cubicBezTo>
                  <a:cubicBezTo>
                    <a:pt x="95574" y="-26"/>
                    <a:pt x="96301" y="-147"/>
                    <a:pt x="96846" y="176"/>
                  </a:cubicBezTo>
                  <a:cubicBezTo>
                    <a:pt x="97390" y="539"/>
                    <a:pt x="97552" y="1206"/>
                    <a:pt x="97188" y="1730"/>
                  </a:cubicBezTo>
                  <a:cubicBezTo>
                    <a:pt x="89761" y="13214"/>
                    <a:pt x="81810" y="21307"/>
                    <a:pt x="73353" y="27322"/>
                  </a:cubicBezTo>
                  <a:cubicBezTo>
                    <a:pt x="52343" y="42277"/>
                    <a:pt x="29214" y="44860"/>
                    <a:pt x="7599" y="60481"/>
                  </a:cubicBezTo>
                  <a:cubicBezTo>
                    <a:pt x="6105" y="61551"/>
                    <a:pt x="4854" y="62984"/>
                    <a:pt x="3138" y="63872"/>
                  </a:cubicBezTo>
                  <a:cubicBezTo>
                    <a:pt x="2270" y="64316"/>
                    <a:pt x="1483" y="64316"/>
                    <a:pt x="535" y="64639"/>
                  </a:cubicBezTo>
                  <a:cubicBezTo>
                    <a:pt x="414" y="64760"/>
                    <a:pt x="212" y="64720"/>
                    <a:pt x="91" y="64598"/>
                  </a:cubicBezTo>
                  <a:cubicBezTo>
                    <a:pt x="-30" y="64478"/>
                    <a:pt x="-30" y="64316"/>
                    <a:pt x="91" y="64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1" name="Google Shape;1701;p35"/>
            <p:cNvSpPr/>
            <p:nvPr/>
          </p:nvSpPr>
          <p:spPr>
            <a:xfrm rot="9000200">
              <a:off x="5578289" y="4839343"/>
              <a:ext cx="247378" cy="190191"/>
            </a:xfrm>
            <a:custGeom>
              <a:avLst/>
              <a:gdLst/>
              <a:ahLst/>
              <a:cxnLst/>
              <a:rect l="l" t="t" r="r" b="b"/>
              <a:pathLst>
                <a:path w="97383" h="64712" extrusionOk="0">
                  <a:moveTo>
                    <a:pt x="131" y="64195"/>
                  </a:moveTo>
                  <a:cubicBezTo>
                    <a:pt x="515" y="63287"/>
                    <a:pt x="616" y="62560"/>
                    <a:pt x="1201" y="61773"/>
                  </a:cubicBezTo>
                  <a:cubicBezTo>
                    <a:pt x="2371" y="60219"/>
                    <a:pt x="4168" y="59270"/>
                    <a:pt x="5681" y="58100"/>
                  </a:cubicBezTo>
                  <a:cubicBezTo>
                    <a:pt x="26893" y="42035"/>
                    <a:pt x="49719" y="38805"/>
                    <a:pt x="70992" y="24254"/>
                  </a:cubicBezTo>
                  <a:cubicBezTo>
                    <a:pt x="79287" y="18562"/>
                    <a:pt x="87501" y="11256"/>
                    <a:pt x="95211" y="539"/>
                  </a:cubicBezTo>
                  <a:cubicBezTo>
                    <a:pt x="95574" y="-26"/>
                    <a:pt x="96301" y="-147"/>
                    <a:pt x="96846" y="176"/>
                  </a:cubicBezTo>
                  <a:cubicBezTo>
                    <a:pt x="97390" y="539"/>
                    <a:pt x="97552" y="1206"/>
                    <a:pt x="97188" y="1730"/>
                  </a:cubicBezTo>
                  <a:cubicBezTo>
                    <a:pt x="89761" y="13214"/>
                    <a:pt x="81810" y="21307"/>
                    <a:pt x="73353" y="27322"/>
                  </a:cubicBezTo>
                  <a:cubicBezTo>
                    <a:pt x="52343" y="42277"/>
                    <a:pt x="29214" y="44860"/>
                    <a:pt x="7599" y="60481"/>
                  </a:cubicBezTo>
                  <a:cubicBezTo>
                    <a:pt x="6105" y="61551"/>
                    <a:pt x="4854" y="62984"/>
                    <a:pt x="3138" y="63872"/>
                  </a:cubicBezTo>
                  <a:cubicBezTo>
                    <a:pt x="2270" y="64316"/>
                    <a:pt x="1483" y="64316"/>
                    <a:pt x="535" y="64639"/>
                  </a:cubicBezTo>
                  <a:cubicBezTo>
                    <a:pt x="414" y="64760"/>
                    <a:pt x="212" y="64720"/>
                    <a:pt x="91" y="64598"/>
                  </a:cubicBezTo>
                  <a:cubicBezTo>
                    <a:pt x="-30" y="64478"/>
                    <a:pt x="-30" y="64316"/>
                    <a:pt x="91" y="64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2" name="Google Shape;1702;p35"/>
            <p:cNvSpPr/>
            <p:nvPr/>
          </p:nvSpPr>
          <p:spPr>
            <a:xfrm rot="-9000200" flipH="1">
              <a:off x="5729090" y="4876818"/>
              <a:ext cx="247378" cy="190191"/>
            </a:xfrm>
            <a:custGeom>
              <a:avLst/>
              <a:gdLst/>
              <a:ahLst/>
              <a:cxnLst/>
              <a:rect l="l" t="t" r="r" b="b"/>
              <a:pathLst>
                <a:path w="97383" h="64712" extrusionOk="0">
                  <a:moveTo>
                    <a:pt x="131" y="64195"/>
                  </a:moveTo>
                  <a:cubicBezTo>
                    <a:pt x="515" y="63287"/>
                    <a:pt x="616" y="62560"/>
                    <a:pt x="1201" y="61773"/>
                  </a:cubicBezTo>
                  <a:cubicBezTo>
                    <a:pt x="2371" y="60219"/>
                    <a:pt x="4168" y="59270"/>
                    <a:pt x="5681" y="58100"/>
                  </a:cubicBezTo>
                  <a:cubicBezTo>
                    <a:pt x="26893" y="42035"/>
                    <a:pt x="49719" y="38805"/>
                    <a:pt x="70992" y="24254"/>
                  </a:cubicBezTo>
                  <a:cubicBezTo>
                    <a:pt x="79287" y="18562"/>
                    <a:pt x="87501" y="11256"/>
                    <a:pt x="95211" y="539"/>
                  </a:cubicBezTo>
                  <a:cubicBezTo>
                    <a:pt x="95574" y="-26"/>
                    <a:pt x="96301" y="-147"/>
                    <a:pt x="96846" y="176"/>
                  </a:cubicBezTo>
                  <a:cubicBezTo>
                    <a:pt x="97390" y="539"/>
                    <a:pt x="97552" y="1206"/>
                    <a:pt x="97188" y="1730"/>
                  </a:cubicBezTo>
                  <a:cubicBezTo>
                    <a:pt x="89761" y="13214"/>
                    <a:pt x="81810" y="21307"/>
                    <a:pt x="73353" y="27322"/>
                  </a:cubicBezTo>
                  <a:cubicBezTo>
                    <a:pt x="52343" y="42277"/>
                    <a:pt x="29214" y="44860"/>
                    <a:pt x="7599" y="60481"/>
                  </a:cubicBezTo>
                  <a:cubicBezTo>
                    <a:pt x="6105" y="61551"/>
                    <a:pt x="4854" y="62984"/>
                    <a:pt x="3138" y="63872"/>
                  </a:cubicBezTo>
                  <a:cubicBezTo>
                    <a:pt x="2270" y="64316"/>
                    <a:pt x="1483" y="64316"/>
                    <a:pt x="535" y="64639"/>
                  </a:cubicBezTo>
                  <a:cubicBezTo>
                    <a:pt x="414" y="64760"/>
                    <a:pt x="212" y="64720"/>
                    <a:pt x="91" y="64598"/>
                  </a:cubicBezTo>
                  <a:cubicBezTo>
                    <a:pt x="-30" y="64478"/>
                    <a:pt x="-30" y="64316"/>
                    <a:pt x="91" y="64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4" name="Google Shape;1704;p35"/>
          <p:cNvGrpSpPr/>
          <p:nvPr/>
        </p:nvGrpSpPr>
        <p:grpSpPr>
          <a:xfrm>
            <a:off x="8195710" y="1072774"/>
            <a:ext cx="1365025" cy="948407"/>
            <a:chOff x="8971385" y="-260179"/>
            <a:chExt cx="1665274" cy="1157017"/>
          </a:xfrm>
        </p:grpSpPr>
        <p:sp>
          <p:nvSpPr>
            <p:cNvPr id="1705" name="Google Shape;1705;p35"/>
            <p:cNvSpPr/>
            <p:nvPr/>
          </p:nvSpPr>
          <p:spPr>
            <a:xfrm>
              <a:off x="9311358" y="-260179"/>
              <a:ext cx="1015397" cy="1015397"/>
            </a:xfrm>
            <a:custGeom>
              <a:avLst/>
              <a:gdLst/>
              <a:ahLst/>
              <a:cxnLst/>
              <a:rect l="l" t="t" r="r" b="b"/>
              <a:pathLst>
                <a:path w="544449" h="544449" extrusionOk="0">
                  <a:moveTo>
                    <a:pt x="544449" y="272225"/>
                  </a:moveTo>
                  <a:cubicBezTo>
                    <a:pt x="544449" y="422570"/>
                    <a:pt x="422570" y="544449"/>
                    <a:pt x="272225" y="544449"/>
                  </a:cubicBezTo>
                  <a:cubicBezTo>
                    <a:pt x="121879" y="544449"/>
                    <a:pt x="0" y="422570"/>
                    <a:pt x="0" y="272225"/>
                  </a:cubicBezTo>
                  <a:cubicBezTo>
                    <a:pt x="0" y="121879"/>
                    <a:pt x="121879" y="0"/>
                    <a:pt x="272225" y="0"/>
                  </a:cubicBezTo>
                  <a:cubicBezTo>
                    <a:pt x="422570" y="0"/>
                    <a:pt x="544449" y="121879"/>
                    <a:pt x="544449" y="2722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06" name="Google Shape;1706;p35"/>
            <p:cNvGrpSpPr/>
            <p:nvPr/>
          </p:nvGrpSpPr>
          <p:grpSpPr>
            <a:xfrm>
              <a:off x="8971385" y="394371"/>
              <a:ext cx="1665274" cy="502467"/>
              <a:chOff x="8971385" y="394371"/>
              <a:chExt cx="1665274" cy="502467"/>
            </a:xfrm>
          </p:grpSpPr>
          <p:sp>
            <p:nvSpPr>
              <p:cNvPr id="1707" name="Google Shape;1707;p35"/>
              <p:cNvSpPr/>
              <p:nvPr/>
            </p:nvSpPr>
            <p:spPr>
              <a:xfrm>
                <a:off x="8971385" y="488425"/>
                <a:ext cx="927372" cy="382643"/>
              </a:xfrm>
              <a:custGeom>
                <a:avLst/>
                <a:gdLst/>
                <a:ahLst/>
                <a:cxnLst/>
                <a:rect l="l" t="t" r="r" b="b"/>
                <a:pathLst>
                  <a:path w="1240631" h="511897" extrusionOk="0">
                    <a:moveTo>
                      <a:pt x="1114330" y="223171"/>
                    </a:moveTo>
                    <a:cubicBezTo>
                      <a:pt x="1104043" y="223171"/>
                      <a:pt x="1094137" y="223933"/>
                      <a:pt x="1084516" y="225362"/>
                    </a:cubicBezTo>
                    <a:cubicBezTo>
                      <a:pt x="1053656" y="174117"/>
                      <a:pt x="986409" y="137160"/>
                      <a:pt x="906589" y="131636"/>
                    </a:cubicBezTo>
                    <a:cubicBezTo>
                      <a:pt x="871442" y="55340"/>
                      <a:pt x="767905" y="0"/>
                      <a:pt x="645700" y="0"/>
                    </a:cubicBezTo>
                    <a:cubicBezTo>
                      <a:pt x="523494" y="0"/>
                      <a:pt x="418147" y="56293"/>
                      <a:pt x="383857" y="133636"/>
                    </a:cubicBezTo>
                    <a:cubicBezTo>
                      <a:pt x="381285" y="134493"/>
                      <a:pt x="378619" y="135350"/>
                      <a:pt x="375951" y="136208"/>
                    </a:cubicBezTo>
                    <a:cubicBezTo>
                      <a:pt x="321373" y="154019"/>
                      <a:pt x="275939" y="181737"/>
                      <a:pt x="246412" y="215075"/>
                    </a:cubicBezTo>
                    <a:cubicBezTo>
                      <a:pt x="221837" y="206978"/>
                      <a:pt x="192977" y="202311"/>
                      <a:pt x="162115" y="202311"/>
                    </a:cubicBezTo>
                    <a:cubicBezTo>
                      <a:pt x="72580" y="202311"/>
                      <a:pt x="0" y="241649"/>
                      <a:pt x="0" y="290036"/>
                    </a:cubicBezTo>
                    <a:cubicBezTo>
                      <a:pt x="0" y="338423"/>
                      <a:pt x="72580" y="377762"/>
                      <a:pt x="162115" y="377762"/>
                    </a:cubicBezTo>
                    <a:cubicBezTo>
                      <a:pt x="186404" y="377762"/>
                      <a:pt x="209455" y="374809"/>
                      <a:pt x="230124" y="369665"/>
                    </a:cubicBezTo>
                    <a:cubicBezTo>
                      <a:pt x="270605" y="433578"/>
                      <a:pt x="359664" y="474345"/>
                      <a:pt x="458914" y="486537"/>
                    </a:cubicBezTo>
                    <a:cubicBezTo>
                      <a:pt x="468344" y="487680"/>
                      <a:pt x="477964" y="488633"/>
                      <a:pt x="487585" y="489299"/>
                    </a:cubicBezTo>
                    <a:cubicBezTo>
                      <a:pt x="600170" y="520637"/>
                      <a:pt x="731425" y="520637"/>
                      <a:pt x="845820" y="481394"/>
                    </a:cubicBezTo>
                    <a:cubicBezTo>
                      <a:pt x="855059" y="480441"/>
                      <a:pt x="864298" y="479298"/>
                      <a:pt x="873347" y="477774"/>
                    </a:cubicBezTo>
                    <a:cubicBezTo>
                      <a:pt x="952881" y="464820"/>
                      <a:pt x="1022128" y="430435"/>
                      <a:pt x="1060418" y="381953"/>
                    </a:cubicBezTo>
                    <a:cubicBezTo>
                      <a:pt x="1063466" y="378905"/>
                      <a:pt x="1066324" y="375857"/>
                      <a:pt x="1069086" y="372713"/>
                    </a:cubicBezTo>
                    <a:cubicBezTo>
                      <a:pt x="1083087" y="375952"/>
                      <a:pt x="1098232" y="377762"/>
                      <a:pt x="1114139" y="377762"/>
                    </a:cubicBezTo>
                    <a:cubicBezTo>
                      <a:pt x="1183957" y="377762"/>
                      <a:pt x="1240631" y="343091"/>
                      <a:pt x="1240631" y="300419"/>
                    </a:cubicBezTo>
                    <a:cubicBezTo>
                      <a:pt x="1240631" y="257747"/>
                      <a:pt x="1184053" y="223076"/>
                      <a:pt x="1114139" y="22307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8" name="Google Shape;1708;p35"/>
              <p:cNvSpPr/>
              <p:nvPr/>
            </p:nvSpPr>
            <p:spPr>
              <a:xfrm>
                <a:off x="9709813" y="394371"/>
                <a:ext cx="926847" cy="502467"/>
              </a:xfrm>
              <a:custGeom>
                <a:avLst/>
                <a:gdLst/>
                <a:ahLst/>
                <a:cxnLst/>
                <a:rect l="l" t="t" r="r" b="b"/>
                <a:pathLst>
                  <a:path w="1084031" h="587681" extrusionOk="0">
                    <a:moveTo>
                      <a:pt x="1068191" y="381376"/>
                    </a:moveTo>
                    <a:cubicBezTo>
                      <a:pt x="1035235" y="465577"/>
                      <a:pt x="933412" y="526252"/>
                      <a:pt x="811779" y="546064"/>
                    </a:cubicBezTo>
                    <a:cubicBezTo>
                      <a:pt x="800729" y="547873"/>
                      <a:pt x="789490" y="549302"/>
                      <a:pt x="778155" y="550445"/>
                    </a:cubicBezTo>
                    <a:cubicBezTo>
                      <a:pt x="638328" y="598356"/>
                      <a:pt x="477832" y="598356"/>
                      <a:pt x="340196" y="560065"/>
                    </a:cubicBezTo>
                    <a:cubicBezTo>
                      <a:pt x="328385" y="559303"/>
                      <a:pt x="316764" y="558160"/>
                      <a:pt x="305144" y="556732"/>
                    </a:cubicBezTo>
                    <a:cubicBezTo>
                      <a:pt x="177699" y="541015"/>
                      <a:pt x="64066" y="486913"/>
                      <a:pt x="18346" y="401855"/>
                    </a:cubicBezTo>
                    <a:cubicBezTo>
                      <a:pt x="-41662" y="289651"/>
                      <a:pt x="52160" y="177541"/>
                      <a:pt x="203512" y="128297"/>
                    </a:cubicBezTo>
                    <a:cubicBezTo>
                      <a:pt x="213608" y="125059"/>
                      <a:pt x="223800" y="121915"/>
                      <a:pt x="231991" y="118296"/>
                    </a:cubicBezTo>
                    <a:cubicBezTo>
                      <a:pt x="289523" y="56288"/>
                      <a:pt x="389154" y="12664"/>
                      <a:pt x="494406" y="1805"/>
                    </a:cubicBezTo>
                    <a:cubicBezTo>
                      <a:pt x="649377" y="-12768"/>
                      <a:pt x="760153" y="63622"/>
                      <a:pt x="848164" y="132774"/>
                    </a:cubicBezTo>
                    <a:cubicBezTo>
                      <a:pt x="857784" y="136203"/>
                      <a:pt x="868357" y="139251"/>
                      <a:pt x="878930" y="142680"/>
                    </a:cubicBezTo>
                    <a:cubicBezTo>
                      <a:pt x="1005231" y="182875"/>
                      <a:pt x="1113721" y="258694"/>
                      <a:pt x="1076669" y="358993"/>
                    </a:cubicBezTo>
                    <a:cubicBezTo>
                      <a:pt x="1074478" y="366517"/>
                      <a:pt x="1071716" y="373947"/>
                      <a:pt x="1068287" y="38137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" name="Google Shape;625;p34">
            <a:extLst>
              <a:ext uri="{FF2B5EF4-FFF2-40B4-BE49-F238E27FC236}">
                <a16:creationId xmlns:a16="http://schemas.microsoft.com/office/drawing/2014/main" id="{7D01EF88-B3D7-1213-0817-C3B1752038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2088" y="500074"/>
            <a:ext cx="51621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rgbClr val="FF0000"/>
                </a:solidFill>
                <a:latin typeface="+mj-lt"/>
              </a:rPr>
              <a:t>VẬN DỤNG</a:t>
            </a:r>
            <a:endParaRPr sz="7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E6325927-172F-2B9D-FB96-F346C643C336}"/>
              </a:ext>
            </a:extLst>
          </p:cNvPr>
          <p:cNvSpPr/>
          <p:nvPr/>
        </p:nvSpPr>
        <p:spPr>
          <a:xfrm>
            <a:off x="908441" y="2254904"/>
            <a:ext cx="4981101" cy="1210557"/>
          </a:xfrm>
          <a:custGeom>
            <a:avLst/>
            <a:gdLst>
              <a:gd name="connsiteX0" fmla="*/ 0 w 4981101"/>
              <a:gd name="connsiteY0" fmla="*/ 201764 h 1210557"/>
              <a:gd name="connsiteX1" fmla="*/ 201764 w 4981101"/>
              <a:gd name="connsiteY1" fmla="*/ 0 h 1210557"/>
              <a:gd name="connsiteX2" fmla="*/ 682409 w 4981101"/>
              <a:gd name="connsiteY2" fmla="*/ 0 h 1210557"/>
              <a:gd name="connsiteX3" fmla="*/ 1163054 w 4981101"/>
              <a:gd name="connsiteY3" fmla="*/ 0 h 1210557"/>
              <a:gd name="connsiteX4" fmla="*/ 1643699 w 4981101"/>
              <a:gd name="connsiteY4" fmla="*/ 0 h 1210557"/>
              <a:gd name="connsiteX5" fmla="*/ 2261672 w 4981101"/>
              <a:gd name="connsiteY5" fmla="*/ 0 h 1210557"/>
              <a:gd name="connsiteX6" fmla="*/ 2833868 w 4981101"/>
              <a:gd name="connsiteY6" fmla="*/ 0 h 1210557"/>
              <a:gd name="connsiteX7" fmla="*/ 3314514 w 4981101"/>
              <a:gd name="connsiteY7" fmla="*/ 0 h 1210557"/>
              <a:gd name="connsiteX8" fmla="*/ 3932486 w 4981101"/>
              <a:gd name="connsiteY8" fmla="*/ 0 h 1210557"/>
              <a:gd name="connsiteX9" fmla="*/ 4779337 w 4981101"/>
              <a:gd name="connsiteY9" fmla="*/ 0 h 1210557"/>
              <a:gd name="connsiteX10" fmla="*/ 4981101 w 4981101"/>
              <a:gd name="connsiteY10" fmla="*/ 201764 h 1210557"/>
              <a:gd name="connsiteX11" fmla="*/ 4981101 w 4981101"/>
              <a:gd name="connsiteY11" fmla="*/ 597208 h 1210557"/>
              <a:gd name="connsiteX12" fmla="*/ 4981101 w 4981101"/>
              <a:gd name="connsiteY12" fmla="*/ 1008793 h 1210557"/>
              <a:gd name="connsiteX13" fmla="*/ 4779337 w 4981101"/>
              <a:gd name="connsiteY13" fmla="*/ 1210557 h 1210557"/>
              <a:gd name="connsiteX14" fmla="*/ 4252916 w 4981101"/>
              <a:gd name="connsiteY14" fmla="*/ 1210557 h 1210557"/>
              <a:gd name="connsiteX15" fmla="*/ 3634944 w 4981101"/>
              <a:gd name="connsiteY15" fmla="*/ 1210557 h 1210557"/>
              <a:gd name="connsiteX16" fmla="*/ 3016971 w 4981101"/>
              <a:gd name="connsiteY16" fmla="*/ 1210557 h 1210557"/>
              <a:gd name="connsiteX17" fmla="*/ 2444775 w 4981101"/>
              <a:gd name="connsiteY17" fmla="*/ 1210557 h 1210557"/>
              <a:gd name="connsiteX18" fmla="*/ 1826802 w 4981101"/>
              <a:gd name="connsiteY18" fmla="*/ 1210557 h 1210557"/>
              <a:gd name="connsiteX19" fmla="*/ 1208830 w 4981101"/>
              <a:gd name="connsiteY19" fmla="*/ 1210557 h 1210557"/>
              <a:gd name="connsiteX20" fmla="*/ 773961 w 4981101"/>
              <a:gd name="connsiteY20" fmla="*/ 1210557 h 1210557"/>
              <a:gd name="connsiteX21" fmla="*/ 201764 w 4981101"/>
              <a:gd name="connsiteY21" fmla="*/ 1210557 h 1210557"/>
              <a:gd name="connsiteX22" fmla="*/ 0 w 4981101"/>
              <a:gd name="connsiteY22" fmla="*/ 1008793 h 1210557"/>
              <a:gd name="connsiteX23" fmla="*/ 0 w 4981101"/>
              <a:gd name="connsiteY23" fmla="*/ 597208 h 1210557"/>
              <a:gd name="connsiteX24" fmla="*/ 0 w 4981101"/>
              <a:gd name="connsiteY24" fmla="*/ 201764 h 1210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981101" h="1210557" fill="none" extrusionOk="0">
                <a:moveTo>
                  <a:pt x="0" y="201764"/>
                </a:moveTo>
                <a:cubicBezTo>
                  <a:pt x="-1365" y="105378"/>
                  <a:pt x="119727" y="-11562"/>
                  <a:pt x="201764" y="0"/>
                </a:cubicBezTo>
                <a:cubicBezTo>
                  <a:pt x="337989" y="-10316"/>
                  <a:pt x="510486" y="22376"/>
                  <a:pt x="682409" y="0"/>
                </a:cubicBezTo>
                <a:cubicBezTo>
                  <a:pt x="854333" y="-22376"/>
                  <a:pt x="1038239" y="26818"/>
                  <a:pt x="1163054" y="0"/>
                </a:cubicBezTo>
                <a:cubicBezTo>
                  <a:pt x="1287870" y="-26818"/>
                  <a:pt x="1493934" y="39974"/>
                  <a:pt x="1643699" y="0"/>
                </a:cubicBezTo>
                <a:cubicBezTo>
                  <a:pt x="1793464" y="-39974"/>
                  <a:pt x="2052082" y="30912"/>
                  <a:pt x="2261672" y="0"/>
                </a:cubicBezTo>
                <a:cubicBezTo>
                  <a:pt x="2471262" y="-30912"/>
                  <a:pt x="2614863" y="45278"/>
                  <a:pt x="2833868" y="0"/>
                </a:cubicBezTo>
                <a:cubicBezTo>
                  <a:pt x="3052873" y="-45278"/>
                  <a:pt x="3095026" y="52137"/>
                  <a:pt x="3314514" y="0"/>
                </a:cubicBezTo>
                <a:cubicBezTo>
                  <a:pt x="3534002" y="-52137"/>
                  <a:pt x="3677133" y="13799"/>
                  <a:pt x="3932486" y="0"/>
                </a:cubicBezTo>
                <a:cubicBezTo>
                  <a:pt x="4187839" y="-13799"/>
                  <a:pt x="4362308" y="88190"/>
                  <a:pt x="4779337" y="0"/>
                </a:cubicBezTo>
                <a:cubicBezTo>
                  <a:pt x="4893064" y="-5565"/>
                  <a:pt x="4999289" y="111733"/>
                  <a:pt x="4981101" y="201764"/>
                </a:cubicBezTo>
                <a:cubicBezTo>
                  <a:pt x="4993122" y="327116"/>
                  <a:pt x="4940389" y="438480"/>
                  <a:pt x="4981101" y="597208"/>
                </a:cubicBezTo>
                <a:cubicBezTo>
                  <a:pt x="5021813" y="755936"/>
                  <a:pt x="4937258" y="900658"/>
                  <a:pt x="4981101" y="1008793"/>
                </a:cubicBezTo>
                <a:cubicBezTo>
                  <a:pt x="4975156" y="1108963"/>
                  <a:pt x="4895757" y="1205525"/>
                  <a:pt x="4779337" y="1210557"/>
                </a:cubicBezTo>
                <a:cubicBezTo>
                  <a:pt x="4604848" y="1233442"/>
                  <a:pt x="4400161" y="1161561"/>
                  <a:pt x="4252916" y="1210557"/>
                </a:cubicBezTo>
                <a:cubicBezTo>
                  <a:pt x="4105671" y="1259553"/>
                  <a:pt x="3821971" y="1197413"/>
                  <a:pt x="3634944" y="1210557"/>
                </a:cubicBezTo>
                <a:cubicBezTo>
                  <a:pt x="3447917" y="1223701"/>
                  <a:pt x="3232457" y="1189861"/>
                  <a:pt x="3016971" y="1210557"/>
                </a:cubicBezTo>
                <a:cubicBezTo>
                  <a:pt x="2801485" y="1231253"/>
                  <a:pt x="2727724" y="1142634"/>
                  <a:pt x="2444775" y="1210557"/>
                </a:cubicBezTo>
                <a:cubicBezTo>
                  <a:pt x="2161826" y="1278480"/>
                  <a:pt x="2004600" y="1146557"/>
                  <a:pt x="1826802" y="1210557"/>
                </a:cubicBezTo>
                <a:cubicBezTo>
                  <a:pt x="1649004" y="1274557"/>
                  <a:pt x="1465754" y="1173485"/>
                  <a:pt x="1208830" y="1210557"/>
                </a:cubicBezTo>
                <a:cubicBezTo>
                  <a:pt x="951906" y="1247629"/>
                  <a:pt x="933403" y="1202647"/>
                  <a:pt x="773961" y="1210557"/>
                </a:cubicBezTo>
                <a:cubicBezTo>
                  <a:pt x="614519" y="1218467"/>
                  <a:pt x="388633" y="1153376"/>
                  <a:pt x="201764" y="1210557"/>
                </a:cubicBezTo>
                <a:cubicBezTo>
                  <a:pt x="66915" y="1226646"/>
                  <a:pt x="10139" y="1128484"/>
                  <a:pt x="0" y="1008793"/>
                </a:cubicBezTo>
                <a:cubicBezTo>
                  <a:pt x="-35922" y="920250"/>
                  <a:pt x="38765" y="734070"/>
                  <a:pt x="0" y="597208"/>
                </a:cubicBezTo>
                <a:cubicBezTo>
                  <a:pt x="-38765" y="460347"/>
                  <a:pt x="18870" y="299975"/>
                  <a:pt x="0" y="201764"/>
                </a:cubicBezTo>
                <a:close/>
              </a:path>
              <a:path w="4981101" h="1210557" stroke="0" extrusionOk="0">
                <a:moveTo>
                  <a:pt x="0" y="201764"/>
                </a:moveTo>
                <a:cubicBezTo>
                  <a:pt x="5939" y="63676"/>
                  <a:pt x="97030" y="21678"/>
                  <a:pt x="201764" y="0"/>
                </a:cubicBezTo>
                <a:cubicBezTo>
                  <a:pt x="381213" y="-18956"/>
                  <a:pt x="567209" y="24464"/>
                  <a:pt x="682409" y="0"/>
                </a:cubicBezTo>
                <a:cubicBezTo>
                  <a:pt x="797610" y="-24464"/>
                  <a:pt x="1012472" y="8932"/>
                  <a:pt x="1254606" y="0"/>
                </a:cubicBezTo>
                <a:cubicBezTo>
                  <a:pt x="1496740" y="-8932"/>
                  <a:pt x="1509576" y="39800"/>
                  <a:pt x="1689475" y="0"/>
                </a:cubicBezTo>
                <a:cubicBezTo>
                  <a:pt x="1869374" y="-39800"/>
                  <a:pt x="2072858" y="5238"/>
                  <a:pt x="2215896" y="0"/>
                </a:cubicBezTo>
                <a:cubicBezTo>
                  <a:pt x="2358934" y="-5238"/>
                  <a:pt x="2618732" y="1068"/>
                  <a:pt x="2833868" y="0"/>
                </a:cubicBezTo>
                <a:cubicBezTo>
                  <a:pt x="3049004" y="-1068"/>
                  <a:pt x="3269244" y="70130"/>
                  <a:pt x="3497617" y="0"/>
                </a:cubicBezTo>
                <a:cubicBezTo>
                  <a:pt x="3725990" y="-70130"/>
                  <a:pt x="3947669" y="24805"/>
                  <a:pt x="4115589" y="0"/>
                </a:cubicBezTo>
                <a:cubicBezTo>
                  <a:pt x="4283509" y="-24805"/>
                  <a:pt x="4557989" y="12852"/>
                  <a:pt x="4779337" y="0"/>
                </a:cubicBezTo>
                <a:cubicBezTo>
                  <a:pt x="4867101" y="-16542"/>
                  <a:pt x="4988567" y="73586"/>
                  <a:pt x="4981101" y="201764"/>
                </a:cubicBezTo>
                <a:cubicBezTo>
                  <a:pt x="4981758" y="361513"/>
                  <a:pt x="4951724" y="461154"/>
                  <a:pt x="4981101" y="605279"/>
                </a:cubicBezTo>
                <a:cubicBezTo>
                  <a:pt x="5010478" y="749405"/>
                  <a:pt x="4959995" y="842389"/>
                  <a:pt x="4981101" y="1008793"/>
                </a:cubicBezTo>
                <a:cubicBezTo>
                  <a:pt x="4978749" y="1125459"/>
                  <a:pt x="4912907" y="1201962"/>
                  <a:pt x="4779337" y="1210557"/>
                </a:cubicBezTo>
                <a:cubicBezTo>
                  <a:pt x="4636053" y="1212004"/>
                  <a:pt x="4359337" y="1178086"/>
                  <a:pt x="4161365" y="1210557"/>
                </a:cubicBezTo>
                <a:cubicBezTo>
                  <a:pt x="3963393" y="1243028"/>
                  <a:pt x="3786225" y="1175395"/>
                  <a:pt x="3680719" y="1210557"/>
                </a:cubicBezTo>
                <a:cubicBezTo>
                  <a:pt x="3575213" y="1245719"/>
                  <a:pt x="3344868" y="1181530"/>
                  <a:pt x="3200074" y="1210557"/>
                </a:cubicBezTo>
                <a:cubicBezTo>
                  <a:pt x="3055280" y="1239584"/>
                  <a:pt x="2826641" y="1153344"/>
                  <a:pt x="2536326" y="1210557"/>
                </a:cubicBezTo>
                <a:cubicBezTo>
                  <a:pt x="2246011" y="1267770"/>
                  <a:pt x="2212058" y="1196544"/>
                  <a:pt x="2101457" y="1210557"/>
                </a:cubicBezTo>
                <a:cubicBezTo>
                  <a:pt x="1990856" y="1224570"/>
                  <a:pt x="1788369" y="1181462"/>
                  <a:pt x="1666587" y="1210557"/>
                </a:cubicBezTo>
                <a:cubicBezTo>
                  <a:pt x="1544805" y="1239652"/>
                  <a:pt x="1259631" y="1158541"/>
                  <a:pt x="1048615" y="1210557"/>
                </a:cubicBezTo>
                <a:cubicBezTo>
                  <a:pt x="837599" y="1262573"/>
                  <a:pt x="491708" y="1112153"/>
                  <a:pt x="201764" y="1210557"/>
                </a:cubicBezTo>
                <a:cubicBezTo>
                  <a:pt x="94652" y="1203663"/>
                  <a:pt x="12367" y="1148438"/>
                  <a:pt x="0" y="1008793"/>
                </a:cubicBezTo>
                <a:cubicBezTo>
                  <a:pt x="-45783" y="863555"/>
                  <a:pt x="2345" y="781143"/>
                  <a:pt x="0" y="613349"/>
                </a:cubicBezTo>
                <a:cubicBezTo>
                  <a:pt x="-2345" y="445555"/>
                  <a:pt x="38098" y="349418"/>
                  <a:pt x="0" y="201764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Em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hãy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giải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thích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vì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sao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khu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rừng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thường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nhiều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loài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sinh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vật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hơn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khu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đất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trống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đồi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trọc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4649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33"/>
          <p:cNvGrpSpPr/>
          <p:nvPr/>
        </p:nvGrpSpPr>
        <p:grpSpPr>
          <a:xfrm>
            <a:off x="6815485" y="1318484"/>
            <a:ext cx="1462124" cy="723810"/>
            <a:chOff x="5396060" y="1318484"/>
            <a:chExt cx="1462124" cy="723810"/>
          </a:xfrm>
        </p:grpSpPr>
        <p:sp>
          <p:nvSpPr>
            <p:cNvPr id="1494" name="Google Shape;1494;p33"/>
            <p:cNvSpPr/>
            <p:nvPr/>
          </p:nvSpPr>
          <p:spPr>
            <a:xfrm>
              <a:off x="5396060" y="1659650"/>
              <a:ext cx="927372" cy="382643"/>
            </a:xfrm>
            <a:custGeom>
              <a:avLst/>
              <a:gdLst/>
              <a:ahLst/>
              <a:cxnLst/>
              <a:rect l="l" t="t" r="r" b="b"/>
              <a:pathLst>
                <a:path w="1240631" h="511897" extrusionOk="0">
                  <a:moveTo>
                    <a:pt x="1114330" y="223171"/>
                  </a:moveTo>
                  <a:cubicBezTo>
                    <a:pt x="1104043" y="223171"/>
                    <a:pt x="1094137" y="223933"/>
                    <a:pt x="1084516" y="225362"/>
                  </a:cubicBezTo>
                  <a:cubicBezTo>
                    <a:pt x="1053656" y="174117"/>
                    <a:pt x="986409" y="137160"/>
                    <a:pt x="906589" y="131636"/>
                  </a:cubicBezTo>
                  <a:cubicBezTo>
                    <a:pt x="871442" y="55340"/>
                    <a:pt x="767905" y="0"/>
                    <a:pt x="645700" y="0"/>
                  </a:cubicBezTo>
                  <a:cubicBezTo>
                    <a:pt x="523494" y="0"/>
                    <a:pt x="418147" y="56293"/>
                    <a:pt x="383857" y="133636"/>
                  </a:cubicBezTo>
                  <a:cubicBezTo>
                    <a:pt x="381285" y="134493"/>
                    <a:pt x="378619" y="135350"/>
                    <a:pt x="375951" y="136208"/>
                  </a:cubicBezTo>
                  <a:cubicBezTo>
                    <a:pt x="321373" y="154019"/>
                    <a:pt x="275939" y="181737"/>
                    <a:pt x="246412" y="215075"/>
                  </a:cubicBezTo>
                  <a:cubicBezTo>
                    <a:pt x="221837" y="206978"/>
                    <a:pt x="192977" y="202311"/>
                    <a:pt x="162115" y="202311"/>
                  </a:cubicBezTo>
                  <a:cubicBezTo>
                    <a:pt x="72580" y="202311"/>
                    <a:pt x="0" y="241649"/>
                    <a:pt x="0" y="290036"/>
                  </a:cubicBezTo>
                  <a:cubicBezTo>
                    <a:pt x="0" y="338423"/>
                    <a:pt x="72580" y="377762"/>
                    <a:pt x="162115" y="377762"/>
                  </a:cubicBezTo>
                  <a:cubicBezTo>
                    <a:pt x="186404" y="377762"/>
                    <a:pt x="209455" y="374809"/>
                    <a:pt x="230124" y="369665"/>
                  </a:cubicBezTo>
                  <a:cubicBezTo>
                    <a:pt x="270605" y="433578"/>
                    <a:pt x="359664" y="474345"/>
                    <a:pt x="458914" y="486537"/>
                  </a:cubicBezTo>
                  <a:cubicBezTo>
                    <a:pt x="468344" y="487680"/>
                    <a:pt x="477964" y="488633"/>
                    <a:pt x="487585" y="489299"/>
                  </a:cubicBezTo>
                  <a:cubicBezTo>
                    <a:pt x="600170" y="520637"/>
                    <a:pt x="731425" y="520637"/>
                    <a:pt x="845820" y="481394"/>
                  </a:cubicBezTo>
                  <a:cubicBezTo>
                    <a:pt x="855059" y="480441"/>
                    <a:pt x="864298" y="479298"/>
                    <a:pt x="873347" y="477774"/>
                  </a:cubicBezTo>
                  <a:cubicBezTo>
                    <a:pt x="952881" y="464820"/>
                    <a:pt x="1022128" y="430435"/>
                    <a:pt x="1060418" y="381953"/>
                  </a:cubicBezTo>
                  <a:cubicBezTo>
                    <a:pt x="1063466" y="378905"/>
                    <a:pt x="1066324" y="375857"/>
                    <a:pt x="1069086" y="372713"/>
                  </a:cubicBezTo>
                  <a:cubicBezTo>
                    <a:pt x="1083087" y="375952"/>
                    <a:pt x="1098232" y="377762"/>
                    <a:pt x="1114139" y="377762"/>
                  </a:cubicBezTo>
                  <a:cubicBezTo>
                    <a:pt x="1183957" y="377762"/>
                    <a:pt x="1240631" y="343091"/>
                    <a:pt x="1240631" y="300419"/>
                  </a:cubicBezTo>
                  <a:cubicBezTo>
                    <a:pt x="1240631" y="257747"/>
                    <a:pt x="1184053" y="223076"/>
                    <a:pt x="1114139" y="2230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33"/>
            <p:cNvSpPr/>
            <p:nvPr/>
          </p:nvSpPr>
          <p:spPr>
            <a:xfrm>
              <a:off x="5931338" y="1318484"/>
              <a:ext cx="926847" cy="502467"/>
            </a:xfrm>
            <a:custGeom>
              <a:avLst/>
              <a:gdLst/>
              <a:ahLst/>
              <a:cxnLst/>
              <a:rect l="l" t="t" r="r" b="b"/>
              <a:pathLst>
                <a:path w="1084031" h="587681" extrusionOk="0">
                  <a:moveTo>
                    <a:pt x="1068191" y="381376"/>
                  </a:moveTo>
                  <a:cubicBezTo>
                    <a:pt x="1035235" y="465577"/>
                    <a:pt x="933412" y="526252"/>
                    <a:pt x="811779" y="546064"/>
                  </a:cubicBezTo>
                  <a:cubicBezTo>
                    <a:pt x="800729" y="547873"/>
                    <a:pt x="789490" y="549302"/>
                    <a:pt x="778155" y="550445"/>
                  </a:cubicBezTo>
                  <a:cubicBezTo>
                    <a:pt x="638328" y="598356"/>
                    <a:pt x="477832" y="598356"/>
                    <a:pt x="340196" y="560065"/>
                  </a:cubicBezTo>
                  <a:cubicBezTo>
                    <a:pt x="328385" y="559303"/>
                    <a:pt x="316764" y="558160"/>
                    <a:pt x="305144" y="556732"/>
                  </a:cubicBezTo>
                  <a:cubicBezTo>
                    <a:pt x="177699" y="541015"/>
                    <a:pt x="64066" y="486913"/>
                    <a:pt x="18346" y="401855"/>
                  </a:cubicBezTo>
                  <a:cubicBezTo>
                    <a:pt x="-41662" y="289651"/>
                    <a:pt x="52160" y="177541"/>
                    <a:pt x="203512" y="128297"/>
                  </a:cubicBezTo>
                  <a:cubicBezTo>
                    <a:pt x="213608" y="125059"/>
                    <a:pt x="223800" y="121915"/>
                    <a:pt x="231991" y="118296"/>
                  </a:cubicBezTo>
                  <a:cubicBezTo>
                    <a:pt x="289523" y="56288"/>
                    <a:pt x="389154" y="12664"/>
                    <a:pt x="494406" y="1805"/>
                  </a:cubicBezTo>
                  <a:cubicBezTo>
                    <a:pt x="649377" y="-12768"/>
                    <a:pt x="760153" y="63622"/>
                    <a:pt x="848164" y="132774"/>
                  </a:cubicBezTo>
                  <a:cubicBezTo>
                    <a:pt x="857784" y="136203"/>
                    <a:pt x="868357" y="139251"/>
                    <a:pt x="878930" y="142680"/>
                  </a:cubicBezTo>
                  <a:cubicBezTo>
                    <a:pt x="1005231" y="182875"/>
                    <a:pt x="1113721" y="258694"/>
                    <a:pt x="1076669" y="358993"/>
                  </a:cubicBezTo>
                  <a:cubicBezTo>
                    <a:pt x="1074478" y="366517"/>
                    <a:pt x="1071716" y="373947"/>
                    <a:pt x="1068287" y="3813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6" name="Google Shape;1496;p33"/>
          <p:cNvGrpSpPr/>
          <p:nvPr/>
        </p:nvGrpSpPr>
        <p:grpSpPr>
          <a:xfrm>
            <a:off x="7393468" y="1264177"/>
            <a:ext cx="2438396" cy="3106330"/>
            <a:chOff x="6545780" y="-3106348"/>
            <a:chExt cx="2438396" cy="3106330"/>
          </a:xfrm>
        </p:grpSpPr>
        <p:sp>
          <p:nvSpPr>
            <p:cNvPr id="1497" name="Google Shape;1497;p33"/>
            <p:cNvSpPr/>
            <p:nvPr/>
          </p:nvSpPr>
          <p:spPr>
            <a:xfrm>
              <a:off x="6545780" y="-3106348"/>
              <a:ext cx="2438396" cy="2498415"/>
            </a:xfrm>
            <a:custGeom>
              <a:avLst/>
              <a:gdLst/>
              <a:ahLst/>
              <a:cxnLst/>
              <a:rect l="l" t="t" r="r" b="b"/>
              <a:pathLst>
                <a:path w="913257" h="935736" extrusionOk="0">
                  <a:moveTo>
                    <a:pt x="913257" y="467868"/>
                  </a:moveTo>
                  <a:cubicBezTo>
                    <a:pt x="913257" y="726264"/>
                    <a:pt x="708817" y="935736"/>
                    <a:pt x="456629" y="935736"/>
                  </a:cubicBezTo>
                  <a:cubicBezTo>
                    <a:pt x="204440" y="935736"/>
                    <a:pt x="0" y="726264"/>
                    <a:pt x="0" y="467868"/>
                  </a:cubicBezTo>
                  <a:cubicBezTo>
                    <a:pt x="0" y="209472"/>
                    <a:pt x="204440" y="0"/>
                    <a:pt x="456629" y="0"/>
                  </a:cubicBezTo>
                  <a:cubicBezTo>
                    <a:pt x="708817" y="0"/>
                    <a:pt x="913257" y="209472"/>
                    <a:pt x="913257" y="4678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98" name="Google Shape;1498;p33"/>
            <p:cNvGrpSpPr/>
            <p:nvPr/>
          </p:nvGrpSpPr>
          <p:grpSpPr>
            <a:xfrm>
              <a:off x="6677531" y="-2677525"/>
              <a:ext cx="2125805" cy="2677507"/>
              <a:chOff x="6677531" y="-2677525"/>
              <a:chExt cx="2125805" cy="2677507"/>
            </a:xfrm>
          </p:grpSpPr>
          <p:sp>
            <p:nvSpPr>
              <p:cNvPr id="1499" name="Google Shape;1499;p33"/>
              <p:cNvSpPr/>
              <p:nvPr/>
            </p:nvSpPr>
            <p:spPr>
              <a:xfrm>
                <a:off x="7324336" y="-2677525"/>
                <a:ext cx="864423" cy="870273"/>
              </a:xfrm>
              <a:custGeom>
                <a:avLst/>
                <a:gdLst/>
                <a:ahLst/>
                <a:cxnLst/>
                <a:rect l="l" t="t" r="r" b="b"/>
                <a:pathLst>
                  <a:path w="323754" h="325945" extrusionOk="0">
                    <a:moveTo>
                      <a:pt x="0" y="0"/>
                    </a:moveTo>
                    <a:cubicBezTo>
                      <a:pt x="0" y="0"/>
                      <a:pt x="20288" y="325946"/>
                      <a:pt x="159258" y="325946"/>
                    </a:cubicBezTo>
                    <a:cubicBezTo>
                      <a:pt x="298228" y="325946"/>
                      <a:pt x="323755" y="3620"/>
                      <a:pt x="323755" y="362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0" name="Google Shape;1500;p33"/>
              <p:cNvSpPr/>
              <p:nvPr/>
            </p:nvSpPr>
            <p:spPr>
              <a:xfrm>
                <a:off x="7756472" y="-2124839"/>
                <a:ext cx="25432" cy="2124821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795813" extrusionOk="0">
                    <a:moveTo>
                      <a:pt x="0" y="795814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1" name="Google Shape;1501;p33"/>
              <p:cNvSpPr/>
              <p:nvPr/>
            </p:nvSpPr>
            <p:spPr>
              <a:xfrm>
                <a:off x="6795548" y="-2482190"/>
                <a:ext cx="1921877" cy="1673916"/>
              </a:xfrm>
              <a:custGeom>
                <a:avLst/>
                <a:gdLst/>
                <a:ahLst/>
                <a:cxnLst/>
                <a:rect l="l" t="t" r="r" b="b"/>
                <a:pathLst>
                  <a:path w="719804" h="626935" extrusionOk="0">
                    <a:moveTo>
                      <a:pt x="0" y="0"/>
                    </a:moveTo>
                    <a:cubicBezTo>
                      <a:pt x="0" y="0"/>
                      <a:pt x="45149" y="626936"/>
                      <a:pt x="354044" y="626936"/>
                    </a:cubicBezTo>
                    <a:cubicBezTo>
                      <a:pt x="662940" y="626936"/>
                      <a:pt x="719804" y="40672"/>
                      <a:pt x="719804" y="4067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2" name="Google Shape;1502;p33"/>
              <p:cNvSpPr/>
              <p:nvPr/>
            </p:nvSpPr>
            <p:spPr>
              <a:xfrm>
                <a:off x="6977150" y="-2561545"/>
                <a:ext cx="1558455" cy="1380433"/>
              </a:xfrm>
              <a:custGeom>
                <a:avLst/>
                <a:gdLst/>
                <a:ahLst/>
                <a:cxnLst/>
                <a:rect l="l" t="t" r="r" b="b"/>
                <a:pathLst>
                  <a:path w="583691" h="517016" extrusionOk="0">
                    <a:moveTo>
                      <a:pt x="0" y="0"/>
                    </a:moveTo>
                    <a:cubicBezTo>
                      <a:pt x="0" y="0"/>
                      <a:pt x="36576" y="517017"/>
                      <a:pt x="287084" y="517017"/>
                    </a:cubicBezTo>
                    <a:cubicBezTo>
                      <a:pt x="537591" y="517017"/>
                      <a:pt x="583692" y="10954"/>
                      <a:pt x="583692" y="1095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3" name="Google Shape;1503;p33"/>
              <p:cNvSpPr/>
              <p:nvPr/>
            </p:nvSpPr>
            <p:spPr>
              <a:xfrm>
                <a:off x="7153414" y="-2660486"/>
                <a:ext cx="1205972" cy="1199361"/>
              </a:xfrm>
              <a:custGeom>
                <a:avLst/>
                <a:gdLst/>
                <a:ahLst/>
                <a:cxnLst/>
                <a:rect l="l" t="t" r="r" b="b"/>
                <a:pathLst>
                  <a:path w="451675" h="449199" extrusionOk="0">
                    <a:moveTo>
                      <a:pt x="0" y="0"/>
                    </a:moveTo>
                    <a:cubicBezTo>
                      <a:pt x="0" y="0"/>
                      <a:pt x="28289" y="449199"/>
                      <a:pt x="222218" y="449199"/>
                    </a:cubicBezTo>
                    <a:cubicBezTo>
                      <a:pt x="416147" y="449199"/>
                      <a:pt x="451675" y="4096"/>
                      <a:pt x="451675" y="409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4" name="Google Shape;1504;p33"/>
              <p:cNvSpPr/>
              <p:nvPr/>
            </p:nvSpPr>
            <p:spPr>
              <a:xfrm>
                <a:off x="7350278" y="-2620299"/>
                <a:ext cx="109355" cy="157931"/>
              </a:xfrm>
              <a:custGeom>
                <a:avLst/>
                <a:gdLst/>
                <a:ahLst/>
                <a:cxnLst/>
                <a:rect l="l" t="t" r="r" b="b"/>
                <a:pathLst>
                  <a:path w="40957" h="59150" extrusionOk="0">
                    <a:moveTo>
                      <a:pt x="0" y="59150"/>
                    </a:moveTo>
                    <a:lnTo>
                      <a:pt x="40958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5" name="Google Shape;1505;p33"/>
              <p:cNvSpPr/>
              <p:nvPr/>
            </p:nvSpPr>
            <p:spPr>
              <a:xfrm>
                <a:off x="8070842" y="-2591812"/>
                <a:ext cx="187178" cy="109609"/>
              </a:xfrm>
              <a:custGeom>
                <a:avLst/>
                <a:gdLst/>
                <a:ahLst/>
                <a:cxnLst/>
                <a:rect l="l" t="t" r="r" b="b"/>
                <a:pathLst>
                  <a:path w="70104" h="41052" extrusionOk="0">
                    <a:moveTo>
                      <a:pt x="0" y="0"/>
                    </a:moveTo>
                    <a:lnTo>
                      <a:pt x="34957" y="41053"/>
                    </a:lnTo>
                    <a:lnTo>
                      <a:pt x="70104" y="11335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6" name="Google Shape;1506;p33"/>
              <p:cNvSpPr/>
              <p:nvPr/>
            </p:nvSpPr>
            <p:spPr>
              <a:xfrm>
                <a:off x="8214040" y="-2396223"/>
                <a:ext cx="198368" cy="153608"/>
              </a:xfrm>
              <a:custGeom>
                <a:avLst/>
                <a:gdLst/>
                <a:ahLst/>
                <a:cxnLst/>
                <a:rect l="l" t="t" r="r" b="b"/>
                <a:pathLst>
                  <a:path w="74295" h="57531" extrusionOk="0">
                    <a:moveTo>
                      <a:pt x="0" y="0"/>
                    </a:moveTo>
                    <a:lnTo>
                      <a:pt x="30480" y="57531"/>
                    </a:lnTo>
                    <a:lnTo>
                      <a:pt x="74295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7" name="Google Shape;1507;p33"/>
              <p:cNvSpPr/>
              <p:nvPr/>
            </p:nvSpPr>
            <p:spPr>
              <a:xfrm>
                <a:off x="7988180" y="-2262691"/>
                <a:ext cx="75022" cy="155386"/>
              </a:xfrm>
              <a:custGeom>
                <a:avLst/>
                <a:gdLst/>
                <a:ahLst/>
                <a:cxnLst/>
                <a:rect l="l" t="t" r="r" b="b"/>
                <a:pathLst>
                  <a:path w="28098" h="58197" extrusionOk="0">
                    <a:moveTo>
                      <a:pt x="0" y="0"/>
                    </a:moveTo>
                    <a:lnTo>
                      <a:pt x="28099" y="58198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8" name="Google Shape;1508;p33"/>
              <p:cNvSpPr/>
              <p:nvPr/>
            </p:nvSpPr>
            <p:spPr>
              <a:xfrm>
                <a:off x="8103908" y="-2024119"/>
                <a:ext cx="255588" cy="110372"/>
              </a:xfrm>
              <a:custGeom>
                <a:avLst/>
                <a:gdLst/>
                <a:ahLst/>
                <a:cxnLst/>
                <a:rect l="l" t="t" r="r" b="b"/>
                <a:pathLst>
                  <a:path w="95726" h="41338" extrusionOk="0">
                    <a:moveTo>
                      <a:pt x="95726" y="9811"/>
                    </a:moveTo>
                    <a:lnTo>
                      <a:pt x="35814" y="41338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7988180" y="-1807419"/>
                <a:ext cx="225831" cy="167340"/>
              </a:xfrm>
              <a:custGeom>
                <a:avLst/>
                <a:gdLst/>
                <a:ahLst/>
                <a:cxnLst/>
                <a:rect l="l" t="t" r="r" b="b"/>
                <a:pathLst>
                  <a:path w="84581" h="62674" extrusionOk="0">
                    <a:moveTo>
                      <a:pt x="0" y="0"/>
                    </a:moveTo>
                    <a:lnTo>
                      <a:pt x="25336" y="62675"/>
                    </a:lnTo>
                    <a:lnTo>
                      <a:pt x="84582" y="54483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7324336" y="-2319411"/>
                <a:ext cx="190227" cy="194552"/>
              </a:xfrm>
              <a:custGeom>
                <a:avLst/>
                <a:gdLst/>
                <a:ahLst/>
                <a:cxnLst/>
                <a:rect l="l" t="t" r="r" b="b"/>
                <a:pathLst>
                  <a:path w="71246" h="72866" extrusionOk="0">
                    <a:moveTo>
                      <a:pt x="71247" y="0"/>
                    </a:moveTo>
                    <a:lnTo>
                      <a:pt x="41529" y="72866"/>
                    </a:lnTo>
                    <a:lnTo>
                      <a:pt x="0" y="62293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7051929" y="-2482190"/>
                <a:ext cx="129193" cy="62561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23431" extrusionOk="0">
                    <a:moveTo>
                      <a:pt x="0" y="0"/>
                    </a:moveTo>
                    <a:lnTo>
                      <a:pt x="48387" y="23432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7181138" y="-2060998"/>
                <a:ext cx="195823" cy="92062"/>
              </a:xfrm>
              <a:custGeom>
                <a:avLst/>
                <a:gdLst/>
                <a:ahLst/>
                <a:cxnLst/>
                <a:rect l="l" t="t" r="r" b="b"/>
                <a:pathLst>
                  <a:path w="73342" h="34480" extrusionOk="0">
                    <a:moveTo>
                      <a:pt x="0" y="13811"/>
                    </a:moveTo>
                    <a:lnTo>
                      <a:pt x="38481" y="34480"/>
                    </a:lnTo>
                    <a:lnTo>
                      <a:pt x="73343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7324336" y="-1790378"/>
                <a:ext cx="190227" cy="164541"/>
              </a:xfrm>
              <a:custGeom>
                <a:avLst/>
                <a:gdLst/>
                <a:ahLst/>
                <a:cxnLst/>
                <a:rect l="l" t="t" r="r" b="b"/>
                <a:pathLst>
                  <a:path w="71246" h="61626" extrusionOk="0">
                    <a:moveTo>
                      <a:pt x="71247" y="0"/>
                    </a:moveTo>
                    <a:lnTo>
                      <a:pt x="50673" y="61627"/>
                    </a:lnTo>
                    <a:lnTo>
                      <a:pt x="0" y="6162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4" name="Google Shape;1514;p33"/>
              <p:cNvSpPr/>
              <p:nvPr/>
            </p:nvSpPr>
            <p:spPr>
              <a:xfrm>
                <a:off x="6870327" y="-2419623"/>
                <a:ext cx="220238" cy="80364"/>
              </a:xfrm>
              <a:custGeom>
                <a:avLst/>
                <a:gdLst/>
                <a:ahLst/>
                <a:cxnLst/>
                <a:rect l="l" t="t" r="r" b="b"/>
                <a:pathLst>
                  <a:path w="82486" h="30099" extrusionOk="0">
                    <a:moveTo>
                      <a:pt x="0" y="0"/>
                    </a:moveTo>
                    <a:lnTo>
                      <a:pt x="50102" y="30099"/>
                    </a:lnTo>
                    <a:lnTo>
                      <a:pt x="82487" y="8763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5" name="Google Shape;1515;p33"/>
              <p:cNvSpPr/>
              <p:nvPr/>
            </p:nvSpPr>
            <p:spPr>
              <a:xfrm>
                <a:off x="8583098" y="-2242600"/>
                <a:ext cx="220238" cy="135294"/>
              </a:xfrm>
              <a:custGeom>
                <a:avLst/>
                <a:gdLst/>
                <a:ahLst/>
                <a:cxnLst/>
                <a:rect l="l" t="t" r="r" b="b"/>
                <a:pathLst>
                  <a:path w="82486" h="50672" extrusionOk="0">
                    <a:moveTo>
                      <a:pt x="0" y="0"/>
                    </a:moveTo>
                    <a:lnTo>
                      <a:pt x="35147" y="50673"/>
                    </a:lnTo>
                    <a:lnTo>
                      <a:pt x="82487" y="21526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6" name="Google Shape;1516;p33"/>
              <p:cNvSpPr/>
              <p:nvPr/>
            </p:nvSpPr>
            <p:spPr>
              <a:xfrm>
                <a:off x="8509338" y="-2462352"/>
                <a:ext cx="128683" cy="123090"/>
              </a:xfrm>
              <a:custGeom>
                <a:avLst/>
                <a:gdLst/>
                <a:ahLst/>
                <a:cxnLst/>
                <a:rect l="l" t="t" r="r" b="b"/>
                <a:pathLst>
                  <a:path w="48196" h="46101" extrusionOk="0">
                    <a:moveTo>
                      <a:pt x="0" y="46101"/>
                    </a:moveTo>
                    <a:lnTo>
                      <a:pt x="48197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7" name="Google Shape;1517;p33"/>
              <p:cNvSpPr/>
              <p:nvPr/>
            </p:nvSpPr>
            <p:spPr>
              <a:xfrm>
                <a:off x="8535788" y="-2014963"/>
                <a:ext cx="267542" cy="120799"/>
              </a:xfrm>
              <a:custGeom>
                <a:avLst/>
                <a:gdLst/>
                <a:ahLst/>
                <a:cxnLst/>
                <a:rect l="l" t="t" r="r" b="b"/>
                <a:pathLst>
                  <a:path w="100203" h="45243" extrusionOk="0">
                    <a:moveTo>
                      <a:pt x="0" y="0"/>
                    </a:moveTo>
                    <a:lnTo>
                      <a:pt x="35338" y="45244"/>
                    </a:lnTo>
                    <a:lnTo>
                      <a:pt x="100203" y="1724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8" name="Google Shape;1518;p33"/>
              <p:cNvSpPr/>
              <p:nvPr/>
            </p:nvSpPr>
            <p:spPr>
              <a:xfrm>
                <a:off x="8439900" y="-1707971"/>
                <a:ext cx="308230" cy="139620"/>
              </a:xfrm>
              <a:custGeom>
                <a:avLst/>
                <a:gdLst/>
                <a:ahLst/>
                <a:cxnLst/>
                <a:rect l="l" t="t" r="r" b="b"/>
                <a:pathLst>
                  <a:path w="115442" h="52292" extrusionOk="0">
                    <a:moveTo>
                      <a:pt x="115443" y="0"/>
                    </a:moveTo>
                    <a:cubicBezTo>
                      <a:pt x="111347" y="4858"/>
                      <a:pt x="35909" y="52292"/>
                      <a:pt x="35909" y="52292"/>
                    </a:cubicBez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9" name="Google Shape;1519;p33"/>
              <p:cNvSpPr/>
              <p:nvPr/>
            </p:nvSpPr>
            <p:spPr>
              <a:xfrm>
                <a:off x="8359526" y="-1527135"/>
                <a:ext cx="223543" cy="160729"/>
              </a:xfrm>
              <a:custGeom>
                <a:avLst/>
                <a:gdLst/>
                <a:ahLst/>
                <a:cxnLst/>
                <a:rect l="l" t="t" r="r" b="b"/>
                <a:pathLst>
                  <a:path w="83724" h="60198" extrusionOk="0">
                    <a:moveTo>
                      <a:pt x="0" y="0"/>
                    </a:moveTo>
                    <a:lnTo>
                      <a:pt x="30099" y="60198"/>
                    </a:lnTo>
                    <a:lnTo>
                      <a:pt x="83725" y="30099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0" name="Google Shape;1520;p33"/>
              <p:cNvSpPr/>
              <p:nvPr/>
            </p:nvSpPr>
            <p:spPr>
              <a:xfrm>
                <a:off x="8101110" y="-1556892"/>
                <a:ext cx="212099" cy="144196"/>
              </a:xfrm>
              <a:custGeom>
                <a:avLst/>
                <a:gdLst/>
                <a:ahLst/>
                <a:cxnLst/>
                <a:rect l="l" t="t" r="r" b="b"/>
                <a:pathLst>
                  <a:path w="79438" h="54006" extrusionOk="0">
                    <a:moveTo>
                      <a:pt x="0" y="0"/>
                    </a:moveTo>
                    <a:lnTo>
                      <a:pt x="24479" y="54007"/>
                    </a:lnTo>
                    <a:lnTo>
                      <a:pt x="79438" y="48292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1" name="Google Shape;1521;p33"/>
              <p:cNvSpPr/>
              <p:nvPr/>
            </p:nvSpPr>
            <p:spPr>
              <a:xfrm>
                <a:off x="7960710" y="-1412679"/>
                <a:ext cx="41962" cy="154115"/>
              </a:xfrm>
              <a:custGeom>
                <a:avLst/>
                <a:gdLst/>
                <a:ahLst/>
                <a:cxnLst/>
                <a:rect l="l" t="t" r="r" b="b"/>
                <a:pathLst>
                  <a:path w="15716" h="57721" extrusionOk="0">
                    <a:moveTo>
                      <a:pt x="0" y="0"/>
                    </a:moveTo>
                    <a:cubicBezTo>
                      <a:pt x="2095" y="1524"/>
                      <a:pt x="15716" y="57721"/>
                      <a:pt x="15716" y="5772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2" name="Google Shape;1522;p33"/>
              <p:cNvSpPr/>
              <p:nvPr/>
            </p:nvSpPr>
            <p:spPr>
              <a:xfrm>
                <a:off x="8280170" y="-1871767"/>
                <a:ext cx="191244" cy="101217"/>
              </a:xfrm>
              <a:custGeom>
                <a:avLst/>
                <a:gdLst/>
                <a:ahLst/>
                <a:cxnLst/>
                <a:rect l="l" t="t" r="r" b="b"/>
                <a:pathLst>
                  <a:path w="71627" h="37909" extrusionOk="0">
                    <a:moveTo>
                      <a:pt x="0" y="0"/>
                    </a:moveTo>
                    <a:lnTo>
                      <a:pt x="29718" y="37910"/>
                    </a:lnTo>
                    <a:lnTo>
                      <a:pt x="71628" y="9049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3" name="Google Shape;1523;p33"/>
              <p:cNvSpPr/>
              <p:nvPr/>
            </p:nvSpPr>
            <p:spPr>
              <a:xfrm>
                <a:off x="6936455" y="-2174944"/>
                <a:ext cx="216932" cy="88502"/>
              </a:xfrm>
              <a:custGeom>
                <a:avLst/>
                <a:gdLst/>
                <a:ahLst/>
                <a:cxnLst/>
                <a:rect l="l" t="t" r="r" b="b"/>
                <a:pathLst>
                  <a:path w="81248" h="33147" extrusionOk="0">
                    <a:moveTo>
                      <a:pt x="0" y="18764"/>
                    </a:moveTo>
                    <a:lnTo>
                      <a:pt x="43244" y="33147"/>
                    </a:lnTo>
                    <a:lnTo>
                      <a:pt x="81248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4" name="Google Shape;1524;p33"/>
              <p:cNvSpPr/>
              <p:nvPr/>
            </p:nvSpPr>
            <p:spPr>
              <a:xfrm>
                <a:off x="7044808" y="-1821155"/>
                <a:ext cx="188956" cy="113171"/>
              </a:xfrm>
              <a:custGeom>
                <a:avLst/>
                <a:gdLst/>
                <a:ahLst/>
                <a:cxnLst/>
                <a:rect l="l" t="t" r="r" b="b"/>
                <a:pathLst>
                  <a:path w="70770" h="42386" extrusionOk="0">
                    <a:moveTo>
                      <a:pt x="0" y="11525"/>
                    </a:moveTo>
                    <a:lnTo>
                      <a:pt x="46101" y="42386"/>
                    </a:lnTo>
                    <a:lnTo>
                      <a:pt x="70771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7181138" y="-1527135"/>
                <a:ext cx="196077" cy="80364"/>
              </a:xfrm>
              <a:custGeom>
                <a:avLst/>
                <a:gdLst/>
                <a:ahLst/>
                <a:cxnLst/>
                <a:rect l="l" t="t" r="r" b="b"/>
                <a:pathLst>
                  <a:path w="73437" h="30099" extrusionOk="0">
                    <a:moveTo>
                      <a:pt x="0" y="30099"/>
                    </a:moveTo>
                    <a:cubicBezTo>
                      <a:pt x="1143" y="28194"/>
                      <a:pt x="46387" y="30099"/>
                      <a:pt x="46387" y="30099"/>
                    </a:cubicBezTo>
                    <a:lnTo>
                      <a:pt x="73438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6" name="Google Shape;1526;p33"/>
              <p:cNvSpPr/>
              <p:nvPr/>
            </p:nvSpPr>
            <p:spPr>
              <a:xfrm>
                <a:off x="7350278" y="-1392586"/>
                <a:ext cx="164288" cy="149792"/>
              </a:xfrm>
              <a:custGeom>
                <a:avLst/>
                <a:gdLst/>
                <a:ahLst/>
                <a:cxnLst/>
                <a:rect l="l" t="t" r="r" b="b"/>
                <a:pathLst>
                  <a:path w="61531" h="56102" extrusionOk="0">
                    <a:moveTo>
                      <a:pt x="0" y="56102"/>
                    </a:moveTo>
                    <a:cubicBezTo>
                      <a:pt x="1715" y="54578"/>
                      <a:pt x="46958" y="46672"/>
                      <a:pt x="46958" y="46672"/>
                    </a:cubicBezTo>
                    <a:lnTo>
                      <a:pt x="61532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7" name="Google Shape;1527;p33"/>
              <p:cNvSpPr/>
              <p:nvPr/>
            </p:nvSpPr>
            <p:spPr>
              <a:xfrm>
                <a:off x="6677531" y="-2319411"/>
                <a:ext cx="149539" cy="97402"/>
              </a:xfrm>
              <a:custGeom>
                <a:avLst/>
                <a:gdLst/>
                <a:ahLst/>
                <a:cxnLst/>
                <a:rect l="l" t="t" r="r" b="b"/>
                <a:pathLst>
                  <a:path w="56007" h="36480" extrusionOk="0">
                    <a:moveTo>
                      <a:pt x="0" y="0"/>
                    </a:moveTo>
                    <a:lnTo>
                      <a:pt x="56007" y="3648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8" name="Google Shape;1528;p33"/>
              <p:cNvSpPr/>
              <p:nvPr/>
            </p:nvSpPr>
            <p:spPr>
              <a:xfrm>
                <a:off x="6752307" y="-1997921"/>
                <a:ext cx="224814" cy="84177"/>
              </a:xfrm>
              <a:custGeom>
                <a:avLst/>
                <a:gdLst/>
                <a:ahLst/>
                <a:cxnLst/>
                <a:rect l="l" t="t" r="r" b="b"/>
                <a:pathLst>
                  <a:path w="84200" h="31527" extrusionOk="0">
                    <a:moveTo>
                      <a:pt x="0" y="0"/>
                    </a:moveTo>
                    <a:lnTo>
                      <a:pt x="44196" y="31528"/>
                    </a:lnTo>
                    <a:lnTo>
                      <a:pt x="84201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9" name="Google Shape;1529;p33"/>
              <p:cNvSpPr/>
              <p:nvPr/>
            </p:nvSpPr>
            <p:spPr>
              <a:xfrm>
                <a:off x="6827087" y="-1690168"/>
                <a:ext cx="217949" cy="101727"/>
              </a:xfrm>
              <a:custGeom>
                <a:avLst/>
                <a:gdLst/>
                <a:ahLst/>
                <a:cxnLst/>
                <a:rect l="l" t="t" r="r" b="b"/>
                <a:pathLst>
                  <a:path w="81629" h="38100" extrusionOk="0">
                    <a:moveTo>
                      <a:pt x="0" y="17431"/>
                    </a:moveTo>
                    <a:cubicBezTo>
                      <a:pt x="7906" y="19622"/>
                      <a:pt x="57436" y="38100"/>
                      <a:pt x="57436" y="38100"/>
                    </a:cubicBezTo>
                    <a:lnTo>
                      <a:pt x="81629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0" name="Google Shape;1530;p33"/>
              <p:cNvSpPr/>
              <p:nvPr/>
            </p:nvSpPr>
            <p:spPr>
              <a:xfrm>
                <a:off x="6935947" y="-1392332"/>
                <a:ext cx="217439" cy="77310"/>
              </a:xfrm>
              <a:custGeom>
                <a:avLst/>
                <a:gdLst/>
                <a:ahLst/>
                <a:cxnLst/>
                <a:rect l="l" t="t" r="r" b="b"/>
                <a:pathLst>
                  <a:path w="81438" h="28955" extrusionOk="0">
                    <a:moveTo>
                      <a:pt x="0" y="21241"/>
                    </a:moveTo>
                    <a:lnTo>
                      <a:pt x="57912" y="28956"/>
                    </a:lnTo>
                    <a:lnTo>
                      <a:pt x="81439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1" name="Google Shape;1531;p33"/>
              <p:cNvSpPr/>
              <p:nvPr/>
            </p:nvSpPr>
            <p:spPr>
              <a:xfrm>
                <a:off x="7051929" y="-1180972"/>
                <a:ext cx="227105" cy="91808"/>
              </a:xfrm>
              <a:custGeom>
                <a:avLst/>
                <a:gdLst/>
                <a:ahLst/>
                <a:cxnLst/>
                <a:rect l="l" t="t" r="r" b="b"/>
                <a:pathLst>
                  <a:path w="85058" h="34385" extrusionOk="0">
                    <a:moveTo>
                      <a:pt x="0" y="32004"/>
                    </a:moveTo>
                    <a:lnTo>
                      <a:pt x="66675" y="34385"/>
                    </a:lnTo>
                    <a:lnTo>
                      <a:pt x="85058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2" name="Google Shape;1532;p33"/>
              <p:cNvSpPr/>
              <p:nvPr/>
            </p:nvSpPr>
            <p:spPr>
              <a:xfrm>
                <a:off x="8207172" y="-1267959"/>
                <a:ext cx="264234" cy="172426"/>
              </a:xfrm>
              <a:custGeom>
                <a:avLst/>
                <a:gdLst/>
                <a:ahLst/>
                <a:cxnLst/>
                <a:rect l="l" t="t" r="r" b="b"/>
                <a:pathLst>
                  <a:path w="98964" h="64579" extrusionOk="0">
                    <a:moveTo>
                      <a:pt x="0" y="0"/>
                    </a:moveTo>
                    <a:lnTo>
                      <a:pt x="27337" y="64579"/>
                    </a:lnTo>
                    <a:lnTo>
                      <a:pt x="98965" y="49816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3" name="Google Shape;1533;p33"/>
              <p:cNvSpPr/>
              <p:nvPr/>
            </p:nvSpPr>
            <p:spPr>
              <a:xfrm>
                <a:off x="8063213" y="-1115861"/>
                <a:ext cx="216932" cy="188702"/>
              </a:xfrm>
              <a:custGeom>
                <a:avLst/>
                <a:gdLst/>
                <a:ahLst/>
                <a:cxnLst/>
                <a:rect l="l" t="t" r="r" b="b"/>
                <a:pathLst>
                  <a:path w="81248" h="70675" extrusionOk="0">
                    <a:moveTo>
                      <a:pt x="0" y="0"/>
                    </a:moveTo>
                    <a:lnTo>
                      <a:pt x="15240" y="70675"/>
                    </a:lnTo>
                    <a:lnTo>
                      <a:pt x="81248" y="70675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4" name="Google Shape;1534;p33"/>
              <p:cNvSpPr/>
              <p:nvPr/>
            </p:nvSpPr>
            <p:spPr>
              <a:xfrm>
                <a:off x="7279060" y="-1053040"/>
                <a:ext cx="153351" cy="173697"/>
              </a:xfrm>
              <a:custGeom>
                <a:avLst/>
                <a:gdLst/>
                <a:ahLst/>
                <a:cxnLst/>
                <a:rect l="l" t="t" r="r" b="b"/>
                <a:pathLst>
                  <a:path w="57435" h="65055" extrusionOk="0">
                    <a:moveTo>
                      <a:pt x="52578" y="0"/>
                    </a:moveTo>
                    <a:lnTo>
                      <a:pt x="57436" y="54959"/>
                    </a:lnTo>
                    <a:lnTo>
                      <a:pt x="0" y="65056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35" name="Google Shape;1535;p33"/>
          <p:cNvGrpSpPr/>
          <p:nvPr/>
        </p:nvGrpSpPr>
        <p:grpSpPr>
          <a:xfrm>
            <a:off x="6603312" y="2386951"/>
            <a:ext cx="2315694" cy="2443305"/>
            <a:chOff x="9859733" y="1141545"/>
            <a:chExt cx="2315694" cy="2443305"/>
          </a:xfrm>
        </p:grpSpPr>
        <p:sp>
          <p:nvSpPr>
            <p:cNvPr id="1536" name="Google Shape;1536;p33"/>
            <p:cNvSpPr/>
            <p:nvPr/>
          </p:nvSpPr>
          <p:spPr>
            <a:xfrm>
              <a:off x="9859733" y="1141545"/>
              <a:ext cx="2315694" cy="1868244"/>
            </a:xfrm>
            <a:custGeom>
              <a:avLst/>
              <a:gdLst/>
              <a:ahLst/>
              <a:cxnLst/>
              <a:rect l="l" t="t" r="r" b="b"/>
              <a:pathLst>
                <a:path w="867301" h="699717" extrusionOk="0">
                  <a:moveTo>
                    <a:pt x="867251" y="411396"/>
                  </a:moveTo>
                  <a:cubicBezTo>
                    <a:pt x="863346" y="612564"/>
                    <a:pt x="676751" y="699717"/>
                    <a:pt x="445103" y="699717"/>
                  </a:cubicBezTo>
                  <a:cubicBezTo>
                    <a:pt x="213455" y="699717"/>
                    <a:pt x="0" y="599038"/>
                    <a:pt x="0" y="397775"/>
                  </a:cubicBezTo>
                  <a:cubicBezTo>
                    <a:pt x="0" y="196512"/>
                    <a:pt x="193643" y="19728"/>
                    <a:pt x="424434" y="1630"/>
                  </a:cubicBezTo>
                  <a:cubicBezTo>
                    <a:pt x="760095" y="-24564"/>
                    <a:pt x="870013" y="271569"/>
                    <a:pt x="867251" y="4113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37" name="Google Shape;1537;p33"/>
            <p:cNvGrpSpPr/>
            <p:nvPr/>
          </p:nvGrpSpPr>
          <p:grpSpPr>
            <a:xfrm>
              <a:off x="10098566" y="1543182"/>
              <a:ext cx="1863325" cy="2041668"/>
              <a:chOff x="10098566" y="1543182"/>
              <a:chExt cx="1863325" cy="2041668"/>
            </a:xfrm>
          </p:grpSpPr>
          <p:sp>
            <p:nvSpPr>
              <p:cNvPr id="1538" name="Google Shape;1538;p33"/>
              <p:cNvSpPr/>
              <p:nvPr/>
            </p:nvSpPr>
            <p:spPr>
              <a:xfrm>
                <a:off x="11017774" y="1642120"/>
                <a:ext cx="25432" cy="194272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727614" extrusionOk="0">
                    <a:moveTo>
                      <a:pt x="0" y="727615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9" name="Google Shape;1539;p33"/>
              <p:cNvSpPr/>
              <p:nvPr/>
            </p:nvSpPr>
            <p:spPr>
              <a:xfrm>
                <a:off x="10741298" y="1642120"/>
                <a:ext cx="276441" cy="156913"/>
              </a:xfrm>
              <a:custGeom>
                <a:avLst/>
                <a:gdLst/>
                <a:ahLst/>
                <a:cxnLst/>
                <a:rect l="l" t="t" r="r" b="b"/>
                <a:pathLst>
                  <a:path w="103536" h="58769" extrusionOk="0">
                    <a:moveTo>
                      <a:pt x="0" y="0"/>
                    </a:moveTo>
                    <a:lnTo>
                      <a:pt x="103537" y="58769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0" name="Google Shape;1540;p33"/>
              <p:cNvSpPr/>
              <p:nvPr/>
            </p:nvSpPr>
            <p:spPr>
              <a:xfrm>
                <a:off x="10340448" y="1710031"/>
                <a:ext cx="682588" cy="452939"/>
              </a:xfrm>
              <a:custGeom>
                <a:avLst/>
                <a:gdLst/>
                <a:ahLst/>
                <a:cxnLst/>
                <a:rect l="l" t="t" r="r" b="b"/>
                <a:pathLst>
                  <a:path w="255651" h="169640" extrusionOk="0">
                    <a:moveTo>
                      <a:pt x="0" y="0"/>
                    </a:moveTo>
                    <a:lnTo>
                      <a:pt x="255651" y="16964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1" name="Google Shape;1541;p33"/>
              <p:cNvSpPr/>
              <p:nvPr/>
            </p:nvSpPr>
            <p:spPr>
              <a:xfrm>
                <a:off x="10098566" y="1916557"/>
                <a:ext cx="921137" cy="556700"/>
              </a:xfrm>
              <a:custGeom>
                <a:avLst/>
                <a:gdLst/>
                <a:ahLst/>
                <a:cxnLst/>
                <a:rect l="l" t="t" r="r" b="b"/>
                <a:pathLst>
                  <a:path w="344995" h="208502" extrusionOk="0">
                    <a:moveTo>
                      <a:pt x="0" y="0"/>
                    </a:moveTo>
                    <a:lnTo>
                      <a:pt x="344995" y="208502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2" name="Google Shape;1542;p33"/>
              <p:cNvSpPr/>
              <p:nvPr/>
            </p:nvSpPr>
            <p:spPr>
              <a:xfrm>
                <a:off x="10276608" y="2312822"/>
                <a:ext cx="747437" cy="477353"/>
              </a:xfrm>
              <a:custGeom>
                <a:avLst/>
                <a:gdLst/>
                <a:ahLst/>
                <a:cxnLst/>
                <a:rect l="l" t="t" r="r" b="b"/>
                <a:pathLst>
                  <a:path w="279939" h="178784" extrusionOk="0">
                    <a:moveTo>
                      <a:pt x="0" y="0"/>
                    </a:moveTo>
                    <a:lnTo>
                      <a:pt x="279940" y="178784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3" name="Google Shape;1543;p33"/>
              <p:cNvSpPr/>
              <p:nvPr/>
            </p:nvSpPr>
            <p:spPr>
              <a:xfrm>
                <a:off x="10841766" y="1550557"/>
                <a:ext cx="19072" cy="159455"/>
              </a:xfrm>
              <a:custGeom>
                <a:avLst/>
                <a:gdLst/>
                <a:ahLst/>
                <a:cxnLst/>
                <a:rect l="l" t="t" r="r" b="b"/>
                <a:pathLst>
                  <a:path w="7143" h="59721" extrusionOk="0">
                    <a:moveTo>
                      <a:pt x="7144" y="59722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4" name="Google Shape;1544;p33"/>
              <p:cNvSpPr/>
              <p:nvPr/>
            </p:nvSpPr>
            <p:spPr>
              <a:xfrm>
                <a:off x="10340448" y="1609565"/>
                <a:ext cx="134277" cy="230410"/>
              </a:xfrm>
              <a:custGeom>
                <a:avLst/>
                <a:gdLst/>
                <a:ahLst/>
                <a:cxnLst/>
                <a:rect l="l" t="t" r="r" b="b"/>
                <a:pathLst>
                  <a:path w="50291" h="86296" extrusionOk="0">
                    <a:moveTo>
                      <a:pt x="42005" y="0"/>
                    </a:moveTo>
                    <a:lnTo>
                      <a:pt x="50292" y="70961"/>
                    </a:lnTo>
                    <a:lnTo>
                      <a:pt x="0" y="86296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5" name="Google Shape;1545;p33"/>
              <p:cNvSpPr/>
              <p:nvPr/>
            </p:nvSpPr>
            <p:spPr>
              <a:xfrm>
                <a:off x="10474743" y="1704434"/>
                <a:ext cx="175478" cy="271355"/>
              </a:xfrm>
              <a:custGeom>
                <a:avLst/>
                <a:gdLst/>
                <a:ahLst/>
                <a:cxnLst/>
                <a:rect l="l" t="t" r="r" b="b"/>
                <a:pathLst>
                  <a:path w="65722" h="101631" extrusionOk="0">
                    <a:moveTo>
                      <a:pt x="48101" y="0"/>
                    </a:moveTo>
                    <a:lnTo>
                      <a:pt x="65723" y="79153"/>
                    </a:lnTo>
                    <a:lnTo>
                      <a:pt x="0" y="101632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6" name="Google Shape;1546;p33"/>
              <p:cNvSpPr/>
              <p:nvPr/>
            </p:nvSpPr>
            <p:spPr>
              <a:xfrm>
                <a:off x="10650243" y="1799049"/>
                <a:ext cx="191500" cy="301109"/>
              </a:xfrm>
              <a:custGeom>
                <a:avLst/>
                <a:gdLst/>
                <a:ahLst/>
                <a:cxnLst/>
                <a:rect l="l" t="t" r="r" b="b"/>
                <a:pathLst>
                  <a:path w="71723" h="112775" extrusionOk="0">
                    <a:moveTo>
                      <a:pt x="50578" y="0"/>
                    </a:moveTo>
                    <a:lnTo>
                      <a:pt x="71723" y="91345"/>
                    </a:lnTo>
                    <a:lnTo>
                      <a:pt x="0" y="112776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7" name="Google Shape;1547;p33"/>
              <p:cNvSpPr/>
              <p:nvPr/>
            </p:nvSpPr>
            <p:spPr>
              <a:xfrm>
                <a:off x="10098566" y="1799049"/>
                <a:ext cx="145467" cy="268303"/>
              </a:xfrm>
              <a:custGeom>
                <a:avLst/>
                <a:gdLst/>
                <a:ahLst/>
                <a:cxnLst/>
                <a:rect l="l" t="t" r="r" b="b"/>
                <a:pathLst>
                  <a:path w="54482" h="100488" extrusionOk="0">
                    <a:moveTo>
                      <a:pt x="31432" y="0"/>
                    </a:moveTo>
                    <a:lnTo>
                      <a:pt x="54483" y="76867"/>
                    </a:lnTo>
                    <a:lnTo>
                      <a:pt x="0" y="100489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8" name="Google Shape;1548;p33"/>
              <p:cNvSpPr/>
              <p:nvPr/>
            </p:nvSpPr>
            <p:spPr>
              <a:xfrm>
                <a:off x="10276608" y="1916557"/>
                <a:ext cx="130972" cy="246433"/>
              </a:xfrm>
              <a:custGeom>
                <a:avLst/>
                <a:gdLst/>
                <a:ahLst/>
                <a:cxnLst/>
                <a:rect l="l" t="t" r="r" b="b"/>
                <a:pathLst>
                  <a:path w="49053" h="92297" extrusionOk="0">
                    <a:moveTo>
                      <a:pt x="35338" y="0"/>
                    </a:moveTo>
                    <a:lnTo>
                      <a:pt x="49054" y="69914"/>
                    </a:lnTo>
                    <a:lnTo>
                      <a:pt x="0" y="9229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9" name="Google Shape;1549;p33"/>
              <p:cNvSpPr/>
              <p:nvPr/>
            </p:nvSpPr>
            <p:spPr>
              <a:xfrm>
                <a:off x="10474743" y="2039912"/>
                <a:ext cx="122326" cy="210572"/>
              </a:xfrm>
              <a:custGeom>
                <a:avLst/>
                <a:gdLst/>
                <a:ahLst/>
                <a:cxnLst/>
                <a:rect l="l" t="t" r="r" b="b"/>
                <a:pathLst>
                  <a:path w="45815" h="78866" extrusionOk="0">
                    <a:moveTo>
                      <a:pt x="31623" y="0"/>
                    </a:moveTo>
                    <a:lnTo>
                      <a:pt x="45815" y="65437"/>
                    </a:lnTo>
                    <a:lnTo>
                      <a:pt x="0" y="7886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0" name="Google Shape;1550;p33"/>
              <p:cNvSpPr/>
              <p:nvPr/>
            </p:nvSpPr>
            <p:spPr>
              <a:xfrm>
                <a:off x="10597086" y="2163014"/>
                <a:ext cx="182599" cy="244398"/>
              </a:xfrm>
              <a:custGeom>
                <a:avLst/>
                <a:gdLst/>
                <a:ahLst/>
                <a:cxnLst/>
                <a:rect l="l" t="t" r="r" b="b"/>
                <a:pathLst>
                  <a:path w="68389" h="91535" extrusionOk="0">
                    <a:moveTo>
                      <a:pt x="55817" y="0"/>
                    </a:moveTo>
                    <a:lnTo>
                      <a:pt x="68390" y="61817"/>
                    </a:lnTo>
                    <a:lnTo>
                      <a:pt x="0" y="91535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1" name="Google Shape;1551;p33"/>
              <p:cNvSpPr/>
              <p:nvPr/>
            </p:nvSpPr>
            <p:spPr>
              <a:xfrm>
                <a:off x="10276608" y="2195063"/>
                <a:ext cx="130972" cy="245159"/>
              </a:xfrm>
              <a:custGeom>
                <a:avLst/>
                <a:gdLst/>
                <a:ahLst/>
                <a:cxnLst/>
                <a:rect l="l" t="t" r="r" b="b"/>
                <a:pathLst>
                  <a:path w="49053" h="91820" extrusionOk="0">
                    <a:moveTo>
                      <a:pt x="24574" y="0"/>
                    </a:moveTo>
                    <a:lnTo>
                      <a:pt x="49054" y="75438"/>
                    </a:lnTo>
                    <a:lnTo>
                      <a:pt x="0" y="9182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2" name="Google Shape;1552;p33"/>
              <p:cNvSpPr/>
              <p:nvPr/>
            </p:nvSpPr>
            <p:spPr>
              <a:xfrm>
                <a:off x="10407595" y="2317401"/>
                <a:ext cx="151573" cy="233969"/>
              </a:xfrm>
              <a:custGeom>
                <a:avLst/>
                <a:gdLst/>
                <a:ahLst/>
                <a:cxnLst/>
                <a:rect l="l" t="t" r="r" b="b"/>
                <a:pathLst>
                  <a:path w="56769" h="87629" extrusionOk="0">
                    <a:moveTo>
                      <a:pt x="0" y="87630"/>
                    </a:moveTo>
                    <a:cubicBezTo>
                      <a:pt x="12097" y="85154"/>
                      <a:pt x="56769" y="65818"/>
                      <a:pt x="56769" y="65818"/>
                    </a:cubicBezTo>
                    <a:lnTo>
                      <a:pt x="48006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3" name="Google Shape;1553;p33"/>
              <p:cNvSpPr/>
              <p:nvPr/>
            </p:nvSpPr>
            <p:spPr>
              <a:xfrm>
                <a:off x="10597086" y="2440249"/>
                <a:ext cx="150553" cy="215915"/>
              </a:xfrm>
              <a:custGeom>
                <a:avLst/>
                <a:gdLst/>
                <a:ahLst/>
                <a:cxnLst/>
                <a:rect l="l" t="t" r="r" b="b"/>
                <a:pathLst>
                  <a:path w="56387" h="80867" extrusionOk="0">
                    <a:moveTo>
                      <a:pt x="44672" y="0"/>
                    </a:moveTo>
                    <a:lnTo>
                      <a:pt x="56388" y="64960"/>
                    </a:lnTo>
                    <a:lnTo>
                      <a:pt x="0" y="8086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4" name="Google Shape;1554;p33"/>
              <p:cNvSpPr/>
              <p:nvPr/>
            </p:nvSpPr>
            <p:spPr>
              <a:xfrm>
                <a:off x="11042955" y="1634745"/>
                <a:ext cx="276187" cy="157167"/>
              </a:xfrm>
              <a:custGeom>
                <a:avLst/>
                <a:gdLst/>
                <a:ahLst/>
                <a:cxnLst/>
                <a:rect l="l" t="t" r="r" b="b"/>
                <a:pathLst>
                  <a:path w="103441" h="58864" extrusionOk="0">
                    <a:moveTo>
                      <a:pt x="103441" y="0"/>
                    </a:moveTo>
                    <a:lnTo>
                      <a:pt x="0" y="58865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5" name="Google Shape;1555;p33"/>
              <p:cNvSpPr/>
              <p:nvPr/>
            </p:nvSpPr>
            <p:spPr>
              <a:xfrm>
                <a:off x="11037614" y="1702655"/>
                <a:ext cx="682332" cy="452939"/>
              </a:xfrm>
              <a:custGeom>
                <a:avLst/>
                <a:gdLst/>
                <a:ahLst/>
                <a:cxnLst/>
                <a:rect l="l" t="t" r="r" b="b"/>
                <a:pathLst>
                  <a:path w="255555" h="169640" extrusionOk="0">
                    <a:moveTo>
                      <a:pt x="255556" y="0"/>
                    </a:moveTo>
                    <a:lnTo>
                      <a:pt x="0" y="16964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6" name="Google Shape;1556;p33"/>
              <p:cNvSpPr/>
              <p:nvPr/>
            </p:nvSpPr>
            <p:spPr>
              <a:xfrm>
                <a:off x="11040667" y="1909435"/>
                <a:ext cx="921137" cy="556444"/>
              </a:xfrm>
              <a:custGeom>
                <a:avLst/>
                <a:gdLst/>
                <a:ahLst/>
                <a:cxnLst/>
                <a:rect l="l" t="t" r="r" b="b"/>
                <a:pathLst>
                  <a:path w="344995" h="208406" extrusionOk="0">
                    <a:moveTo>
                      <a:pt x="344995" y="0"/>
                    </a:moveTo>
                    <a:lnTo>
                      <a:pt x="0" y="20840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7" name="Google Shape;1557;p33"/>
              <p:cNvSpPr/>
              <p:nvPr/>
            </p:nvSpPr>
            <p:spPr>
              <a:xfrm>
                <a:off x="11036597" y="2305446"/>
                <a:ext cx="747437" cy="477353"/>
              </a:xfrm>
              <a:custGeom>
                <a:avLst/>
                <a:gdLst/>
                <a:ahLst/>
                <a:cxnLst/>
                <a:rect l="l" t="t" r="r" b="b"/>
                <a:pathLst>
                  <a:path w="279939" h="178784" extrusionOk="0">
                    <a:moveTo>
                      <a:pt x="279940" y="0"/>
                    </a:moveTo>
                    <a:lnTo>
                      <a:pt x="0" y="178784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8" name="Google Shape;1558;p33"/>
              <p:cNvSpPr/>
              <p:nvPr/>
            </p:nvSpPr>
            <p:spPr>
              <a:xfrm>
                <a:off x="11199633" y="1543182"/>
                <a:ext cx="19072" cy="159455"/>
              </a:xfrm>
              <a:custGeom>
                <a:avLst/>
                <a:gdLst/>
                <a:ahLst/>
                <a:cxnLst/>
                <a:rect l="l" t="t" r="r" b="b"/>
                <a:pathLst>
                  <a:path w="7143" h="59721" extrusionOk="0">
                    <a:moveTo>
                      <a:pt x="0" y="59722"/>
                    </a:moveTo>
                    <a:lnTo>
                      <a:pt x="7144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9" name="Google Shape;1559;p33"/>
              <p:cNvSpPr/>
              <p:nvPr/>
            </p:nvSpPr>
            <p:spPr>
              <a:xfrm>
                <a:off x="11585984" y="1602189"/>
                <a:ext cx="134023" cy="230410"/>
              </a:xfrm>
              <a:custGeom>
                <a:avLst/>
                <a:gdLst/>
                <a:ahLst/>
                <a:cxnLst/>
                <a:rect l="l" t="t" r="r" b="b"/>
                <a:pathLst>
                  <a:path w="50196" h="86296" extrusionOk="0">
                    <a:moveTo>
                      <a:pt x="8287" y="0"/>
                    </a:moveTo>
                    <a:lnTo>
                      <a:pt x="0" y="71057"/>
                    </a:lnTo>
                    <a:lnTo>
                      <a:pt x="50197" y="8629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0" name="Google Shape;1560;p33"/>
              <p:cNvSpPr/>
              <p:nvPr/>
            </p:nvSpPr>
            <p:spPr>
              <a:xfrm>
                <a:off x="11410232" y="1697058"/>
                <a:ext cx="175731" cy="271355"/>
              </a:xfrm>
              <a:custGeom>
                <a:avLst/>
                <a:gdLst/>
                <a:ahLst/>
                <a:cxnLst/>
                <a:rect l="l" t="t" r="r" b="b"/>
                <a:pathLst>
                  <a:path w="65817" h="101631" extrusionOk="0">
                    <a:moveTo>
                      <a:pt x="17621" y="0"/>
                    </a:moveTo>
                    <a:lnTo>
                      <a:pt x="0" y="79153"/>
                    </a:lnTo>
                    <a:lnTo>
                      <a:pt x="65818" y="101632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1" name="Google Shape;1561;p33"/>
              <p:cNvSpPr/>
              <p:nvPr/>
            </p:nvSpPr>
            <p:spPr>
              <a:xfrm>
                <a:off x="11218707" y="1791928"/>
                <a:ext cx="191500" cy="300856"/>
              </a:xfrm>
              <a:custGeom>
                <a:avLst/>
                <a:gdLst/>
                <a:ahLst/>
                <a:cxnLst/>
                <a:rect l="l" t="t" r="r" b="b"/>
                <a:pathLst>
                  <a:path w="71723" h="112680" extrusionOk="0">
                    <a:moveTo>
                      <a:pt x="21146" y="0"/>
                    </a:moveTo>
                    <a:lnTo>
                      <a:pt x="0" y="91250"/>
                    </a:lnTo>
                    <a:lnTo>
                      <a:pt x="71723" y="11268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2" name="Google Shape;1562;p33"/>
              <p:cNvSpPr/>
              <p:nvPr/>
            </p:nvSpPr>
            <p:spPr>
              <a:xfrm>
                <a:off x="11816677" y="1791928"/>
                <a:ext cx="145213" cy="268049"/>
              </a:xfrm>
              <a:custGeom>
                <a:avLst/>
                <a:gdLst/>
                <a:ahLst/>
                <a:cxnLst/>
                <a:rect l="l" t="t" r="r" b="b"/>
                <a:pathLst>
                  <a:path w="54387" h="100393" extrusionOk="0">
                    <a:moveTo>
                      <a:pt x="23050" y="0"/>
                    </a:moveTo>
                    <a:lnTo>
                      <a:pt x="0" y="76867"/>
                    </a:lnTo>
                    <a:lnTo>
                      <a:pt x="54388" y="100393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3" name="Google Shape;1563;p33"/>
              <p:cNvSpPr/>
              <p:nvPr/>
            </p:nvSpPr>
            <p:spPr>
              <a:xfrm>
                <a:off x="11652878" y="1909435"/>
                <a:ext cx="131228" cy="246179"/>
              </a:xfrm>
              <a:custGeom>
                <a:avLst/>
                <a:gdLst/>
                <a:ahLst/>
                <a:cxnLst/>
                <a:rect l="l" t="t" r="r" b="b"/>
                <a:pathLst>
                  <a:path w="49149" h="92202" extrusionOk="0">
                    <a:moveTo>
                      <a:pt x="13811" y="0"/>
                    </a:moveTo>
                    <a:lnTo>
                      <a:pt x="0" y="69818"/>
                    </a:lnTo>
                    <a:lnTo>
                      <a:pt x="49149" y="92202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4" name="Google Shape;1564;p33"/>
              <p:cNvSpPr/>
              <p:nvPr/>
            </p:nvSpPr>
            <p:spPr>
              <a:xfrm>
                <a:off x="11463643" y="2032537"/>
                <a:ext cx="122326" cy="210572"/>
              </a:xfrm>
              <a:custGeom>
                <a:avLst/>
                <a:gdLst/>
                <a:ahLst/>
                <a:cxnLst/>
                <a:rect l="l" t="t" r="r" b="b"/>
                <a:pathLst>
                  <a:path w="45815" h="78866" extrusionOk="0">
                    <a:moveTo>
                      <a:pt x="14097" y="0"/>
                    </a:moveTo>
                    <a:lnTo>
                      <a:pt x="0" y="65437"/>
                    </a:lnTo>
                    <a:lnTo>
                      <a:pt x="45815" y="7886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5" name="Google Shape;1565;p33"/>
              <p:cNvSpPr/>
              <p:nvPr/>
            </p:nvSpPr>
            <p:spPr>
              <a:xfrm>
                <a:off x="11281024" y="2155639"/>
                <a:ext cx="182599" cy="244652"/>
              </a:xfrm>
              <a:custGeom>
                <a:avLst/>
                <a:gdLst/>
                <a:ahLst/>
                <a:cxnLst/>
                <a:rect l="l" t="t" r="r" b="b"/>
                <a:pathLst>
                  <a:path w="68389" h="91630" extrusionOk="0">
                    <a:moveTo>
                      <a:pt x="12573" y="0"/>
                    </a:moveTo>
                    <a:lnTo>
                      <a:pt x="0" y="61817"/>
                    </a:lnTo>
                    <a:lnTo>
                      <a:pt x="68390" y="9163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6" name="Google Shape;1566;p33"/>
              <p:cNvSpPr/>
              <p:nvPr/>
            </p:nvSpPr>
            <p:spPr>
              <a:xfrm>
                <a:off x="11652878" y="2187685"/>
                <a:ext cx="131228" cy="245159"/>
              </a:xfrm>
              <a:custGeom>
                <a:avLst/>
                <a:gdLst/>
                <a:ahLst/>
                <a:cxnLst/>
                <a:rect l="l" t="t" r="r" b="b"/>
                <a:pathLst>
                  <a:path w="49149" h="91820" extrusionOk="0">
                    <a:moveTo>
                      <a:pt x="24575" y="0"/>
                    </a:moveTo>
                    <a:lnTo>
                      <a:pt x="0" y="75438"/>
                    </a:lnTo>
                    <a:lnTo>
                      <a:pt x="49149" y="9182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7" name="Google Shape;1567;p33"/>
              <p:cNvSpPr/>
              <p:nvPr/>
            </p:nvSpPr>
            <p:spPr>
              <a:xfrm>
                <a:off x="11501287" y="2310023"/>
                <a:ext cx="151573" cy="233972"/>
              </a:xfrm>
              <a:custGeom>
                <a:avLst/>
                <a:gdLst/>
                <a:ahLst/>
                <a:cxnLst/>
                <a:rect l="l" t="t" r="r" b="b"/>
                <a:pathLst>
                  <a:path w="56769" h="87630" extrusionOk="0">
                    <a:moveTo>
                      <a:pt x="56769" y="87630"/>
                    </a:moveTo>
                    <a:cubicBezTo>
                      <a:pt x="44672" y="85154"/>
                      <a:pt x="0" y="65818"/>
                      <a:pt x="0" y="65818"/>
                    </a:cubicBezTo>
                    <a:lnTo>
                      <a:pt x="8763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8" name="Google Shape;1568;p33"/>
              <p:cNvSpPr/>
              <p:nvPr/>
            </p:nvSpPr>
            <p:spPr>
              <a:xfrm>
                <a:off x="11313070" y="2432871"/>
                <a:ext cx="150553" cy="215915"/>
              </a:xfrm>
              <a:custGeom>
                <a:avLst/>
                <a:gdLst/>
                <a:ahLst/>
                <a:cxnLst/>
                <a:rect l="l" t="t" r="r" b="b"/>
                <a:pathLst>
                  <a:path w="56387" h="80867" extrusionOk="0">
                    <a:moveTo>
                      <a:pt x="11716" y="0"/>
                    </a:moveTo>
                    <a:lnTo>
                      <a:pt x="0" y="64961"/>
                    </a:lnTo>
                    <a:lnTo>
                      <a:pt x="56388" y="8086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69" name="Google Shape;1569;p33"/>
          <p:cNvSpPr txBox="1">
            <a:spLocks noGrp="1"/>
          </p:cNvSpPr>
          <p:nvPr>
            <p:ph type="title"/>
          </p:nvPr>
        </p:nvSpPr>
        <p:spPr>
          <a:xfrm>
            <a:off x="658251" y="1243365"/>
            <a:ext cx="77040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>
                <a:solidFill>
                  <a:srgbClr val="00B050"/>
                </a:solidFill>
                <a:latin typeface="+mj-lt"/>
              </a:rPr>
              <a:t>KHỞI ĐỘNG</a:t>
            </a:r>
            <a:endParaRPr sz="6600" b="1" dirty="0">
              <a:solidFill>
                <a:srgbClr val="00B050"/>
              </a:solidFill>
              <a:latin typeface="+mj-lt"/>
            </a:endParaRPr>
          </a:p>
        </p:txBody>
      </p:sp>
      <p:grpSp>
        <p:nvGrpSpPr>
          <p:cNvPr id="1570" name="Google Shape;1570;p33"/>
          <p:cNvGrpSpPr/>
          <p:nvPr/>
        </p:nvGrpSpPr>
        <p:grpSpPr>
          <a:xfrm>
            <a:off x="5960678" y="2261523"/>
            <a:ext cx="1782573" cy="2602857"/>
            <a:chOff x="5957866" y="2171760"/>
            <a:chExt cx="1782573" cy="2602857"/>
          </a:xfrm>
        </p:grpSpPr>
        <p:grpSp>
          <p:nvGrpSpPr>
            <p:cNvPr id="1571" name="Google Shape;1571;p33"/>
            <p:cNvGrpSpPr/>
            <p:nvPr/>
          </p:nvGrpSpPr>
          <p:grpSpPr>
            <a:xfrm rot="2419002" flipH="1">
              <a:off x="6214614" y="2378624"/>
              <a:ext cx="723175" cy="839069"/>
              <a:chOff x="5185002" y="1629168"/>
              <a:chExt cx="88739" cy="102960"/>
            </a:xfrm>
          </p:grpSpPr>
          <p:sp>
            <p:nvSpPr>
              <p:cNvPr id="1572" name="Google Shape;1572;p33"/>
              <p:cNvSpPr/>
              <p:nvPr/>
            </p:nvSpPr>
            <p:spPr>
              <a:xfrm>
                <a:off x="5185158" y="1647771"/>
                <a:ext cx="75896" cy="83258"/>
              </a:xfrm>
              <a:custGeom>
                <a:avLst/>
                <a:gdLst/>
                <a:ahLst/>
                <a:cxnLst/>
                <a:rect l="l" t="t" r="r" b="b"/>
                <a:pathLst>
                  <a:path w="75896" h="83258" extrusionOk="0">
                    <a:moveTo>
                      <a:pt x="20815" y="1136"/>
                    </a:moveTo>
                    <a:cubicBezTo>
                      <a:pt x="14901" y="-4293"/>
                      <a:pt x="-13011" y="9935"/>
                      <a:pt x="7293" y="39704"/>
                    </a:cubicBezTo>
                    <a:cubicBezTo>
                      <a:pt x="13367" y="48605"/>
                      <a:pt x="57971" y="89555"/>
                      <a:pt x="72623" y="82431"/>
                    </a:cubicBezTo>
                    <a:cubicBezTo>
                      <a:pt x="90000" y="73974"/>
                      <a:pt x="33106" y="12458"/>
                      <a:pt x="20795" y="113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3" name="Google Shape;1573;p33"/>
              <p:cNvSpPr/>
              <p:nvPr/>
            </p:nvSpPr>
            <p:spPr>
              <a:xfrm>
                <a:off x="5239597" y="1664770"/>
                <a:ext cx="33704" cy="67358"/>
              </a:xfrm>
              <a:custGeom>
                <a:avLst/>
                <a:gdLst/>
                <a:ahLst/>
                <a:cxnLst/>
                <a:rect l="l" t="t" r="r" b="b"/>
                <a:pathLst>
                  <a:path w="33704" h="67358" extrusionOk="0">
                    <a:moveTo>
                      <a:pt x="33705" y="1554"/>
                    </a:moveTo>
                    <a:lnTo>
                      <a:pt x="19476" y="0"/>
                    </a:lnTo>
                    <a:cubicBezTo>
                      <a:pt x="19476" y="0"/>
                      <a:pt x="15298" y="8901"/>
                      <a:pt x="13159" y="14067"/>
                    </a:cubicBezTo>
                    <a:cubicBezTo>
                      <a:pt x="2260" y="40648"/>
                      <a:pt x="-9526" y="60648"/>
                      <a:pt x="12170" y="67066"/>
                    </a:cubicBezTo>
                    <a:cubicBezTo>
                      <a:pt x="30354" y="72455"/>
                      <a:pt x="33684" y="1554"/>
                      <a:pt x="33684" y="155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4" name="Google Shape;1574;p33"/>
              <p:cNvSpPr/>
              <p:nvPr/>
            </p:nvSpPr>
            <p:spPr>
              <a:xfrm>
                <a:off x="5185002" y="1675830"/>
                <a:ext cx="18095" cy="23542"/>
              </a:xfrm>
              <a:custGeom>
                <a:avLst/>
                <a:gdLst/>
                <a:ahLst/>
                <a:cxnLst/>
                <a:rect l="l" t="t" r="r" b="b"/>
                <a:pathLst>
                  <a:path w="18095" h="23542" extrusionOk="0">
                    <a:moveTo>
                      <a:pt x="18065" y="23391"/>
                    </a:moveTo>
                    <a:cubicBezTo>
                      <a:pt x="17682" y="22947"/>
                      <a:pt x="17318" y="22483"/>
                      <a:pt x="16915" y="22039"/>
                    </a:cubicBezTo>
                    <a:cubicBezTo>
                      <a:pt x="13564" y="18245"/>
                      <a:pt x="9750" y="14249"/>
                      <a:pt x="6460" y="9990"/>
                    </a:cubicBezTo>
                    <a:cubicBezTo>
                      <a:pt x="3978" y="6761"/>
                      <a:pt x="1717" y="3431"/>
                      <a:pt x="143" y="40"/>
                    </a:cubicBezTo>
                    <a:cubicBezTo>
                      <a:pt x="123" y="0"/>
                      <a:pt x="83" y="0"/>
                      <a:pt x="42" y="0"/>
                    </a:cubicBezTo>
                    <a:cubicBezTo>
                      <a:pt x="2" y="0"/>
                      <a:pt x="-18" y="60"/>
                      <a:pt x="22" y="81"/>
                    </a:cubicBezTo>
                    <a:cubicBezTo>
                      <a:pt x="1556" y="3512"/>
                      <a:pt x="3715" y="6923"/>
                      <a:pt x="6178" y="10192"/>
                    </a:cubicBezTo>
                    <a:cubicBezTo>
                      <a:pt x="9427" y="14491"/>
                      <a:pt x="13100" y="18669"/>
                      <a:pt x="16652" y="22281"/>
                    </a:cubicBezTo>
                    <a:cubicBezTo>
                      <a:pt x="17076" y="22705"/>
                      <a:pt x="17500" y="23109"/>
                      <a:pt x="17924" y="23512"/>
                    </a:cubicBezTo>
                    <a:cubicBezTo>
                      <a:pt x="17964" y="23553"/>
                      <a:pt x="18025" y="23553"/>
                      <a:pt x="18065" y="23512"/>
                    </a:cubicBezTo>
                    <a:cubicBezTo>
                      <a:pt x="18105" y="23472"/>
                      <a:pt x="18105" y="23412"/>
                      <a:pt x="18065" y="23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5" name="Google Shape;1575;p33"/>
              <p:cNvSpPr/>
              <p:nvPr/>
            </p:nvSpPr>
            <p:spPr>
              <a:xfrm>
                <a:off x="5186974" y="1683483"/>
                <a:ext cx="4354" cy="2438"/>
              </a:xfrm>
              <a:custGeom>
                <a:avLst/>
                <a:gdLst/>
                <a:ahLst/>
                <a:cxnLst/>
                <a:rect l="l" t="t" r="r" b="b"/>
                <a:pathLst>
                  <a:path w="4354" h="2438" extrusionOk="0">
                    <a:moveTo>
                      <a:pt x="4306" y="2277"/>
                    </a:moveTo>
                    <a:cubicBezTo>
                      <a:pt x="3903" y="2014"/>
                      <a:pt x="3519" y="1752"/>
                      <a:pt x="3116" y="1510"/>
                    </a:cubicBezTo>
                    <a:cubicBezTo>
                      <a:pt x="2167" y="965"/>
                      <a:pt x="1178" y="501"/>
                      <a:pt x="189" y="16"/>
                    </a:cubicBezTo>
                    <a:cubicBezTo>
                      <a:pt x="129" y="-24"/>
                      <a:pt x="48" y="16"/>
                      <a:pt x="8" y="77"/>
                    </a:cubicBezTo>
                    <a:cubicBezTo>
                      <a:pt x="-13" y="137"/>
                      <a:pt x="8" y="218"/>
                      <a:pt x="68" y="238"/>
                    </a:cubicBezTo>
                    <a:lnTo>
                      <a:pt x="4206" y="2438"/>
                    </a:lnTo>
                    <a:cubicBezTo>
                      <a:pt x="4206" y="2438"/>
                      <a:pt x="4306" y="2438"/>
                      <a:pt x="4347" y="2398"/>
                    </a:cubicBezTo>
                    <a:cubicBezTo>
                      <a:pt x="4367" y="2357"/>
                      <a:pt x="4347" y="2297"/>
                      <a:pt x="4306" y="225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6" name="Google Shape;1576;p33"/>
              <p:cNvSpPr/>
              <p:nvPr/>
            </p:nvSpPr>
            <p:spPr>
              <a:xfrm>
                <a:off x="5207973" y="1650665"/>
                <a:ext cx="43119" cy="50704"/>
              </a:xfrm>
              <a:custGeom>
                <a:avLst/>
                <a:gdLst/>
                <a:ahLst/>
                <a:cxnLst/>
                <a:rect l="l" t="t" r="r" b="b"/>
                <a:pathLst>
                  <a:path w="43119" h="50704" extrusionOk="0">
                    <a:moveTo>
                      <a:pt x="18" y="139"/>
                    </a:moveTo>
                    <a:cubicBezTo>
                      <a:pt x="785" y="1067"/>
                      <a:pt x="1572" y="1956"/>
                      <a:pt x="2399" y="2823"/>
                    </a:cubicBezTo>
                    <a:cubicBezTo>
                      <a:pt x="4317" y="4842"/>
                      <a:pt x="6335" y="6759"/>
                      <a:pt x="8111" y="8878"/>
                    </a:cubicBezTo>
                    <a:cubicBezTo>
                      <a:pt x="12955" y="14509"/>
                      <a:pt x="24156" y="26800"/>
                      <a:pt x="33097" y="37658"/>
                    </a:cubicBezTo>
                    <a:cubicBezTo>
                      <a:pt x="37093" y="42522"/>
                      <a:pt x="40666" y="47063"/>
                      <a:pt x="42926" y="50656"/>
                    </a:cubicBezTo>
                    <a:cubicBezTo>
                      <a:pt x="42946" y="50696"/>
                      <a:pt x="43027" y="50716"/>
                      <a:pt x="43067" y="50696"/>
                    </a:cubicBezTo>
                    <a:cubicBezTo>
                      <a:pt x="43128" y="50676"/>
                      <a:pt x="43128" y="50615"/>
                      <a:pt x="43108" y="50555"/>
                    </a:cubicBezTo>
                    <a:cubicBezTo>
                      <a:pt x="40262" y="45893"/>
                      <a:pt x="35378" y="39555"/>
                      <a:pt x="30029" y="33137"/>
                    </a:cubicBezTo>
                    <a:cubicBezTo>
                      <a:pt x="21896" y="23409"/>
                      <a:pt x="12733" y="13480"/>
                      <a:pt x="8495" y="8575"/>
                    </a:cubicBezTo>
                    <a:lnTo>
                      <a:pt x="179" y="18"/>
                    </a:lnTo>
                    <a:cubicBezTo>
                      <a:pt x="179" y="18"/>
                      <a:pt x="79" y="-22"/>
                      <a:pt x="38" y="18"/>
                    </a:cubicBezTo>
                    <a:cubicBezTo>
                      <a:pt x="-2" y="58"/>
                      <a:pt x="-22" y="119"/>
                      <a:pt x="38" y="1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7" name="Google Shape;1577;p33"/>
              <p:cNvSpPr/>
              <p:nvPr/>
            </p:nvSpPr>
            <p:spPr>
              <a:xfrm>
                <a:off x="5248982" y="1700796"/>
                <a:ext cx="1776" cy="836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8360" extrusionOk="0">
                    <a:moveTo>
                      <a:pt x="1574" y="81"/>
                    </a:moveTo>
                    <a:lnTo>
                      <a:pt x="0" y="8174"/>
                    </a:lnTo>
                    <a:cubicBezTo>
                      <a:pt x="0" y="8174"/>
                      <a:pt x="20" y="8335"/>
                      <a:pt x="101" y="8355"/>
                    </a:cubicBezTo>
                    <a:cubicBezTo>
                      <a:pt x="182" y="8376"/>
                      <a:pt x="262" y="8335"/>
                      <a:pt x="283" y="8255"/>
                    </a:cubicBezTo>
                    <a:cubicBezTo>
                      <a:pt x="666" y="6923"/>
                      <a:pt x="1029" y="5590"/>
                      <a:pt x="1272" y="4218"/>
                    </a:cubicBezTo>
                    <a:cubicBezTo>
                      <a:pt x="1474" y="3128"/>
                      <a:pt x="1675" y="2038"/>
                      <a:pt x="1756" y="949"/>
                    </a:cubicBezTo>
                    <a:cubicBezTo>
                      <a:pt x="1776" y="666"/>
                      <a:pt x="1756" y="404"/>
                      <a:pt x="1776" y="121"/>
                    </a:cubicBezTo>
                    <a:cubicBezTo>
                      <a:pt x="1776" y="60"/>
                      <a:pt x="1736" y="20"/>
                      <a:pt x="1675" y="0"/>
                    </a:cubicBezTo>
                    <a:cubicBezTo>
                      <a:pt x="1615" y="0"/>
                      <a:pt x="1574" y="20"/>
                      <a:pt x="1574" y="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8" name="Google Shape;1578;p33"/>
              <p:cNvSpPr/>
              <p:nvPr/>
            </p:nvSpPr>
            <p:spPr>
              <a:xfrm>
                <a:off x="5258372" y="1668978"/>
                <a:ext cx="11804" cy="2863"/>
              </a:xfrm>
              <a:custGeom>
                <a:avLst/>
                <a:gdLst/>
                <a:ahLst/>
                <a:cxnLst/>
                <a:rect l="l" t="t" r="r" b="b"/>
                <a:pathLst>
                  <a:path w="11804" h="2863" extrusionOk="0">
                    <a:moveTo>
                      <a:pt x="35" y="172"/>
                    </a:moveTo>
                    <a:cubicBezTo>
                      <a:pt x="1751" y="1665"/>
                      <a:pt x="3587" y="2432"/>
                      <a:pt x="5545" y="2714"/>
                    </a:cubicBezTo>
                    <a:cubicBezTo>
                      <a:pt x="7483" y="2997"/>
                      <a:pt x="9521" y="2836"/>
                      <a:pt x="11660" y="2573"/>
                    </a:cubicBezTo>
                    <a:cubicBezTo>
                      <a:pt x="11741" y="2573"/>
                      <a:pt x="11822" y="2472"/>
                      <a:pt x="11802" y="2392"/>
                    </a:cubicBezTo>
                    <a:cubicBezTo>
                      <a:pt x="11782" y="2311"/>
                      <a:pt x="11701" y="2250"/>
                      <a:pt x="11620" y="2250"/>
                    </a:cubicBezTo>
                    <a:cubicBezTo>
                      <a:pt x="9077" y="2553"/>
                      <a:pt x="6675" y="2674"/>
                      <a:pt x="4415" y="2129"/>
                    </a:cubicBezTo>
                    <a:cubicBezTo>
                      <a:pt x="2942" y="1766"/>
                      <a:pt x="1509" y="1140"/>
                      <a:pt x="157" y="30"/>
                    </a:cubicBezTo>
                    <a:cubicBezTo>
                      <a:pt x="116" y="-10"/>
                      <a:pt x="56" y="-10"/>
                      <a:pt x="15" y="30"/>
                    </a:cubicBezTo>
                    <a:cubicBezTo>
                      <a:pt x="-5" y="71"/>
                      <a:pt x="-5" y="131"/>
                      <a:pt x="15" y="1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9" name="Google Shape;1579;p33"/>
              <p:cNvSpPr/>
              <p:nvPr/>
            </p:nvSpPr>
            <p:spPr>
              <a:xfrm>
                <a:off x="5246198" y="1629168"/>
                <a:ext cx="27543" cy="41820"/>
              </a:xfrm>
              <a:custGeom>
                <a:avLst/>
                <a:gdLst/>
                <a:ahLst/>
                <a:cxnLst/>
                <a:rect l="l" t="t" r="r" b="b"/>
                <a:pathLst>
                  <a:path w="27543" h="41820" extrusionOk="0">
                    <a:moveTo>
                      <a:pt x="7910" y="25147"/>
                    </a:moveTo>
                    <a:cubicBezTo>
                      <a:pt x="927" y="18447"/>
                      <a:pt x="-3755" y="19355"/>
                      <a:pt x="4055" y="27711"/>
                    </a:cubicBezTo>
                    <a:lnTo>
                      <a:pt x="12330" y="35057"/>
                    </a:lnTo>
                    <a:lnTo>
                      <a:pt x="13057" y="38165"/>
                    </a:lnTo>
                    <a:cubicBezTo>
                      <a:pt x="17295" y="42444"/>
                      <a:pt x="20565" y="43069"/>
                      <a:pt x="25630" y="39497"/>
                    </a:cubicBezTo>
                    <a:cubicBezTo>
                      <a:pt x="25630" y="39497"/>
                      <a:pt x="26539" y="29688"/>
                      <a:pt x="27527" y="19436"/>
                    </a:cubicBezTo>
                    <a:cubicBezTo>
                      <a:pt x="27709" y="17579"/>
                      <a:pt x="26357" y="2361"/>
                      <a:pt x="22805" y="2059"/>
                    </a:cubicBezTo>
                    <a:cubicBezTo>
                      <a:pt x="21453" y="1938"/>
                      <a:pt x="23330" y="15944"/>
                      <a:pt x="21877" y="18144"/>
                    </a:cubicBezTo>
                    <a:cubicBezTo>
                      <a:pt x="22260" y="14188"/>
                      <a:pt x="20585" y="1958"/>
                      <a:pt x="17194" y="767"/>
                    </a:cubicBezTo>
                    <a:cubicBezTo>
                      <a:pt x="13864" y="-383"/>
                      <a:pt x="18223" y="14047"/>
                      <a:pt x="17114" y="17862"/>
                    </a:cubicBezTo>
                    <a:cubicBezTo>
                      <a:pt x="16387" y="16045"/>
                      <a:pt x="13904" y="-20"/>
                      <a:pt x="10272" y="0"/>
                    </a:cubicBezTo>
                    <a:cubicBezTo>
                      <a:pt x="7729" y="0"/>
                      <a:pt x="12209" y="16832"/>
                      <a:pt x="12169" y="18487"/>
                    </a:cubicBezTo>
                    <a:cubicBezTo>
                      <a:pt x="10473" y="14975"/>
                      <a:pt x="6921" y="-545"/>
                      <a:pt x="3995" y="1352"/>
                    </a:cubicBezTo>
                    <a:cubicBezTo>
                      <a:pt x="2986" y="1998"/>
                      <a:pt x="7930" y="25147"/>
                      <a:pt x="7930" y="25147"/>
                    </a:cubicBezTo>
                    <a:close/>
                  </a:path>
                </a:pathLst>
              </a:custGeom>
              <a:solidFill>
                <a:srgbClr val="B45F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0" name="Google Shape;1580;p33"/>
            <p:cNvGrpSpPr/>
            <p:nvPr/>
          </p:nvGrpSpPr>
          <p:grpSpPr>
            <a:xfrm>
              <a:off x="5957866" y="2171760"/>
              <a:ext cx="1782573" cy="2602857"/>
              <a:chOff x="4926825" y="2841904"/>
              <a:chExt cx="293114" cy="428017"/>
            </a:xfrm>
          </p:grpSpPr>
          <p:grpSp>
            <p:nvGrpSpPr>
              <p:cNvPr id="1581" name="Google Shape;1581;p33"/>
              <p:cNvGrpSpPr/>
              <p:nvPr/>
            </p:nvGrpSpPr>
            <p:grpSpPr>
              <a:xfrm>
                <a:off x="5072729" y="2914246"/>
                <a:ext cx="36510" cy="35965"/>
                <a:chOff x="5072729" y="2914246"/>
                <a:chExt cx="36510" cy="35965"/>
              </a:xfrm>
            </p:grpSpPr>
            <p:sp>
              <p:nvSpPr>
                <p:cNvPr id="1582" name="Google Shape;1582;p33"/>
                <p:cNvSpPr/>
                <p:nvPr/>
              </p:nvSpPr>
              <p:spPr>
                <a:xfrm>
                  <a:off x="5075494" y="2914246"/>
                  <a:ext cx="32635" cy="35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35" h="35965" extrusionOk="0">
                      <a:moveTo>
                        <a:pt x="0" y="0"/>
                      </a:moveTo>
                      <a:lnTo>
                        <a:pt x="21071" y="0"/>
                      </a:lnTo>
                      <a:cubicBezTo>
                        <a:pt x="21071" y="0"/>
                        <a:pt x="32635" y="29002"/>
                        <a:pt x="32635" y="29002"/>
                      </a:cubicBezTo>
                      <a:lnTo>
                        <a:pt x="2341" y="359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967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3" name="Google Shape;1583;p33"/>
                <p:cNvSpPr/>
                <p:nvPr/>
              </p:nvSpPr>
              <p:spPr>
                <a:xfrm>
                  <a:off x="5072729" y="2924862"/>
                  <a:ext cx="36510" cy="14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10" h="14483" extrusionOk="0">
                      <a:moveTo>
                        <a:pt x="0" y="13220"/>
                      </a:moveTo>
                      <a:cubicBezTo>
                        <a:pt x="0" y="13220"/>
                        <a:pt x="18709" y="20526"/>
                        <a:pt x="36510" y="0"/>
                      </a:cubicBezTo>
                      <a:cubicBezTo>
                        <a:pt x="36510" y="0"/>
                        <a:pt x="2523" y="4138"/>
                        <a:pt x="1191" y="4602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84" name="Google Shape;1584;p33"/>
              <p:cNvSpPr/>
              <p:nvPr/>
            </p:nvSpPr>
            <p:spPr>
              <a:xfrm>
                <a:off x="4926825" y="3033162"/>
                <a:ext cx="52801" cy="34516"/>
              </a:xfrm>
              <a:custGeom>
                <a:avLst/>
                <a:gdLst/>
                <a:ahLst/>
                <a:cxnLst/>
                <a:rect l="l" t="t" r="r" b="b"/>
                <a:pathLst>
                  <a:path w="52801" h="34516" extrusionOk="0">
                    <a:moveTo>
                      <a:pt x="30581" y="9202"/>
                    </a:moveTo>
                    <a:cubicBezTo>
                      <a:pt x="21297" y="1613"/>
                      <a:pt x="21701" y="-4280"/>
                      <a:pt x="33144" y="4076"/>
                    </a:cubicBezTo>
                    <a:lnTo>
                      <a:pt x="43437" y="13158"/>
                    </a:lnTo>
                    <a:lnTo>
                      <a:pt x="52802" y="12875"/>
                    </a:lnTo>
                    <a:lnTo>
                      <a:pt x="50824" y="30575"/>
                    </a:lnTo>
                    <a:cubicBezTo>
                      <a:pt x="50824" y="30575"/>
                      <a:pt x="38937" y="31443"/>
                      <a:pt x="26484" y="34168"/>
                    </a:cubicBezTo>
                    <a:cubicBezTo>
                      <a:pt x="24224" y="34652"/>
                      <a:pt x="5313" y="35298"/>
                      <a:pt x="4404" y="30979"/>
                    </a:cubicBezTo>
                    <a:cubicBezTo>
                      <a:pt x="4061" y="29324"/>
                      <a:pt x="21560" y="29546"/>
                      <a:pt x="24042" y="27427"/>
                    </a:cubicBezTo>
                    <a:cubicBezTo>
                      <a:pt x="19239" y="28476"/>
                      <a:pt x="3940" y="28274"/>
                      <a:pt x="1983" y="24278"/>
                    </a:cubicBezTo>
                    <a:cubicBezTo>
                      <a:pt x="45" y="20363"/>
                      <a:pt x="18472" y="23552"/>
                      <a:pt x="22992" y="21614"/>
                    </a:cubicBezTo>
                    <a:cubicBezTo>
                      <a:pt x="20651" y="20989"/>
                      <a:pt x="509" y="20343"/>
                      <a:pt x="5" y="15882"/>
                    </a:cubicBezTo>
                    <a:cubicBezTo>
                      <a:pt x="-359" y="12754"/>
                      <a:pt x="20994" y="15741"/>
                      <a:pt x="23033" y="15438"/>
                    </a:cubicBezTo>
                    <a:cubicBezTo>
                      <a:pt x="18451" y="13864"/>
                      <a:pt x="-1146" y="11846"/>
                      <a:pt x="731" y="7951"/>
                    </a:cubicBezTo>
                    <a:cubicBezTo>
                      <a:pt x="1377" y="6619"/>
                      <a:pt x="30581" y="9222"/>
                      <a:pt x="30581" y="9222"/>
                    </a:cubicBezTo>
                    <a:close/>
                  </a:path>
                </a:pathLst>
              </a:custGeom>
              <a:solidFill>
                <a:srgbClr val="B45F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85" name="Google Shape;1585;p33"/>
              <p:cNvGrpSpPr/>
              <p:nvPr/>
            </p:nvGrpSpPr>
            <p:grpSpPr>
              <a:xfrm>
                <a:off x="5046298" y="2841904"/>
                <a:ext cx="94119" cy="92363"/>
                <a:chOff x="5046298" y="2841904"/>
                <a:chExt cx="94119" cy="92363"/>
              </a:xfrm>
            </p:grpSpPr>
            <p:grpSp>
              <p:nvGrpSpPr>
                <p:cNvPr id="1586" name="Google Shape;1586;p33"/>
                <p:cNvGrpSpPr/>
                <p:nvPr/>
              </p:nvGrpSpPr>
              <p:grpSpPr>
                <a:xfrm>
                  <a:off x="5049462" y="2846316"/>
                  <a:ext cx="79730" cy="87951"/>
                  <a:chOff x="5049462" y="2846316"/>
                  <a:chExt cx="79730" cy="87951"/>
                </a:xfrm>
              </p:grpSpPr>
              <p:sp>
                <p:nvSpPr>
                  <p:cNvPr id="1587" name="Google Shape;1587;p33"/>
                  <p:cNvSpPr/>
                  <p:nvPr/>
                </p:nvSpPr>
                <p:spPr>
                  <a:xfrm>
                    <a:off x="5049462" y="2846316"/>
                    <a:ext cx="79730" cy="879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730" h="87951" extrusionOk="0">
                        <a:moveTo>
                          <a:pt x="30432" y="87769"/>
                        </a:moveTo>
                        <a:cubicBezTo>
                          <a:pt x="61654" y="90554"/>
                          <a:pt x="74329" y="60583"/>
                          <a:pt x="76771" y="50896"/>
                        </a:cubicBezTo>
                        <a:cubicBezTo>
                          <a:pt x="85671" y="15556"/>
                          <a:pt x="73965" y="3568"/>
                          <a:pt x="48798" y="460"/>
                        </a:cubicBezTo>
                        <a:cubicBezTo>
                          <a:pt x="10269" y="-4283"/>
                          <a:pt x="-2163" y="28937"/>
                          <a:pt x="299" y="41511"/>
                        </a:cubicBezTo>
                        <a:cubicBezTo>
                          <a:pt x="4235" y="61532"/>
                          <a:pt x="6071" y="85589"/>
                          <a:pt x="30432" y="87769"/>
                        </a:cubicBezTo>
                        <a:close/>
                      </a:path>
                    </a:pathLst>
                  </a:custGeom>
                  <a:solidFill>
                    <a:srgbClr val="B45F0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8" name="Google Shape;1588;p33"/>
                  <p:cNvSpPr/>
                  <p:nvPr/>
                </p:nvSpPr>
                <p:spPr>
                  <a:xfrm>
                    <a:off x="5063384" y="2891056"/>
                    <a:ext cx="5883" cy="24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3" h="24606" extrusionOk="0">
                        <a:moveTo>
                          <a:pt x="61" y="363"/>
                        </a:moveTo>
                        <a:cubicBezTo>
                          <a:pt x="161" y="585"/>
                          <a:pt x="61" y="626"/>
                          <a:pt x="222" y="787"/>
                        </a:cubicBezTo>
                        <a:cubicBezTo>
                          <a:pt x="807" y="1373"/>
                          <a:pt x="1756" y="1514"/>
                          <a:pt x="2382" y="2079"/>
                        </a:cubicBezTo>
                        <a:cubicBezTo>
                          <a:pt x="4440" y="3714"/>
                          <a:pt x="4945" y="5429"/>
                          <a:pt x="4662" y="7225"/>
                        </a:cubicBezTo>
                        <a:cubicBezTo>
                          <a:pt x="4319" y="9466"/>
                          <a:pt x="2906" y="11787"/>
                          <a:pt x="1796" y="14108"/>
                        </a:cubicBezTo>
                        <a:cubicBezTo>
                          <a:pt x="565" y="16731"/>
                          <a:pt x="-262" y="19355"/>
                          <a:pt x="928" y="21878"/>
                        </a:cubicBezTo>
                        <a:cubicBezTo>
                          <a:pt x="1231" y="22463"/>
                          <a:pt x="1554" y="23028"/>
                          <a:pt x="1998" y="23492"/>
                        </a:cubicBezTo>
                        <a:cubicBezTo>
                          <a:pt x="2462" y="23977"/>
                          <a:pt x="3007" y="24340"/>
                          <a:pt x="3633" y="24582"/>
                        </a:cubicBezTo>
                        <a:cubicBezTo>
                          <a:pt x="3754" y="24643"/>
                          <a:pt x="3895" y="24582"/>
                          <a:pt x="3956" y="24481"/>
                        </a:cubicBezTo>
                        <a:cubicBezTo>
                          <a:pt x="4016" y="24360"/>
                          <a:pt x="3956" y="24219"/>
                          <a:pt x="3855" y="24159"/>
                        </a:cubicBezTo>
                        <a:cubicBezTo>
                          <a:pt x="3471" y="23916"/>
                          <a:pt x="3169" y="23573"/>
                          <a:pt x="2886" y="23210"/>
                        </a:cubicBezTo>
                        <a:cubicBezTo>
                          <a:pt x="2462" y="22685"/>
                          <a:pt x="2119" y="22100"/>
                          <a:pt x="1837" y="21454"/>
                        </a:cubicBezTo>
                        <a:cubicBezTo>
                          <a:pt x="807" y="19194"/>
                          <a:pt x="1655" y="16893"/>
                          <a:pt x="2765" y="14572"/>
                        </a:cubicBezTo>
                        <a:cubicBezTo>
                          <a:pt x="3936" y="12150"/>
                          <a:pt x="5429" y="9728"/>
                          <a:pt x="5792" y="7407"/>
                        </a:cubicBezTo>
                        <a:cubicBezTo>
                          <a:pt x="6136" y="5248"/>
                          <a:pt x="5570" y="3149"/>
                          <a:pt x="3088" y="1191"/>
                        </a:cubicBezTo>
                        <a:cubicBezTo>
                          <a:pt x="2402" y="707"/>
                          <a:pt x="1594" y="303"/>
                          <a:pt x="787" y="81"/>
                        </a:cubicBezTo>
                        <a:cubicBezTo>
                          <a:pt x="686" y="61"/>
                          <a:pt x="585" y="0"/>
                          <a:pt x="484" y="0"/>
                        </a:cubicBezTo>
                        <a:cubicBezTo>
                          <a:pt x="242" y="40"/>
                          <a:pt x="283" y="121"/>
                          <a:pt x="81" y="242"/>
                        </a:cubicBezTo>
                        <a:cubicBezTo>
                          <a:pt x="40" y="242"/>
                          <a:pt x="20" y="242"/>
                          <a:pt x="0" y="283"/>
                        </a:cubicBezTo>
                        <a:cubicBezTo>
                          <a:pt x="0" y="323"/>
                          <a:pt x="0" y="343"/>
                          <a:pt x="40" y="36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9" name="Google Shape;1589;p33"/>
                  <p:cNvSpPr/>
                  <p:nvPr/>
                </p:nvSpPr>
                <p:spPr>
                  <a:xfrm>
                    <a:off x="5070776" y="2913551"/>
                    <a:ext cx="1350" cy="9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0" h="992" extrusionOk="0">
                        <a:moveTo>
                          <a:pt x="197" y="977"/>
                        </a:moveTo>
                        <a:cubicBezTo>
                          <a:pt x="197" y="977"/>
                          <a:pt x="237" y="977"/>
                          <a:pt x="257" y="977"/>
                        </a:cubicBezTo>
                        <a:cubicBezTo>
                          <a:pt x="419" y="997"/>
                          <a:pt x="580" y="997"/>
                          <a:pt x="722" y="977"/>
                        </a:cubicBezTo>
                        <a:cubicBezTo>
                          <a:pt x="823" y="977"/>
                          <a:pt x="1307" y="795"/>
                          <a:pt x="1347" y="614"/>
                        </a:cubicBezTo>
                        <a:cubicBezTo>
                          <a:pt x="1388" y="432"/>
                          <a:pt x="1024" y="69"/>
                          <a:pt x="923" y="49"/>
                        </a:cubicBezTo>
                        <a:cubicBezTo>
                          <a:pt x="-570" y="-254"/>
                          <a:pt x="197" y="957"/>
                          <a:pt x="197" y="95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0" name="Google Shape;1590;p33"/>
                  <p:cNvSpPr/>
                  <p:nvPr/>
                </p:nvSpPr>
                <p:spPr>
                  <a:xfrm>
                    <a:off x="5056876" y="2895116"/>
                    <a:ext cx="7350" cy="40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50" h="4092" extrusionOk="0">
                        <a:moveTo>
                          <a:pt x="6487" y="3993"/>
                        </a:moveTo>
                        <a:cubicBezTo>
                          <a:pt x="6487" y="3993"/>
                          <a:pt x="6508" y="3872"/>
                          <a:pt x="6810" y="3852"/>
                        </a:cubicBezTo>
                        <a:cubicBezTo>
                          <a:pt x="6810" y="3892"/>
                          <a:pt x="6851" y="3912"/>
                          <a:pt x="6891" y="3892"/>
                        </a:cubicBezTo>
                        <a:cubicBezTo>
                          <a:pt x="6931" y="3872"/>
                          <a:pt x="6952" y="3852"/>
                          <a:pt x="6931" y="3811"/>
                        </a:cubicBezTo>
                        <a:cubicBezTo>
                          <a:pt x="7174" y="3690"/>
                          <a:pt x="7254" y="3710"/>
                          <a:pt x="7275" y="3750"/>
                        </a:cubicBezTo>
                        <a:cubicBezTo>
                          <a:pt x="7315" y="3852"/>
                          <a:pt x="7154" y="4033"/>
                          <a:pt x="7335" y="3589"/>
                        </a:cubicBezTo>
                        <a:cubicBezTo>
                          <a:pt x="7396" y="3448"/>
                          <a:pt x="7254" y="3307"/>
                          <a:pt x="7214" y="3186"/>
                        </a:cubicBezTo>
                        <a:cubicBezTo>
                          <a:pt x="6588" y="1308"/>
                          <a:pt x="5095" y="158"/>
                          <a:pt x="3622" y="17"/>
                        </a:cubicBezTo>
                        <a:cubicBezTo>
                          <a:pt x="3016" y="-44"/>
                          <a:pt x="2390" y="57"/>
                          <a:pt x="1866" y="360"/>
                        </a:cubicBezTo>
                        <a:cubicBezTo>
                          <a:pt x="957" y="885"/>
                          <a:pt x="231" y="1914"/>
                          <a:pt x="9" y="3569"/>
                        </a:cubicBezTo>
                        <a:cubicBezTo>
                          <a:pt x="-31" y="3730"/>
                          <a:pt x="70" y="3892"/>
                          <a:pt x="231" y="3932"/>
                        </a:cubicBezTo>
                        <a:cubicBezTo>
                          <a:pt x="392" y="3972"/>
                          <a:pt x="554" y="3872"/>
                          <a:pt x="594" y="3710"/>
                        </a:cubicBezTo>
                        <a:cubicBezTo>
                          <a:pt x="957" y="2681"/>
                          <a:pt x="1523" y="2055"/>
                          <a:pt x="2108" y="1692"/>
                        </a:cubicBezTo>
                        <a:cubicBezTo>
                          <a:pt x="2552" y="1410"/>
                          <a:pt x="3016" y="1329"/>
                          <a:pt x="3500" y="1389"/>
                        </a:cubicBezTo>
                        <a:cubicBezTo>
                          <a:pt x="4570" y="1490"/>
                          <a:pt x="5620" y="2277"/>
                          <a:pt x="6205" y="3589"/>
                        </a:cubicBezTo>
                        <a:cubicBezTo>
                          <a:pt x="6245" y="3690"/>
                          <a:pt x="6245" y="3852"/>
                          <a:pt x="6346" y="3912"/>
                        </a:cubicBezTo>
                        <a:cubicBezTo>
                          <a:pt x="6750" y="4154"/>
                          <a:pt x="6528" y="4114"/>
                          <a:pt x="6508" y="401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1" name="Google Shape;1591;p33"/>
                  <p:cNvSpPr/>
                  <p:nvPr/>
                </p:nvSpPr>
                <p:spPr>
                  <a:xfrm>
                    <a:off x="5080358" y="2894329"/>
                    <a:ext cx="11042" cy="61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42" h="6112" extrusionOk="0">
                        <a:moveTo>
                          <a:pt x="40" y="5910"/>
                        </a:moveTo>
                        <a:lnTo>
                          <a:pt x="81" y="5910"/>
                        </a:lnTo>
                        <a:cubicBezTo>
                          <a:pt x="222" y="5910"/>
                          <a:pt x="383" y="5910"/>
                          <a:pt x="505" y="5991"/>
                        </a:cubicBezTo>
                        <a:cubicBezTo>
                          <a:pt x="505" y="5991"/>
                          <a:pt x="505" y="6051"/>
                          <a:pt x="545" y="6072"/>
                        </a:cubicBezTo>
                        <a:cubicBezTo>
                          <a:pt x="585" y="6072"/>
                          <a:pt x="585" y="6031"/>
                          <a:pt x="626" y="6031"/>
                        </a:cubicBezTo>
                        <a:cubicBezTo>
                          <a:pt x="767" y="6031"/>
                          <a:pt x="949" y="6051"/>
                          <a:pt x="1070" y="6112"/>
                        </a:cubicBezTo>
                        <a:lnTo>
                          <a:pt x="1070" y="6112"/>
                        </a:lnTo>
                        <a:cubicBezTo>
                          <a:pt x="1070" y="6112"/>
                          <a:pt x="1130" y="6072"/>
                          <a:pt x="1170" y="6051"/>
                        </a:cubicBezTo>
                        <a:cubicBezTo>
                          <a:pt x="1251" y="5991"/>
                          <a:pt x="1211" y="5850"/>
                          <a:pt x="1251" y="5749"/>
                        </a:cubicBezTo>
                        <a:cubicBezTo>
                          <a:pt x="1493" y="4699"/>
                          <a:pt x="1796" y="3529"/>
                          <a:pt x="2523" y="2742"/>
                        </a:cubicBezTo>
                        <a:cubicBezTo>
                          <a:pt x="3229" y="1955"/>
                          <a:pt x="4258" y="1410"/>
                          <a:pt x="5348" y="1268"/>
                        </a:cubicBezTo>
                        <a:cubicBezTo>
                          <a:pt x="6398" y="1107"/>
                          <a:pt x="7508" y="1309"/>
                          <a:pt x="8335" y="2035"/>
                        </a:cubicBezTo>
                        <a:cubicBezTo>
                          <a:pt x="8678" y="2318"/>
                          <a:pt x="8961" y="2661"/>
                          <a:pt x="9223" y="3004"/>
                        </a:cubicBezTo>
                        <a:cubicBezTo>
                          <a:pt x="9425" y="3287"/>
                          <a:pt x="9607" y="3589"/>
                          <a:pt x="9788" y="3872"/>
                        </a:cubicBezTo>
                        <a:cubicBezTo>
                          <a:pt x="9990" y="4175"/>
                          <a:pt x="10212" y="4457"/>
                          <a:pt x="10434" y="4780"/>
                        </a:cubicBezTo>
                        <a:cubicBezTo>
                          <a:pt x="10515" y="4942"/>
                          <a:pt x="10697" y="5002"/>
                          <a:pt x="10858" y="4942"/>
                        </a:cubicBezTo>
                        <a:cubicBezTo>
                          <a:pt x="11020" y="4861"/>
                          <a:pt x="11080" y="4679"/>
                          <a:pt x="11020" y="4518"/>
                        </a:cubicBezTo>
                        <a:cubicBezTo>
                          <a:pt x="10919" y="4154"/>
                          <a:pt x="10838" y="3791"/>
                          <a:pt x="10697" y="3428"/>
                        </a:cubicBezTo>
                        <a:cubicBezTo>
                          <a:pt x="10596" y="3186"/>
                          <a:pt x="10475" y="2964"/>
                          <a:pt x="10354" y="2742"/>
                        </a:cubicBezTo>
                        <a:cubicBezTo>
                          <a:pt x="10031" y="2156"/>
                          <a:pt x="9627" y="1611"/>
                          <a:pt x="9123" y="1147"/>
                        </a:cubicBezTo>
                        <a:cubicBezTo>
                          <a:pt x="8033" y="179"/>
                          <a:pt x="6580" y="-144"/>
                          <a:pt x="5187" y="57"/>
                        </a:cubicBezTo>
                        <a:cubicBezTo>
                          <a:pt x="3815" y="239"/>
                          <a:pt x="2482" y="925"/>
                          <a:pt x="1574" y="1914"/>
                        </a:cubicBezTo>
                        <a:cubicBezTo>
                          <a:pt x="888" y="2661"/>
                          <a:pt x="464" y="3670"/>
                          <a:pt x="202" y="4699"/>
                        </a:cubicBezTo>
                        <a:cubicBezTo>
                          <a:pt x="101" y="5083"/>
                          <a:pt x="61" y="5446"/>
                          <a:pt x="0" y="5809"/>
                        </a:cubicBezTo>
                        <a:cubicBezTo>
                          <a:pt x="0" y="5809"/>
                          <a:pt x="0" y="5850"/>
                          <a:pt x="0" y="5850"/>
                        </a:cubicBezTo>
                        <a:lnTo>
                          <a:pt x="61" y="595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2" name="Google Shape;1592;p33"/>
                <p:cNvGrpSpPr/>
                <p:nvPr/>
              </p:nvGrpSpPr>
              <p:grpSpPr>
                <a:xfrm>
                  <a:off x="5115313" y="2890272"/>
                  <a:ext cx="25104" cy="26865"/>
                  <a:chOff x="5115313" y="2890272"/>
                  <a:chExt cx="25104" cy="26865"/>
                </a:xfrm>
              </p:grpSpPr>
              <p:sp>
                <p:nvSpPr>
                  <p:cNvPr id="1593" name="Google Shape;1593;p33"/>
                  <p:cNvSpPr/>
                  <p:nvPr/>
                </p:nvSpPr>
                <p:spPr>
                  <a:xfrm>
                    <a:off x="5115313" y="2890272"/>
                    <a:ext cx="25104" cy="26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04" h="26865" extrusionOk="0">
                        <a:moveTo>
                          <a:pt x="3270" y="24538"/>
                        </a:moveTo>
                        <a:cubicBezTo>
                          <a:pt x="10838" y="29584"/>
                          <a:pt x="17619" y="25548"/>
                          <a:pt x="21676" y="20744"/>
                        </a:cubicBezTo>
                        <a:cubicBezTo>
                          <a:pt x="27529" y="13822"/>
                          <a:pt x="25410" y="4861"/>
                          <a:pt x="18931" y="1349"/>
                        </a:cubicBezTo>
                        <a:cubicBezTo>
                          <a:pt x="10616" y="-3152"/>
                          <a:pt x="3189" y="4760"/>
                          <a:pt x="1817" y="8292"/>
                        </a:cubicBezTo>
                        <a:cubicBezTo>
                          <a:pt x="-161" y="13398"/>
                          <a:pt x="-1534" y="21330"/>
                          <a:pt x="3270" y="24538"/>
                        </a:cubicBezTo>
                        <a:close/>
                      </a:path>
                    </a:pathLst>
                  </a:custGeom>
                  <a:solidFill>
                    <a:srgbClr val="B45F0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4" name="Google Shape;1594;p33"/>
                  <p:cNvSpPr/>
                  <p:nvPr/>
                </p:nvSpPr>
                <p:spPr>
                  <a:xfrm>
                    <a:off x="5120800" y="2896923"/>
                    <a:ext cx="15929" cy="155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29" h="15506" extrusionOk="0">
                        <a:moveTo>
                          <a:pt x="15806" y="6142"/>
                        </a:moveTo>
                        <a:cubicBezTo>
                          <a:pt x="15806" y="6142"/>
                          <a:pt x="15887" y="6061"/>
                          <a:pt x="15907" y="5980"/>
                        </a:cubicBezTo>
                        <a:cubicBezTo>
                          <a:pt x="15968" y="5799"/>
                          <a:pt x="15887" y="5597"/>
                          <a:pt x="15847" y="5415"/>
                        </a:cubicBezTo>
                        <a:cubicBezTo>
                          <a:pt x="15463" y="3054"/>
                          <a:pt x="13909" y="1298"/>
                          <a:pt x="11972" y="491"/>
                        </a:cubicBezTo>
                        <a:cubicBezTo>
                          <a:pt x="9833" y="-397"/>
                          <a:pt x="7229" y="-115"/>
                          <a:pt x="5069" y="1621"/>
                        </a:cubicBezTo>
                        <a:cubicBezTo>
                          <a:pt x="3091" y="3235"/>
                          <a:pt x="1739" y="5476"/>
                          <a:pt x="912" y="7918"/>
                        </a:cubicBezTo>
                        <a:cubicBezTo>
                          <a:pt x="427" y="9351"/>
                          <a:pt x="104" y="10865"/>
                          <a:pt x="24" y="12358"/>
                        </a:cubicBezTo>
                        <a:cubicBezTo>
                          <a:pt x="-37" y="13387"/>
                          <a:pt x="24" y="14396"/>
                          <a:pt x="145" y="15365"/>
                        </a:cubicBezTo>
                        <a:cubicBezTo>
                          <a:pt x="145" y="15446"/>
                          <a:pt x="226" y="15507"/>
                          <a:pt x="306" y="15507"/>
                        </a:cubicBezTo>
                        <a:cubicBezTo>
                          <a:pt x="387" y="15507"/>
                          <a:pt x="448" y="15426"/>
                          <a:pt x="448" y="15345"/>
                        </a:cubicBezTo>
                        <a:cubicBezTo>
                          <a:pt x="448" y="14396"/>
                          <a:pt x="548" y="13408"/>
                          <a:pt x="670" y="12419"/>
                        </a:cubicBezTo>
                        <a:cubicBezTo>
                          <a:pt x="851" y="10986"/>
                          <a:pt x="1134" y="9532"/>
                          <a:pt x="1598" y="8140"/>
                        </a:cubicBezTo>
                        <a:cubicBezTo>
                          <a:pt x="2405" y="5839"/>
                          <a:pt x="3697" y="3720"/>
                          <a:pt x="5554" y="2206"/>
                        </a:cubicBezTo>
                        <a:cubicBezTo>
                          <a:pt x="7451" y="652"/>
                          <a:pt x="9772" y="450"/>
                          <a:pt x="11669" y="1177"/>
                        </a:cubicBezTo>
                        <a:cubicBezTo>
                          <a:pt x="13445" y="1863"/>
                          <a:pt x="14878" y="3357"/>
                          <a:pt x="15403" y="5476"/>
                        </a:cubicBezTo>
                        <a:cubicBezTo>
                          <a:pt x="15443" y="5658"/>
                          <a:pt x="15423" y="5839"/>
                          <a:pt x="15524" y="6000"/>
                        </a:cubicBezTo>
                        <a:cubicBezTo>
                          <a:pt x="15564" y="6081"/>
                          <a:pt x="15605" y="6061"/>
                          <a:pt x="15665" y="6122"/>
                        </a:cubicBezTo>
                        <a:cubicBezTo>
                          <a:pt x="15665" y="6162"/>
                          <a:pt x="15705" y="6182"/>
                          <a:pt x="15726" y="6182"/>
                        </a:cubicBezTo>
                        <a:cubicBezTo>
                          <a:pt x="15766" y="6182"/>
                          <a:pt x="15786" y="6142"/>
                          <a:pt x="15786" y="612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5" name="Google Shape;1595;p33"/>
                  <p:cNvSpPr/>
                  <p:nvPr/>
                </p:nvSpPr>
                <p:spPr>
                  <a:xfrm>
                    <a:off x="5120863" y="2902777"/>
                    <a:ext cx="10422" cy="80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22" h="8051" extrusionOk="0">
                        <a:moveTo>
                          <a:pt x="323" y="6443"/>
                        </a:moveTo>
                        <a:cubicBezTo>
                          <a:pt x="444" y="6403"/>
                          <a:pt x="424" y="6464"/>
                          <a:pt x="505" y="6363"/>
                        </a:cubicBezTo>
                        <a:cubicBezTo>
                          <a:pt x="687" y="6141"/>
                          <a:pt x="626" y="5798"/>
                          <a:pt x="687" y="5535"/>
                        </a:cubicBezTo>
                        <a:cubicBezTo>
                          <a:pt x="1110" y="3961"/>
                          <a:pt x="1857" y="2811"/>
                          <a:pt x="2765" y="2044"/>
                        </a:cubicBezTo>
                        <a:cubicBezTo>
                          <a:pt x="3896" y="1095"/>
                          <a:pt x="5248" y="691"/>
                          <a:pt x="6479" y="813"/>
                        </a:cubicBezTo>
                        <a:cubicBezTo>
                          <a:pt x="8255" y="994"/>
                          <a:pt x="9708" y="2205"/>
                          <a:pt x="9688" y="4244"/>
                        </a:cubicBezTo>
                        <a:cubicBezTo>
                          <a:pt x="9688" y="5232"/>
                          <a:pt x="9365" y="6383"/>
                          <a:pt x="8578" y="7715"/>
                        </a:cubicBezTo>
                        <a:cubicBezTo>
                          <a:pt x="8517" y="7816"/>
                          <a:pt x="8537" y="7957"/>
                          <a:pt x="8638" y="8018"/>
                        </a:cubicBezTo>
                        <a:cubicBezTo>
                          <a:pt x="8739" y="8078"/>
                          <a:pt x="8881" y="8058"/>
                          <a:pt x="8941" y="7957"/>
                        </a:cubicBezTo>
                        <a:cubicBezTo>
                          <a:pt x="9910" y="6585"/>
                          <a:pt x="10354" y="5333"/>
                          <a:pt x="10414" y="4264"/>
                        </a:cubicBezTo>
                        <a:cubicBezTo>
                          <a:pt x="10556" y="1781"/>
                          <a:pt x="8719" y="247"/>
                          <a:pt x="6560" y="25"/>
                        </a:cubicBezTo>
                        <a:cubicBezTo>
                          <a:pt x="5127" y="-116"/>
                          <a:pt x="3532" y="328"/>
                          <a:pt x="2261" y="1458"/>
                        </a:cubicBezTo>
                        <a:cubicBezTo>
                          <a:pt x="1292" y="2346"/>
                          <a:pt x="505" y="3638"/>
                          <a:pt x="162" y="5414"/>
                        </a:cubicBezTo>
                        <a:cubicBezTo>
                          <a:pt x="101" y="5697"/>
                          <a:pt x="-80" y="6020"/>
                          <a:pt x="41" y="6302"/>
                        </a:cubicBezTo>
                        <a:cubicBezTo>
                          <a:pt x="101" y="6423"/>
                          <a:pt x="81" y="6343"/>
                          <a:pt x="202" y="6423"/>
                        </a:cubicBezTo>
                        <a:cubicBezTo>
                          <a:pt x="202" y="6464"/>
                          <a:pt x="202" y="6484"/>
                          <a:pt x="263" y="6504"/>
                        </a:cubicBezTo>
                        <a:cubicBezTo>
                          <a:pt x="303" y="6504"/>
                          <a:pt x="323" y="6504"/>
                          <a:pt x="343" y="644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6" name="Google Shape;1596;p33"/>
                <p:cNvGrpSpPr/>
                <p:nvPr/>
              </p:nvGrpSpPr>
              <p:grpSpPr>
                <a:xfrm>
                  <a:off x="5046298" y="2841904"/>
                  <a:ext cx="86827" cy="64511"/>
                  <a:chOff x="5046298" y="2841904"/>
                  <a:chExt cx="86827" cy="64511"/>
                </a:xfrm>
              </p:grpSpPr>
              <p:sp>
                <p:nvSpPr>
                  <p:cNvPr id="1597" name="Google Shape;1597;p33"/>
                  <p:cNvSpPr/>
                  <p:nvPr/>
                </p:nvSpPr>
                <p:spPr>
                  <a:xfrm>
                    <a:off x="5046298" y="2843174"/>
                    <a:ext cx="86827" cy="632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827" h="63241" extrusionOk="0">
                        <a:moveTo>
                          <a:pt x="7338" y="61405"/>
                        </a:moveTo>
                        <a:cubicBezTo>
                          <a:pt x="7338" y="61405"/>
                          <a:pt x="7096" y="57025"/>
                          <a:pt x="6894" y="47862"/>
                        </a:cubicBezTo>
                        <a:cubicBezTo>
                          <a:pt x="6672" y="38639"/>
                          <a:pt x="7782" y="30889"/>
                          <a:pt x="15875" y="25097"/>
                        </a:cubicBezTo>
                        <a:cubicBezTo>
                          <a:pt x="30972" y="46490"/>
                          <a:pt x="49822" y="37731"/>
                          <a:pt x="49822" y="37731"/>
                        </a:cubicBezTo>
                        <a:cubicBezTo>
                          <a:pt x="49822" y="37731"/>
                          <a:pt x="63264" y="36782"/>
                          <a:pt x="65262" y="50082"/>
                        </a:cubicBezTo>
                        <a:cubicBezTo>
                          <a:pt x="65262" y="50082"/>
                          <a:pt x="63021" y="59467"/>
                          <a:pt x="72285" y="63241"/>
                        </a:cubicBezTo>
                        <a:cubicBezTo>
                          <a:pt x="72285" y="63241"/>
                          <a:pt x="74364" y="48185"/>
                          <a:pt x="85747" y="46813"/>
                        </a:cubicBezTo>
                        <a:cubicBezTo>
                          <a:pt x="89904" y="41767"/>
                          <a:pt x="84173" y="-16600"/>
                          <a:pt x="30528" y="4632"/>
                        </a:cubicBezTo>
                        <a:cubicBezTo>
                          <a:pt x="30528" y="4632"/>
                          <a:pt x="9619" y="-1282"/>
                          <a:pt x="1223" y="28204"/>
                        </a:cubicBezTo>
                        <a:cubicBezTo>
                          <a:pt x="-2592" y="41606"/>
                          <a:pt x="3382" y="56077"/>
                          <a:pt x="7338" y="614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8" name="Google Shape;1598;p33"/>
                  <p:cNvSpPr/>
                  <p:nvPr/>
                </p:nvSpPr>
                <p:spPr>
                  <a:xfrm>
                    <a:off x="5073224" y="2843155"/>
                    <a:ext cx="4521" cy="57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21" h="5792" extrusionOk="0">
                        <a:moveTo>
                          <a:pt x="151" y="695"/>
                        </a:moveTo>
                        <a:cubicBezTo>
                          <a:pt x="70" y="977"/>
                          <a:pt x="-31" y="897"/>
                          <a:pt x="9" y="1179"/>
                        </a:cubicBezTo>
                        <a:cubicBezTo>
                          <a:pt x="151" y="2047"/>
                          <a:pt x="796" y="2753"/>
                          <a:pt x="1301" y="3460"/>
                        </a:cubicBezTo>
                        <a:cubicBezTo>
                          <a:pt x="1926" y="4287"/>
                          <a:pt x="2754" y="4893"/>
                          <a:pt x="3521" y="5579"/>
                        </a:cubicBezTo>
                        <a:cubicBezTo>
                          <a:pt x="3723" y="5821"/>
                          <a:pt x="4066" y="5862"/>
                          <a:pt x="4308" y="5680"/>
                        </a:cubicBezTo>
                        <a:cubicBezTo>
                          <a:pt x="4550" y="5498"/>
                          <a:pt x="4591" y="5135"/>
                          <a:pt x="4409" y="4893"/>
                        </a:cubicBezTo>
                        <a:cubicBezTo>
                          <a:pt x="3824" y="3823"/>
                          <a:pt x="3501" y="2673"/>
                          <a:pt x="2815" y="1664"/>
                        </a:cubicBezTo>
                        <a:cubicBezTo>
                          <a:pt x="2371" y="1038"/>
                          <a:pt x="1947" y="291"/>
                          <a:pt x="1220" y="69"/>
                        </a:cubicBezTo>
                        <a:cubicBezTo>
                          <a:pt x="938" y="-12"/>
                          <a:pt x="1059" y="69"/>
                          <a:pt x="756" y="150"/>
                        </a:cubicBezTo>
                        <a:cubicBezTo>
                          <a:pt x="595" y="-32"/>
                          <a:pt x="332" y="-52"/>
                          <a:pt x="151" y="110"/>
                        </a:cubicBezTo>
                        <a:cubicBezTo>
                          <a:pt x="-11" y="251"/>
                          <a:pt x="-51" y="513"/>
                          <a:pt x="110" y="69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9" name="Google Shape;1599;p33"/>
                  <p:cNvSpPr/>
                  <p:nvPr/>
                </p:nvSpPr>
                <p:spPr>
                  <a:xfrm>
                    <a:off x="5077182" y="2841904"/>
                    <a:ext cx="2940" cy="93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0" h="9332" extrusionOk="0">
                        <a:moveTo>
                          <a:pt x="2126" y="310"/>
                        </a:moveTo>
                        <a:lnTo>
                          <a:pt x="27" y="8282"/>
                        </a:lnTo>
                        <a:cubicBezTo>
                          <a:pt x="-94" y="8747"/>
                          <a:pt x="209" y="9191"/>
                          <a:pt x="653" y="9312"/>
                        </a:cubicBezTo>
                        <a:cubicBezTo>
                          <a:pt x="1117" y="9413"/>
                          <a:pt x="1561" y="9130"/>
                          <a:pt x="1682" y="8686"/>
                        </a:cubicBezTo>
                        <a:lnTo>
                          <a:pt x="2933" y="512"/>
                        </a:lnTo>
                        <a:cubicBezTo>
                          <a:pt x="2974" y="290"/>
                          <a:pt x="2852" y="68"/>
                          <a:pt x="2630" y="8"/>
                        </a:cubicBezTo>
                        <a:cubicBezTo>
                          <a:pt x="2408" y="-33"/>
                          <a:pt x="2166" y="88"/>
                          <a:pt x="2126" y="33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00" name="Google Shape;1600;p33"/>
              <p:cNvGrpSpPr/>
              <p:nvPr/>
            </p:nvGrpSpPr>
            <p:grpSpPr>
              <a:xfrm>
                <a:off x="5066788" y="3244565"/>
                <a:ext cx="59747" cy="25334"/>
                <a:chOff x="5066788" y="3244565"/>
                <a:chExt cx="59747" cy="25334"/>
              </a:xfrm>
            </p:grpSpPr>
            <p:sp>
              <p:nvSpPr>
                <p:cNvPr id="1601" name="Google Shape;1601;p33"/>
                <p:cNvSpPr/>
                <p:nvPr/>
              </p:nvSpPr>
              <p:spPr>
                <a:xfrm>
                  <a:off x="5066788" y="3244565"/>
                  <a:ext cx="59747" cy="25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47" h="25334" extrusionOk="0">
                      <a:moveTo>
                        <a:pt x="56538" y="249"/>
                      </a:moveTo>
                      <a:cubicBezTo>
                        <a:pt x="56538" y="249"/>
                        <a:pt x="59787" y="14660"/>
                        <a:pt x="59747" y="21118"/>
                      </a:cubicBezTo>
                      <a:cubicBezTo>
                        <a:pt x="59706" y="26749"/>
                        <a:pt x="471" y="25114"/>
                        <a:pt x="471" y="25114"/>
                      </a:cubicBezTo>
                      <a:cubicBezTo>
                        <a:pt x="471" y="25114"/>
                        <a:pt x="-296" y="21259"/>
                        <a:pt x="128" y="20472"/>
                      </a:cubicBezTo>
                      <a:cubicBezTo>
                        <a:pt x="551" y="19685"/>
                        <a:pt x="19301" y="13368"/>
                        <a:pt x="25860" y="9251"/>
                      </a:cubicBezTo>
                      <a:cubicBezTo>
                        <a:pt x="32420" y="5134"/>
                        <a:pt x="30260" y="2187"/>
                        <a:pt x="30401" y="48"/>
                      </a:cubicBezTo>
                      <a:cubicBezTo>
                        <a:pt x="30401" y="48"/>
                        <a:pt x="34882" y="-578"/>
                        <a:pt x="35588" y="2712"/>
                      </a:cubicBezTo>
                      <a:lnTo>
                        <a:pt x="34761" y="9473"/>
                      </a:lnTo>
                      <a:lnTo>
                        <a:pt x="40937" y="4104"/>
                      </a:lnTo>
                      <a:lnTo>
                        <a:pt x="56558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602" name="Google Shape;1602;p33"/>
                <p:cNvGrpSpPr/>
                <p:nvPr/>
              </p:nvGrpSpPr>
              <p:grpSpPr>
                <a:xfrm>
                  <a:off x="5083055" y="3247781"/>
                  <a:ext cx="41658" cy="16089"/>
                  <a:chOff x="5083055" y="3247781"/>
                  <a:chExt cx="41658" cy="16089"/>
                </a:xfrm>
              </p:grpSpPr>
              <p:sp>
                <p:nvSpPr>
                  <p:cNvPr id="1603" name="Google Shape;1603;p33"/>
                  <p:cNvSpPr/>
                  <p:nvPr/>
                </p:nvSpPr>
                <p:spPr>
                  <a:xfrm>
                    <a:off x="5087374" y="3248986"/>
                    <a:ext cx="7073" cy="11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73" h="11149" extrusionOk="0">
                        <a:moveTo>
                          <a:pt x="6526" y="11066"/>
                        </a:moveTo>
                        <a:cubicBezTo>
                          <a:pt x="6163" y="10965"/>
                          <a:pt x="5981" y="11026"/>
                          <a:pt x="5638" y="10824"/>
                        </a:cubicBezTo>
                        <a:cubicBezTo>
                          <a:pt x="5416" y="10703"/>
                          <a:pt x="5274" y="10481"/>
                          <a:pt x="5113" y="10299"/>
                        </a:cubicBezTo>
                        <a:cubicBezTo>
                          <a:pt x="3801" y="8866"/>
                          <a:pt x="2469" y="7231"/>
                          <a:pt x="1440" y="5496"/>
                        </a:cubicBezTo>
                        <a:cubicBezTo>
                          <a:pt x="1077" y="4890"/>
                          <a:pt x="733" y="4285"/>
                          <a:pt x="511" y="3639"/>
                        </a:cubicBezTo>
                        <a:cubicBezTo>
                          <a:pt x="148" y="2610"/>
                          <a:pt x="27" y="1560"/>
                          <a:pt x="7" y="511"/>
                        </a:cubicBezTo>
                        <a:cubicBezTo>
                          <a:pt x="-34" y="268"/>
                          <a:pt x="108" y="46"/>
                          <a:pt x="350" y="6"/>
                        </a:cubicBezTo>
                        <a:cubicBezTo>
                          <a:pt x="592" y="-34"/>
                          <a:pt x="814" y="127"/>
                          <a:pt x="855" y="349"/>
                        </a:cubicBezTo>
                        <a:cubicBezTo>
                          <a:pt x="1218" y="1338"/>
                          <a:pt x="1844" y="2186"/>
                          <a:pt x="2408" y="3114"/>
                        </a:cubicBezTo>
                        <a:cubicBezTo>
                          <a:pt x="3700" y="5254"/>
                          <a:pt x="5355" y="7312"/>
                          <a:pt x="6707" y="9331"/>
                        </a:cubicBezTo>
                        <a:cubicBezTo>
                          <a:pt x="6829" y="9512"/>
                          <a:pt x="6970" y="9673"/>
                          <a:pt x="7010" y="9875"/>
                        </a:cubicBezTo>
                        <a:cubicBezTo>
                          <a:pt x="7091" y="10198"/>
                          <a:pt x="7010" y="10340"/>
                          <a:pt x="7010" y="10662"/>
                        </a:cubicBezTo>
                        <a:cubicBezTo>
                          <a:pt x="7111" y="10804"/>
                          <a:pt x="7091" y="10985"/>
                          <a:pt x="6949" y="11086"/>
                        </a:cubicBezTo>
                        <a:cubicBezTo>
                          <a:pt x="6808" y="11187"/>
                          <a:pt x="6627" y="11167"/>
                          <a:pt x="6526" y="1102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4" name="Google Shape;1604;p33"/>
                  <p:cNvSpPr/>
                  <p:nvPr/>
                </p:nvSpPr>
                <p:spPr>
                  <a:xfrm>
                    <a:off x="5083055" y="3250733"/>
                    <a:ext cx="9024" cy="116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24" h="11696" extrusionOk="0">
                        <a:moveTo>
                          <a:pt x="8564" y="11661"/>
                        </a:moveTo>
                        <a:cubicBezTo>
                          <a:pt x="8322" y="11640"/>
                          <a:pt x="8161" y="11661"/>
                          <a:pt x="7939" y="11580"/>
                        </a:cubicBezTo>
                        <a:cubicBezTo>
                          <a:pt x="6365" y="11015"/>
                          <a:pt x="5174" y="9663"/>
                          <a:pt x="4044" y="8371"/>
                        </a:cubicBezTo>
                        <a:cubicBezTo>
                          <a:pt x="2207" y="6232"/>
                          <a:pt x="956" y="3588"/>
                          <a:pt x="47" y="1065"/>
                        </a:cubicBezTo>
                        <a:cubicBezTo>
                          <a:pt x="-94" y="661"/>
                          <a:pt x="88" y="217"/>
                          <a:pt x="491" y="56"/>
                        </a:cubicBezTo>
                        <a:cubicBezTo>
                          <a:pt x="895" y="-106"/>
                          <a:pt x="1339" y="96"/>
                          <a:pt x="1501" y="500"/>
                        </a:cubicBezTo>
                        <a:cubicBezTo>
                          <a:pt x="2146" y="2054"/>
                          <a:pt x="3034" y="3588"/>
                          <a:pt x="3983" y="5061"/>
                        </a:cubicBezTo>
                        <a:cubicBezTo>
                          <a:pt x="4972" y="6595"/>
                          <a:pt x="6102" y="8028"/>
                          <a:pt x="7353" y="9320"/>
                        </a:cubicBezTo>
                        <a:cubicBezTo>
                          <a:pt x="7858" y="9824"/>
                          <a:pt x="8524" y="10187"/>
                          <a:pt x="8847" y="10793"/>
                        </a:cubicBezTo>
                        <a:cubicBezTo>
                          <a:pt x="8928" y="10934"/>
                          <a:pt x="8847" y="10974"/>
                          <a:pt x="8887" y="11136"/>
                        </a:cubicBezTo>
                        <a:cubicBezTo>
                          <a:pt x="9029" y="11237"/>
                          <a:pt x="9069" y="11418"/>
                          <a:pt x="8968" y="11560"/>
                        </a:cubicBezTo>
                        <a:cubicBezTo>
                          <a:pt x="8867" y="11701"/>
                          <a:pt x="8686" y="11741"/>
                          <a:pt x="8544" y="1164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5" name="Google Shape;1605;p33"/>
                  <p:cNvSpPr/>
                  <p:nvPr/>
                </p:nvSpPr>
                <p:spPr>
                  <a:xfrm>
                    <a:off x="5106248" y="3249113"/>
                    <a:ext cx="18465" cy="3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465" h="3919" extrusionOk="0">
                        <a:moveTo>
                          <a:pt x="18168" y="0"/>
                        </a:moveTo>
                        <a:cubicBezTo>
                          <a:pt x="15968" y="848"/>
                          <a:pt x="13547" y="1453"/>
                          <a:pt x="11084" y="1978"/>
                        </a:cubicBezTo>
                        <a:cubicBezTo>
                          <a:pt x="7411" y="2745"/>
                          <a:pt x="3617" y="3229"/>
                          <a:pt x="125" y="3633"/>
                        </a:cubicBezTo>
                        <a:cubicBezTo>
                          <a:pt x="44" y="3633"/>
                          <a:pt x="-16" y="3714"/>
                          <a:pt x="4" y="3794"/>
                        </a:cubicBezTo>
                        <a:cubicBezTo>
                          <a:pt x="4" y="3875"/>
                          <a:pt x="85" y="3935"/>
                          <a:pt x="166" y="3916"/>
                        </a:cubicBezTo>
                        <a:cubicBezTo>
                          <a:pt x="3677" y="3593"/>
                          <a:pt x="7512" y="3209"/>
                          <a:pt x="11185" y="2482"/>
                        </a:cubicBezTo>
                        <a:cubicBezTo>
                          <a:pt x="13688" y="1978"/>
                          <a:pt x="16109" y="1312"/>
                          <a:pt x="18330" y="424"/>
                        </a:cubicBezTo>
                        <a:cubicBezTo>
                          <a:pt x="18451" y="384"/>
                          <a:pt x="18491" y="242"/>
                          <a:pt x="18451" y="141"/>
                        </a:cubicBezTo>
                        <a:cubicBezTo>
                          <a:pt x="18410" y="40"/>
                          <a:pt x="18269" y="-20"/>
                          <a:pt x="18168" y="2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6" name="Google Shape;1606;p33"/>
                  <p:cNvSpPr/>
                  <p:nvPr/>
                </p:nvSpPr>
                <p:spPr>
                  <a:xfrm>
                    <a:off x="5112122" y="3251757"/>
                    <a:ext cx="9420" cy="19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20" h="1937" extrusionOk="0">
                        <a:moveTo>
                          <a:pt x="9105" y="0"/>
                        </a:moveTo>
                        <a:cubicBezTo>
                          <a:pt x="8237" y="242"/>
                          <a:pt x="7350" y="404"/>
                          <a:pt x="6461" y="565"/>
                        </a:cubicBezTo>
                        <a:cubicBezTo>
                          <a:pt x="4383" y="949"/>
                          <a:pt x="2243" y="1231"/>
                          <a:pt x="185" y="1493"/>
                        </a:cubicBezTo>
                        <a:cubicBezTo>
                          <a:pt x="64" y="1493"/>
                          <a:pt x="-17" y="1614"/>
                          <a:pt x="3" y="1736"/>
                        </a:cubicBezTo>
                        <a:cubicBezTo>
                          <a:pt x="3" y="1857"/>
                          <a:pt x="124" y="1937"/>
                          <a:pt x="245" y="1937"/>
                        </a:cubicBezTo>
                        <a:cubicBezTo>
                          <a:pt x="1759" y="1816"/>
                          <a:pt x="3293" y="1776"/>
                          <a:pt x="4807" y="1574"/>
                        </a:cubicBezTo>
                        <a:cubicBezTo>
                          <a:pt x="6340" y="1352"/>
                          <a:pt x="7834" y="969"/>
                          <a:pt x="9267" y="444"/>
                        </a:cubicBezTo>
                        <a:cubicBezTo>
                          <a:pt x="9388" y="404"/>
                          <a:pt x="9448" y="282"/>
                          <a:pt x="9408" y="161"/>
                        </a:cubicBezTo>
                        <a:cubicBezTo>
                          <a:pt x="9368" y="40"/>
                          <a:pt x="9247" y="-20"/>
                          <a:pt x="9126" y="2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7" name="Google Shape;1607;p33"/>
                  <p:cNvSpPr/>
                  <p:nvPr/>
                </p:nvSpPr>
                <p:spPr>
                  <a:xfrm>
                    <a:off x="5095511" y="3257041"/>
                    <a:ext cx="786" cy="1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6" h="1169" extrusionOk="0">
                        <a:moveTo>
                          <a:pt x="468" y="1033"/>
                        </a:moveTo>
                        <a:cubicBezTo>
                          <a:pt x="569" y="973"/>
                          <a:pt x="670" y="993"/>
                          <a:pt x="731" y="872"/>
                        </a:cubicBezTo>
                        <a:cubicBezTo>
                          <a:pt x="831" y="710"/>
                          <a:pt x="731" y="509"/>
                          <a:pt x="771" y="307"/>
                        </a:cubicBezTo>
                        <a:cubicBezTo>
                          <a:pt x="811" y="206"/>
                          <a:pt x="771" y="85"/>
                          <a:pt x="670" y="24"/>
                        </a:cubicBezTo>
                        <a:cubicBezTo>
                          <a:pt x="569" y="-36"/>
                          <a:pt x="448" y="24"/>
                          <a:pt x="387" y="125"/>
                        </a:cubicBezTo>
                        <a:cubicBezTo>
                          <a:pt x="246" y="266"/>
                          <a:pt x="44" y="367"/>
                          <a:pt x="4" y="569"/>
                        </a:cubicBezTo>
                        <a:cubicBezTo>
                          <a:pt x="-16" y="690"/>
                          <a:pt x="44" y="731"/>
                          <a:pt x="85" y="851"/>
                        </a:cubicBezTo>
                        <a:cubicBezTo>
                          <a:pt x="24" y="953"/>
                          <a:pt x="85" y="1094"/>
                          <a:pt x="186" y="1154"/>
                        </a:cubicBezTo>
                        <a:cubicBezTo>
                          <a:pt x="307" y="1195"/>
                          <a:pt x="428" y="1154"/>
                          <a:pt x="488" y="105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8" name="Google Shape;1608;p33"/>
                  <p:cNvSpPr/>
                  <p:nvPr/>
                </p:nvSpPr>
                <p:spPr>
                  <a:xfrm>
                    <a:off x="5090494" y="3260502"/>
                    <a:ext cx="938" cy="9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8" h="949" extrusionOk="0">
                        <a:moveTo>
                          <a:pt x="318" y="802"/>
                        </a:moveTo>
                        <a:cubicBezTo>
                          <a:pt x="480" y="943"/>
                          <a:pt x="298" y="963"/>
                          <a:pt x="520" y="943"/>
                        </a:cubicBezTo>
                        <a:cubicBezTo>
                          <a:pt x="661" y="943"/>
                          <a:pt x="702" y="761"/>
                          <a:pt x="782" y="640"/>
                        </a:cubicBezTo>
                        <a:cubicBezTo>
                          <a:pt x="944" y="539"/>
                          <a:pt x="984" y="317"/>
                          <a:pt x="883" y="156"/>
                        </a:cubicBezTo>
                        <a:cubicBezTo>
                          <a:pt x="782" y="-6"/>
                          <a:pt x="560" y="-46"/>
                          <a:pt x="399" y="55"/>
                        </a:cubicBezTo>
                        <a:cubicBezTo>
                          <a:pt x="278" y="95"/>
                          <a:pt x="136" y="55"/>
                          <a:pt x="76" y="136"/>
                        </a:cubicBezTo>
                        <a:cubicBezTo>
                          <a:pt x="-45" y="317"/>
                          <a:pt x="76" y="136"/>
                          <a:pt x="116" y="378"/>
                        </a:cubicBezTo>
                        <a:cubicBezTo>
                          <a:pt x="15" y="438"/>
                          <a:pt x="-25" y="560"/>
                          <a:pt x="15" y="681"/>
                        </a:cubicBezTo>
                        <a:cubicBezTo>
                          <a:pt x="76" y="782"/>
                          <a:pt x="197" y="822"/>
                          <a:pt x="318" y="78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9" name="Google Shape;1609;p33"/>
                  <p:cNvSpPr/>
                  <p:nvPr/>
                </p:nvSpPr>
                <p:spPr>
                  <a:xfrm>
                    <a:off x="5087357" y="3247781"/>
                    <a:ext cx="16089" cy="16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89" h="16089" extrusionOk="0">
                        <a:moveTo>
                          <a:pt x="15645" y="182"/>
                        </a:moveTo>
                        <a:cubicBezTo>
                          <a:pt x="15282" y="4319"/>
                          <a:pt x="13466" y="7972"/>
                          <a:pt x="10681" y="10717"/>
                        </a:cubicBezTo>
                        <a:cubicBezTo>
                          <a:pt x="7916" y="13442"/>
                          <a:pt x="4202" y="15258"/>
                          <a:pt x="125" y="15803"/>
                        </a:cubicBezTo>
                        <a:cubicBezTo>
                          <a:pt x="44" y="15803"/>
                          <a:pt x="-16" y="15884"/>
                          <a:pt x="4" y="15964"/>
                        </a:cubicBezTo>
                        <a:cubicBezTo>
                          <a:pt x="4" y="16045"/>
                          <a:pt x="85" y="16106"/>
                          <a:pt x="165" y="16086"/>
                        </a:cubicBezTo>
                        <a:cubicBezTo>
                          <a:pt x="4303" y="15541"/>
                          <a:pt x="8036" y="13684"/>
                          <a:pt x="10882" y="10919"/>
                        </a:cubicBezTo>
                        <a:cubicBezTo>
                          <a:pt x="13728" y="8154"/>
                          <a:pt x="15666" y="4460"/>
                          <a:pt x="16089" y="242"/>
                        </a:cubicBezTo>
                        <a:cubicBezTo>
                          <a:pt x="16089" y="121"/>
                          <a:pt x="16009" y="20"/>
                          <a:pt x="15888" y="0"/>
                        </a:cubicBezTo>
                        <a:cubicBezTo>
                          <a:pt x="15767" y="0"/>
                          <a:pt x="15666" y="81"/>
                          <a:pt x="15645" y="20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10" name="Google Shape;1610;p33"/>
              <p:cNvGrpSpPr/>
              <p:nvPr/>
            </p:nvGrpSpPr>
            <p:grpSpPr>
              <a:xfrm>
                <a:off x="5159950" y="3227700"/>
                <a:ext cx="56441" cy="42221"/>
                <a:chOff x="5159950" y="3227700"/>
                <a:chExt cx="56441" cy="42221"/>
              </a:xfrm>
            </p:grpSpPr>
            <p:sp>
              <p:nvSpPr>
                <p:cNvPr id="1611" name="Google Shape;1611;p33"/>
                <p:cNvSpPr/>
                <p:nvPr/>
              </p:nvSpPr>
              <p:spPr>
                <a:xfrm>
                  <a:off x="5159950" y="3227700"/>
                  <a:ext cx="56441" cy="42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41" h="42221" extrusionOk="0">
                      <a:moveTo>
                        <a:pt x="46386" y="0"/>
                      </a:moveTo>
                      <a:cubicBezTo>
                        <a:pt x="46386" y="0"/>
                        <a:pt x="54278" y="12473"/>
                        <a:pt x="56397" y="18588"/>
                      </a:cubicBezTo>
                      <a:cubicBezTo>
                        <a:pt x="58254" y="23896"/>
                        <a:pt x="1884" y="42222"/>
                        <a:pt x="1884" y="42222"/>
                      </a:cubicBezTo>
                      <a:cubicBezTo>
                        <a:pt x="1884" y="42222"/>
                        <a:pt x="-134" y="38831"/>
                        <a:pt x="7" y="37963"/>
                      </a:cubicBezTo>
                      <a:cubicBezTo>
                        <a:pt x="128" y="37075"/>
                        <a:pt x="15689" y="24844"/>
                        <a:pt x="20492" y="18770"/>
                      </a:cubicBezTo>
                      <a:cubicBezTo>
                        <a:pt x="25276" y="12695"/>
                        <a:pt x="22268" y="10636"/>
                        <a:pt x="21683" y="8578"/>
                      </a:cubicBezTo>
                      <a:cubicBezTo>
                        <a:pt x="21683" y="8578"/>
                        <a:pt x="25699" y="6478"/>
                        <a:pt x="27455" y="9365"/>
                      </a:cubicBezTo>
                      <a:lnTo>
                        <a:pt x="28949" y="16005"/>
                      </a:lnTo>
                      <a:lnTo>
                        <a:pt x="32965" y="8880"/>
                      </a:lnTo>
                      <a:lnTo>
                        <a:pt x="46386" y="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612" name="Google Shape;1612;p33"/>
                <p:cNvGrpSpPr/>
                <p:nvPr/>
              </p:nvGrpSpPr>
              <p:grpSpPr>
                <a:xfrm>
                  <a:off x="5170586" y="3231321"/>
                  <a:ext cx="38553" cy="26325"/>
                  <a:chOff x="5170586" y="3231321"/>
                  <a:chExt cx="38553" cy="26325"/>
                </a:xfrm>
              </p:grpSpPr>
              <p:sp>
                <p:nvSpPr>
                  <p:cNvPr id="1613" name="Google Shape;1613;p33"/>
                  <p:cNvSpPr/>
                  <p:nvPr/>
                </p:nvSpPr>
                <p:spPr>
                  <a:xfrm>
                    <a:off x="5173963" y="3243482"/>
                    <a:ext cx="10213" cy="8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13" h="8534" extrusionOk="0">
                        <a:moveTo>
                          <a:pt x="9729" y="8437"/>
                        </a:moveTo>
                        <a:cubicBezTo>
                          <a:pt x="9365" y="8457"/>
                          <a:pt x="9184" y="8578"/>
                          <a:pt x="8821" y="8518"/>
                        </a:cubicBezTo>
                        <a:cubicBezTo>
                          <a:pt x="8578" y="8477"/>
                          <a:pt x="8377" y="8316"/>
                          <a:pt x="8154" y="8195"/>
                        </a:cubicBezTo>
                        <a:cubicBezTo>
                          <a:pt x="6439" y="7287"/>
                          <a:pt x="4643" y="6197"/>
                          <a:pt x="3069" y="4905"/>
                        </a:cubicBezTo>
                        <a:cubicBezTo>
                          <a:pt x="2524" y="4461"/>
                          <a:pt x="1999" y="3997"/>
                          <a:pt x="1575" y="3452"/>
                        </a:cubicBezTo>
                        <a:cubicBezTo>
                          <a:pt x="889" y="2604"/>
                          <a:pt x="425" y="1676"/>
                          <a:pt x="61" y="667"/>
                        </a:cubicBezTo>
                        <a:cubicBezTo>
                          <a:pt x="-60" y="465"/>
                          <a:pt x="1" y="182"/>
                          <a:pt x="223" y="61"/>
                        </a:cubicBezTo>
                        <a:cubicBezTo>
                          <a:pt x="425" y="-60"/>
                          <a:pt x="707" y="1"/>
                          <a:pt x="828" y="223"/>
                        </a:cubicBezTo>
                        <a:cubicBezTo>
                          <a:pt x="1494" y="1050"/>
                          <a:pt x="2362" y="1615"/>
                          <a:pt x="3210" y="2322"/>
                        </a:cubicBezTo>
                        <a:cubicBezTo>
                          <a:pt x="5127" y="3896"/>
                          <a:pt x="7408" y="5288"/>
                          <a:pt x="9345" y="6742"/>
                        </a:cubicBezTo>
                        <a:cubicBezTo>
                          <a:pt x="9507" y="6863"/>
                          <a:pt x="9708" y="6984"/>
                          <a:pt x="9809" y="7166"/>
                        </a:cubicBezTo>
                        <a:cubicBezTo>
                          <a:pt x="10011" y="7448"/>
                          <a:pt x="9971" y="7589"/>
                          <a:pt x="10072" y="7912"/>
                        </a:cubicBezTo>
                        <a:cubicBezTo>
                          <a:pt x="10213" y="8013"/>
                          <a:pt x="10253" y="8195"/>
                          <a:pt x="10173" y="8336"/>
                        </a:cubicBezTo>
                        <a:cubicBezTo>
                          <a:pt x="10072" y="8477"/>
                          <a:pt x="9890" y="8518"/>
                          <a:pt x="9749" y="843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4" name="Google Shape;1614;p33"/>
                  <p:cNvSpPr/>
                  <p:nvPr/>
                </p:nvSpPr>
                <p:spPr>
                  <a:xfrm>
                    <a:off x="5170586" y="3246462"/>
                    <a:ext cx="12145" cy="8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45" h="8544" extrusionOk="0">
                        <a:moveTo>
                          <a:pt x="11754" y="8423"/>
                        </a:moveTo>
                        <a:cubicBezTo>
                          <a:pt x="11531" y="8484"/>
                          <a:pt x="11370" y="8545"/>
                          <a:pt x="11148" y="8545"/>
                        </a:cubicBezTo>
                        <a:cubicBezTo>
                          <a:pt x="9473" y="8545"/>
                          <a:pt x="7899" y="7677"/>
                          <a:pt x="6405" y="6829"/>
                        </a:cubicBezTo>
                        <a:cubicBezTo>
                          <a:pt x="3943" y="5436"/>
                          <a:pt x="1884" y="3358"/>
                          <a:pt x="189" y="1279"/>
                        </a:cubicBezTo>
                        <a:cubicBezTo>
                          <a:pt x="-93" y="956"/>
                          <a:pt x="-53" y="472"/>
                          <a:pt x="270" y="189"/>
                        </a:cubicBezTo>
                        <a:cubicBezTo>
                          <a:pt x="593" y="-94"/>
                          <a:pt x="1077" y="-53"/>
                          <a:pt x="1360" y="270"/>
                        </a:cubicBezTo>
                        <a:cubicBezTo>
                          <a:pt x="2490" y="1521"/>
                          <a:pt x="3822" y="2671"/>
                          <a:pt x="5234" y="3741"/>
                        </a:cubicBezTo>
                        <a:cubicBezTo>
                          <a:pt x="6688" y="4851"/>
                          <a:pt x="8222" y="5820"/>
                          <a:pt x="9836" y="6627"/>
                        </a:cubicBezTo>
                        <a:cubicBezTo>
                          <a:pt x="10482" y="6950"/>
                          <a:pt x="11229" y="7051"/>
                          <a:pt x="11754" y="7515"/>
                        </a:cubicBezTo>
                        <a:cubicBezTo>
                          <a:pt x="11875" y="7636"/>
                          <a:pt x="11834" y="7677"/>
                          <a:pt x="11915" y="7818"/>
                        </a:cubicBezTo>
                        <a:cubicBezTo>
                          <a:pt x="12076" y="7858"/>
                          <a:pt x="12177" y="8020"/>
                          <a:pt x="12137" y="8181"/>
                        </a:cubicBezTo>
                        <a:cubicBezTo>
                          <a:pt x="12097" y="8343"/>
                          <a:pt x="11935" y="8444"/>
                          <a:pt x="11774" y="84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5" name="Google Shape;1615;p33"/>
                  <p:cNvSpPr/>
                  <p:nvPr/>
                </p:nvSpPr>
                <p:spPr>
                  <a:xfrm>
                    <a:off x="5192919" y="3231321"/>
                    <a:ext cx="16220" cy="97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20" h="9755" extrusionOk="0">
                        <a:moveTo>
                          <a:pt x="15859" y="51"/>
                        </a:moveTo>
                        <a:cubicBezTo>
                          <a:pt x="14063" y="1585"/>
                          <a:pt x="12005" y="2978"/>
                          <a:pt x="9845" y="4270"/>
                        </a:cubicBezTo>
                        <a:cubicBezTo>
                          <a:pt x="6656" y="6207"/>
                          <a:pt x="3225" y="7963"/>
                          <a:pt x="77" y="9497"/>
                        </a:cubicBezTo>
                        <a:cubicBezTo>
                          <a:pt x="16" y="9537"/>
                          <a:pt x="-24" y="9618"/>
                          <a:pt x="16" y="9678"/>
                        </a:cubicBezTo>
                        <a:cubicBezTo>
                          <a:pt x="56" y="9739"/>
                          <a:pt x="137" y="9779"/>
                          <a:pt x="198" y="9739"/>
                        </a:cubicBezTo>
                        <a:cubicBezTo>
                          <a:pt x="3387" y="8266"/>
                          <a:pt x="6878" y="6631"/>
                          <a:pt x="10108" y="4693"/>
                        </a:cubicBezTo>
                        <a:cubicBezTo>
                          <a:pt x="12287" y="3381"/>
                          <a:pt x="14346" y="1928"/>
                          <a:pt x="16142" y="374"/>
                        </a:cubicBezTo>
                        <a:cubicBezTo>
                          <a:pt x="16243" y="293"/>
                          <a:pt x="16243" y="152"/>
                          <a:pt x="16162" y="71"/>
                        </a:cubicBezTo>
                        <a:cubicBezTo>
                          <a:pt x="16081" y="-9"/>
                          <a:pt x="15940" y="-29"/>
                          <a:pt x="15859" y="5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6" name="Google Shape;1616;p33"/>
                  <p:cNvSpPr/>
                  <p:nvPr/>
                </p:nvSpPr>
                <p:spPr>
                  <a:xfrm>
                    <a:off x="5198623" y="3234895"/>
                    <a:ext cx="8369" cy="48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69" h="4857" extrusionOk="0">
                        <a:moveTo>
                          <a:pt x="8037" y="50"/>
                        </a:moveTo>
                        <a:cubicBezTo>
                          <a:pt x="7310" y="575"/>
                          <a:pt x="6523" y="1018"/>
                          <a:pt x="5736" y="1463"/>
                        </a:cubicBezTo>
                        <a:cubicBezTo>
                          <a:pt x="3899" y="2532"/>
                          <a:pt x="2002" y="3501"/>
                          <a:pt x="125" y="4450"/>
                        </a:cubicBezTo>
                        <a:cubicBezTo>
                          <a:pt x="24" y="4510"/>
                          <a:pt x="-36" y="4631"/>
                          <a:pt x="24" y="4732"/>
                        </a:cubicBezTo>
                        <a:cubicBezTo>
                          <a:pt x="85" y="4833"/>
                          <a:pt x="206" y="4894"/>
                          <a:pt x="307" y="4833"/>
                        </a:cubicBezTo>
                        <a:cubicBezTo>
                          <a:pt x="1679" y="4228"/>
                          <a:pt x="3112" y="3662"/>
                          <a:pt x="4464" y="2956"/>
                        </a:cubicBezTo>
                        <a:cubicBezTo>
                          <a:pt x="5837" y="2230"/>
                          <a:pt x="7108" y="1362"/>
                          <a:pt x="8279" y="393"/>
                        </a:cubicBezTo>
                        <a:cubicBezTo>
                          <a:pt x="8380" y="312"/>
                          <a:pt x="8400" y="171"/>
                          <a:pt x="8319" y="90"/>
                        </a:cubicBezTo>
                        <a:cubicBezTo>
                          <a:pt x="8238" y="-11"/>
                          <a:pt x="8117" y="-31"/>
                          <a:pt x="8016" y="5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7" name="Google Shape;1617;p33"/>
                  <p:cNvSpPr/>
                  <p:nvPr/>
                </p:nvSpPr>
                <p:spPr>
                  <a:xfrm>
                    <a:off x="5184396" y="3248346"/>
                    <a:ext cx="795" cy="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5" h="1210" extrusionOk="0">
                        <a:moveTo>
                          <a:pt x="607" y="1009"/>
                        </a:moveTo>
                        <a:cubicBezTo>
                          <a:pt x="607" y="1009"/>
                          <a:pt x="769" y="888"/>
                          <a:pt x="789" y="767"/>
                        </a:cubicBezTo>
                        <a:cubicBezTo>
                          <a:pt x="829" y="565"/>
                          <a:pt x="688" y="424"/>
                          <a:pt x="627" y="222"/>
                        </a:cubicBezTo>
                        <a:cubicBezTo>
                          <a:pt x="627" y="101"/>
                          <a:pt x="547" y="0"/>
                          <a:pt x="446" y="0"/>
                        </a:cubicBezTo>
                        <a:cubicBezTo>
                          <a:pt x="325" y="0"/>
                          <a:pt x="224" y="81"/>
                          <a:pt x="224" y="182"/>
                        </a:cubicBezTo>
                        <a:cubicBezTo>
                          <a:pt x="143" y="363"/>
                          <a:pt x="-18" y="525"/>
                          <a:pt x="2" y="727"/>
                        </a:cubicBezTo>
                        <a:cubicBezTo>
                          <a:pt x="2" y="848"/>
                          <a:pt x="103" y="868"/>
                          <a:pt x="163" y="969"/>
                        </a:cubicBezTo>
                        <a:cubicBezTo>
                          <a:pt x="163" y="1090"/>
                          <a:pt x="244" y="1191"/>
                          <a:pt x="365" y="1211"/>
                        </a:cubicBezTo>
                        <a:cubicBezTo>
                          <a:pt x="486" y="1211"/>
                          <a:pt x="587" y="1130"/>
                          <a:pt x="607" y="100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8" name="Google Shape;1618;p33"/>
                  <p:cNvSpPr/>
                  <p:nvPr/>
                </p:nvSpPr>
                <p:spPr>
                  <a:xfrm>
                    <a:off x="5180744" y="3253301"/>
                    <a:ext cx="938" cy="9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8" h="951" extrusionOk="0">
                        <a:moveTo>
                          <a:pt x="465" y="837"/>
                        </a:moveTo>
                        <a:cubicBezTo>
                          <a:pt x="667" y="918"/>
                          <a:pt x="505" y="999"/>
                          <a:pt x="707" y="918"/>
                        </a:cubicBezTo>
                        <a:cubicBezTo>
                          <a:pt x="828" y="858"/>
                          <a:pt x="808" y="676"/>
                          <a:pt x="868" y="555"/>
                        </a:cubicBezTo>
                        <a:cubicBezTo>
                          <a:pt x="990" y="393"/>
                          <a:pt x="949" y="192"/>
                          <a:pt x="788" y="70"/>
                        </a:cubicBezTo>
                        <a:cubicBezTo>
                          <a:pt x="626" y="-51"/>
                          <a:pt x="424" y="-10"/>
                          <a:pt x="303" y="151"/>
                        </a:cubicBezTo>
                        <a:cubicBezTo>
                          <a:pt x="202" y="232"/>
                          <a:pt x="41" y="232"/>
                          <a:pt x="21" y="353"/>
                        </a:cubicBezTo>
                        <a:cubicBezTo>
                          <a:pt x="-40" y="555"/>
                          <a:pt x="41" y="353"/>
                          <a:pt x="142" y="555"/>
                        </a:cubicBezTo>
                        <a:cubicBezTo>
                          <a:pt x="61" y="636"/>
                          <a:pt x="61" y="777"/>
                          <a:pt x="142" y="878"/>
                        </a:cubicBezTo>
                        <a:cubicBezTo>
                          <a:pt x="223" y="959"/>
                          <a:pt x="364" y="959"/>
                          <a:pt x="445" y="87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9" name="Google Shape;1619;p33"/>
                  <p:cNvSpPr/>
                  <p:nvPr/>
                </p:nvSpPr>
                <p:spPr>
                  <a:xfrm>
                    <a:off x="5178771" y="3237202"/>
                    <a:ext cx="10378" cy="204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78" h="20444" extrusionOk="0">
                        <a:moveTo>
                          <a:pt x="9462" y="266"/>
                        </a:moveTo>
                        <a:cubicBezTo>
                          <a:pt x="10511" y="4283"/>
                          <a:pt x="10006" y="8339"/>
                          <a:pt x="8311" y="11851"/>
                        </a:cubicBezTo>
                        <a:cubicBezTo>
                          <a:pt x="6616" y="15363"/>
                          <a:pt x="3730" y="18309"/>
                          <a:pt x="77" y="20186"/>
                        </a:cubicBezTo>
                        <a:cubicBezTo>
                          <a:pt x="16" y="20227"/>
                          <a:pt x="-24" y="20308"/>
                          <a:pt x="16" y="20368"/>
                        </a:cubicBezTo>
                        <a:cubicBezTo>
                          <a:pt x="57" y="20428"/>
                          <a:pt x="137" y="20469"/>
                          <a:pt x="198" y="20428"/>
                        </a:cubicBezTo>
                        <a:cubicBezTo>
                          <a:pt x="3911" y="18531"/>
                          <a:pt x="6818" y="15524"/>
                          <a:pt x="8553" y="11972"/>
                        </a:cubicBezTo>
                        <a:cubicBezTo>
                          <a:pt x="10309" y="8400"/>
                          <a:pt x="10895" y="4283"/>
                          <a:pt x="9886" y="165"/>
                        </a:cubicBezTo>
                        <a:cubicBezTo>
                          <a:pt x="9845" y="44"/>
                          <a:pt x="9744" y="-16"/>
                          <a:pt x="9623" y="4"/>
                        </a:cubicBezTo>
                        <a:cubicBezTo>
                          <a:pt x="9502" y="44"/>
                          <a:pt x="9441" y="145"/>
                          <a:pt x="9462" y="26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20" name="Google Shape;1620;p33"/>
              <p:cNvGrpSpPr/>
              <p:nvPr/>
            </p:nvGrpSpPr>
            <p:grpSpPr>
              <a:xfrm>
                <a:off x="5072809" y="3031667"/>
                <a:ext cx="147130" cy="223258"/>
                <a:chOff x="5072809" y="3031667"/>
                <a:chExt cx="147130" cy="223258"/>
              </a:xfrm>
            </p:grpSpPr>
            <p:sp>
              <p:nvSpPr>
                <p:cNvPr id="1621" name="Google Shape;1621;p33"/>
                <p:cNvSpPr/>
                <p:nvPr/>
              </p:nvSpPr>
              <p:spPr>
                <a:xfrm>
                  <a:off x="5072809" y="3031667"/>
                  <a:ext cx="147130" cy="223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30" h="223258" extrusionOk="0">
                      <a:moveTo>
                        <a:pt x="20" y="31747"/>
                      </a:moveTo>
                      <a:cubicBezTo>
                        <a:pt x="20" y="31747"/>
                        <a:pt x="3956" y="69286"/>
                        <a:pt x="10253" y="124163"/>
                      </a:cubicBezTo>
                      <a:cubicBezTo>
                        <a:pt x="16570" y="179039"/>
                        <a:pt x="18184" y="223258"/>
                        <a:pt x="18184" y="223258"/>
                      </a:cubicBezTo>
                      <a:lnTo>
                        <a:pt x="72798" y="220090"/>
                      </a:lnTo>
                      <a:lnTo>
                        <a:pt x="61395" y="121983"/>
                      </a:lnTo>
                      <a:lnTo>
                        <a:pt x="95362" y="214741"/>
                      </a:lnTo>
                      <a:lnTo>
                        <a:pt x="147130" y="199241"/>
                      </a:lnTo>
                      <a:lnTo>
                        <a:pt x="91184" y="0"/>
                      </a:lnTo>
                      <a:lnTo>
                        <a:pt x="0" y="3172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2" name="Google Shape;1622;p33"/>
                <p:cNvSpPr/>
                <p:nvPr/>
              </p:nvSpPr>
              <p:spPr>
                <a:xfrm>
                  <a:off x="5081932" y="3091252"/>
                  <a:ext cx="21151" cy="1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51" h="1190" extrusionOk="0">
                      <a:moveTo>
                        <a:pt x="21050" y="983"/>
                      </a:moveTo>
                      <a:cubicBezTo>
                        <a:pt x="20243" y="781"/>
                        <a:pt x="19436" y="539"/>
                        <a:pt x="18608" y="398"/>
                      </a:cubicBezTo>
                      <a:cubicBezTo>
                        <a:pt x="16671" y="95"/>
                        <a:pt x="14713" y="55"/>
                        <a:pt x="12775" y="14"/>
                      </a:cubicBezTo>
                      <a:cubicBezTo>
                        <a:pt x="8618" y="-67"/>
                        <a:pt x="4480" y="216"/>
                        <a:pt x="303" y="418"/>
                      </a:cubicBezTo>
                      <a:cubicBezTo>
                        <a:pt x="121" y="418"/>
                        <a:pt x="0" y="559"/>
                        <a:pt x="0" y="720"/>
                      </a:cubicBezTo>
                      <a:cubicBezTo>
                        <a:pt x="0" y="882"/>
                        <a:pt x="141" y="1003"/>
                        <a:pt x="323" y="1003"/>
                      </a:cubicBezTo>
                      <a:cubicBezTo>
                        <a:pt x="3794" y="942"/>
                        <a:pt x="7245" y="882"/>
                        <a:pt x="10676" y="922"/>
                      </a:cubicBezTo>
                      <a:cubicBezTo>
                        <a:pt x="13098" y="942"/>
                        <a:pt x="15480" y="1104"/>
                        <a:pt x="17922" y="1185"/>
                      </a:cubicBezTo>
                      <a:cubicBezTo>
                        <a:pt x="18951" y="1205"/>
                        <a:pt x="19980" y="1164"/>
                        <a:pt x="21030" y="1185"/>
                      </a:cubicBezTo>
                      <a:cubicBezTo>
                        <a:pt x="21091" y="1185"/>
                        <a:pt x="21151" y="1144"/>
                        <a:pt x="21151" y="1104"/>
                      </a:cubicBezTo>
                      <a:cubicBezTo>
                        <a:pt x="21151" y="1064"/>
                        <a:pt x="21131" y="1003"/>
                        <a:pt x="21050" y="98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3" name="Google Shape;1623;p33"/>
                <p:cNvSpPr/>
                <p:nvPr/>
              </p:nvSpPr>
              <p:spPr>
                <a:xfrm>
                  <a:off x="5082767" y="3093354"/>
                  <a:ext cx="20154" cy="3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54" h="3446" extrusionOk="0">
                      <a:moveTo>
                        <a:pt x="20034" y="193"/>
                      </a:moveTo>
                      <a:cubicBezTo>
                        <a:pt x="20034" y="193"/>
                        <a:pt x="19912" y="112"/>
                        <a:pt x="19832" y="72"/>
                      </a:cubicBezTo>
                      <a:cubicBezTo>
                        <a:pt x="19226" y="-90"/>
                        <a:pt x="18621" y="72"/>
                        <a:pt x="17995" y="72"/>
                      </a:cubicBezTo>
                      <a:cubicBezTo>
                        <a:pt x="15311" y="153"/>
                        <a:pt x="12627" y="435"/>
                        <a:pt x="9983" y="859"/>
                      </a:cubicBezTo>
                      <a:cubicBezTo>
                        <a:pt x="6653" y="1384"/>
                        <a:pt x="3383" y="2151"/>
                        <a:pt x="154" y="3018"/>
                      </a:cubicBezTo>
                      <a:cubicBezTo>
                        <a:pt x="33" y="3059"/>
                        <a:pt x="-28" y="3160"/>
                        <a:pt x="12" y="3281"/>
                      </a:cubicBezTo>
                      <a:cubicBezTo>
                        <a:pt x="53" y="3402"/>
                        <a:pt x="154" y="3462"/>
                        <a:pt x="275" y="3442"/>
                      </a:cubicBezTo>
                      <a:cubicBezTo>
                        <a:pt x="3484" y="2655"/>
                        <a:pt x="6794" y="2029"/>
                        <a:pt x="10104" y="1545"/>
                      </a:cubicBezTo>
                      <a:cubicBezTo>
                        <a:pt x="12748" y="1141"/>
                        <a:pt x="15391" y="859"/>
                        <a:pt x="18056" y="657"/>
                      </a:cubicBezTo>
                      <a:cubicBezTo>
                        <a:pt x="18641" y="617"/>
                        <a:pt x="19287" y="697"/>
                        <a:pt x="19852" y="516"/>
                      </a:cubicBezTo>
                      <a:cubicBezTo>
                        <a:pt x="19933" y="495"/>
                        <a:pt x="19973" y="435"/>
                        <a:pt x="20054" y="395"/>
                      </a:cubicBezTo>
                      <a:cubicBezTo>
                        <a:pt x="20114" y="395"/>
                        <a:pt x="20155" y="334"/>
                        <a:pt x="20155" y="294"/>
                      </a:cubicBezTo>
                      <a:cubicBezTo>
                        <a:pt x="20155" y="233"/>
                        <a:pt x="20114" y="193"/>
                        <a:pt x="20054" y="19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4" name="Google Shape;1624;p33"/>
                <p:cNvSpPr/>
                <p:nvPr/>
              </p:nvSpPr>
              <p:spPr>
                <a:xfrm>
                  <a:off x="5087344" y="3062991"/>
                  <a:ext cx="2761" cy="23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1" h="23976" extrusionOk="0">
                      <a:moveTo>
                        <a:pt x="57" y="0"/>
                      </a:moveTo>
                      <a:cubicBezTo>
                        <a:pt x="-205" y="242"/>
                        <a:pt x="521" y="5025"/>
                        <a:pt x="562" y="5611"/>
                      </a:cubicBezTo>
                      <a:cubicBezTo>
                        <a:pt x="844" y="9889"/>
                        <a:pt x="1611" y="14067"/>
                        <a:pt x="2237" y="18305"/>
                      </a:cubicBezTo>
                      <a:cubicBezTo>
                        <a:pt x="2519" y="20142"/>
                        <a:pt x="2176" y="22201"/>
                        <a:pt x="2761" y="23977"/>
                      </a:cubicBez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5" name="Google Shape;1625;p33"/>
                <p:cNvSpPr/>
                <p:nvPr/>
              </p:nvSpPr>
              <p:spPr>
                <a:xfrm>
                  <a:off x="5084959" y="3066941"/>
                  <a:ext cx="4364" cy="23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4" h="23763" extrusionOk="0">
                      <a:moveTo>
                        <a:pt x="60" y="106"/>
                      </a:moveTo>
                      <a:cubicBezTo>
                        <a:pt x="60" y="308"/>
                        <a:pt x="0" y="490"/>
                        <a:pt x="0" y="691"/>
                      </a:cubicBezTo>
                      <a:cubicBezTo>
                        <a:pt x="0" y="974"/>
                        <a:pt x="40" y="1257"/>
                        <a:pt x="101" y="1539"/>
                      </a:cubicBezTo>
                      <a:cubicBezTo>
                        <a:pt x="585" y="5737"/>
                        <a:pt x="1150" y="10036"/>
                        <a:pt x="1897" y="14294"/>
                      </a:cubicBezTo>
                      <a:cubicBezTo>
                        <a:pt x="2361" y="17140"/>
                        <a:pt x="2785" y="20006"/>
                        <a:pt x="3653" y="22711"/>
                      </a:cubicBezTo>
                      <a:cubicBezTo>
                        <a:pt x="3754" y="23013"/>
                        <a:pt x="3875" y="23316"/>
                        <a:pt x="3996" y="23619"/>
                      </a:cubicBezTo>
                      <a:cubicBezTo>
                        <a:pt x="4036" y="23720"/>
                        <a:pt x="4117" y="23780"/>
                        <a:pt x="4218" y="23760"/>
                      </a:cubicBezTo>
                      <a:cubicBezTo>
                        <a:pt x="4339" y="23740"/>
                        <a:pt x="4379" y="23619"/>
                        <a:pt x="4359" y="23518"/>
                      </a:cubicBezTo>
                      <a:cubicBezTo>
                        <a:pt x="4319" y="23195"/>
                        <a:pt x="4279" y="22892"/>
                        <a:pt x="4218" y="22569"/>
                      </a:cubicBezTo>
                      <a:cubicBezTo>
                        <a:pt x="3673" y="19804"/>
                        <a:pt x="2947" y="17019"/>
                        <a:pt x="2462" y="14194"/>
                      </a:cubicBezTo>
                      <a:cubicBezTo>
                        <a:pt x="1736" y="9955"/>
                        <a:pt x="1211" y="5656"/>
                        <a:pt x="626" y="1479"/>
                      </a:cubicBezTo>
                      <a:cubicBezTo>
                        <a:pt x="585" y="1196"/>
                        <a:pt x="585" y="914"/>
                        <a:pt x="505" y="631"/>
                      </a:cubicBezTo>
                      <a:cubicBezTo>
                        <a:pt x="464" y="429"/>
                        <a:pt x="363" y="268"/>
                        <a:pt x="303" y="86"/>
                      </a:cubicBezTo>
                      <a:cubicBezTo>
                        <a:pt x="303" y="25"/>
                        <a:pt x="242" y="-15"/>
                        <a:pt x="182" y="5"/>
                      </a:cubicBezTo>
                      <a:cubicBezTo>
                        <a:pt x="141" y="5"/>
                        <a:pt x="101" y="66"/>
                        <a:pt x="101" y="1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6" name="Google Shape;1626;p33"/>
                <p:cNvSpPr/>
                <p:nvPr/>
              </p:nvSpPr>
              <p:spPr>
                <a:xfrm>
                  <a:off x="5093312" y="3066280"/>
                  <a:ext cx="4825" cy="25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5" h="25066" extrusionOk="0">
                      <a:moveTo>
                        <a:pt x="224" y="121"/>
                      </a:moveTo>
                      <a:cubicBezTo>
                        <a:pt x="164" y="404"/>
                        <a:pt x="43" y="626"/>
                        <a:pt x="22" y="908"/>
                      </a:cubicBezTo>
                      <a:cubicBezTo>
                        <a:pt x="-139" y="3189"/>
                        <a:pt x="608" y="5429"/>
                        <a:pt x="1011" y="7669"/>
                      </a:cubicBezTo>
                      <a:cubicBezTo>
                        <a:pt x="1960" y="12876"/>
                        <a:pt x="3030" y="18083"/>
                        <a:pt x="4140" y="23230"/>
                      </a:cubicBezTo>
                      <a:cubicBezTo>
                        <a:pt x="4261" y="23815"/>
                        <a:pt x="4422" y="24380"/>
                        <a:pt x="4543" y="24945"/>
                      </a:cubicBezTo>
                      <a:cubicBezTo>
                        <a:pt x="4543" y="25026"/>
                        <a:pt x="4624" y="25066"/>
                        <a:pt x="4705" y="25066"/>
                      </a:cubicBezTo>
                      <a:cubicBezTo>
                        <a:pt x="4786" y="25066"/>
                        <a:pt x="4826" y="24986"/>
                        <a:pt x="4826" y="24905"/>
                      </a:cubicBezTo>
                      <a:cubicBezTo>
                        <a:pt x="4745" y="24158"/>
                        <a:pt x="4685" y="23391"/>
                        <a:pt x="4564" y="22645"/>
                      </a:cubicBezTo>
                      <a:cubicBezTo>
                        <a:pt x="3575" y="15924"/>
                        <a:pt x="1940" y="9304"/>
                        <a:pt x="1011" y="2563"/>
                      </a:cubicBezTo>
                      <a:cubicBezTo>
                        <a:pt x="931" y="1978"/>
                        <a:pt x="951" y="1392"/>
                        <a:pt x="769" y="827"/>
                      </a:cubicBezTo>
                      <a:cubicBezTo>
                        <a:pt x="689" y="545"/>
                        <a:pt x="547" y="363"/>
                        <a:pt x="406" y="101"/>
                      </a:cubicBezTo>
                      <a:cubicBezTo>
                        <a:pt x="406" y="40"/>
                        <a:pt x="345" y="0"/>
                        <a:pt x="285" y="0"/>
                      </a:cubicBezTo>
                      <a:cubicBezTo>
                        <a:pt x="245" y="0"/>
                        <a:pt x="184" y="61"/>
                        <a:pt x="184" y="12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7" name="Google Shape;1627;p33"/>
                <p:cNvSpPr/>
                <p:nvPr/>
              </p:nvSpPr>
              <p:spPr>
                <a:xfrm>
                  <a:off x="5151117" y="3046081"/>
                  <a:ext cx="50643" cy="190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43" h="190021" extrusionOk="0">
                      <a:moveTo>
                        <a:pt x="0" y="138"/>
                      </a:moveTo>
                      <a:cubicBezTo>
                        <a:pt x="121" y="501"/>
                        <a:pt x="202" y="884"/>
                        <a:pt x="363" y="1248"/>
                      </a:cubicBezTo>
                      <a:cubicBezTo>
                        <a:pt x="1635" y="4416"/>
                        <a:pt x="3108" y="7525"/>
                        <a:pt x="4258" y="10814"/>
                      </a:cubicBezTo>
                      <a:cubicBezTo>
                        <a:pt x="6136" y="16284"/>
                        <a:pt x="7669" y="21915"/>
                        <a:pt x="9304" y="27324"/>
                      </a:cubicBezTo>
                      <a:cubicBezTo>
                        <a:pt x="12776" y="38747"/>
                        <a:pt x="15621" y="50251"/>
                        <a:pt x="18124" y="61836"/>
                      </a:cubicBezTo>
                      <a:cubicBezTo>
                        <a:pt x="21918" y="79233"/>
                        <a:pt x="25006" y="96771"/>
                        <a:pt x="28518" y="114310"/>
                      </a:cubicBezTo>
                      <a:cubicBezTo>
                        <a:pt x="31061" y="127005"/>
                        <a:pt x="34149" y="139881"/>
                        <a:pt x="37822" y="152596"/>
                      </a:cubicBezTo>
                      <a:cubicBezTo>
                        <a:pt x="41475" y="165311"/>
                        <a:pt x="45693" y="177865"/>
                        <a:pt x="50355" y="189934"/>
                      </a:cubicBezTo>
                      <a:cubicBezTo>
                        <a:pt x="50396" y="190014"/>
                        <a:pt x="50476" y="190035"/>
                        <a:pt x="50557" y="190014"/>
                      </a:cubicBezTo>
                      <a:cubicBezTo>
                        <a:pt x="50618" y="189994"/>
                        <a:pt x="50658" y="189913"/>
                        <a:pt x="50638" y="189833"/>
                      </a:cubicBezTo>
                      <a:cubicBezTo>
                        <a:pt x="46077" y="177743"/>
                        <a:pt x="41980" y="165170"/>
                        <a:pt x="38387" y="152435"/>
                      </a:cubicBezTo>
                      <a:cubicBezTo>
                        <a:pt x="34815" y="139720"/>
                        <a:pt x="31707" y="126863"/>
                        <a:pt x="29204" y="114189"/>
                      </a:cubicBezTo>
                      <a:cubicBezTo>
                        <a:pt x="25733" y="96630"/>
                        <a:pt x="22665" y="79091"/>
                        <a:pt x="18891" y="61694"/>
                      </a:cubicBezTo>
                      <a:cubicBezTo>
                        <a:pt x="16368" y="50089"/>
                        <a:pt x="13502" y="38565"/>
                        <a:pt x="10011" y="27122"/>
                      </a:cubicBezTo>
                      <a:cubicBezTo>
                        <a:pt x="8335" y="21713"/>
                        <a:pt x="6801" y="16062"/>
                        <a:pt x="4884" y="10613"/>
                      </a:cubicBezTo>
                      <a:cubicBezTo>
                        <a:pt x="3714" y="7323"/>
                        <a:pt x="2644" y="3972"/>
                        <a:pt x="868" y="1006"/>
                      </a:cubicBezTo>
                      <a:cubicBezTo>
                        <a:pt x="666" y="662"/>
                        <a:pt x="424" y="380"/>
                        <a:pt x="182" y="57"/>
                      </a:cubicBezTo>
                      <a:cubicBezTo>
                        <a:pt x="182" y="17"/>
                        <a:pt x="101" y="-24"/>
                        <a:pt x="61" y="17"/>
                      </a:cubicBezTo>
                      <a:cubicBezTo>
                        <a:pt x="20" y="37"/>
                        <a:pt x="-20" y="97"/>
                        <a:pt x="20" y="15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8" name="Google Shape;1628;p33"/>
                <p:cNvSpPr/>
                <p:nvPr/>
              </p:nvSpPr>
              <p:spPr>
                <a:xfrm>
                  <a:off x="5133710" y="3056805"/>
                  <a:ext cx="22596" cy="10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6" h="10515" extrusionOk="0">
                      <a:moveTo>
                        <a:pt x="51" y="192"/>
                      </a:moveTo>
                      <a:cubicBezTo>
                        <a:pt x="918" y="1120"/>
                        <a:pt x="1746" y="2069"/>
                        <a:pt x="2695" y="2917"/>
                      </a:cubicBezTo>
                      <a:cubicBezTo>
                        <a:pt x="4915" y="4854"/>
                        <a:pt x="7478" y="6428"/>
                        <a:pt x="10101" y="7740"/>
                      </a:cubicBezTo>
                      <a:cubicBezTo>
                        <a:pt x="13149" y="9254"/>
                        <a:pt x="16418" y="10384"/>
                        <a:pt x="19829" y="10505"/>
                      </a:cubicBezTo>
                      <a:cubicBezTo>
                        <a:pt x="20677" y="10546"/>
                        <a:pt x="21525" y="10465"/>
                        <a:pt x="22372" y="10364"/>
                      </a:cubicBezTo>
                      <a:cubicBezTo>
                        <a:pt x="22493" y="10364"/>
                        <a:pt x="22615" y="10243"/>
                        <a:pt x="22594" y="10122"/>
                      </a:cubicBezTo>
                      <a:cubicBezTo>
                        <a:pt x="22594" y="9980"/>
                        <a:pt x="22473" y="9879"/>
                        <a:pt x="22352" y="9900"/>
                      </a:cubicBezTo>
                      <a:cubicBezTo>
                        <a:pt x="21686" y="9879"/>
                        <a:pt x="21040" y="9799"/>
                        <a:pt x="20374" y="9718"/>
                      </a:cubicBezTo>
                      <a:cubicBezTo>
                        <a:pt x="17751" y="9456"/>
                        <a:pt x="15187" y="8870"/>
                        <a:pt x="12766" y="7881"/>
                      </a:cubicBezTo>
                      <a:cubicBezTo>
                        <a:pt x="9133" y="6388"/>
                        <a:pt x="5883" y="3986"/>
                        <a:pt x="2674" y="1685"/>
                      </a:cubicBezTo>
                      <a:cubicBezTo>
                        <a:pt x="1847" y="1100"/>
                        <a:pt x="979" y="595"/>
                        <a:pt x="172" y="30"/>
                      </a:cubicBezTo>
                      <a:cubicBezTo>
                        <a:pt x="131" y="-10"/>
                        <a:pt x="51" y="-10"/>
                        <a:pt x="30" y="30"/>
                      </a:cubicBezTo>
                      <a:cubicBezTo>
                        <a:pt x="-10" y="71"/>
                        <a:pt x="-10" y="131"/>
                        <a:pt x="30" y="17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9" name="Google Shape;1629;p33"/>
                <p:cNvSpPr/>
                <p:nvPr/>
              </p:nvSpPr>
              <p:spPr>
                <a:xfrm>
                  <a:off x="5087941" y="3172050"/>
                  <a:ext cx="6436" cy="1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6" h="1803" extrusionOk="0">
                      <a:moveTo>
                        <a:pt x="126" y="1783"/>
                      </a:moveTo>
                      <a:cubicBezTo>
                        <a:pt x="732" y="1783"/>
                        <a:pt x="1277" y="1803"/>
                        <a:pt x="1862" y="1783"/>
                      </a:cubicBezTo>
                      <a:cubicBezTo>
                        <a:pt x="2104" y="1783"/>
                        <a:pt x="2346" y="1723"/>
                        <a:pt x="2569" y="1682"/>
                      </a:cubicBezTo>
                      <a:cubicBezTo>
                        <a:pt x="3779" y="1440"/>
                        <a:pt x="4930" y="1097"/>
                        <a:pt x="6121" y="814"/>
                      </a:cubicBezTo>
                      <a:cubicBezTo>
                        <a:pt x="6322" y="774"/>
                        <a:pt x="6484" y="552"/>
                        <a:pt x="6423" y="330"/>
                      </a:cubicBezTo>
                      <a:cubicBezTo>
                        <a:pt x="6383" y="108"/>
                        <a:pt x="6161" y="-33"/>
                        <a:pt x="5959" y="7"/>
                      </a:cubicBezTo>
                      <a:cubicBezTo>
                        <a:pt x="4748" y="209"/>
                        <a:pt x="3558" y="370"/>
                        <a:pt x="2367" y="653"/>
                      </a:cubicBezTo>
                      <a:cubicBezTo>
                        <a:pt x="2124" y="713"/>
                        <a:pt x="1902" y="774"/>
                        <a:pt x="1660" y="855"/>
                      </a:cubicBezTo>
                      <a:cubicBezTo>
                        <a:pt x="1095" y="1056"/>
                        <a:pt x="611" y="1339"/>
                        <a:pt x="66" y="1601"/>
                      </a:cubicBezTo>
                      <a:cubicBezTo>
                        <a:pt x="26" y="1601"/>
                        <a:pt x="-15" y="1662"/>
                        <a:pt x="5" y="1723"/>
                      </a:cubicBezTo>
                      <a:cubicBezTo>
                        <a:pt x="5" y="1783"/>
                        <a:pt x="66" y="1803"/>
                        <a:pt x="126" y="180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0" name="Google Shape;1630;p33"/>
                <p:cNvSpPr/>
                <p:nvPr/>
              </p:nvSpPr>
              <p:spPr>
                <a:xfrm>
                  <a:off x="5152018" y="3161370"/>
                  <a:ext cx="5174" cy="2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4" h="2613" extrusionOk="0">
                      <a:moveTo>
                        <a:pt x="149" y="2614"/>
                      </a:moveTo>
                      <a:cubicBezTo>
                        <a:pt x="492" y="2493"/>
                        <a:pt x="835" y="2432"/>
                        <a:pt x="1178" y="2291"/>
                      </a:cubicBezTo>
                      <a:cubicBezTo>
                        <a:pt x="2470" y="1766"/>
                        <a:pt x="3641" y="1080"/>
                        <a:pt x="4973" y="576"/>
                      </a:cubicBezTo>
                      <a:cubicBezTo>
                        <a:pt x="5134" y="515"/>
                        <a:pt x="5215" y="353"/>
                        <a:pt x="5154" y="192"/>
                      </a:cubicBezTo>
                      <a:cubicBezTo>
                        <a:pt x="5114" y="51"/>
                        <a:pt x="4932" y="-30"/>
                        <a:pt x="4771" y="10"/>
                      </a:cubicBezTo>
                      <a:cubicBezTo>
                        <a:pt x="3560" y="434"/>
                        <a:pt x="2450" y="898"/>
                        <a:pt x="1340" y="1484"/>
                      </a:cubicBezTo>
                      <a:cubicBezTo>
                        <a:pt x="1057" y="1625"/>
                        <a:pt x="775" y="1766"/>
                        <a:pt x="512" y="1948"/>
                      </a:cubicBezTo>
                      <a:cubicBezTo>
                        <a:pt x="331" y="2089"/>
                        <a:pt x="210" y="2251"/>
                        <a:pt x="48" y="2412"/>
                      </a:cubicBezTo>
                      <a:cubicBezTo>
                        <a:pt x="8" y="2432"/>
                        <a:pt x="-12" y="2513"/>
                        <a:pt x="8" y="2553"/>
                      </a:cubicBezTo>
                      <a:cubicBezTo>
                        <a:pt x="48" y="2594"/>
                        <a:pt x="109" y="2614"/>
                        <a:pt x="149" y="259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1" name="Google Shape;1631;p33"/>
                <p:cNvSpPr/>
                <p:nvPr/>
              </p:nvSpPr>
              <p:spPr>
                <a:xfrm>
                  <a:off x="5102276" y="3092077"/>
                  <a:ext cx="50171" cy="109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71" h="109788" extrusionOk="0">
                      <a:moveTo>
                        <a:pt x="0" y="178"/>
                      </a:moveTo>
                      <a:cubicBezTo>
                        <a:pt x="0" y="178"/>
                        <a:pt x="363" y="1107"/>
                        <a:pt x="1130" y="2681"/>
                      </a:cubicBezTo>
                      <a:cubicBezTo>
                        <a:pt x="2180" y="4860"/>
                        <a:pt x="3996" y="8271"/>
                        <a:pt x="6136" y="12429"/>
                      </a:cubicBezTo>
                      <a:cubicBezTo>
                        <a:pt x="15197" y="29927"/>
                        <a:pt x="30960" y="60140"/>
                        <a:pt x="31424" y="61069"/>
                      </a:cubicBezTo>
                      <a:cubicBezTo>
                        <a:pt x="31767" y="61977"/>
                        <a:pt x="42989" y="92695"/>
                        <a:pt x="47590" y="104743"/>
                      </a:cubicBezTo>
                      <a:cubicBezTo>
                        <a:pt x="48720" y="107730"/>
                        <a:pt x="49508" y="109567"/>
                        <a:pt x="49508" y="109567"/>
                      </a:cubicBezTo>
                      <a:cubicBezTo>
                        <a:pt x="49568" y="109749"/>
                        <a:pt x="49770" y="109829"/>
                        <a:pt x="49952" y="109769"/>
                      </a:cubicBezTo>
                      <a:cubicBezTo>
                        <a:pt x="50113" y="109709"/>
                        <a:pt x="50214" y="109506"/>
                        <a:pt x="50153" y="109325"/>
                      </a:cubicBezTo>
                      <a:cubicBezTo>
                        <a:pt x="50153" y="109325"/>
                        <a:pt x="49528" y="107448"/>
                        <a:pt x="48438" y="104441"/>
                      </a:cubicBezTo>
                      <a:cubicBezTo>
                        <a:pt x="43978" y="92109"/>
                        <a:pt x="32110" y="60786"/>
                        <a:pt x="32110" y="60786"/>
                      </a:cubicBezTo>
                      <a:cubicBezTo>
                        <a:pt x="32110" y="60786"/>
                        <a:pt x="32110" y="60766"/>
                        <a:pt x="32110" y="60746"/>
                      </a:cubicBezTo>
                      <a:cubicBezTo>
                        <a:pt x="32110" y="60746"/>
                        <a:pt x="16025" y="29846"/>
                        <a:pt x="6741" y="12126"/>
                      </a:cubicBezTo>
                      <a:cubicBezTo>
                        <a:pt x="4561" y="7989"/>
                        <a:pt x="2805" y="4538"/>
                        <a:pt x="1615" y="2418"/>
                      </a:cubicBezTo>
                      <a:cubicBezTo>
                        <a:pt x="747" y="885"/>
                        <a:pt x="202" y="57"/>
                        <a:pt x="202" y="57"/>
                      </a:cubicBezTo>
                      <a:cubicBezTo>
                        <a:pt x="161" y="17"/>
                        <a:pt x="101" y="-24"/>
                        <a:pt x="61" y="17"/>
                      </a:cubicBezTo>
                      <a:cubicBezTo>
                        <a:pt x="20" y="37"/>
                        <a:pt x="0" y="97"/>
                        <a:pt x="20" y="15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32" name="Google Shape;1632;p33"/>
              <p:cNvGrpSpPr/>
              <p:nvPr/>
            </p:nvGrpSpPr>
            <p:grpSpPr>
              <a:xfrm>
                <a:off x="4970282" y="2929089"/>
                <a:ext cx="197687" cy="139169"/>
                <a:chOff x="4970282" y="2929089"/>
                <a:chExt cx="197687" cy="139169"/>
              </a:xfrm>
            </p:grpSpPr>
            <p:sp>
              <p:nvSpPr>
                <p:cNvPr id="1633" name="Google Shape;1633;p33"/>
                <p:cNvSpPr/>
                <p:nvPr/>
              </p:nvSpPr>
              <p:spPr>
                <a:xfrm>
                  <a:off x="4970282" y="2929089"/>
                  <a:ext cx="197687" cy="13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87" h="139169" extrusionOk="0">
                      <a:moveTo>
                        <a:pt x="106200" y="8508"/>
                      </a:moveTo>
                      <a:cubicBezTo>
                        <a:pt x="106200" y="8508"/>
                        <a:pt x="123052" y="9336"/>
                        <a:pt x="132034" y="334"/>
                      </a:cubicBezTo>
                      <a:cubicBezTo>
                        <a:pt x="132034" y="334"/>
                        <a:pt x="154941" y="-4045"/>
                        <a:pt x="163579" y="18902"/>
                      </a:cubicBezTo>
                      <a:cubicBezTo>
                        <a:pt x="172237" y="41850"/>
                        <a:pt x="179442" y="73597"/>
                        <a:pt x="185981" y="83748"/>
                      </a:cubicBezTo>
                      <a:cubicBezTo>
                        <a:pt x="192884" y="94506"/>
                        <a:pt x="199605" y="99390"/>
                        <a:pt x="197183" y="107099"/>
                      </a:cubicBezTo>
                      <a:cubicBezTo>
                        <a:pt x="197183" y="107099"/>
                        <a:pt x="158271" y="133357"/>
                        <a:pt x="102810" y="138907"/>
                      </a:cubicBezTo>
                      <a:cubicBezTo>
                        <a:pt x="102810" y="138907"/>
                        <a:pt x="93990" y="132449"/>
                        <a:pt x="97179" y="121389"/>
                      </a:cubicBezTo>
                      <a:lnTo>
                        <a:pt x="93707" y="110773"/>
                      </a:lnTo>
                      <a:cubicBezTo>
                        <a:pt x="93707" y="110773"/>
                        <a:pt x="40970" y="135173"/>
                        <a:pt x="11383" y="139169"/>
                      </a:cubicBezTo>
                      <a:cubicBezTo>
                        <a:pt x="11383" y="139169"/>
                        <a:pt x="3976" y="139129"/>
                        <a:pt x="2200" y="135133"/>
                      </a:cubicBezTo>
                      <a:lnTo>
                        <a:pt x="0" y="117009"/>
                      </a:lnTo>
                      <a:cubicBezTo>
                        <a:pt x="0" y="117009"/>
                        <a:pt x="1675" y="111822"/>
                        <a:pt x="7548" y="109461"/>
                      </a:cubicBezTo>
                      <a:cubicBezTo>
                        <a:pt x="13442" y="107099"/>
                        <a:pt x="49003" y="77694"/>
                        <a:pt x="64604" y="71377"/>
                      </a:cubicBezTo>
                      <a:lnTo>
                        <a:pt x="88419" y="48207"/>
                      </a:lnTo>
                      <a:lnTo>
                        <a:pt x="87895" y="10728"/>
                      </a:lnTo>
                      <a:cubicBezTo>
                        <a:pt x="87895" y="10728"/>
                        <a:pt x="101598" y="8407"/>
                        <a:pt x="106160" y="852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4" name="Google Shape;1634;p33"/>
                <p:cNvSpPr/>
                <p:nvPr/>
              </p:nvSpPr>
              <p:spPr>
                <a:xfrm>
                  <a:off x="5055695" y="2941430"/>
                  <a:ext cx="38570" cy="38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70" h="38565" extrusionOk="0">
                      <a:moveTo>
                        <a:pt x="282" y="38449"/>
                      </a:moveTo>
                      <a:cubicBezTo>
                        <a:pt x="525" y="38550"/>
                        <a:pt x="242" y="38591"/>
                        <a:pt x="484" y="38550"/>
                      </a:cubicBezTo>
                      <a:cubicBezTo>
                        <a:pt x="666" y="38510"/>
                        <a:pt x="747" y="38268"/>
                        <a:pt x="868" y="38126"/>
                      </a:cubicBezTo>
                      <a:cubicBezTo>
                        <a:pt x="1937" y="36956"/>
                        <a:pt x="3290" y="35503"/>
                        <a:pt x="4783" y="33807"/>
                      </a:cubicBezTo>
                      <a:cubicBezTo>
                        <a:pt x="9284" y="28701"/>
                        <a:pt x="15480" y="21496"/>
                        <a:pt x="22281" y="14715"/>
                      </a:cubicBezTo>
                      <a:cubicBezTo>
                        <a:pt x="25894" y="11102"/>
                        <a:pt x="29688" y="7651"/>
                        <a:pt x="33402" y="4543"/>
                      </a:cubicBezTo>
                      <a:cubicBezTo>
                        <a:pt x="35117" y="3110"/>
                        <a:pt x="36793" y="1737"/>
                        <a:pt x="38447" y="506"/>
                      </a:cubicBezTo>
                      <a:cubicBezTo>
                        <a:pt x="38569" y="425"/>
                        <a:pt x="38609" y="244"/>
                        <a:pt x="38528" y="123"/>
                      </a:cubicBezTo>
                      <a:cubicBezTo>
                        <a:pt x="38427" y="2"/>
                        <a:pt x="38266" y="-39"/>
                        <a:pt x="38145" y="42"/>
                      </a:cubicBezTo>
                      <a:cubicBezTo>
                        <a:pt x="36389" y="1172"/>
                        <a:pt x="34593" y="2403"/>
                        <a:pt x="32837" y="3796"/>
                      </a:cubicBezTo>
                      <a:cubicBezTo>
                        <a:pt x="29002" y="6803"/>
                        <a:pt x="25248" y="10355"/>
                        <a:pt x="21595" y="13988"/>
                      </a:cubicBezTo>
                      <a:cubicBezTo>
                        <a:pt x="14794" y="20790"/>
                        <a:pt x="8477" y="27934"/>
                        <a:pt x="4097" y="33161"/>
                      </a:cubicBezTo>
                      <a:cubicBezTo>
                        <a:pt x="2644" y="34897"/>
                        <a:pt x="1392" y="36451"/>
                        <a:pt x="383" y="37662"/>
                      </a:cubicBezTo>
                      <a:cubicBezTo>
                        <a:pt x="262" y="37824"/>
                        <a:pt x="20" y="37924"/>
                        <a:pt x="0" y="38106"/>
                      </a:cubicBezTo>
                      <a:cubicBezTo>
                        <a:pt x="0" y="38369"/>
                        <a:pt x="0" y="38086"/>
                        <a:pt x="121" y="38308"/>
                      </a:cubicBezTo>
                      <a:cubicBezTo>
                        <a:pt x="81" y="38348"/>
                        <a:pt x="81" y="38409"/>
                        <a:pt x="121" y="38449"/>
                      </a:cubicBezTo>
                      <a:cubicBezTo>
                        <a:pt x="161" y="38490"/>
                        <a:pt x="242" y="38490"/>
                        <a:pt x="262" y="3844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5" name="Google Shape;1635;p33"/>
                <p:cNvSpPr/>
                <p:nvPr/>
              </p:nvSpPr>
              <p:spPr>
                <a:xfrm>
                  <a:off x="5034574" y="3000960"/>
                  <a:ext cx="9613" cy="10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13" h="10951" extrusionOk="0">
                      <a:moveTo>
                        <a:pt x="30" y="192"/>
                      </a:moveTo>
                      <a:cubicBezTo>
                        <a:pt x="91" y="434"/>
                        <a:pt x="71" y="615"/>
                        <a:pt x="172" y="837"/>
                      </a:cubicBezTo>
                      <a:cubicBezTo>
                        <a:pt x="313" y="1080"/>
                        <a:pt x="555" y="1241"/>
                        <a:pt x="757" y="1443"/>
                      </a:cubicBezTo>
                      <a:cubicBezTo>
                        <a:pt x="1907" y="2654"/>
                        <a:pt x="3058" y="3885"/>
                        <a:pt x="4148" y="5116"/>
                      </a:cubicBezTo>
                      <a:cubicBezTo>
                        <a:pt x="5823" y="6973"/>
                        <a:pt x="7478" y="8850"/>
                        <a:pt x="9052" y="10828"/>
                      </a:cubicBezTo>
                      <a:cubicBezTo>
                        <a:pt x="9153" y="10969"/>
                        <a:pt x="9334" y="10989"/>
                        <a:pt x="9496" y="10888"/>
                      </a:cubicBezTo>
                      <a:cubicBezTo>
                        <a:pt x="9617" y="10787"/>
                        <a:pt x="9657" y="10586"/>
                        <a:pt x="9556" y="10444"/>
                      </a:cubicBezTo>
                      <a:cubicBezTo>
                        <a:pt x="7881" y="8143"/>
                        <a:pt x="6186" y="5923"/>
                        <a:pt x="4329" y="3825"/>
                      </a:cubicBezTo>
                      <a:cubicBezTo>
                        <a:pt x="3219" y="2573"/>
                        <a:pt x="2311" y="999"/>
                        <a:pt x="817" y="171"/>
                      </a:cubicBezTo>
                      <a:cubicBezTo>
                        <a:pt x="595" y="50"/>
                        <a:pt x="434" y="70"/>
                        <a:pt x="172" y="30"/>
                      </a:cubicBezTo>
                      <a:cubicBezTo>
                        <a:pt x="131" y="-10"/>
                        <a:pt x="71" y="-10"/>
                        <a:pt x="30" y="30"/>
                      </a:cubicBezTo>
                      <a:cubicBezTo>
                        <a:pt x="-10" y="70"/>
                        <a:pt x="-10" y="131"/>
                        <a:pt x="30" y="17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6" name="Google Shape;1636;p33"/>
                <p:cNvSpPr/>
                <p:nvPr/>
              </p:nvSpPr>
              <p:spPr>
                <a:xfrm>
                  <a:off x="4970993" y="3043418"/>
                  <a:ext cx="12977" cy="4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7" h="4697" extrusionOk="0">
                      <a:moveTo>
                        <a:pt x="298" y="4617"/>
                      </a:moveTo>
                      <a:cubicBezTo>
                        <a:pt x="298" y="4617"/>
                        <a:pt x="359" y="4698"/>
                        <a:pt x="460" y="4698"/>
                      </a:cubicBezTo>
                      <a:cubicBezTo>
                        <a:pt x="762" y="4698"/>
                        <a:pt x="1045" y="4456"/>
                        <a:pt x="1327" y="4335"/>
                      </a:cubicBezTo>
                      <a:cubicBezTo>
                        <a:pt x="4294" y="3144"/>
                        <a:pt x="7382" y="2438"/>
                        <a:pt x="10389" y="1368"/>
                      </a:cubicBezTo>
                      <a:cubicBezTo>
                        <a:pt x="11217" y="1065"/>
                        <a:pt x="12024" y="702"/>
                        <a:pt x="12851" y="338"/>
                      </a:cubicBezTo>
                      <a:cubicBezTo>
                        <a:pt x="12953" y="298"/>
                        <a:pt x="12993" y="197"/>
                        <a:pt x="12973" y="116"/>
                      </a:cubicBezTo>
                      <a:cubicBezTo>
                        <a:pt x="12932" y="15"/>
                        <a:pt x="12831" y="-25"/>
                        <a:pt x="12751" y="15"/>
                      </a:cubicBezTo>
                      <a:cubicBezTo>
                        <a:pt x="11863" y="298"/>
                        <a:pt x="10954" y="540"/>
                        <a:pt x="10066" y="782"/>
                      </a:cubicBezTo>
                      <a:cubicBezTo>
                        <a:pt x="7988" y="1388"/>
                        <a:pt x="5889" y="1973"/>
                        <a:pt x="3830" y="2660"/>
                      </a:cubicBezTo>
                      <a:cubicBezTo>
                        <a:pt x="2700" y="3043"/>
                        <a:pt x="1549" y="3447"/>
                        <a:pt x="439" y="3951"/>
                      </a:cubicBezTo>
                      <a:cubicBezTo>
                        <a:pt x="318" y="3992"/>
                        <a:pt x="157" y="3992"/>
                        <a:pt x="116" y="4113"/>
                      </a:cubicBezTo>
                      <a:cubicBezTo>
                        <a:pt x="36" y="4254"/>
                        <a:pt x="116" y="4092"/>
                        <a:pt x="116" y="4254"/>
                      </a:cubicBezTo>
                      <a:cubicBezTo>
                        <a:pt x="15" y="4294"/>
                        <a:pt x="-25" y="4415"/>
                        <a:pt x="15" y="4516"/>
                      </a:cubicBezTo>
                      <a:cubicBezTo>
                        <a:pt x="56" y="4617"/>
                        <a:pt x="177" y="4658"/>
                        <a:pt x="278" y="46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7" name="Google Shape;1637;p33"/>
                <p:cNvSpPr/>
                <p:nvPr/>
              </p:nvSpPr>
              <p:spPr>
                <a:xfrm>
                  <a:off x="4972295" y="3049786"/>
                  <a:ext cx="13345" cy="3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5" h="3358" extrusionOk="0">
                      <a:moveTo>
                        <a:pt x="127" y="3134"/>
                      </a:moveTo>
                      <a:cubicBezTo>
                        <a:pt x="308" y="3234"/>
                        <a:pt x="308" y="3315"/>
                        <a:pt x="510" y="3356"/>
                      </a:cubicBezTo>
                      <a:cubicBezTo>
                        <a:pt x="672" y="3376"/>
                        <a:pt x="813" y="3295"/>
                        <a:pt x="974" y="3254"/>
                      </a:cubicBezTo>
                      <a:cubicBezTo>
                        <a:pt x="3315" y="2689"/>
                        <a:pt x="5697" y="2306"/>
                        <a:pt x="8038" y="1781"/>
                      </a:cubicBezTo>
                      <a:cubicBezTo>
                        <a:pt x="9814" y="1398"/>
                        <a:pt x="11510" y="873"/>
                        <a:pt x="13225" y="288"/>
                      </a:cubicBezTo>
                      <a:cubicBezTo>
                        <a:pt x="13306" y="268"/>
                        <a:pt x="13346" y="187"/>
                        <a:pt x="13346" y="106"/>
                      </a:cubicBezTo>
                      <a:cubicBezTo>
                        <a:pt x="13306" y="25"/>
                        <a:pt x="13225" y="-15"/>
                        <a:pt x="13144" y="5"/>
                      </a:cubicBezTo>
                      <a:cubicBezTo>
                        <a:pt x="11409" y="389"/>
                        <a:pt x="9632" y="611"/>
                        <a:pt x="7877" y="914"/>
                      </a:cubicBezTo>
                      <a:cubicBezTo>
                        <a:pt x="6101" y="1196"/>
                        <a:pt x="4324" y="1539"/>
                        <a:pt x="2589" y="1963"/>
                      </a:cubicBezTo>
                      <a:cubicBezTo>
                        <a:pt x="1882" y="2124"/>
                        <a:pt x="1196" y="2306"/>
                        <a:pt x="490" y="2508"/>
                      </a:cubicBezTo>
                      <a:cubicBezTo>
                        <a:pt x="429" y="2528"/>
                        <a:pt x="349" y="2508"/>
                        <a:pt x="288" y="2568"/>
                      </a:cubicBezTo>
                      <a:cubicBezTo>
                        <a:pt x="127" y="2689"/>
                        <a:pt x="167" y="2770"/>
                        <a:pt x="66" y="2952"/>
                      </a:cubicBezTo>
                      <a:cubicBezTo>
                        <a:pt x="26" y="2952"/>
                        <a:pt x="-15" y="3033"/>
                        <a:pt x="5" y="3073"/>
                      </a:cubicBezTo>
                      <a:cubicBezTo>
                        <a:pt x="26" y="3113"/>
                        <a:pt x="66" y="3154"/>
                        <a:pt x="127" y="315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8" name="Google Shape;1638;p33"/>
                <p:cNvSpPr/>
                <p:nvPr/>
              </p:nvSpPr>
              <p:spPr>
                <a:xfrm>
                  <a:off x="4973809" y="3056603"/>
                  <a:ext cx="10934" cy="3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4" h="3096" extrusionOk="0">
                      <a:moveTo>
                        <a:pt x="106" y="3078"/>
                      </a:moveTo>
                      <a:cubicBezTo>
                        <a:pt x="490" y="3078"/>
                        <a:pt x="833" y="3119"/>
                        <a:pt x="1236" y="3078"/>
                      </a:cubicBezTo>
                      <a:cubicBezTo>
                        <a:pt x="2690" y="2917"/>
                        <a:pt x="4082" y="2473"/>
                        <a:pt x="5495" y="2109"/>
                      </a:cubicBezTo>
                      <a:cubicBezTo>
                        <a:pt x="7271" y="1666"/>
                        <a:pt x="9007" y="1100"/>
                        <a:pt x="10742" y="535"/>
                      </a:cubicBezTo>
                      <a:cubicBezTo>
                        <a:pt x="10884" y="495"/>
                        <a:pt x="10964" y="333"/>
                        <a:pt x="10924" y="192"/>
                      </a:cubicBezTo>
                      <a:cubicBezTo>
                        <a:pt x="10884" y="51"/>
                        <a:pt x="10722" y="-30"/>
                        <a:pt x="10581" y="10"/>
                      </a:cubicBezTo>
                      <a:cubicBezTo>
                        <a:pt x="9168" y="354"/>
                        <a:pt x="7735" y="596"/>
                        <a:pt x="6322" y="939"/>
                      </a:cubicBezTo>
                      <a:cubicBezTo>
                        <a:pt x="4910" y="1262"/>
                        <a:pt x="3497" y="1625"/>
                        <a:pt x="2104" y="2008"/>
                      </a:cubicBezTo>
                      <a:cubicBezTo>
                        <a:pt x="1741" y="2109"/>
                        <a:pt x="1398" y="2190"/>
                        <a:pt x="1055" y="2331"/>
                      </a:cubicBezTo>
                      <a:cubicBezTo>
                        <a:pt x="691" y="2473"/>
                        <a:pt x="409" y="2695"/>
                        <a:pt x="86" y="2876"/>
                      </a:cubicBezTo>
                      <a:cubicBezTo>
                        <a:pt x="25" y="2876"/>
                        <a:pt x="-15" y="2937"/>
                        <a:pt x="5" y="2997"/>
                      </a:cubicBezTo>
                      <a:cubicBezTo>
                        <a:pt x="5" y="3058"/>
                        <a:pt x="66" y="3078"/>
                        <a:pt x="126" y="30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9" name="Google Shape;1639;p33"/>
                <p:cNvSpPr/>
                <p:nvPr/>
              </p:nvSpPr>
              <p:spPr>
                <a:xfrm>
                  <a:off x="4974819" y="3063142"/>
                  <a:ext cx="6646" cy="1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6" h="1241" extrusionOk="0">
                      <a:moveTo>
                        <a:pt x="125" y="1040"/>
                      </a:moveTo>
                      <a:cubicBezTo>
                        <a:pt x="589" y="1100"/>
                        <a:pt x="973" y="1242"/>
                        <a:pt x="1417" y="1242"/>
                      </a:cubicBezTo>
                      <a:cubicBezTo>
                        <a:pt x="2749" y="1242"/>
                        <a:pt x="4041" y="999"/>
                        <a:pt x="5393" y="818"/>
                      </a:cubicBezTo>
                      <a:cubicBezTo>
                        <a:pt x="5736" y="777"/>
                        <a:pt x="6039" y="697"/>
                        <a:pt x="6382" y="636"/>
                      </a:cubicBezTo>
                      <a:cubicBezTo>
                        <a:pt x="6523" y="636"/>
                        <a:pt x="6664" y="495"/>
                        <a:pt x="6644" y="354"/>
                      </a:cubicBezTo>
                      <a:cubicBezTo>
                        <a:pt x="6644" y="212"/>
                        <a:pt x="6523" y="91"/>
                        <a:pt x="6362" y="91"/>
                      </a:cubicBezTo>
                      <a:cubicBezTo>
                        <a:pt x="6059" y="51"/>
                        <a:pt x="5756" y="10"/>
                        <a:pt x="5473" y="10"/>
                      </a:cubicBezTo>
                      <a:cubicBezTo>
                        <a:pt x="4283" y="-30"/>
                        <a:pt x="3092" y="51"/>
                        <a:pt x="1921" y="192"/>
                      </a:cubicBezTo>
                      <a:cubicBezTo>
                        <a:pt x="1659" y="212"/>
                        <a:pt x="1397" y="232"/>
                        <a:pt x="1155" y="313"/>
                      </a:cubicBezTo>
                      <a:cubicBezTo>
                        <a:pt x="751" y="454"/>
                        <a:pt x="448" y="656"/>
                        <a:pt x="85" y="858"/>
                      </a:cubicBezTo>
                      <a:cubicBezTo>
                        <a:pt x="44" y="858"/>
                        <a:pt x="-16" y="919"/>
                        <a:pt x="4" y="979"/>
                      </a:cubicBezTo>
                      <a:cubicBezTo>
                        <a:pt x="4" y="1040"/>
                        <a:pt x="65" y="1080"/>
                        <a:pt x="125" y="106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0" name="Google Shape;1640;p33"/>
                <p:cNvSpPr/>
                <p:nvPr/>
              </p:nvSpPr>
              <p:spPr>
                <a:xfrm>
                  <a:off x="4980730" y="3038595"/>
                  <a:ext cx="6814" cy="24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4" h="24256" extrusionOk="0">
                      <a:moveTo>
                        <a:pt x="27" y="258"/>
                      </a:moveTo>
                      <a:cubicBezTo>
                        <a:pt x="88" y="661"/>
                        <a:pt x="148" y="1045"/>
                        <a:pt x="229" y="1428"/>
                      </a:cubicBezTo>
                      <a:cubicBezTo>
                        <a:pt x="370" y="1993"/>
                        <a:pt x="612" y="2538"/>
                        <a:pt x="794" y="3103"/>
                      </a:cubicBezTo>
                      <a:cubicBezTo>
                        <a:pt x="2066" y="6837"/>
                        <a:pt x="3236" y="10551"/>
                        <a:pt x="4185" y="14345"/>
                      </a:cubicBezTo>
                      <a:cubicBezTo>
                        <a:pt x="4972" y="17493"/>
                        <a:pt x="5638" y="20662"/>
                        <a:pt x="6082" y="23932"/>
                      </a:cubicBezTo>
                      <a:cubicBezTo>
                        <a:pt x="6122" y="24134"/>
                        <a:pt x="6284" y="24275"/>
                        <a:pt x="6486" y="24255"/>
                      </a:cubicBezTo>
                      <a:cubicBezTo>
                        <a:pt x="6687" y="24234"/>
                        <a:pt x="6849" y="24053"/>
                        <a:pt x="6809" y="23831"/>
                      </a:cubicBezTo>
                      <a:cubicBezTo>
                        <a:pt x="6324" y="19693"/>
                        <a:pt x="5537" y="15657"/>
                        <a:pt x="4487" y="11721"/>
                      </a:cubicBezTo>
                      <a:cubicBezTo>
                        <a:pt x="3640" y="8553"/>
                        <a:pt x="2610" y="5445"/>
                        <a:pt x="1440" y="2336"/>
                      </a:cubicBezTo>
                      <a:cubicBezTo>
                        <a:pt x="1299" y="1953"/>
                        <a:pt x="1157" y="1569"/>
                        <a:pt x="976" y="1186"/>
                      </a:cubicBezTo>
                      <a:cubicBezTo>
                        <a:pt x="794" y="803"/>
                        <a:pt x="572" y="480"/>
                        <a:pt x="350" y="116"/>
                      </a:cubicBezTo>
                      <a:cubicBezTo>
                        <a:pt x="310" y="15"/>
                        <a:pt x="209" y="-25"/>
                        <a:pt x="108" y="15"/>
                      </a:cubicBezTo>
                      <a:cubicBezTo>
                        <a:pt x="7" y="56"/>
                        <a:pt x="-13" y="157"/>
                        <a:pt x="7" y="25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1" name="Google Shape;1641;p33"/>
                <p:cNvSpPr/>
                <p:nvPr/>
              </p:nvSpPr>
              <p:spPr>
                <a:xfrm>
                  <a:off x="5068762" y="3041524"/>
                  <a:ext cx="31102" cy="8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02" h="8428" extrusionOk="0">
                      <a:moveTo>
                        <a:pt x="112" y="8206"/>
                      </a:moveTo>
                      <a:cubicBezTo>
                        <a:pt x="294" y="8408"/>
                        <a:pt x="31" y="8348"/>
                        <a:pt x="294" y="8428"/>
                      </a:cubicBezTo>
                      <a:cubicBezTo>
                        <a:pt x="334" y="8428"/>
                        <a:pt x="395" y="8388"/>
                        <a:pt x="435" y="8388"/>
                      </a:cubicBezTo>
                      <a:cubicBezTo>
                        <a:pt x="1162" y="8146"/>
                        <a:pt x="1888" y="7924"/>
                        <a:pt x="2615" y="7702"/>
                      </a:cubicBezTo>
                      <a:cubicBezTo>
                        <a:pt x="9840" y="5461"/>
                        <a:pt x="17429" y="4170"/>
                        <a:pt x="24795" y="2293"/>
                      </a:cubicBezTo>
                      <a:cubicBezTo>
                        <a:pt x="26854" y="1768"/>
                        <a:pt x="28912" y="1163"/>
                        <a:pt x="30931" y="497"/>
                      </a:cubicBezTo>
                      <a:cubicBezTo>
                        <a:pt x="31052" y="456"/>
                        <a:pt x="31132" y="315"/>
                        <a:pt x="31092" y="174"/>
                      </a:cubicBezTo>
                      <a:cubicBezTo>
                        <a:pt x="31052" y="32"/>
                        <a:pt x="30910" y="-28"/>
                        <a:pt x="30769" y="12"/>
                      </a:cubicBezTo>
                      <a:cubicBezTo>
                        <a:pt x="28630" y="598"/>
                        <a:pt x="26470" y="1102"/>
                        <a:pt x="24311" y="1587"/>
                      </a:cubicBezTo>
                      <a:cubicBezTo>
                        <a:pt x="19245" y="2737"/>
                        <a:pt x="14139" y="3726"/>
                        <a:pt x="9114" y="4977"/>
                      </a:cubicBezTo>
                      <a:cubicBezTo>
                        <a:pt x="6308" y="5663"/>
                        <a:pt x="3563" y="6450"/>
                        <a:pt x="859" y="7419"/>
                      </a:cubicBezTo>
                      <a:cubicBezTo>
                        <a:pt x="596" y="7520"/>
                        <a:pt x="233" y="7480"/>
                        <a:pt x="72" y="7722"/>
                      </a:cubicBezTo>
                      <a:cubicBezTo>
                        <a:pt x="-90" y="7964"/>
                        <a:pt x="72" y="7722"/>
                        <a:pt x="72" y="8004"/>
                      </a:cubicBezTo>
                      <a:cubicBezTo>
                        <a:pt x="11" y="8004"/>
                        <a:pt x="-9" y="8085"/>
                        <a:pt x="11" y="8146"/>
                      </a:cubicBezTo>
                      <a:cubicBezTo>
                        <a:pt x="11" y="8206"/>
                        <a:pt x="92" y="8226"/>
                        <a:pt x="132" y="820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2" name="Google Shape;1642;p33"/>
                <p:cNvSpPr/>
                <p:nvPr/>
              </p:nvSpPr>
              <p:spPr>
                <a:xfrm>
                  <a:off x="5120351" y="3043571"/>
                  <a:ext cx="9981" cy="2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81" h="2958" extrusionOk="0">
                      <a:moveTo>
                        <a:pt x="149" y="2950"/>
                      </a:moveTo>
                      <a:cubicBezTo>
                        <a:pt x="310" y="2930"/>
                        <a:pt x="492" y="2910"/>
                        <a:pt x="654" y="2870"/>
                      </a:cubicBezTo>
                      <a:cubicBezTo>
                        <a:pt x="2127" y="2486"/>
                        <a:pt x="3519" y="1921"/>
                        <a:pt x="4952" y="1518"/>
                      </a:cubicBezTo>
                      <a:cubicBezTo>
                        <a:pt x="6547" y="1074"/>
                        <a:pt x="8161" y="710"/>
                        <a:pt x="9836" y="367"/>
                      </a:cubicBezTo>
                      <a:cubicBezTo>
                        <a:pt x="9937" y="367"/>
                        <a:pt x="9998" y="246"/>
                        <a:pt x="9978" y="145"/>
                      </a:cubicBezTo>
                      <a:cubicBezTo>
                        <a:pt x="9978" y="44"/>
                        <a:pt x="9857" y="-16"/>
                        <a:pt x="9776" y="4"/>
                      </a:cubicBezTo>
                      <a:cubicBezTo>
                        <a:pt x="7717" y="407"/>
                        <a:pt x="5800" y="851"/>
                        <a:pt x="3883" y="1417"/>
                      </a:cubicBezTo>
                      <a:cubicBezTo>
                        <a:pt x="2732" y="1740"/>
                        <a:pt x="1521" y="2002"/>
                        <a:pt x="411" y="2527"/>
                      </a:cubicBezTo>
                      <a:cubicBezTo>
                        <a:pt x="290" y="2587"/>
                        <a:pt x="189" y="2668"/>
                        <a:pt x="68" y="2749"/>
                      </a:cubicBezTo>
                      <a:cubicBezTo>
                        <a:pt x="8" y="2749"/>
                        <a:pt x="-13" y="2829"/>
                        <a:pt x="8" y="2890"/>
                      </a:cubicBezTo>
                      <a:cubicBezTo>
                        <a:pt x="8" y="2950"/>
                        <a:pt x="88" y="2971"/>
                        <a:pt x="129" y="295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3" name="Google Shape;1643;p33"/>
                <p:cNvSpPr/>
                <p:nvPr/>
              </p:nvSpPr>
              <p:spPr>
                <a:xfrm>
                  <a:off x="5057693" y="2945858"/>
                  <a:ext cx="14526" cy="30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26" h="30570" extrusionOk="0">
                      <a:moveTo>
                        <a:pt x="262" y="30489"/>
                      </a:moveTo>
                      <a:cubicBezTo>
                        <a:pt x="444" y="30308"/>
                        <a:pt x="585" y="30227"/>
                        <a:pt x="727" y="30025"/>
                      </a:cubicBezTo>
                      <a:cubicBezTo>
                        <a:pt x="989" y="29642"/>
                        <a:pt x="1110" y="29157"/>
                        <a:pt x="1272" y="28733"/>
                      </a:cubicBezTo>
                      <a:cubicBezTo>
                        <a:pt x="2402" y="25928"/>
                        <a:pt x="3492" y="23123"/>
                        <a:pt x="4642" y="20358"/>
                      </a:cubicBezTo>
                      <a:cubicBezTo>
                        <a:pt x="5772" y="17573"/>
                        <a:pt x="6943" y="14808"/>
                        <a:pt x="8194" y="12083"/>
                      </a:cubicBezTo>
                      <a:cubicBezTo>
                        <a:pt x="10051" y="8087"/>
                        <a:pt x="12049" y="4131"/>
                        <a:pt x="14491" y="317"/>
                      </a:cubicBezTo>
                      <a:cubicBezTo>
                        <a:pt x="14551" y="216"/>
                        <a:pt x="14531" y="95"/>
                        <a:pt x="14450" y="34"/>
                      </a:cubicBezTo>
                      <a:cubicBezTo>
                        <a:pt x="14350" y="-27"/>
                        <a:pt x="14228" y="-6"/>
                        <a:pt x="14168" y="95"/>
                      </a:cubicBezTo>
                      <a:cubicBezTo>
                        <a:pt x="12836" y="1931"/>
                        <a:pt x="11565" y="3788"/>
                        <a:pt x="10434" y="5685"/>
                      </a:cubicBezTo>
                      <a:cubicBezTo>
                        <a:pt x="8719" y="8591"/>
                        <a:pt x="7205" y="11599"/>
                        <a:pt x="5792" y="14646"/>
                      </a:cubicBezTo>
                      <a:cubicBezTo>
                        <a:pt x="4945" y="16483"/>
                        <a:pt x="4157" y="18319"/>
                        <a:pt x="3411" y="20217"/>
                      </a:cubicBezTo>
                      <a:cubicBezTo>
                        <a:pt x="2301" y="23002"/>
                        <a:pt x="1272" y="25848"/>
                        <a:pt x="343" y="28733"/>
                      </a:cubicBezTo>
                      <a:cubicBezTo>
                        <a:pt x="222" y="29117"/>
                        <a:pt x="40" y="29460"/>
                        <a:pt x="0" y="29864"/>
                      </a:cubicBezTo>
                      <a:cubicBezTo>
                        <a:pt x="0" y="30086"/>
                        <a:pt x="40" y="30207"/>
                        <a:pt x="81" y="30429"/>
                      </a:cubicBezTo>
                      <a:cubicBezTo>
                        <a:pt x="81" y="30489"/>
                        <a:pt x="81" y="30550"/>
                        <a:pt x="141" y="30570"/>
                      </a:cubicBezTo>
                      <a:cubicBezTo>
                        <a:pt x="182" y="30570"/>
                        <a:pt x="262" y="30570"/>
                        <a:pt x="262" y="305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4" name="Google Shape;1644;p33"/>
                <p:cNvSpPr/>
                <p:nvPr/>
              </p:nvSpPr>
              <p:spPr>
                <a:xfrm>
                  <a:off x="5063541" y="3007055"/>
                  <a:ext cx="62983" cy="33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83" h="33011" extrusionOk="0">
                      <a:moveTo>
                        <a:pt x="327" y="32746"/>
                      </a:moveTo>
                      <a:cubicBezTo>
                        <a:pt x="671" y="33029"/>
                        <a:pt x="206" y="32968"/>
                        <a:pt x="650" y="33008"/>
                      </a:cubicBezTo>
                      <a:cubicBezTo>
                        <a:pt x="1034" y="33049"/>
                        <a:pt x="1357" y="32625"/>
                        <a:pt x="1700" y="32423"/>
                      </a:cubicBezTo>
                      <a:cubicBezTo>
                        <a:pt x="5171" y="30465"/>
                        <a:pt x="8784" y="28750"/>
                        <a:pt x="12457" y="27155"/>
                      </a:cubicBezTo>
                      <a:cubicBezTo>
                        <a:pt x="18593" y="24491"/>
                        <a:pt x="24910" y="22110"/>
                        <a:pt x="30985" y="19385"/>
                      </a:cubicBezTo>
                      <a:cubicBezTo>
                        <a:pt x="36615" y="16822"/>
                        <a:pt x="42186" y="13936"/>
                        <a:pt x="47554" y="10707"/>
                      </a:cubicBezTo>
                      <a:cubicBezTo>
                        <a:pt x="52923" y="7478"/>
                        <a:pt x="58069" y="3925"/>
                        <a:pt x="62954" y="131"/>
                      </a:cubicBezTo>
                      <a:cubicBezTo>
                        <a:pt x="62994" y="111"/>
                        <a:pt x="62994" y="50"/>
                        <a:pt x="62954" y="30"/>
                      </a:cubicBezTo>
                      <a:cubicBezTo>
                        <a:pt x="62913" y="-10"/>
                        <a:pt x="62893" y="-10"/>
                        <a:pt x="62853" y="30"/>
                      </a:cubicBezTo>
                      <a:cubicBezTo>
                        <a:pt x="57847" y="3643"/>
                        <a:pt x="52580" y="6973"/>
                        <a:pt x="47151" y="10041"/>
                      </a:cubicBezTo>
                      <a:cubicBezTo>
                        <a:pt x="41742" y="13109"/>
                        <a:pt x="36151" y="15914"/>
                        <a:pt x="30520" y="18336"/>
                      </a:cubicBezTo>
                      <a:cubicBezTo>
                        <a:pt x="23396" y="21464"/>
                        <a:pt x="15949" y="24047"/>
                        <a:pt x="8865" y="27377"/>
                      </a:cubicBezTo>
                      <a:cubicBezTo>
                        <a:pt x="6120" y="28669"/>
                        <a:pt x="3415" y="30062"/>
                        <a:pt x="852" y="31676"/>
                      </a:cubicBezTo>
                      <a:cubicBezTo>
                        <a:pt x="590" y="31838"/>
                        <a:pt x="186" y="31898"/>
                        <a:pt x="85" y="32181"/>
                      </a:cubicBezTo>
                      <a:cubicBezTo>
                        <a:pt x="-96" y="32685"/>
                        <a:pt x="45" y="32040"/>
                        <a:pt x="206" y="32564"/>
                      </a:cubicBezTo>
                      <a:cubicBezTo>
                        <a:pt x="166" y="32584"/>
                        <a:pt x="166" y="32665"/>
                        <a:pt x="166" y="32706"/>
                      </a:cubicBezTo>
                      <a:cubicBezTo>
                        <a:pt x="206" y="32746"/>
                        <a:pt x="267" y="32766"/>
                        <a:pt x="307" y="3274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645" name="Google Shape;1645;p33"/>
          <p:cNvGrpSpPr/>
          <p:nvPr/>
        </p:nvGrpSpPr>
        <p:grpSpPr>
          <a:xfrm>
            <a:off x="5590225" y="2324487"/>
            <a:ext cx="461424" cy="732722"/>
            <a:chOff x="177600" y="2303162"/>
            <a:chExt cx="461424" cy="732722"/>
          </a:xfrm>
        </p:grpSpPr>
        <p:grpSp>
          <p:nvGrpSpPr>
            <p:cNvPr id="1646" name="Google Shape;1646;p33"/>
            <p:cNvGrpSpPr/>
            <p:nvPr/>
          </p:nvGrpSpPr>
          <p:grpSpPr>
            <a:xfrm>
              <a:off x="423441" y="2517507"/>
              <a:ext cx="215583" cy="229700"/>
              <a:chOff x="423441" y="2517507"/>
              <a:chExt cx="215583" cy="229700"/>
            </a:xfrm>
          </p:grpSpPr>
          <p:sp>
            <p:nvSpPr>
              <p:cNvPr id="1647" name="Google Shape;1647;p33"/>
              <p:cNvSpPr/>
              <p:nvPr/>
            </p:nvSpPr>
            <p:spPr>
              <a:xfrm>
                <a:off x="439395" y="2545793"/>
                <a:ext cx="174767" cy="185232"/>
              </a:xfrm>
              <a:custGeom>
                <a:avLst/>
                <a:gdLst/>
                <a:ahLst/>
                <a:cxnLst/>
                <a:rect l="l" t="t" r="r" b="b"/>
                <a:pathLst>
                  <a:path w="203218" h="215386" extrusionOk="0">
                    <a:moveTo>
                      <a:pt x="203072" y="0"/>
                    </a:moveTo>
                    <a:cubicBezTo>
                      <a:pt x="203072" y="0"/>
                      <a:pt x="-34594" y="27382"/>
                      <a:pt x="4302" y="215386"/>
                    </a:cubicBezTo>
                    <a:cubicBezTo>
                      <a:pt x="4302" y="215386"/>
                      <a:pt x="209482" y="188004"/>
                      <a:pt x="203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8" name="Google Shape;1648;p33"/>
              <p:cNvSpPr/>
              <p:nvPr/>
            </p:nvSpPr>
            <p:spPr>
              <a:xfrm>
                <a:off x="423441" y="2517507"/>
                <a:ext cx="215583" cy="229700"/>
              </a:xfrm>
              <a:custGeom>
                <a:avLst/>
                <a:gdLst/>
                <a:ahLst/>
                <a:cxnLst/>
                <a:rect l="l" t="t" r="r" b="b"/>
                <a:pathLst>
                  <a:path w="250678" h="267093" extrusionOk="0">
                    <a:moveTo>
                      <a:pt x="762" y="267078"/>
                    </a:moveTo>
                    <a:cubicBezTo>
                      <a:pt x="1634" y="266953"/>
                      <a:pt x="2069" y="267078"/>
                      <a:pt x="2878" y="266766"/>
                    </a:cubicBezTo>
                    <a:cubicBezTo>
                      <a:pt x="5056" y="265833"/>
                      <a:pt x="6550" y="263966"/>
                      <a:pt x="8355" y="262410"/>
                    </a:cubicBezTo>
                    <a:cubicBezTo>
                      <a:pt x="17254" y="254880"/>
                      <a:pt x="25531" y="246790"/>
                      <a:pt x="33745" y="238637"/>
                    </a:cubicBezTo>
                    <a:cubicBezTo>
                      <a:pt x="57767" y="214740"/>
                      <a:pt x="79922" y="189474"/>
                      <a:pt x="103072" y="164954"/>
                    </a:cubicBezTo>
                    <a:cubicBezTo>
                      <a:pt x="133068" y="132905"/>
                      <a:pt x="164309" y="101602"/>
                      <a:pt x="193807" y="69117"/>
                    </a:cubicBezTo>
                    <a:cubicBezTo>
                      <a:pt x="213721" y="47211"/>
                      <a:pt x="232640" y="24745"/>
                      <a:pt x="250438" y="1657"/>
                    </a:cubicBezTo>
                    <a:cubicBezTo>
                      <a:pt x="250812" y="1221"/>
                      <a:pt x="250749" y="599"/>
                      <a:pt x="250252" y="225"/>
                    </a:cubicBezTo>
                    <a:cubicBezTo>
                      <a:pt x="249816" y="-148"/>
                      <a:pt x="249194" y="-23"/>
                      <a:pt x="248820" y="350"/>
                    </a:cubicBezTo>
                    <a:cubicBezTo>
                      <a:pt x="234880" y="17153"/>
                      <a:pt x="220131" y="33395"/>
                      <a:pt x="205071" y="49638"/>
                    </a:cubicBezTo>
                    <a:cubicBezTo>
                      <a:pt x="170408" y="87040"/>
                      <a:pt x="133940" y="123632"/>
                      <a:pt x="98592" y="160723"/>
                    </a:cubicBezTo>
                    <a:cubicBezTo>
                      <a:pt x="77744" y="182753"/>
                      <a:pt x="57269" y="204970"/>
                      <a:pt x="36297" y="227000"/>
                    </a:cubicBezTo>
                    <a:cubicBezTo>
                      <a:pt x="27398" y="236397"/>
                      <a:pt x="18374" y="245607"/>
                      <a:pt x="9288" y="255005"/>
                    </a:cubicBezTo>
                    <a:cubicBezTo>
                      <a:pt x="6301" y="258116"/>
                      <a:pt x="2256" y="260543"/>
                      <a:pt x="389" y="264464"/>
                    </a:cubicBezTo>
                    <a:cubicBezTo>
                      <a:pt x="16" y="265211"/>
                      <a:pt x="264" y="265522"/>
                      <a:pt x="140" y="266331"/>
                    </a:cubicBezTo>
                    <a:cubicBezTo>
                      <a:pt x="-47" y="266517"/>
                      <a:pt x="-47" y="266766"/>
                      <a:pt x="140" y="266953"/>
                    </a:cubicBezTo>
                    <a:cubicBezTo>
                      <a:pt x="327" y="267140"/>
                      <a:pt x="576" y="267140"/>
                      <a:pt x="762" y="2669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9" name="Google Shape;1649;p33"/>
            <p:cNvGrpSpPr/>
            <p:nvPr/>
          </p:nvGrpSpPr>
          <p:grpSpPr>
            <a:xfrm>
              <a:off x="177600" y="2303162"/>
              <a:ext cx="326056" cy="122381"/>
              <a:chOff x="177600" y="2303162"/>
              <a:chExt cx="326056" cy="122381"/>
            </a:xfrm>
          </p:grpSpPr>
          <p:sp>
            <p:nvSpPr>
              <p:cNvPr id="1650" name="Google Shape;1650;p33"/>
              <p:cNvSpPr/>
              <p:nvPr/>
            </p:nvSpPr>
            <p:spPr>
              <a:xfrm>
                <a:off x="275582" y="2303162"/>
                <a:ext cx="228074" cy="122381"/>
              </a:xfrm>
              <a:custGeom>
                <a:avLst/>
                <a:gdLst/>
                <a:ahLst/>
                <a:cxnLst/>
                <a:rect l="l" t="t" r="r" b="b"/>
                <a:pathLst>
                  <a:path w="334174" h="179313" extrusionOk="0">
                    <a:moveTo>
                      <a:pt x="0" y="73082"/>
                    </a:moveTo>
                    <a:cubicBezTo>
                      <a:pt x="0" y="73082"/>
                      <a:pt x="85320" y="12406"/>
                      <a:pt x="170454" y="1951"/>
                    </a:cubicBezTo>
                    <a:cubicBezTo>
                      <a:pt x="228081" y="-5144"/>
                      <a:pt x="324106" y="3880"/>
                      <a:pt x="333503" y="83973"/>
                    </a:cubicBezTo>
                    <a:cubicBezTo>
                      <a:pt x="346323" y="193066"/>
                      <a:pt x="173379" y="232024"/>
                      <a:pt x="0" y="730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1" name="Google Shape;1651;p33"/>
              <p:cNvSpPr/>
              <p:nvPr/>
            </p:nvSpPr>
            <p:spPr>
              <a:xfrm>
                <a:off x="177600" y="2341319"/>
                <a:ext cx="246113" cy="26161"/>
              </a:xfrm>
              <a:custGeom>
                <a:avLst/>
                <a:gdLst/>
                <a:ahLst/>
                <a:cxnLst/>
                <a:rect l="l" t="t" r="r" b="b"/>
                <a:pathLst>
                  <a:path w="360605" h="38331" extrusionOk="0">
                    <a:moveTo>
                      <a:pt x="587" y="20101"/>
                    </a:moveTo>
                    <a:cubicBezTo>
                      <a:pt x="3139" y="21968"/>
                      <a:pt x="4632" y="23710"/>
                      <a:pt x="7557" y="24955"/>
                    </a:cubicBezTo>
                    <a:cubicBezTo>
                      <a:pt x="13220" y="27257"/>
                      <a:pt x="19506" y="26946"/>
                      <a:pt x="25418" y="27631"/>
                    </a:cubicBezTo>
                    <a:cubicBezTo>
                      <a:pt x="107751" y="36654"/>
                      <a:pt x="172286" y="8214"/>
                      <a:pt x="252192" y="13068"/>
                    </a:cubicBezTo>
                    <a:cubicBezTo>
                      <a:pt x="283371" y="15060"/>
                      <a:pt x="317101" y="21470"/>
                      <a:pt x="355436" y="37961"/>
                    </a:cubicBezTo>
                    <a:cubicBezTo>
                      <a:pt x="357303" y="38895"/>
                      <a:pt x="359419" y="37961"/>
                      <a:pt x="360290" y="36281"/>
                    </a:cubicBezTo>
                    <a:cubicBezTo>
                      <a:pt x="361099" y="34414"/>
                      <a:pt x="360290" y="32298"/>
                      <a:pt x="358548" y="31489"/>
                    </a:cubicBezTo>
                    <a:cubicBezTo>
                      <a:pt x="319715" y="12446"/>
                      <a:pt x="285300" y="3422"/>
                      <a:pt x="253126" y="871"/>
                    </a:cubicBezTo>
                    <a:cubicBezTo>
                      <a:pt x="173220" y="-5477"/>
                      <a:pt x="108996" y="25204"/>
                      <a:pt x="26414" y="17985"/>
                    </a:cubicBezTo>
                    <a:cubicBezTo>
                      <a:pt x="20750" y="17487"/>
                      <a:pt x="15025" y="15682"/>
                      <a:pt x="9113" y="16056"/>
                    </a:cubicBezTo>
                    <a:cubicBezTo>
                      <a:pt x="6126" y="16304"/>
                      <a:pt x="4135" y="17549"/>
                      <a:pt x="1085" y="18234"/>
                    </a:cubicBezTo>
                    <a:cubicBezTo>
                      <a:pt x="525" y="18109"/>
                      <a:pt x="90" y="18545"/>
                      <a:pt x="27" y="19043"/>
                    </a:cubicBezTo>
                    <a:cubicBezTo>
                      <a:pt x="-97" y="19540"/>
                      <a:pt x="214" y="19976"/>
                      <a:pt x="774" y="2010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52" name="Google Shape;1652;p33"/>
            <p:cNvGrpSpPr/>
            <p:nvPr/>
          </p:nvGrpSpPr>
          <p:grpSpPr>
            <a:xfrm>
              <a:off x="258393" y="2710176"/>
              <a:ext cx="218640" cy="325708"/>
              <a:chOff x="258393" y="2710176"/>
              <a:chExt cx="218640" cy="325708"/>
            </a:xfrm>
          </p:grpSpPr>
          <p:sp>
            <p:nvSpPr>
              <p:cNvPr id="1653" name="Google Shape;1653;p33"/>
              <p:cNvSpPr/>
              <p:nvPr/>
            </p:nvSpPr>
            <p:spPr>
              <a:xfrm rot="3637164">
                <a:off x="253622" y="2845213"/>
                <a:ext cx="228182" cy="122439"/>
              </a:xfrm>
              <a:custGeom>
                <a:avLst/>
                <a:gdLst/>
                <a:ahLst/>
                <a:cxnLst/>
                <a:rect l="l" t="t" r="r" b="b"/>
                <a:pathLst>
                  <a:path w="334174" h="179313" extrusionOk="0">
                    <a:moveTo>
                      <a:pt x="0" y="73082"/>
                    </a:moveTo>
                    <a:cubicBezTo>
                      <a:pt x="0" y="73082"/>
                      <a:pt x="85320" y="12406"/>
                      <a:pt x="170454" y="1951"/>
                    </a:cubicBezTo>
                    <a:cubicBezTo>
                      <a:pt x="228081" y="-5144"/>
                      <a:pt x="324106" y="3880"/>
                      <a:pt x="333503" y="83973"/>
                    </a:cubicBezTo>
                    <a:cubicBezTo>
                      <a:pt x="346323" y="193066"/>
                      <a:pt x="173379" y="232024"/>
                      <a:pt x="0" y="73082"/>
                    </a:cubicBezTo>
                    <a:close/>
                  </a:path>
                </a:pathLst>
              </a:custGeom>
              <a:solidFill>
                <a:srgbClr val="43847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4" name="Google Shape;1654;p33"/>
              <p:cNvSpPr/>
              <p:nvPr/>
            </p:nvSpPr>
            <p:spPr>
              <a:xfrm rot="3637164">
                <a:off x="209766" y="2810790"/>
                <a:ext cx="246230" cy="26173"/>
              </a:xfrm>
              <a:custGeom>
                <a:avLst/>
                <a:gdLst/>
                <a:ahLst/>
                <a:cxnLst/>
                <a:rect l="l" t="t" r="r" b="b"/>
                <a:pathLst>
                  <a:path w="360605" h="38331" extrusionOk="0">
                    <a:moveTo>
                      <a:pt x="587" y="20101"/>
                    </a:moveTo>
                    <a:cubicBezTo>
                      <a:pt x="3139" y="21968"/>
                      <a:pt x="4632" y="23710"/>
                      <a:pt x="7557" y="24955"/>
                    </a:cubicBezTo>
                    <a:cubicBezTo>
                      <a:pt x="13220" y="27257"/>
                      <a:pt x="19506" y="26946"/>
                      <a:pt x="25418" y="27631"/>
                    </a:cubicBezTo>
                    <a:cubicBezTo>
                      <a:pt x="107751" y="36654"/>
                      <a:pt x="172286" y="8214"/>
                      <a:pt x="252192" y="13068"/>
                    </a:cubicBezTo>
                    <a:cubicBezTo>
                      <a:pt x="283371" y="15060"/>
                      <a:pt x="317101" y="21470"/>
                      <a:pt x="355436" y="37961"/>
                    </a:cubicBezTo>
                    <a:cubicBezTo>
                      <a:pt x="357303" y="38895"/>
                      <a:pt x="359419" y="37961"/>
                      <a:pt x="360290" y="36281"/>
                    </a:cubicBezTo>
                    <a:cubicBezTo>
                      <a:pt x="361099" y="34414"/>
                      <a:pt x="360290" y="32298"/>
                      <a:pt x="358548" y="31489"/>
                    </a:cubicBezTo>
                    <a:cubicBezTo>
                      <a:pt x="319715" y="12446"/>
                      <a:pt x="285300" y="3422"/>
                      <a:pt x="253126" y="871"/>
                    </a:cubicBezTo>
                    <a:cubicBezTo>
                      <a:pt x="173220" y="-5477"/>
                      <a:pt x="108996" y="25204"/>
                      <a:pt x="26414" y="17985"/>
                    </a:cubicBezTo>
                    <a:cubicBezTo>
                      <a:pt x="20750" y="17487"/>
                      <a:pt x="15025" y="15682"/>
                      <a:pt x="9113" y="16056"/>
                    </a:cubicBezTo>
                    <a:cubicBezTo>
                      <a:pt x="6126" y="16304"/>
                      <a:pt x="4135" y="17549"/>
                      <a:pt x="1085" y="18234"/>
                    </a:cubicBezTo>
                    <a:cubicBezTo>
                      <a:pt x="525" y="18109"/>
                      <a:pt x="90" y="18545"/>
                      <a:pt x="27" y="19043"/>
                    </a:cubicBezTo>
                    <a:cubicBezTo>
                      <a:pt x="-97" y="19540"/>
                      <a:pt x="214" y="19976"/>
                      <a:pt x="774" y="2010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7" name="Google Shape;2777;p48"/>
          <p:cNvGrpSpPr/>
          <p:nvPr/>
        </p:nvGrpSpPr>
        <p:grpSpPr>
          <a:xfrm>
            <a:off x="4180401" y="1873931"/>
            <a:ext cx="3345561" cy="2930785"/>
            <a:chOff x="4180401" y="1873931"/>
            <a:chExt cx="3345561" cy="2930785"/>
          </a:xfrm>
        </p:grpSpPr>
        <p:grpSp>
          <p:nvGrpSpPr>
            <p:cNvPr id="2778" name="Google Shape;2778;p48"/>
            <p:cNvGrpSpPr/>
            <p:nvPr/>
          </p:nvGrpSpPr>
          <p:grpSpPr>
            <a:xfrm>
              <a:off x="5848279" y="1873931"/>
              <a:ext cx="1677683" cy="2930785"/>
              <a:chOff x="10413567" y="730568"/>
              <a:chExt cx="1956481" cy="3417825"/>
            </a:xfrm>
          </p:grpSpPr>
          <p:sp>
            <p:nvSpPr>
              <p:cNvPr id="2779" name="Google Shape;2779;p48"/>
              <p:cNvSpPr/>
              <p:nvPr/>
            </p:nvSpPr>
            <p:spPr>
              <a:xfrm>
                <a:off x="10413567" y="730568"/>
                <a:ext cx="1956481" cy="2809004"/>
              </a:xfrm>
              <a:custGeom>
                <a:avLst/>
                <a:gdLst/>
                <a:ahLst/>
                <a:cxnLst/>
                <a:rect l="l" t="t" r="r" b="b"/>
                <a:pathLst>
                  <a:path w="141774" h="203551" extrusionOk="0">
                    <a:moveTo>
                      <a:pt x="79327" y="609"/>
                    </a:moveTo>
                    <a:cubicBezTo>
                      <a:pt x="85906" y="2002"/>
                      <a:pt x="109742" y="3414"/>
                      <a:pt x="124394" y="70945"/>
                    </a:cubicBezTo>
                    <a:cubicBezTo>
                      <a:pt x="139047" y="138455"/>
                      <a:pt x="154789" y="147477"/>
                      <a:pt x="124394" y="175167"/>
                    </a:cubicBezTo>
                    <a:cubicBezTo>
                      <a:pt x="93999" y="202857"/>
                      <a:pt x="78499" y="210668"/>
                      <a:pt x="44371" y="196924"/>
                    </a:cubicBezTo>
                    <a:cubicBezTo>
                      <a:pt x="19243" y="186812"/>
                      <a:pt x="3965" y="170949"/>
                      <a:pt x="817" y="134035"/>
                    </a:cubicBezTo>
                    <a:cubicBezTo>
                      <a:pt x="-2856" y="90885"/>
                      <a:pt x="5298" y="49794"/>
                      <a:pt x="36701" y="23193"/>
                    </a:cubicBezTo>
                    <a:cubicBezTo>
                      <a:pt x="57792" y="5332"/>
                      <a:pt x="65764" y="-2277"/>
                      <a:pt x="79327" y="5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0" name="Google Shape;2780;p48"/>
              <p:cNvSpPr/>
              <p:nvPr/>
            </p:nvSpPr>
            <p:spPr>
              <a:xfrm>
                <a:off x="11364675" y="1419760"/>
                <a:ext cx="27848" cy="2728633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197727" extrusionOk="0">
                    <a:moveTo>
                      <a:pt x="0" y="197728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1" name="Google Shape;2781;p48"/>
              <p:cNvSpPr/>
              <p:nvPr/>
            </p:nvSpPr>
            <p:spPr>
              <a:xfrm>
                <a:off x="10945736" y="1191631"/>
                <a:ext cx="813827" cy="370144"/>
              </a:xfrm>
              <a:custGeom>
                <a:avLst/>
                <a:gdLst/>
                <a:ahLst/>
                <a:cxnLst/>
                <a:rect l="l" t="t" r="r" b="b"/>
                <a:pathLst>
                  <a:path w="58973" h="26822" extrusionOk="0">
                    <a:moveTo>
                      <a:pt x="58973" y="0"/>
                    </a:moveTo>
                    <a:cubicBezTo>
                      <a:pt x="58004" y="666"/>
                      <a:pt x="30213" y="26823"/>
                      <a:pt x="30213" y="26823"/>
                    </a:cubicBezTo>
                    <a:lnTo>
                      <a:pt x="0" y="565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2" name="Google Shape;2782;p48"/>
              <p:cNvSpPr/>
              <p:nvPr/>
            </p:nvSpPr>
            <p:spPr>
              <a:xfrm>
                <a:off x="10873304" y="1364608"/>
                <a:ext cx="958934" cy="489624"/>
              </a:xfrm>
              <a:custGeom>
                <a:avLst/>
                <a:gdLst/>
                <a:ahLst/>
                <a:cxnLst/>
                <a:rect l="l" t="t" r="r" b="b"/>
                <a:pathLst>
                  <a:path w="69488" h="35480" extrusionOk="0">
                    <a:moveTo>
                      <a:pt x="69488" y="0"/>
                    </a:moveTo>
                    <a:cubicBezTo>
                      <a:pt x="68338" y="868"/>
                      <a:pt x="35602" y="35481"/>
                      <a:pt x="35602" y="35481"/>
                    </a:cubicBezTo>
                    <a:lnTo>
                      <a:pt x="0" y="74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3" name="Google Shape;2783;p48"/>
              <p:cNvSpPr/>
              <p:nvPr/>
            </p:nvSpPr>
            <p:spPr>
              <a:xfrm>
                <a:off x="10776374" y="1597196"/>
                <a:ext cx="1152507" cy="489624"/>
              </a:xfrm>
              <a:custGeom>
                <a:avLst/>
                <a:gdLst/>
                <a:ahLst/>
                <a:cxnLst/>
                <a:rect l="l" t="t" r="r" b="b"/>
                <a:pathLst>
                  <a:path w="83515" h="35480" extrusionOk="0">
                    <a:moveTo>
                      <a:pt x="83515" y="0"/>
                    </a:moveTo>
                    <a:cubicBezTo>
                      <a:pt x="82143" y="868"/>
                      <a:pt x="42787" y="35481"/>
                      <a:pt x="42787" y="35481"/>
                    </a:cubicBezTo>
                    <a:lnTo>
                      <a:pt x="0" y="74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4" name="Google Shape;2784;p48"/>
              <p:cNvSpPr/>
              <p:nvPr/>
            </p:nvSpPr>
            <p:spPr>
              <a:xfrm>
                <a:off x="10727902" y="1866565"/>
                <a:ext cx="1249148" cy="489624"/>
              </a:xfrm>
              <a:custGeom>
                <a:avLst/>
                <a:gdLst/>
                <a:ahLst/>
                <a:cxnLst/>
                <a:rect l="l" t="t" r="r" b="b"/>
                <a:pathLst>
                  <a:path w="90518" h="35480" extrusionOk="0">
                    <a:moveTo>
                      <a:pt x="90519" y="0"/>
                    </a:moveTo>
                    <a:cubicBezTo>
                      <a:pt x="89025" y="868"/>
                      <a:pt x="46379" y="35481"/>
                      <a:pt x="46379" y="35481"/>
                    </a:cubicBezTo>
                    <a:lnTo>
                      <a:pt x="0" y="74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5" name="Google Shape;2785;p48"/>
              <p:cNvSpPr/>
              <p:nvPr/>
            </p:nvSpPr>
            <p:spPr>
              <a:xfrm>
                <a:off x="10727902" y="2135921"/>
                <a:ext cx="1249148" cy="489624"/>
              </a:xfrm>
              <a:custGeom>
                <a:avLst/>
                <a:gdLst/>
                <a:ahLst/>
                <a:cxnLst/>
                <a:rect l="l" t="t" r="r" b="b"/>
                <a:pathLst>
                  <a:path w="90518" h="35480" extrusionOk="0">
                    <a:moveTo>
                      <a:pt x="90519" y="0"/>
                    </a:moveTo>
                    <a:cubicBezTo>
                      <a:pt x="89025" y="868"/>
                      <a:pt x="46379" y="35480"/>
                      <a:pt x="46379" y="35480"/>
                    </a:cubicBezTo>
                    <a:lnTo>
                      <a:pt x="0" y="746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6" name="Google Shape;2786;p48"/>
              <p:cNvSpPr/>
              <p:nvPr/>
            </p:nvSpPr>
            <p:spPr>
              <a:xfrm>
                <a:off x="10736266" y="2405290"/>
                <a:ext cx="1232989" cy="489624"/>
              </a:xfrm>
              <a:custGeom>
                <a:avLst/>
                <a:gdLst/>
                <a:ahLst/>
                <a:cxnLst/>
                <a:rect l="l" t="t" r="r" b="b"/>
                <a:pathLst>
                  <a:path w="89347" h="35480" extrusionOk="0">
                    <a:moveTo>
                      <a:pt x="89348" y="0"/>
                    </a:moveTo>
                    <a:cubicBezTo>
                      <a:pt x="87875" y="868"/>
                      <a:pt x="45774" y="35481"/>
                      <a:pt x="45774" y="35481"/>
                    </a:cubicBezTo>
                    <a:lnTo>
                      <a:pt x="0" y="74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7" name="Google Shape;2787;p48"/>
              <p:cNvSpPr/>
              <p:nvPr/>
            </p:nvSpPr>
            <p:spPr>
              <a:xfrm>
                <a:off x="10719828" y="2674646"/>
                <a:ext cx="1265294" cy="489624"/>
              </a:xfrm>
              <a:custGeom>
                <a:avLst/>
                <a:gdLst/>
                <a:ahLst/>
                <a:cxnLst/>
                <a:rect l="l" t="t" r="r" b="b"/>
                <a:pathLst>
                  <a:path w="91688" h="35480" extrusionOk="0">
                    <a:moveTo>
                      <a:pt x="91689" y="0"/>
                    </a:moveTo>
                    <a:cubicBezTo>
                      <a:pt x="90175" y="868"/>
                      <a:pt x="46985" y="35481"/>
                      <a:pt x="46985" y="35481"/>
                    </a:cubicBezTo>
                    <a:lnTo>
                      <a:pt x="0" y="74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88" name="Google Shape;2788;p48"/>
            <p:cNvGrpSpPr/>
            <p:nvPr/>
          </p:nvGrpSpPr>
          <p:grpSpPr>
            <a:xfrm>
              <a:off x="4180401" y="2365818"/>
              <a:ext cx="2119901" cy="2438751"/>
              <a:chOff x="9897806" y="-2895769"/>
              <a:chExt cx="2472187" cy="2844025"/>
            </a:xfrm>
          </p:grpSpPr>
          <p:sp>
            <p:nvSpPr>
              <p:cNvPr id="2789" name="Google Shape;2789;p48"/>
              <p:cNvSpPr/>
              <p:nvPr/>
            </p:nvSpPr>
            <p:spPr>
              <a:xfrm>
                <a:off x="9897806" y="-2895769"/>
                <a:ext cx="2472187" cy="2386613"/>
              </a:xfrm>
              <a:custGeom>
                <a:avLst/>
                <a:gdLst/>
                <a:ahLst/>
                <a:cxnLst/>
                <a:rect l="l" t="t" r="r" b="b"/>
                <a:pathLst>
                  <a:path w="179144" h="172943" extrusionOk="0">
                    <a:moveTo>
                      <a:pt x="179140" y="101498"/>
                    </a:moveTo>
                    <a:cubicBezTo>
                      <a:pt x="178332" y="151348"/>
                      <a:pt x="139784" y="172944"/>
                      <a:pt x="91951" y="172944"/>
                    </a:cubicBezTo>
                    <a:cubicBezTo>
                      <a:pt x="44119" y="172944"/>
                      <a:pt x="0" y="147998"/>
                      <a:pt x="0" y="98148"/>
                    </a:cubicBezTo>
                    <a:cubicBezTo>
                      <a:pt x="0" y="48297"/>
                      <a:pt x="39820" y="0"/>
                      <a:pt x="87672" y="0"/>
                    </a:cubicBezTo>
                    <a:cubicBezTo>
                      <a:pt x="135525" y="0"/>
                      <a:pt x="179705" y="66885"/>
                      <a:pt x="179140" y="10149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0" name="Google Shape;2790;p48"/>
              <p:cNvSpPr/>
              <p:nvPr/>
            </p:nvSpPr>
            <p:spPr>
              <a:xfrm>
                <a:off x="10730399" y="-2558716"/>
                <a:ext cx="744193" cy="652561"/>
              </a:xfrm>
              <a:custGeom>
                <a:avLst/>
                <a:gdLst/>
                <a:ahLst/>
                <a:cxnLst/>
                <a:rect l="l" t="t" r="r" b="b"/>
                <a:pathLst>
                  <a:path w="53927" h="47287" extrusionOk="0">
                    <a:moveTo>
                      <a:pt x="0" y="0"/>
                    </a:moveTo>
                    <a:cubicBezTo>
                      <a:pt x="0" y="0"/>
                      <a:pt x="3370" y="47287"/>
                      <a:pt x="26520" y="47287"/>
                    </a:cubicBezTo>
                    <a:cubicBezTo>
                      <a:pt x="49669" y="47287"/>
                      <a:pt x="53927" y="525"/>
                      <a:pt x="53927" y="52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1" name="Google Shape;2791;p48"/>
              <p:cNvSpPr/>
              <p:nvPr/>
            </p:nvSpPr>
            <p:spPr>
              <a:xfrm>
                <a:off x="10752689" y="-2515820"/>
                <a:ext cx="94130" cy="118363"/>
              </a:xfrm>
              <a:custGeom>
                <a:avLst/>
                <a:gdLst/>
                <a:ahLst/>
                <a:cxnLst/>
                <a:rect l="l" t="t" r="r" b="b"/>
                <a:pathLst>
                  <a:path w="6821" h="8577" extrusionOk="0">
                    <a:moveTo>
                      <a:pt x="0" y="8578"/>
                    </a:moveTo>
                    <a:lnTo>
                      <a:pt x="6822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2" name="Google Shape;2792;p48"/>
              <p:cNvSpPr/>
              <p:nvPr/>
            </p:nvSpPr>
            <p:spPr>
              <a:xfrm>
                <a:off x="11373023" y="-2494358"/>
                <a:ext cx="160977" cy="82151"/>
              </a:xfrm>
              <a:custGeom>
                <a:avLst/>
                <a:gdLst/>
                <a:ahLst/>
                <a:cxnLst/>
                <a:rect l="l" t="t" r="r" b="b"/>
                <a:pathLst>
                  <a:path w="11665" h="5953" extrusionOk="0">
                    <a:moveTo>
                      <a:pt x="0" y="0"/>
                    </a:moveTo>
                    <a:lnTo>
                      <a:pt x="5813" y="5954"/>
                    </a:lnTo>
                    <a:lnTo>
                      <a:pt x="11666" y="1634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3" name="Google Shape;2793;p48"/>
              <p:cNvSpPr/>
              <p:nvPr/>
            </p:nvSpPr>
            <p:spPr>
              <a:xfrm>
                <a:off x="11301710" y="-2247569"/>
                <a:ext cx="64612" cy="116693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8456" extrusionOk="0">
                    <a:moveTo>
                      <a:pt x="0" y="0"/>
                    </a:moveTo>
                    <a:lnTo>
                      <a:pt x="4682" y="8456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4" name="Google Shape;2794;p48"/>
              <p:cNvSpPr/>
              <p:nvPr/>
            </p:nvSpPr>
            <p:spPr>
              <a:xfrm>
                <a:off x="10730399" y="-2289913"/>
                <a:ext cx="163765" cy="145659"/>
              </a:xfrm>
              <a:custGeom>
                <a:avLst/>
                <a:gdLst/>
                <a:ahLst/>
                <a:cxnLst/>
                <a:rect l="l" t="t" r="r" b="b"/>
                <a:pathLst>
                  <a:path w="11867" h="10555" extrusionOk="0">
                    <a:moveTo>
                      <a:pt x="11867" y="0"/>
                    </a:moveTo>
                    <a:lnTo>
                      <a:pt x="6922" y="10555"/>
                    </a:lnTo>
                    <a:lnTo>
                      <a:pt x="0" y="9042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5" name="Google Shape;2795;p48"/>
              <p:cNvSpPr/>
              <p:nvPr/>
            </p:nvSpPr>
            <p:spPr>
              <a:xfrm>
                <a:off x="10583327" y="-2298539"/>
                <a:ext cx="1038224" cy="774693"/>
              </a:xfrm>
              <a:custGeom>
                <a:avLst/>
                <a:gdLst/>
                <a:ahLst/>
                <a:cxnLst/>
                <a:rect l="l" t="t" r="r" b="b"/>
                <a:pathLst>
                  <a:path w="75220" h="56127" extrusionOk="0">
                    <a:moveTo>
                      <a:pt x="0" y="0"/>
                    </a:moveTo>
                    <a:cubicBezTo>
                      <a:pt x="0" y="0"/>
                      <a:pt x="4722" y="56127"/>
                      <a:pt x="36994" y="56127"/>
                    </a:cubicBezTo>
                    <a:cubicBezTo>
                      <a:pt x="69266" y="56127"/>
                      <a:pt x="75220" y="505"/>
                      <a:pt x="75220" y="50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6" name="Google Shape;2796;p48"/>
              <p:cNvSpPr/>
              <p:nvPr/>
            </p:nvSpPr>
            <p:spPr>
              <a:xfrm>
                <a:off x="11496149" y="-2127797"/>
                <a:ext cx="170751" cy="99171"/>
              </a:xfrm>
              <a:custGeom>
                <a:avLst/>
                <a:gdLst/>
                <a:ahLst/>
                <a:cxnLst/>
                <a:rect l="l" t="t" r="r" b="b"/>
                <a:pathLst>
                  <a:path w="12371" h="7185" extrusionOk="0">
                    <a:moveTo>
                      <a:pt x="0" y="0"/>
                    </a:moveTo>
                    <a:lnTo>
                      <a:pt x="5086" y="7185"/>
                    </a:lnTo>
                    <a:lnTo>
                      <a:pt x="12372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7" name="Google Shape;2797;p48"/>
              <p:cNvSpPr/>
              <p:nvPr/>
            </p:nvSpPr>
            <p:spPr>
              <a:xfrm>
                <a:off x="11401441" y="-1887674"/>
                <a:ext cx="220067" cy="71304"/>
              </a:xfrm>
              <a:custGeom>
                <a:avLst/>
                <a:gdLst/>
                <a:ahLst/>
                <a:cxnLst/>
                <a:rect l="l" t="t" r="r" b="b"/>
                <a:pathLst>
                  <a:path w="15944" h="5166" extrusionOk="0">
                    <a:moveTo>
                      <a:pt x="15944" y="1231"/>
                    </a:moveTo>
                    <a:lnTo>
                      <a:pt x="5974" y="5166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8" name="Google Shape;2798;p48"/>
              <p:cNvSpPr/>
              <p:nvPr/>
            </p:nvSpPr>
            <p:spPr>
              <a:xfrm>
                <a:off x="11301710" y="-1747572"/>
                <a:ext cx="194436" cy="108087"/>
              </a:xfrm>
              <a:custGeom>
                <a:avLst/>
                <a:gdLst/>
                <a:ahLst/>
                <a:cxnLst/>
                <a:rect l="l" t="t" r="r" b="b"/>
                <a:pathLst>
                  <a:path w="14087" h="7831" extrusionOk="0">
                    <a:moveTo>
                      <a:pt x="0" y="0"/>
                    </a:moveTo>
                    <a:lnTo>
                      <a:pt x="4218" y="7831"/>
                    </a:lnTo>
                    <a:lnTo>
                      <a:pt x="14088" y="6802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9" name="Google Shape;2799;p48"/>
              <p:cNvSpPr/>
              <p:nvPr/>
            </p:nvSpPr>
            <p:spPr>
              <a:xfrm>
                <a:off x="10495865" y="-2183501"/>
                <a:ext cx="111138" cy="40386"/>
              </a:xfrm>
              <a:custGeom>
                <a:avLst/>
                <a:gdLst/>
                <a:ahLst/>
                <a:cxnLst/>
                <a:rect l="l" t="t" r="r" b="b"/>
                <a:pathLst>
                  <a:path w="8052" h="2926" extrusionOk="0">
                    <a:moveTo>
                      <a:pt x="0" y="0"/>
                    </a:moveTo>
                    <a:lnTo>
                      <a:pt x="8053" y="2926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0" name="Google Shape;2800;p48"/>
              <p:cNvSpPr/>
              <p:nvPr/>
            </p:nvSpPr>
            <p:spPr>
              <a:xfrm>
                <a:off x="10606997" y="-1911357"/>
                <a:ext cx="168529" cy="59323"/>
              </a:xfrm>
              <a:custGeom>
                <a:avLst/>
                <a:gdLst/>
                <a:ahLst/>
                <a:cxnLst/>
                <a:rect l="l" t="t" r="r" b="b"/>
                <a:pathLst>
                  <a:path w="12210" h="4298" extrusionOk="0">
                    <a:moveTo>
                      <a:pt x="0" y="1716"/>
                    </a:moveTo>
                    <a:lnTo>
                      <a:pt x="6418" y="4299"/>
                    </a:lnTo>
                    <a:lnTo>
                      <a:pt x="12210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1" name="Google Shape;2801;p48"/>
              <p:cNvSpPr/>
              <p:nvPr/>
            </p:nvSpPr>
            <p:spPr>
              <a:xfrm>
                <a:off x="10730399" y="-1736696"/>
                <a:ext cx="163794" cy="106403"/>
              </a:xfrm>
              <a:custGeom>
                <a:avLst/>
                <a:gdLst/>
                <a:ahLst/>
                <a:cxnLst/>
                <a:rect l="l" t="t" r="r" b="b"/>
                <a:pathLst>
                  <a:path w="11867" h="7709" extrusionOk="0">
                    <a:moveTo>
                      <a:pt x="11867" y="0"/>
                    </a:moveTo>
                    <a:lnTo>
                      <a:pt x="8436" y="7710"/>
                    </a:lnTo>
                    <a:lnTo>
                      <a:pt x="0" y="771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2" name="Google Shape;2802;p48"/>
              <p:cNvSpPr/>
              <p:nvPr/>
            </p:nvSpPr>
            <p:spPr>
              <a:xfrm>
                <a:off x="10371897" y="-2079325"/>
                <a:ext cx="1461643" cy="1035436"/>
              </a:xfrm>
              <a:custGeom>
                <a:avLst/>
                <a:gdLst/>
                <a:ahLst/>
                <a:cxnLst/>
                <a:rect l="l" t="t" r="r" b="b"/>
                <a:pathLst>
                  <a:path w="105897" h="75018" extrusionOk="0">
                    <a:moveTo>
                      <a:pt x="0" y="0"/>
                    </a:moveTo>
                    <a:cubicBezTo>
                      <a:pt x="0" y="0"/>
                      <a:pt x="6640" y="75018"/>
                      <a:pt x="52091" y="75018"/>
                    </a:cubicBezTo>
                    <a:cubicBezTo>
                      <a:pt x="97542" y="75018"/>
                      <a:pt x="105897" y="1574"/>
                      <a:pt x="105897" y="157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3" name="Google Shape;2803;p48"/>
              <p:cNvSpPr/>
              <p:nvPr/>
            </p:nvSpPr>
            <p:spPr>
              <a:xfrm>
                <a:off x="10271338" y="-1972913"/>
                <a:ext cx="206692" cy="60441"/>
              </a:xfrm>
              <a:custGeom>
                <a:avLst/>
                <a:gdLst/>
                <a:ahLst/>
                <a:cxnLst/>
                <a:rect l="l" t="t" r="r" b="b"/>
                <a:pathLst>
                  <a:path w="14975" h="4379" extrusionOk="0">
                    <a:moveTo>
                      <a:pt x="0" y="0"/>
                    </a:moveTo>
                    <a:lnTo>
                      <a:pt x="9102" y="4379"/>
                    </a:lnTo>
                    <a:lnTo>
                      <a:pt x="14976" y="127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4" name="Google Shape;2804;p48"/>
              <p:cNvSpPr/>
              <p:nvPr/>
            </p:nvSpPr>
            <p:spPr>
              <a:xfrm>
                <a:off x="11808401" y="-2004947"/>
                <a:ext cx="120896" cy="92477"/>
              </a:xfrm>
              <a:custGeom>
                <a:avLst/>
                <a:gdLst/>
                <a:ahLst/>
                <a:cxnLst/>
                <a:rect l="l" t="t" r="r" b="b"/>
                <a:pathLst>
                  <a:path w="8759" h="6700" extrusionOk="0">
                    <a:moveTo>
                      <a:pt x="0" y="6701"/>
                    </a:moveTo>
                    <a:lnTo>
                      <a:pt x="8759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5" name="Google Shape;2805;p48"/>
              <p:cNvSpPr/>
              <p:nvPr/>
            </p:nvSpPr>
            <p:spPr>
              <a:xfrm>
                <a:off x="11425677" y="-1325831"/>
                <a:ext cx="198894" cy="108074"/>
              </a:xfrm>
              <a:custGeom>
                <a:avLst/>
                <a:gdLst/>
                <a:ahLst/>
                <a:cxnLst/>
                <a:rect l="l" t="t" r="r" b="b"/>
                <a:pathLst>
                  <a:path w="14410" h="7830" extrusionOk="0">
                    <a:moveTo>
                      <a:pt x="0" y="0"/>
                    </a:moveTo>
                    <a:lnTo>
                      <a:pt x="4440" y="7831"/>
                    </a:lnTo>
                    <a:lnTo>
                      <a:pt x="14410" y="7003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6" name="Google Shape;2806;p48"/>
              <p:cNvSpPr/>
              <p:nvPr/>
            </p:nvSpPr>
            <p:spPr>
              <a:xfrm>
                <a:off x="11293925" y="-1217763"/>
                <a:ext cx="39544" cy="115610"/>
              </a:xfrm>
              <a:custGeom>
                <a:avLst/>
                <a:gdLst/>
                <a:ahLst/>
                <a:cxnLst/>
                <a:rect l="l" t="t" r="r" b="b"/>
                <a:pathLst>
                  <a:path w="2865" h="8376" extrusionOk="0">
                    <a:moveTo>
                      <a:pt x="0" y="0"/>
                    </a:moveTo>
                    <a:cubicBezTo>
                      <a:pt x="383" y="222"/>
                      <a:pt x="2866" y="8376"/>
                      <a:pt x="2866" y="837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7" name="Google Shape;2807;p48"/>
              <p:cNvSpPr/>
              <p:nvPr/>
            </p:nvSpPr>
            <p:spPr>
              <a:xfrm>
                <a:off x="11593645" y="-1562048"/>
                <a:ext cx="179115" cy="76038"/>
              </a:xfrm>
              <a:custGeom>
                <a:avLst/>
                <a:gdLst/>
                <a:ahLst/>
                <a:cxnLst/>
                <a:rect l="l" t="t" r="r" b="b"/>
                <a:pathLst>
                  <a:path w="12977" h="5509" extrusionOk="0">
                    <a:moveTo>
                      <a:pt x="0" y="0"/>
                    </a:moveTo>
                    <a:lnTo>
                      <a:pt x="5389" y="5510"/>
                    </a:lnTo>
                    <a:lnTo>
                      <a:pt x="12977" y="1312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8" name="Google Shape;2808;p48"/>
              <p:cNvSpPr/>
              <p:nvPr/>
            </p:nvSpPr>
            <p:spPr>
              <a:xfrm>
                <a:off x="10333459" y="-1789350"/>
                <a:ext cx="203628" cy="66293"/>
              </a:xfrm>
              <a:custGeom>
                <a:avLst/>
                <a:gdLst/>
                <a:ahLst/>
                <a:cxnLst/>
                <a:rect l="l" t="t" r="r" b="b"/>
                <a:pathLst>
                  <a:path w="14753" h="4803" extrusionOk="0">
                    <a:moveTo>
                      <a:pt x="0" y="2725"/>
                    </a:moveTo>
                    <a:lnTo>
                      <a:pt x="7851" y="4804"/>
                    </a:lnTo>
                    <a:lnTo>
                      <a:pt x="14753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9" name="Google Shape;2809;p48"/>
              <p:cNvSpPr/>
              <p:nvPr/>
            </p:nvSpPr>
            <p:spPr>
              <a:xfrm>
                <a:off x="10435137" y="-1523886"/>
                <a:ext cx="177155" cy="84678"/>
              </a:xfrm>
              <a:custGeom>
                <a:avLst/>
                <a:gdLst/>
                <a:ahLst/>
                <a:cxnLst/>
                <a:rect l="l" t="t" r="r" b="b"/>
                <a:pathLst>
                  <a:path w="12835" h="6135" extrusionOk="0">
                    <a:moveTo>
                      <a:pt x="0" y="1655"/>
                    </a:moveTo>
                    <a:lnTo>
                      <a:pt x="8355" y="6136"/>
                    </a:lnTo>
                    <a:lnTo>
                      <a:pt x="12836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0" name="Google Shape;2810;p48"/>
              <p:cNvSpPr/>
              <p:nvPr/>
            </p:nvSpPr>
            <p:spPr>
              <a:xfrm>
                <a:off x="10562997" y="-1303265"/>
                <a:ext cx="183849" cy="60165"/>
              </a:xfrm>
              <a:custGeom>
                <a:avLst/>
                <a:gdLst/>
                <a:ahLst/>
                <a:cxnLst/>
                <a:rect l="l" t="t" r="r" b="b"/>
                <a:pathLst>
                  <a:path w="13320" h="4359" extrusionOk="0">
                    <a:moveTo>
                      <a:pt x="0" y="4359"/>
                    </a:moveTo>
                    <a:cubicBezTo>
                      <a:pt x="222" y="4097"/>
                      <a:pt x="8416" y="4359"/>
                      <a:pt x="8416" y="4359"/>
                    </a:cubicBezTo>
                    <a:lnTo>
                      <a:pt x="13320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1" name="Google Shape;2811;p48"/>
              <p:cNvSpPr/>
              <p:nvPr/>
            </p:nvSpPr>
            <p:spPr>
              <a:xfrm>
                <a:off x="10721483" y="-1202429"/>
                <a:ext cx="154036" cy="112256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8133" extrusionOk="0">
                    <a:moveTo>
                      <a:pt x="0" y="8134"/>
                    </a:moveTo>
                    <a:cubicBezTo>
                      <a:pt x="303" y="7911"/>
                      <a:pt x="8517" y="6761"/>
                      <a:pt x="8517" y="6761"/>
                    </a:cubicBezTo>
                    <a:lnTo>
                      <a:pt x="11161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2" name="Google Shape;2812;p48"/>
              <p:cNvSpPr/>
              <p:nvPr/>
            </p:nvSpPr>
            <p:spPr>
              <a:xfrm>
                <a:off x="10145714" y="-1913303"/>
                <a:ext cx="1917940" cy="1255503"/>
              </a:xfrm>
              <a:custGeom>
                <a:avLst/>
                <a:gdLst/>
                <a:ahLst/>
                <a:cxnLst/>
                <a:rect l="l" t="t" r="r" b="b"/>
                <a:pathLst>
                  <a:path w="138956" h="90962" extrusionOk="0">
                    <a:moveTo>
                      <a:pt x="0" y="0"/>
                    </a:moveTo>
                    <a:cubicBezTo>
                      <a:pt x="0" y="0"/>
                      <a:pt x="8699" y="90962"/>
                      <a:pt x="68358" y="90962"/>
                    </a:cubicBezTo>
                    <a:cubicBezTo>
                      <a:pt x="128018" y="90962"/>
                      <a:pt x="138956" y="5894"/>
                      <a:pt x="138956" y="589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13" name="Google Shape;2813;p48"/>
              <p:cNvGrpSpPr/>
              <p:nvPr/>
            </p:nvGrpSpPr>
            <p:grpSpPr>
              <a:xfrm>
                <a:off x="10028056" y="-1791201"/>
                <a:ext cx="2121185" cy="1079949"/>
                <a:chOff x="8903178" y="5005391"/>
                <a:chExt cx="153689" cy="78247"/>
              </a:xfrm>
            </p:grpSpPr>
            <p:sp>
              <p:nvSpPr>
                <p:cNvPr id="2814" name="Google Shape;2814;p48"/>
                <p:cNvSpPr/>
                <p:nvPr/>
              </p:nvSpPr>
              <p:spPr>
                <a:xfrm>
                  <a:off x="9040943" y="5009568"/>
                  <a:ext cx="15924" cy="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24" h="7346" extrusionOk="0">
                      <a:moveTo>
                        <a:pt x="0" y="0"/>
                      </a:moveTo>
                      <a:lnTo>
                        <a:pt x="6782" y="7347"/>
                      </a:lnTo>
                      <a:lnTo>
                        <a:pt x="15924" y="3128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5" name="Google Shape;2815;p48"/>
                <p:cNvSpPr/>
                <p:nvPr/>
              </p:nvSpPr>
              <p:spPr>
                <a:xfrm>
                  <a:off x="9037533" y="5021941"/>
                  <a:ext cx="19334" cy="6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4" h="6559" extrusionOk="0">
                      <a:moveTo>
                        <a:pt x="0" y="0"/>
                      </a:moveTo>
                      <a:lnTo>
                        <a:pt x="6802" y="6559"/>
                      </a:lnTo>
                      <a:lnTo>
                        <a:pt x="19335" y="2503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6" name="Google Shape;2816;p48"/>
                <p:cNvSpPr/>
                <p:nvPr/>
              </p:nvSpPr>
              <p:spPr>
                <a:xfrm>
                  <a:off x="9030590" y="5038611"/>
                  <a:ext cx="22301" cy="7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01" h="7588" extrusionOk="0">
                      <a:moveTo>
                        <a:pt x="22302" y="0"/>
                      </a:moveTo>
                      <a:cubicBezTo>
                        <a:pt x="21514" y="706"/>
                        <a:pt x="6943" y="7589"/>
                        <a:pt x="6943" y="7589"/>
                      </a:cubicBezTo>
                      <a:lnTo>
                        <a:pt x="0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7" name="Google Shape;2817;p48"/>
                <p:cNvSpPr/>
                <p:nvPr/>
              </p:nvSpPr>
              <p:spPr>
                <a:xfrm>
                  <a:off x="9024797" y="5048440"/>
                  <a:ext cx="16145" cy="8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5" h="8739" extrusionOk="0">
                      <a:moveTo>
                        <a:pt x="0" y="0"/>
                      </a:moveTo>
                      <a:lnTo>
                        <a:pt x="5793" y="8739"/>
                      </a:lnTo>
                      <a:lnTo>
                        <a:pt x="16146" y="438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8" name="Google Shape;2818;p48"/>
                <p:cNvSpPr/>
                <p:nvPr/>
              </p:nvSpPr>
              <p:spPr>
                <a:xfrm>
                  <a:off x="8903178" y="5005391"/>
                  <a:ext cx="10817" cy="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17" h="5287" extrusionOk="0">
                      <a:moveTo>
                        <a:pt x="0" y="0"/>
                      </a:moveTo>
                      <a:lnTo>
                        <a:pt x="10818" y="5288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9" name="Google Shape;2819;p48"/>
                <p:cNvSpPr/>
                <p:nvPr/>
              </p:nvSpPr>
              <p:spPr>
                <a:xfrm>
                  <a:off x="8908587" y="5022869"/>
                  <a:ext cx="16266" cy="4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6" h="4561" extrusionOk="0">
                      <a:moveTo>
                        <a:pt x="0" y="0"/>
                      </a:moveTo>
                      <a:lnTo>
                        <a:pt x="8537" y="4561"/>
                      </a:lnTo>
                      <a:lnTo>
                        <a:pt x="16267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0" name="Google Shape;2820;p48"/>
                <p:cNvSpPr/>
                <p:nvPr/>
              </p:nvSpPr>
              <p:spPr>
                <a:xfrm>
                  <a:off x="8913996" y="5039580"/>
                  <a:ext cx="15742" cy="5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42" h="5529" extrusionOk="0">
                      <a:moveTo>
                        <a:pt x="0" y="2523"/>
                      </a:moveTo>
                      <a:cubicBezTo>
                        <a:pt x="1534" y="2846"/>
                        <a:pt x="11080" y="5530"/>
                        <a:pt x="11080" y="5530"/>
                      </a:cubicBezTo>
                      <a:lnTo>
                        <a:pt x="15742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1" name="Google Shape;2821;p48"/>
                <p:cNvSpPr/>
                <p:nvPr/>
              </p:nvSpPr>
              <p:spPr>
                <a:xfrm>
                  <a:off x="8921867" y="5055766"/>
                  <a:ext cx="15722" cy="41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22" h="4198" extrusionOk="0">
                      <a:moveTo>
                        <a:pt x="0" y="3088"/>
                      </a:moveTo>
                      <a:lnTo>
                        <a:pt x="11181" y="4198"/>
                      </a:lnTo>
                      <a:lnTo>
                        <a:pt x="15722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2" name="Google Shape;2822;p48"/>
                <p:cNvSpPr/>
                <p:nvPr/>
              </p:nvSpPr>
              <p:spPr>
                <a:xfrm>
                  <a:off x="8930263" y="5067250"/>
                  <a:ext cx="16408" cy="4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08" h="4985" extrusionOk="0">
                      <a:moveTo>
                        <a:pt x="0" y="4662"/>
                      </a:moveTo>
                      <a:lnTo>
                        <a:pt x="12856" y="4985"/>
                      </a:lnTo>
                      <a:lnTo>
                        <a:pt x="1640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3" name="Google Shape;2823;p48"/>
                <p:cNvSpPr/>
                <p:nvPr/>
              </p:nvSpPr>
              <p:spPr>
                <a:xfrm>
                  <a:off x="9013778" y="5062527"/>
                  <a:ext cx="19092" cy="93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92" h="9385" extrusionOk="0">
                      <a:moveTo>
                        <a:pt x="0" y="0"/>
                      </a:moveTo>
                      <a:lnTo>
                        <a:pt x="5268" y="9385"/>
                      </a:lnTo>
                      <a:lnTo>
                        <a:pt x="19093" y="7225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4" name="Google Shape;2824;p48"/>
                <p:cNvSpPr/>
                <p:nvPr/>
              </p:nvSpPr>
              <p:spPr>
                <a:xfrm>
                  <a:off x="9003364" y="5070802"/>
                  <a:ext cx="15681" cy="10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81" h="10252" extrusionOk="0">
                      <a:moveTo>
                        <a:pt x="0" y="0"/>
                      </a:moveTo>
                      <a:lnTo>
                        <a:pt x="2947" y="10253"/>
                      </a:lnTo>
                      <a:lnTo>
                        <a:pt x="15682" y="10253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5" name="Google Shape;2825;p48"/>
                <p:cNvSpPr/>
                <p:nvPr/>
              </p:nvSpPr>
              <p:spPr>
                <a:xfrm>
                  <a:off x="8946671" y="5074213"/>
                  <a:ext cx="11080" cy="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80" h="9425" extrusionOk="0">
                      <a:moveTo>
                        <a:pt x="10152" y="0"/>
                      </a:moveTo>
                      <a:lnTo>
                        <a:pt x="11080" y="7972"/>
                      </a:lnTo>
                      <a:lnTo>
                        <a:pt x="0" y="9426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826" name="Google Shape;2826;p48"/>
              <p:cNvSpPr/>
              <p:nvPr/>
            </p:nvSpPr>
            <p:spPr>
              <a:xfrm>
                <a:off x="11102274" y="-2280721"/>
                <a:ext cx="27848" cy="2228976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161520" extrusionOk="0">
                    <a:moveTo>
                      <a:pt x="0" y="16152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" name="Google Shape;625;p34">
            <a:extLst>
              <a:ext uri="{FF2B5EF4-FFF2-40B4-BE49-F238E27FC236}">
                <a16:creationId xmlns:a16="http://schemas.microsoft.com/office/drawing/2014/main" id="{EFE1B1B6-5BB1-0109-FC9F-EC7E43A699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6179" y="1560077"/>
            <a:ext cx="51621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rgbClr val="FF0000"/>
                </a:solidFill>
                <a:latin typeface="+mj-lt"/>
              </a:rPr>
              <a:t>DẶN DÒ</a:t>
            </a:r>
            <a:endParaRPr sz="72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5F3"/>
        </a:solidFill>
        <a:effectLst/>
      </p:bgPr>
    </p:bg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29"/>
          <p:cNvSpPr txBox="1">
            <a:spLocks noGrp="1"/>
          </p:cNvSpPr>
          <p:nvPr>
            <p:ph type="ctrTitle"/>
          </p:nvPr>
        </p:nvSpPr>
        <p:spPr>
          <a:xfrm>
            <a:off x="1536743" y="1240280"/>
            <a:ext cx="6272785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32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KHOA HỌC</a:t>
            </a:r>
            <a:r>
              <a:rPr lang="en-US" sz="2800" dirty="0">
                <a:solidFill>
                  <a:srgbClr val="06121A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00" dirty="0">
                <a:solidFill>
                  <a:srgbClr val="06121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VAI TRÒ CỦA THỰC VẬT  TRONG CHUỖI THỨC </a:t>
            </a:r>
            <a:r>
              <a:rPr lang="en-US" sz="2800" b="1" dirty="0" smtClean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ĂN</a:t>
            </a:r>
            <a:br>
              <a:rPr lang="en-US" sz="2800" b="1" dirty="0" smtClean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dirty="0" smtClean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800" b="1" dirty="0" err="1" smtClean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tiết</a:t>
            </a:r>
            <a:r>
              <a:rPr lang="en-US" sz="2800" b="1" dirty="0" smtClean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3)</a:t>
            </a:r>
            <a:endParaRPr sz="2800" b="1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1" name="Google Shape;1521;p29"/>
          <p:cNvGrpSpPr/>
          <p:nvPr/>
        </p:nvGrpSpPr>
        <p:grpSpPr>
          <a:xfrm>
            <a:off x="7129010" y="301613"/>
            <a:ext cx="1632517" cy="938667"/>
            <a:chOff x="7129010" y="301613"/>
            <a:chExt cx="1632517" cy="938667"/>
          </a:xfrm>
        </p:grpSpPr>
        <p:sp>
          <p:nvSpPr>
            <p:cNvPr id="1522" name="Google Shape;1522;p29"/>
            <p:cNvSpPr/>
            <p:nvPr/>
          </p:nvSpPr>
          <p:spPr>
            <a:xfrm>
              <a:off x="7129010" y="858003"/>
              <a:ext cx="705128" cy="382277"/>
            </a:xfrm>
            <a:custGeom>
              <a:avLst/>
              <a:gdLst/>
              <a:ahLst/>
              <a:cxnLst/>
              <a:rect l="l" t="t" r="r" b="b"/>
              <a:pathLst>
                <a:path w="705128" h="382277" extrusionOk="0">
                  <a:moveTo>
                    <a:pt x="694882" y="248052"/>
                  </a:moveTo>
                  <a:cubicBezTo>
                    <a:pt x="673451" y="302821"/>
                    <a:pt x="607157" y="342254"/>
                    <a:pt x="528100" y="355208"/>
                  </a:cubicBezTo>
                  <a:cubicBezTo>
                    <a:pt x="520956" y="356351"/>
                    <a:pt x="513621" y="357304"/>
                    <a:pt x="506192" y="358066"/>
                  </a:cubicBezTo>
                  <a:cubicBezTo>
                    <a:pt x="415228" y="389212"/>
                    <a:pt x="310834" y="389212"/>
                    <a:pt x="221299" y="364352"/>
                  </a:cubicBezTo>
                  <a:cubicBezTo>
                    <a:pt x="213679" y="363876"/>
                    <a:pt x="206059" y="363114"/>
                    <a:pt x="198534" y="362161"/>
                  </a:cubicBezTo>
                  <a:cubicBezTo>
                    <a:pt x="115667" y="351970"/>
                    <a:pt x="41658" y="316727"/>
                    <a:pt x="11940" y="261482"/>
                  </a:cubicBezTo>
                  <a:cubicBezTo>
                    <a:pt x="-27113" y="188521"/>
                    <a:pt x="33943" y="115559"/>
                    <a:pt x="132431" y="83460"/>
                  </a:cubicBezTo>
                  <a:cubicBezTo>
                    <a:pt x="139003" y="81364"/>
                    <a:pt x="145575" y="79364"/>
                    <a:pt x="150909" y="76983"/>
                  </a:cubicBezTo>
                  <a:cubicBezTo>
                    <a:pt x="188342" y="36692"/>
                    <a:pt x="253208" y="8308"/>
                    <a:pt x="321597" y="1164"/>
                  </a:cubicBezTo>
                  <a:cubicBezTo>
                    <a:pt x="422467" y="-8266"/>
                    <a:pt x="494476" y="41359"/>
                    <a:pt x="551721" y="86413"/>
                  </a:cubicBezTo>
                  <a:cubicBezTo>
                    <a:pt x="558008" y="88603"/>
                    <a:pt x="564866" y="90699"/>
                    <a:pt x="571724" y="92794"/>
                  </a:cubicBezTo>
                  <a:cubicBezTo>
                    <a:pt x="653829" y="118893"/>
                    <a:pt x="724505" y="168232"/>
                    <a:pt x="700311" y="233574"/>
                  </a:cubicBezTo>
                  <a:cubicBezTo>
                    <a:pt x="698883" y="238432"/>
                    <a:pt x="697073" y="243289"/>
                    <a:pt x="694882" y="2481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29"/>
            <p:cNvSpPr/>
            <p:nvPr/>
          </p:nvSpPr>
          <p:spPr>
            <a:xfrm>
              <a:off x="7834156" y="301613"/>
              <a:ext cx="927371" cy="382643"/>
            </a:xfrm>
            <a:custGeom>
              <a:avLst/>
              <a:gdLst/>
              <a:ahLst/>
              <a:cxnLst/>
              <a:rect l="l" t="t" r="r" b="b"/>
              <a:pathLst>
                <a:path w="1240630" h="511897" extrusionOk="0">
                  <a:moveTo>
                    <a:pt x="1114330" y="223171"/>
                  </a:moveTo>
                  <a:cubicBezTo>
                    <a:pt x="1104043" y="223171"/>
                    <a:pt x="1094137" y="223933"/>
                    <a:pt x="1084516" y="225362"/>
                  </a:cubicBezTo>
                  <a:cubicBezTo>
                    <a:pt x="1053656" y="174117"/>
                    <a:pt x="986409" y="137160"/>
                    <a:pt x="906589" y="131636"/>
                  </a:cubicBezTo>
                  <a:cubicBezTo>
                    <a:pt x="871442" y="55340"/>
                    <a:pt x="767905" y="0"/>
                    <a:pt x="645700" y="0"/>
                  </a:cubicBezTo>
                  <a:cubicBezTo>
                    <a:pt x="523494" y="0"/>
                    <a:pt x="418147" y="56293"/>
                    <a:pt x="383857" y="133636"/>
                  </a:cubicBezTo>
                  <a:cubicBezTo>
                    <a:pt x="381285" y="134493"/>
                    <a:pt x="378619" y="135350"/>
                    <a:pt x="375951" y="136208"/>
                  </a:cubicBezTo>
                  <a:cubicBezTo>
                    <a:pt x="321373" y="154019"/>
                    <a:pt x="275939" y="181737"/>
                    <a:pt x="246412" y="215075"/>
                  </a:cubicBezTo>
                  <a:cubicBezTo>
                    <a:pt x="221837" y="206978"/>
                    <a:pt x="192977" y="202311"/>
                    <a:pt x="162115" y="202311"/>
                  </a:cubicBezTo>
                  <a:cubicBezTo>
                    <a:pt x="72580" y="202311"/>
                    <a:pt x="0" y="241649"/>
                    <a:pt x="0" y="290036"/>
                  </a:cubicBezTo>
                  <a:cubicBezTo>
                    <a:pt x="0" y="338423"/>
                    <a:pt x="72580" y="377762"/>
                    <a:pt x="162115" y="377762"/>
                  </a:cubicBezTo>
                  <a:cubicBezTo>
                    <a:pt x="186404" y="377762"/>
                    <a:pt x="209455" y="374809"/>
                    <a:pt x="230124" y="369665"/>
                  </a:cubicBezTo>
                  <a:cubicBezTo>
                    <a:pt x="270605" y="433578"/>
                    <a:pt x="359664" y="474345"/>
                    <a:pt x="458914" y="486537"/>
                  </a:cubicBezTo>
                  <a:cubicBezTo>
                    <a:pt x="468344" y="487680"/>
                    <a:pt x="477964" y="488633"/>
                    <a:pt x="487585" y="489299"/>
                  </a:cubicBezTo>
                  <a:cubicBezTo>
                    <a:pt x="600170" y="520637"/>
                    <a:pt x="731425" y="520637"/>
                    <a:pt x="845820" y="481394"/>
                  </a:cubicBezTo>
                  <a:cubicBezTo>
                    <a:pt x="855059" y="480441"/>
                    <a:pt x="864298" y="479298"/>
                    <a:pt x="873347" y="477774"/>
                  </a:cubicBezTo>
                  <a:cubicBezTo>
                    <a:pt x="952881" y="464820"/>
                    <a:pt x="1022128" y="430435"/>
                    <a:pt x="1060418" y="381953"/>
                  </a:cubicBezTo>
                  <a:cubicBezTo>
                    <a:pt x="1063466" y="378905"/>
                    <a:pt x="1066324" y="375857"/>
                    <a:pt x="1069086" y="372713"/>
                  </a:cubicBezTo>
                  <a:cubicBezTo>
                    <a:pt x="1083087" y="375952"/>
                    <a:pt x="1098232" y="377762"/>
                    <a:pt x="1114139" y="377762"/>
                  </a:cubicBezTo>
                  <a:cubicBezTo>
                    <a:pt x="1183957" y="377762"/>
                    <a:pt x="1240631" y="343091"/>
                    <a:pt x="1240631" y="300419"/>
                  </a:cubicBezTo>
                  <a:cubicBezTo>
                    <a:pt x="1240631" y="257747"/>
                    <a:pt x="1184053" y="223076"/>
                    <a:pt x="1114139" y="2230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4" name="Google Shape;1524;p29"/>
          <p:cNvGrpSpPr/>
          <p:nvPr/>
        </p:nvGrpSpPr>
        <p:grpSpPr>
          <a:xfrm>
            <a:off x="551985" y="598471"/>
            <a:ext cx="1665275" cy="502467"/>
            <a:chOff x="551985" y="598471"/>
            <a:chExt cx="1665275" cy="502467"/>
          </a:xfrm>
        </p:grpSpPr>
        <p:sp>
          <p:nvSpPr>
            <p:cNvPr id="1525" name="Google Shape;1525;p29"/>
            <p:cNvSpPr/>
            <p:nvPr/>
          </p:nvSpPr>
          <p:spPr>
            <a:xfrm>
              <a:off x="551985" y="692525"/>
              <a:ext cx="927372" cy="382643"/>
            </a:xfrm>
            <a:custGeom>
              <a:avLst/>
              <a:gdLst/>
              <a:ahLst/>
              <a:cxnLst/>
              <a:rect l="l" t="t" r="r" b="b"/>
              <a:pathLst>
                <a:path w="1240631" h="511897" extrusionOk="0">
                  <a:moveTo>
                    <a:pt x="1114330" y="223171"/>
                  </a:moveTo>
                  <a:cubicBezTo>
                    <a:pt x="1104043" y="223171"/>
                    <a:pt x="1094137" y="223933"/>
                    <a:pt x="1084516" y="225362"/>
                  </a:cubicBezTo>
                  <a:cubicBezTo>
                    <a:pt x="1053656" y="174117"/>
                    <a:pt x="986409" y="137160"/>
                    <a:pt x="906589" y="131636"/>
                  </a:cubicBezTo>
                  <a:cubicBezTo>
                    <a:pt x="871442" y="55340"/>
                    <a:pt x="767905" y="0"/>
                    <a:pt x="645700" y="0"/>
                  </a:cubicBezTo>
                  <a:cubicBezTo>
                    <a:pt x="523494" y="0"/>
                    <a:pt x="418147" y="56293"/>
                    <a:pt x="383857" y="133636"/>
                  </a:cubicBezTo>
                  <a:cubicBezTo>
                    <a:pt x="381285" y="134493"/>
                    <a:pt x="378619" y="135350"/>
                    <a:pt x="375951" y="136208"/>
                  </a:cubicBezTo>
                  <a:cubicBezTo>
                    <a:pt x="321373" y="154019"/>
                    <a:pt x="275939" y="181737"/>
                    <a:pt x="246412" y="215075"/>
                  </a:cubicBezTo>
                  <a:cubicBezTo>
                    <a:pt x="221837" y="206978"/>
                    <a:pt x="192977" y="202311"/>
                    <a:pt x="162115" y="202311"/>
                  </a:cubicBezTo>
                  <a:cubicBezTo>
                    <a:pt x="72580" y="202311"/>
                    <a:pt x="0" y="241649"/>
                    <a:pt x="0" y="290036"/>
                  </a:cubicBezTo>
                  <a:cubicBezTo>
                    <a:pt x="0" y="338423"/>
                    <a:pt x="72580" y="377762"/>
                    <a:pt x="162115" y="377762"/>
                  </a:cubicBezTo>
                  <a:cubicBezTo>
                    <a:pt x="186404" y="377762"/>
                    <a:pt x="209455" y="374809"/>
                    <a:pt x="230124" y="369665"/>
                  </a:cubicBezTo>
                  <a:cubicBezTo>
                    <a:pt x="270605" y="433578"/>
                    <a:pt x="359664" y="474345"/>
                    <a:pt x="458914" y="486537"/>
                  </a:cubicBezTo>
                  <a:cubicBezTo>
                    <a:pt x="468344" y="487680"/>
                    <a:pt x="477964" y="488633"/>
                    <a:pt x="487585" y="489299"/>
                  </a:cubicBezTo>
                  <a:cubicBezTo>
                    <a:pt x="600170" y="520637"/>
                    <a:pt x="731425" y="520637"/>
                    <a:pt x="845820" y="481394"/>
                  </a:cubicBezTo>
                  <a:cubicBezTo>
                    <a:pt x="855059" y="480441"/>
                    <a:pt x="864298" y="479298"/>
                    <a:pt x="873347" y="477774"/>
                  </a:cubicBezTo>
                  <a:cubicBezTo>
                    <a:pt x="952881" y="464820"/>
                    <a:pt x="1022128" y="430435"/>
                    <a:pt x="1060418" y="381953"/>
                  </a:cubicBezTo>
                  <a:cubicBezTo>
                    <a:pt x="1063466" y="378905"/>
                    <a:pt x="1066324" y="375857"/>
                    <a:pt x="1069086" y="372713"/>
                  </a:cubicBezTo>
                  <a:cubicBezTo>
                    <a:pt x="1083087" y="375952"/>
                    <a:pt x="1098232" y="377762"/>
                    <a:pt x="1114139" y="377762"/>
                  </a:cubicBezTo>
                  <a:cubicBezTo>
                    <a:pt x="1183957" y="377762"/>
                    <a:pt x="1240631" y="343091"/>
                    <a:pt x="1240631" y="300419"/>
                  </a:cubicBezTo>
                  <a:cubicBezTo>
                    <a:pt x="1240631" y="257747"/>
                    <a:pt x="1184053" y="223076"/>
                    <a:pt x="1114139" y="2230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29"/>
            <p:cNvSpPr/>
            <p:nvPr/>
          </p:nvSpPr>
          <p:spPr>
            <a:xfrm>
              <a:off x="1290413" y="598471"/>
              <a:ext cx="926847" cy="502467"/>
            </a:xfrm>
            <a:custGeom>
              <a:avLst/>
              <a:gdLst/>
              <a:ahLst/>
              <a:cxnLst/>
              <a:rect l="l" t="t" r="r" b="b"/>
              <a:pathLst>
                <a:path w="1084031" h="587681" extrusionOk="0">
                  <a:moveTo>
                    <a:pt x="1068191" y="381376"/>
                  </a:moveTo>
                  <a:cubicBezTo>
                    <a:pt x="1035235" y="465577"/>
                    <a:pt x="933412" y="526252"/>
                    <a:pt x="811779" y="546064"/>
                  </a:cubicBezTo>
                  <a:cubicBezTo>
                    <a:pt x="800729" y="547873"/>
                    <a:pt x="789490" y="549302"/>
                    <a:pt x="778155" y="550445"/>
                  </a:cubicBezTo>
                  <a:cubicBezTo>
                    <a:pt x="638328" y="598356"/>
                    <a:pt x="477832" y="598356"/>
                    <a:pt x="340196" y="560065"/>
                  </a:cubicBezTo>
                  <a:cubicBezTo>
                    <a:pt x="328385" y="559303"/>
                    <a:pt x="316764" y="558160"/>
                    <a:pt x="305144" y="556732"/>
                  </a:cubicBezTo>
                  <a:cubicBezTo>
                    <a:pt x="177699" y="541015"/>
                    <a:pt x="64066" y="486913"/>
                    <a:pt x="18346" y="401855"/>
                  </a:cubicBezTo>
                  <a:cubicBezTo>
                    <a:pt x="-41662" y="289651"/>
                    <a:pt x="52160" y="177541"/>
                    <a:pt x="203512" y="128297"/>
                  </a:cubicBezTo>
                  <a:cubicBezTo>
                    <a:pt x="213608" y="125059"/>
                    <a:pt x="223800" y="121915"/>
                    <a:pt x="231991" y="118296"/>
                  </a:cubicBezTo>
                  <a:cubicBezTo>
                    <a:pt x="289523" y="56288"/>
                    <a:pt x="389154" y="12664"/>
                    <a:pt x="494406" y="1805"/>
                  </a:cubicBezTo>
                  <a:cubicBezTo>
                    <a:pt x="649377" y="-12768"/>
                    <a:pt x="760153" y="63622"/>
                    <a:pt x="848164" y="132774"/>
                  </a:cubicBezTo>
                  <a:cubicBezTo>
                    <a:pt x="857784" y="136203"/>
                    <a:pt x="868357" y="139251"/>
                    <a:pt x="878930" y="142680"/>
                  </a:cubicBezTo>
                  <a:cubicBezTo>
                    <a:pt x="1005231" y="182875"/>
                    <a:pt x="1113721" y="258694"/>
                    <a:pt x="1076669" y="358993"/>
                  </a:cubicBezTo>
                  <a:cubicBezTo>
                    <a:pt x="1074478" y="366517"/>
                    <a:pt x="1071716" y="373947"/>
                    <a:pt x="1068287" y="3813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8" name="Rectangle 6"/>
          <p:cNvSpPr>
            <a:spLocks noChangeArrowheads="1"/>
          </p:cNvSpPr>
          <p:nvPr/>
        </p:nvSpPr>
        <p:spPr bwMode="auto">
          <a:xfrm>
            <a:off x="-116114" y="-68453"/>
            <a:ext cx="975382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75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TRƯỜNG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TIỂU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QUANG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TRUNG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075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Sách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kết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nối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tri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thức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cuộc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sống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–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Lớp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4</a:t>
            </a:r>
          </a:p>
          <a:p>
            <a:pPr marL="0" marR="0" lvl="0" indent="0" algn="ctr" defTabSz="9075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Năm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2024-2025</a:t>
            </a:r>
          </a:p>
          <a:p>
            <a:pPr marL="0" marR="0" lvl="0" indent="0" algn="ctr" defTabSz="9075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49" name="Rectangle 248"/>
          <p:cNvSpPr>
            <a:spLocks noChangeArrowheads="1"/>
          </p:cNvSpPr>
          <p:nvPr/>
        </p:nvSpPr>
        <p:spPr bwMode="auto">
          <a:xfrm>
            <a:off x="3315746" y="3926734"/>
            <a:ext cx="5445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7559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Giáo viên: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Dương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Thị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Quyên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3805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0" name="Google Shape;1480;p32"/>
          <p:cNvGrpSpPr/>
          <p:nvPr/>
        </p:nvGrpSpPr>
        <p:grpSpPr>
          <a:xfrm>
            <a:off x="7707697" y="9134"/>
            <a:ext cx="1442399" cy="1051722"/>
            <a:chOff x="7913347" y="27296"/>
            <a:chExt cx="1442399" cy="1051722"/>
          </a:xfrm>
        </p:grpSpPr>
        <p:sp>
          <p:nvSpPr>
            <p:cNvPr id="1481" name="Google Shape;1481;p32"/>
            <p:cNvSpPr/>
            <p:nvPr/>
          </p:nvSpPr>
          <p:spPr>
            <a:xfrm>
              <a:off x="8128608" y="27296"/>
              <a:ext cx="1015397" cy="1015397"/>
            </a:xfrm>
            <a:custGeom>
              <a:avLst/>
              <a:gdLst/>
              <a:ahLst/>
              <a:cxnLst/>
              <a:rect l="l" t="t" r="r" b="b"/>
              <a:pathLst>
                <a:path w="544449" h="544449" extrusionOk="0">
                  <a:moveTo>
                    <a:pt x="544449" y="272225"/>
                  </a:moveTo>
                  <a:cubicBezTo>
                    <a:pt x="544449" y="422570"/>
                    <a:pt x="422570" y="544449"/>
                    <a:pt x="272225" y="544449"/>
                  </a:cubicBezTo>
                  <a:cubicBezTo>
                    <a:pt x="121879" y="544449"/>
                    <a:pt x="0" y="422570"/>
                    <a:pt x="0" y="272225"/>
                  </a:cubicBezTo>
                  <a:cubicBezTo>
                    <a:pt x="0" y="121879"/>
                    <a:pt x="121879" y="0"/>
                    <a:pt x="272225" y="0"/>
                  </a:cubicBezTo>
                  <a:cubicBezTo>
                    <a:pt x="422570" y="0"/>
                    <a:pt x="544449" y="121879"/>
                    <a:pt x="544449" y="2722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7913347" y="696375"/>
              <a:ext cx="927372" cy="382643"/>
            </a:xfrm>
            <a:custGeom>
              <a:avLst/>
              <a:gdLst/>
              <a:ahLst/>
              <a:cxnLst/>
              <a:rect l="l" t="t" r="r" b="b"/>
              <a:pathLst>
                <a:path w="1240631" h="511897" extrusionOk="0">
                  <a:moveTo>
                    <a:pt x="1114330" y="223171"/>
                  </a:moveTo>
                  <a:cubicBezTo>
                    <a:pt x="1104043" y="223171"/>
                    <a:pt x="1094137" y="223933"/>
                    <a:pt x="1084516" y="225362"/>
                  </a:cubicBezTo>
                  <a:cubicBezTo>
                    <a:pt x="1053656" y="174117"/>
                    <a:pt x="986409" y="137160"/>
                    <a:pt x="906589" y="131636"/>
                  </a:cubicBezTo>
                  <a:cubicBezTo>
                    <a:pt x="871442" y="55340"/>
                    <a:pt x="767905" y="0"/>
                    <a:pt x="645700" y="0"/>
                  </a:cubicBezTo>
                  <a:cubicBezTo>
                    <a:pt x="523494" y="0"/>
                    <a:pt x="418147" y="56293"/>
                    <a:pt x="383857" y="133636"/>
                  </a:cubicBezTo>
                  <a:cubicBezTo>
                    <a:pt x="381285" y="134493"/>
                    <a:pt x="378619" y="135350"/>
                    <a:pt x="375951" y="136208"/>
                  </a:cubicBezTo>
                  <a:cubicBezTo>
                    <a:pt x="321373" y="154019"/>
                    <a:pt x="275939" y="181737"/>
                    <a:pt x="246412" y="215075"/>
                  </a:cubicBezTo>
                  <a:cubicBezTo>
                    <a:pt x="221837" y="206978"/>
                    <a:pt x="192977" y="202311"/>
                    <a:pt x="162115" y="202311"/>
                  </a:cubicBezTo>
                  <a:cubicBezTo>
                    <a:pt x="72580" y="202311"/>
                    <a:pt x="0" y="241649"/>
                    <a:pt x="0" y="290036"/>
                  </a:cubicBezTo>
                  <a:cubicBezTo>
                    <a:pt x="0" y="338423"/>
                    <a:pt x="72580" y="377762"/>
                    <a:pt x="162115" y="377762"/>
                  </a:cubicBezTo>
                  <a:cubicBezTo>
                    <a:pt x="186404" y="377762"/>
                    <a:pt x="209455" y="374809"/>
                    <a:pt x="230124" y="369665"/>
                  </a:cubicBezTo>
                  <a:cubicBezTo>
                    <a:pt x="270605" y="433578"/>
                    <a:pt x="359664" y="474345"/>
                    <a:pt x="458914" y="486537"/>
                  </a:cubicBezTo>
                  <a:cubicBezTo>
                    <a:pt x="468344" y="487680"/>
                    <a:pt x="477964" y="488633"/>
                    <a:pt x="487585" y="489299"/>
                  </a:cubicBezTo>
                  <a:cubicBezTo>
                    <a:pt x="600170" y="520637"/>
                    <a:pt x="731425" y="520637"/>
                    <a:pt x="845820" y="481394"/>
                  </a:cubicBezTo>
                  <a:cubicBezTo>
                    <a:pt x="855059" y="480441"/>
                    <a:pt x="864298" y="479298"/>
                    <a:pt x="873347" y="477774"/>
                  </a:cubicBezTo>
                  <a:cubicBezTo>
                    <a:pt x="952881" y="464820"/>
                    <a:pt x="1022128" y="430435"/>
                    <a:pt x="1060418" y="381953"/>
                  </a:cubicBezTo>
                  <a:cubicBezTo>
                    <a:pt x="1063466" y="378905"/>
                    <a:pt x="1066324" y="375857"/>
                    <a:pt x="1069086" y="372713"/>
                  </a:cubicBezTo>
                  <a:cubicBezTo>
                    <a:pt x="1083087" y="375952"/>
                    <a:pt x="1098232" y="377762"/>
                    <a:pt x="1114139" y="377762"/>
                  </a:cubicBezTo>
                  <a:cubicBezTo>
                    <a:pt x="1183957" y="377762"/>
                    <a:pt x="1240631" y="343091"/>
                    <a:pt x="1240631" y="300419"/>
                  </a:cubicBezTo>
                  <a:cubicBezTo>
                    <a:pt x="1240631" y="257747"/>
                    <a:pt x="1184053" y="223076"/>
                    <a:pt x="1114139" y="2230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8428900" y="576546"/>
              <a:ext cx="926847" cy="502467"/>
            </a:xfrm>
            <a:custGeom>
              <a:avLst/>
              <a:gdLst/>
              <a:ahLst/>
              <a:cxnLst/>
              <a:rect l="l" t="t" r="r" b="b"/>
              <a:pathLst>
                <a:path w="1084031" h="587681" extrusionOk="0">
                  <a:moveTo>
                    <a:pt x="1068191" y="381376"/>
                  </a:moveTo>
                  <a:cubicBezTo>
                    <a:pt x="1035235" y="465577"/>
                    <a:pt x="933412" y="526252"/>
                    <a:pt x="811779" y="546064"/>
                  </a:cubicBezTo>
                  <a:cubicBezTo>
                    <a:pt x="800729" y="547873"/>
                    <a:pt x="789490" y="549302"/>
                    <a:pt x="778155" y="550445"/>
                  </a:cubicBezTo>
                  <a:cubicBezTo>
                    <a:pt x="638328" y="598356"/>
                    <a:pt x="477832" y="598356"/>
                    <a:pt x="340196" y="560065"/>
                  </a:cubicBezTo>
                  <a:cubicBezTo>
                    <a:pt x="328385" y="559303"/>
                    <a:pt x="316764" y="558160"/>
                    <a:pt x="305144" y="556732"/>
                  </a:cubicBezTo>
                  <a:cubicBezTo>
                    <a:pt x="177699" y="541015"/>
                    <a:pt x="64066" y="486913"/>
                    <a:pt x="18346" y="401855"/>
                  </a:cubicBezTo>
                  <a:cubicBezTo>
                    <a:pt x="-41662" y="289651"/>
                    <a:pt x="52160" y="177541"/>
                    <a:pt x="203512" y="128297"/>
                  </a:cubicBezTo>
                  <a:cubicBezTo>
                    <a:pt x="213608" y="125059"/>
                    <a:pt x="223800" y="121915"/>
                    <a:pt x="231991" y="118296"/>
                  </a:cubicBezTo>
                  <a:cubicBezTo>
                    <a:pt x="289523" y="56288"/>
                    <a:pt x="389154" y="12664"/>
                    <a:pt x="494406" y="1805"/>
                  </a:cubicBezTo>
                  <a:cubicBezTo>
                    <a:pt x="649377" y="-12768"/>
                    <a:pt x="760153" y="63622"/>
                    <a:pt x="848164" y="132774"/>
                  </a:cubicBezTo>
                  <a:cubicBezTo>
                    <a:pt x="857784" y="136203"/>
                    <a:pt x="868357" y="139251"/>
                    <a:pt x="878930" y="142680"/>
                  </a:cubicBezTo>
                  <a:cubicBezTo>
                    <a:pt x="1005231" y="182875"/>
                    <a:pt x="1113721" y="258694"/>
                    <a:pt x="1076669" y="358993"/>
                  </a:cubicBezTo>
                  <a:cubicBezTo>
                    <a:pt x="1074478" y="366517"/>
                    <a:pt x="1071716" y="373947"/>
                    <a:pt x="1068287" y="3813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-3828850" flipH="1">
            <a:off x="167320" y="1211319"/>
            <a:ext cx="326068" cy="122386"/>
            <a:chOff x="177600" y="2303162"/>
            <a:chExt cx="326056" cy="122381"/>
          </a:xfrm>
        </p:grpSpPr>
        <p:sp>
          <p:nvSpPr>
            <p:cNvPr id="1485" name="Google Shape;1485;p32"/>
            <p:cNvSpPr/>
            <p:nvPr/>
          </p:nvSpPr>
          <p:spPr>
            <a:xfrm>
              <a:off x="275582" y="2303162"/>
              <a:ext cx="228074" cy="122381"/>
            </a:xfrm>
            <a:custGeom>
              <a:avLst/>
              <a:gdLst/>
              <a:ahLst/>
              <a:cxnLst/>
              <a:rect l="l" t="t" r="r" b="b"/>
              <a:pathLst>
                <a:path w="334174" h="179313" extrusionOk="0">
                  <a:moveTo>
                    <a:pt x="0" y="73082"/>
                  </a:moveTo>
                  <a:cubicBezTo>
                    <a:pt x="0" y="73082"/>
                    <a:pt x="85320" y="12406"/>
                    <a:pt x="170454" y="1951"/>
                  </a:cubicBezTo>
                  <a:cubicBezTo>
                    <a:pt x="228081" y="-5144"/>
                    <a:pt x="324106" y="3880"/>
                    <a:pt x="333503" y="83973"/>
                  </a:cubicBezTo>
                  <a:cubicBezTo>
                    <a:pt x="346323" y="193066"/>
                    <a:pt x="173379" y="232024"/>
                    <a:pt x="0" y="730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177600" y="2341319"/>
              <a:ext cx="246113" cy="26161"/>
            </a:xfrm>
            <a:custGeom>
              <a:avLst/>
              <a:gdLst/>
              <a:ahLst/>
              <a:cxnLst/>
              <a:rect l="l" t="t" r="r" b="b"/>
              <a:pathLst>
                <a:path w="360605" h="38331" extrusionOk="0">
                  <a:moveTo>
                    <a:pt x="587" y="20101"/>
                  </a:moveTo>
                  <a:cubicBezTo>
                    <a:pt x="3139" y="21968"/>
                    <a:pt x="4632" y="23710"/>
                    <a:pt x="7557" y="24955"/>
                  </a:cubicBezTo>
                  <a:cubicBezTo>
                    <a:pt x="13220" y="27257"/>
                    <a:pt x="19506" y="26946"/>
                    <a:pt x="25418" y="27631"/>
                  </a:cubicBezTo>
                  <a:cubicBezTo>
                    <a:pt x="107751" y="36654"/>
                    <a:pt x="172286" y="8214"/>
                    <a:pt x="252192" y="13068"/>
                  </a:cubicBezTo>
                  <a:cubicBezTo>
                    <a:pt x="283371" y="15060"/>
                    <a:pt x="317101" y="21470"/>
                    <a:pt x="355436" y="37961"/>
                  </a:cubicBezTo>
                  <a:cubicBezTo>
                    <a:pt x="357303" y="38895"/>
                    <a:pt x="359419" y="37961"/>
                    <a:pt x="360290" y="36281"/>
                  </a:cubicBezTo>
                  <a:cubicBezTo>
                    <a:pt x="361099" y="34414"/>
                    <a:pt x="360290" y="32298"/>
                    <a:pt x="358548" y="31489"/>
                  </a:cubicBezTo>
                  <a:cubicBezTo>
                    <a:pt x="319715" y="12446"/>
                    <a:pt x="285300" y="3422"/>
                    <a:pt x="253126" y="871"/>
                  </a:cubicBezTo>
                  <a:cubicBezTo>
                    <a:pt x="173220" y="-5477"/>
                    <a:pt x="108996" y="25204"/>
                    <a:pt x="26414" y="17985"/>
                  </a:cubicBezTo>
                  <a:cubicBezTo>
                    <a:pt x="20750" y="17487"/>
                    <a:pt x="15025" y="15682"/>
                    <a:pt x="9113" y="16056"/>
                  </a:cubicBezTo>
                  <a:cubicBezTo>
                    <a:pt x="6126" y="16304"/>
                    <a:pt x="4135" y="17549"/>
                    <a:pt x="1085" y="18234"/>
                  </a:cubicBezTo>
                  <a:cubicBezTo>
                    <a:pt x="525" y="18109"/>
                    <a:pt x="90" y="18545"/>
                    <a:pt x="27" y="19043"/>
                  </a:cubicBezTo>
                  <a:cubicBezTo>
                    <a:pt x="-97" y="19540"/>
                    <a:pt x="214" y="19976"/>
                    <a:pt x="774" y="201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Google Shape;625;p34">
            <a:extLst>
              <a:ext uri="{FF2B5EF4-FFF2-40B4-BE49-F238E27FC236}">
                <a16:creationId xmlns:a16="http://schemas.microsoft.com/office/drawing/2014/main" id="{8F58251D-5767-6F1D-906C-2AA6B98AA5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7442" y="1461621"/>
            <a:ext cx="7549116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FFC000"/>
                </a:solidFill>
                <a:latin typeface="+mj-lt"/>
              </a:rPr>
              <a:t>3. </a:t>
            </a:r>
            <a:r>
              <a:rPr lang="en" sz="4000" b="1" dirty="0">
                <a:solidFill>
                  <a:srgbClr val="0070C0"/>
                </a:solidFill>
                <a:latin typeface="+mj-lt"/>
              </a:rPr>
              <a:t>Cân bằng chuỗi thức ăn trong tự nhiên</a:t>
            </a:r>
            <a:endParaRPr sz="40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2758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0" name="Google Shape;1480;p32"/>
          <p:cNvGrpSpPr/>
          <p:nvPr/>
        </p:nvGrpSpPr>
        <p:grpSpPr>
          <a:xfrm>
            <a:off x="7707697" y="9134"/>
            <a:ext cx="1442399" cy="1051722"/>
            <a:chOff x="7913347" y="27296"/>
            <a:chExt cx="1442399" cy="1051722"/>
          </a:xfrm>
        </p:grpSpPr>
        <p:sp>
          <p:nvSpPr>
            <p:cNvPr id="1481" name="Google Shape;1481;p32"/>
            <p:cNvSpPr/>
            <p:nvPr/>
          </p:nvSpPr>
          <p:spPr>
            <a:xfrm>
              <a:off x="8128608" y="27296"/>
              <a:ext cx="1015397" cy="1015397"/>
            </a:xfrm>
            <a:custGeom>
              <a:avLst/>
              <a:gdLst/>
              <a:ahLst/>
              <a:cxnLst/>
              <a:rect l="l" t="t" r="r" b="b"/>
              <a:pathLst>
                <a:path w="544449" h="544449" extrusionOk="0">
                  <a:moveTo>
                    <a:pt x="544449" y="272225"/>
                  </a:moveTo>
                  <a:cubicBezTo>
                    <a:pt x="544449" y="422570"/>
                    <a:pt x="422570" y="544449"/>
                    <a:pt x="272225" y="544449"/>
                  </a:cubicBezTo>
                  <a:cubicBezTo>
                    <a:pt x="121879" y="544449"/>
                    <a:pt x="0" y="422570"/>
                    <a:pt x="0" y="272225"/>
                  </a:cubicBezTo>
                  <a:cubicBezTo>
                    <a:pt x="0" y="121879"/>
                    <a:pt x="121879" y="0"/>
                    <a:pt x="272225" y="0"/>
                  </a:cubicBezTo>
                  <a:cubicBezTo>
                    <a:pt x="422570" y="0"/>
                    <a:pt x="544449" y="121879"/>
                    <a:pt x="544449" y="2722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7913347" y="696375"/>
              <a:ext cx="927372" cy="382643"/>
            </a:xfrm>
            <a:custGeom>
              <a:avLst/>
              <a:gdLst/>
              <a:ahLst/>
              <a:cxnLst/>
              <a:rect l="l" t="t" r="r" b="b"/>
              <a:pathLst>
                <a:path w="1240631" h="511897" extrusionOk="0">
                  <a:moveTo>
                    <a:pt x="1114330" y="223171"/>
                  </a:moveTo>
                  <a:cubicBezTo>
                    <a:pt x="1104043" y="223171"/>
                    <a:pt x="1094137" y="223933"/>
                    <a:pt x="1084516" y="225362"/>
                  </a:cubicBezTo>
                  <a:cubicBezTo>
                    <a:pt x="1053656" y="174117"/>
                    <a:pt x="986409" y="137160"/>
                    <a:pt x="906589" y="131636"/>
                  </a:cubicBezTo>
                  <a:cubicBezTo>
                    <a:pt x="871442" y="55340"/>
                    <a:pt x="767905" y="0"/>
                    <a:pt x="645700" y="0"/>
                  </a:cubicBezTo>
                  <a:cubicBezTo>
                    <a:pt x="523494" y="0"/>
                    <a:pt x="418147" y="56293"/>
                    <a:pt x="383857" y="133636"/>
                  </a:cubicBezTo>
                  <a:cubicBezTo>
                    <a:pt x="381285" y="134493"/>
                    <a:pt x="378619" y="135350"/>
                    <a:pt x="375951" y="136208"/>
                  </a:cubicBezTo>
                  <a:cubicBezTo>
                    <a:pt x="321373" y="154019"/>
                    <a:pt x="275939" y="181737"/>
                    <a:pt x="246412" y="215075"/>
                  </a:cubicBezTo>
                  <a:cubicBezTo>
                    <a:pt x="221837" y="206978"/>
                    <a:pt x="192977" y="202311"/>
                    <a:pt x="162115" y="202311"/>
                  </a:cubicBezTo>
                  <a:cubicBezTo>
                    <a:pt x="72580" y="202311"/>
                    <a:pt x="0" y="241649"/>
                    <a:pt x="0" y="290036"/>
                  </a:cubicBezTo>
                  <a:cubicBezTo>
                    <a:pt x="0" y="338423"/>
                    <a:pt x="72580" y="377762"/>
                    <a:pt x="162115" y="377762"/>
                  </a:cubicBezTo>
                  <a:cubicBezTo>
                    <a:pt x="186404" y="377762"/>
                    <a:pt x="209455" y="374809"/>
                    <a:pt x="230124" y="369665"/>
                  </a:cubicBezTo>
                  <a:cubicBezTo>
                    <a:pt x="270605" y="433578"/>
                    <a:pt x="359664" y="474345"/>
                    <a:pt x="458914" y="486537"/>
                  </a:cubicBezTo>
                  <a:cubicBezTo>
                    <a:pt x="468344" y="487680"/>
                    <a:pt x="477964" y="488633"/>
                    <a:pt x="487585" y="489299"/>
                  </a:cubicBezTo>
                  <a:cubicBezTo>
                    <a:pt x="600170" y="520637"/>
                    <a:pt x="731425" y="520637"/>
                    <a:pt x="845820" y="481394"/>
                  </a:cubicBezTo>
                  <a:cubicBezTo>
                    <a:pt x="855059" y="480441"/>
                    <a:pt x="864298" y="479298"/>
                    <a:pt x="873347" y="477774"/>
                  </a:cubicBezTo>
                  <a:cubicBezTo>
                    <a:pt x="952881" y="464820"/>
                    <a:pt x="1022128" y="430435"/>
                    <a:pt x="1060418" y="381953"/>
                  </a:cubicBezTo>
                  <a:cubicBezTo>
                    <a:pt x="1063466" y="378905"/>
                    <a:pt x="1066324" y="375857"/>
                    <a:pt x="1069086" y="372713"/>
                  </a:cubicBezTo>
                  <a:cubicBezTo>
                    <a:pt x="1083087" y="375952"/>
                    <a:pt x="1098232" y="377762"/>
                    <a:pt x="1114139" y="377762"/>
                  </a:cubicBezTo>
                  <a:cubicBezTo>
                    <a:pt x="1183957" y="377762"/>
                    <a:pt x="1240631" y="343091"/>
                    <a:pt x="1240631" y="300419"/>
                  </a:cubicBezTo>
                  <a:cubicBezTo>
                    <a:pt x="1240631" y="257747"/>
                    <a:pt x="1184053" y="223076"/>
                    <a:pt x="1114139" y="2230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8428900" y="576546"/>
              <a:ext cx="926847" cy="502467"/>
            </a:xfrm>
            <a:custGeom>
              <a:avLst/>
              <a:gdLst/>
              <a:ahLst/>
              <a:cxnLst/>
              <a:rect l="l" t="t" r="r" b="b"/>
              <a:pathLst>
                <a:path w="1084031" h="587681" extrusionOk="0">
                  <a:moveTo>
                    <a:pt x="1068191" y="381376"/>
                  </a:moveTo>
                  <a:cubicBezTo>
                    <a:pt x="1035235" y="465577"/>
                    <a:pt x="933412" y="526252"/>
                    <a:pt x="811779" y="546064"/>
                  </a:cubicBezTo>
                  <a:cubicBezTo>
                    <a:pt x="800729" y="547873"/>
                    <a:pt x="789490" y="549302"/>
                    <a:pt x="778155" y="550445"/>
                  </a:cubicBezTo>
                  <a:cubicBezTo>
                    <a:pt x="638328" y="598356"/>
                    <a:pt x="477832" y="598356"/>
                    <a:pt x="340196" y="560065"/>
                  </a:cubicBezTo>
                  <a:cubicBezTo>
                    <a:pt x="328385" y="559303"/>
                    <a:pt x="316764" y="558160"/>
                    <a:pt x="305144" y="556732"/>
                  </a:cubicBezTo>
                  <a:cubicBezTo>
                    <a:pt x="177699" y="541015"/>
                    <a:pt x="64066" y="486913"/>
                    <a:pt x="18346" y="401855"/>
                  </a:cubicBezTo>
                  <a:cubicBezTo>
                    <a:pt x="-41662" y="289651"/>
                    <a:pt x="52160" y="177541"/>
                    <a:pt x="203512" y="128297"/>
                  </a:cubicBezTo>
                  <a:cubicBezTo>
                    <a:pt x="213608" y="125059"/>
                    <a:pt x="223800" y="121915"/>
                    <a:pt x="231991" y="118296"/>
                  </a:cubicBezTo>
                  <a:cubicBezTo>
                    <a:pt x="289523" y="56288"/>
                    <a:pt x="389154" y="12664"/>
                    <a:pt x="494406" y="1805"/>
                  </a:cubicBezTo>
                  <a:cubicBezTo>
                    <a:pt x="649377" y="-12768"/>
                    <a:pt x="760153" y="63622"/>
                    <a:pt x="848164" y="132774"/>
                  </a:cubicBezTo>
                  <a:cubicBezTo>
                    <a:pt x="857784" y="136203"/>
                    <a:pt x="868357" y="139251"/>
                    <a:pt x="878930" y="142680"/>
                  </a:cubicBezTo>
                  <a:cubicBezTo>
                    <a:pt x="1005231" y="182875"/>
                    <a:pt x="1113721" y="258694"/>
                    <a:pt x="1076669" y="358993"/>
                  </a:cubicBezTo>
                  <a:cubicBezTo>
                    <a:pt x="1074478" y="366517"/>
                    <a:pt x="1071716" y="373947"/>
                    <a:pt x="1068287" y="3813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-3828850" flipH="1">
            <a:off x="167320" y="1211319"/>
            <a:ext cx="326068" cy="122386"/>
            <a:chOff x="177600" y="2303162"/>
            <a:chExt cx="326056" cy="122381"/>
          </a:xfrm>
        </p:grpSpPr>
        <p:sp>
          <p:nvSpPr>
            <p:cNvPr id="1485" name="Google Shape;1485;p32"/>
            <p:cNvSpPr/>
            <p:nvPr/>
          </p:nvSpPr>
          <p:spPr>
            <a:xfrm>
              <a:off x="275582" y="2303162"/>
              <a:ext cx="228074" cy="122381"/>
            </a:xfrm>
            <a:custGeom>
              <a:avLst/>
              <a:gdLst/>
              <a:ahLst/>
              <a:cxnLst/>
              <a:rect l="l" t="t" r="r" b="b"/>
              <a:pathLst>
                <a:path w="334174" h="179313" extrusionOk="0">
                  <a:moveTo>
                    <a:pt x="0" y="73082"/>
                  </a:moveTo>
                  <a:cubicBezTo>
                    <a:pt x="0" y="73082"/>
                    <a:pt x="85320" y="12406"/>
                    <a:pt x="170454" y="1951"/>
                  </a:cubicBezTo>
                  <a:cubicBezTo>
                    <a:pt x="228081" y="-5144"/>
                    <a:pt x="324106" y="3880"/>
                    <a:pt x="333503" y="83973"/>
                  </a:cubicBezTo>
                  <a:cubicBezTo>
                    <a:pt x="346323" y="193066"/>
                    <a:pt x="173379" y="232024"/>
                    <a:pt x="0" y="730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177600" y="2341319"/>
              <a:ext cx="246113" cy="26161"/>
            </a:xfrm>
            <a:custGeom>
              <a:avLst/>
              <a:gdLst/>
              <a:ahLst/>
              <a:cxnLst/>
              <a:rect l="l" t="t" r="r" b="b"/>
              <a:pathLst>
                <a:path w="360605" h="38331" extrusionOk="0">
                  <a:moveTo>
                    <a:pt x="587" y="20101"/>
                  </a:moveTo>
                  <a:cubicBezTo>
                    <a:pt x="3139" y="21968"/>
                    <a:pt x="4632" y="23710"/>
                    <a:pt x="7557" y="24955"/>
                  </a:cubicBezTo>
                  <a:cubicBezTo>
                    <a:pt x="13220" y="27257"/>
                    <a:pt x="19506" y="26946"/>
                    <a:pt x="25418" y="27631"/>
                  </a:cubicBezTo>
                  <a:cubicBezTo>
                    <a:pt x="107751" y="36654"/>
                    <a:pt x="172286" y="8214"/>
                    <a:pt x="252192" y="13068"/>
                  </a:cubicBezTo>
                  <a:cubicBezTo>
                    <a:pt x="283371" y="15060"/>
                    <a:pt x="317101" y="21470"/>
                    <a:pt x="355436" y="37961"/>
                  </a:cubicBezTo>
                  <a:cubicBezTo>
                    <a:pt x="357303" y="38895"/>
                    <a:pt x="359419" y="37961"/>
                    <a:pt x="360290" y="36281"/>
                  </a:cubicBezTo>
                  <a:cubicBezTo>
                    <a:pt x="361099" y="34414"/>
                    <a:pt x="360290" y="32298"/>
                    <a:pt x="358548" y="31489"/>
                  </a:cubicBezTo>
                  <a:cubicBezTo>
                    <a:pt x="319715" y="12446"/>
                    <a:pt x="285300" y="3422"/>
                    <a:pt x="253126" y="871"/>
                  </a:cubicBezTo>
                  <a:cubicBezTo>
                    <a:pt x="173220" y="-5477"/>
                    <a:pt x="108996" y="25204"/>
                    <a:pt x="26414" y="17985"/>
                  </a:cubicBezTo>
                  <a:cubicBezTo>
                    <a:pt x="20750" y="17487"/>
                    <a:pt x="15025" y="15682"/>
                    <a:pt x="9113" y="16056"/>
                  </a:cubicBezTo>
                  <a:cubicBezTo>
                    <a:pt x="6126" y="16304"/>
                    <a:pt x="4135" y="17549"/>
                    <a:pt x="1085" y="18234"/>
                  </a:cubicBezTo>
                  <a:cubicBezTo>
                    <a:pt x="525" y="18109"/>
                    <a:pt x="90" y="18545"/>
                    <a:pt x="27" y="19043"/>
                  </a:cubicBezTo>
                  <a:cubicBezTo>
                    <a:pt x="-97" y="19540"/>
                    <a:pt x="214" y="19976"/>
                    <a:pt x="774" y="201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6BFABB6-66FE-99C9-475F-4490B1DCF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06" y="1525899"/>
            <a:ext cx="4115024" cy="2152799"/>
          </a:xfrm>
          <a:prstGeom prst="rect">
            <a:avLst/>
          </a:prstGeom>
        </p:spPr>
      </p:pic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E0914D49-A70C-9CDF-BFB4-875D1F8825D1}"/>
              </a:ext>
            </a:extLst>
          </p:cNvPr>
          <p:cNvSpPr/>
          <p:nvPr/>
        </p:nvSpPr>
        <p:spPr>
          <a:xfrm>
            <a:off x="2076881" y="516832"/>
            <a:ext cx="4561645" cy="485686"/>
          </a:xfrm>
          <a:custGeom>
            <a:avLst/>
            <a:gdLst>
              <a:gd name="connsiteX0" fmla="*/ 0 w 4561645"/>
              <a:gd name="connsiteY0" fmla="*/ 80949 h 485686"/>
              <a:gd name="connsiteX1" fmla="*/ 80949 w 4561645"/>
              <a:gd name="connsiteY1" fmla="*/ 0 h 485686"/>
              <a:gd name="connsiteX2" fmla="*/ 586920 w 4561645"/>
              <a:gd name="connsiteY2" fmla="*/ 0 h 485686"/>
              <a:gd name="connsiteX3" fmla="*/ 1136888 w 4561645"/>
              <a:gd name="connsiteY3" fmla="*/ 0 h 485686"/>
              <a:gd name="connsiteX4" fmla="*/ 1554864 w 4561645"/>
              <a:gd name="connsiteY4" fmla="*/ 0 h 485686"/>
              <a:gd name="connsiteX5" fmla="*/ 2016838 w 4561645"/>
              <a:gd name="connsiteY5" fmla="*/ 0 h 485686"/>
              <a:gd name="connsiteX6" fmla="*/ 2478811 w 4561645"/>
              <a:gd name="connsiteY6" fmla="*/ 0 h 485686"/>
              <a:gd name="connsiteX7" fmla="*/ 3072777 w 4561645"/>
              <a:gd name="connsiteY7" fmla="*/ 0 h 485686"/>
              <a:gd name="connsiteX8" fmla="*/ 3622745 w 4561645"/>
              <a:gd name="connsiteY8" fmla="*/ 0 h 485686"/>
              <a:gd name="connsiteX9" fmla="*/ 4480696 w 4561645"/>
              <a:gd name="connsiteY9" fmla="*/ 0 h 485686"/>
              <a:gd name="connsiteX10" fmla="*/ 4561645 w 4561645"/>
              <a:gd name="connsiteY10" fmla="*/ 80949 h 485686"/>
              <a:gd name="connsiteX11" fmla="*/ 4561645 w 4561645"/>
              <a:gd name="connsiteY11" fmla="*/ 404737 h 485686"/>
              <a:gd name="connsiteX12" fmla="*/ 4480696 w 4561645"/>
              <a:gd name="connsiteY12" fmla="*/ 485686 h 485686"/>
              <a:gd name="connsiteX13" fmla="*/ 3974725 w 4561645"/>
              <a:gd name="connsiteY13" fmla="*/ 485686 h 485686"/>
              <a:gd name="connsiteX14" fmla="*/ 3512752 w 4561645"/>
              <a:gd name="connsiteY14" fmla="*/ 485686 h 485686"/>
              <a:gd name="connsiteX15" fmla="*/ 2874788 w 4561645"/>
              <a:gd name="connsiteY15" fmla="*/ 485686 h 485686"/>
              <a:gd name="connsiteX16" fmla="*/ 2280823 w 4561645"/>
              <a:gd name="connsiteY16" fmla="*/ 485686 h 485686"/>
              <a:gd name="connsiteX17" fmla="*/ 1686857 w 4561645"/>
              <a:gd name="connsiteY17" fmla="*/ 485686 h 485686"/>
              <a:gd name="connsiteX18" fmla="*/ 1092891 w 4561645"/>
              <a:gd name="connsiteY18" fmla="*/ 485686 h 485686"/>
              <a:gd name="connsiteX19" fmla="*/ 80949 w 4561645"/>
              <a:gd name="connsiteY19" fmla="*/ 485686 h 485686"/>
              <a:gd name="connsiteX20" fmla="*/ 0 w 4561645"/>
              <a:gd name="connsiteY20" fmla="*/ 404737 h 485686"/>
              <a:gd name="connsiteX21" fmla="*/ 0 w 4561645"/>
              <a:gd name="connsiteY21" fmla="*/ 80949 h 4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61645" h="485686" fill="none" extrusionOk="0">
                <a:moveTo>
                  <a:pt x="0" y="80949"/>
                </a:moveTo>
                <a:cubicBezTo>
                  <a:pt x="3689" y="33856"/>
                  <a:pt x="27830" y="63"/>
                  <a:pt x="80949" y="0"/>
                </a:cubicBezTo>
                <a:cubicBezTo>
                  <a:pt x="184383" y="-57762"/>
                  <a:pt x="414330" y="19800"/>
                  <a:pt x="586920" y="0"/>
                </a:cubicBezTo>
                <a:cubicBezTo>
                  <a:pt x="759510" y="-19800"/>
                  <a:pt x="925705" y="61049"/>
                  <a:pt x="1136888" y="0"/>
                </a:cubicBezTo>
                <a:cubicBezTo>
                  <a:pt x="1348071" y="-61049"/>
                  <a:pt x="1365995" y="35285"/>
                  <a:pt x="1554864" y="0"/>
                </a:cubicBezTo>
                <a:cubicBezTo>
                  <a:pt x="1743733" y="-35285"/>
                  <a:pt x="1914142" y="42434"/>
                  <a:pt x="2016838" y="0"/>
                </a:cubicBezTo>
                <a:cubicBezTo>
                  <a:pt x="2119534" y="-42434"/>
                  <a:pt x="2370081" y="45618"/>
                  <a:pt x="2478811" y="0"/>
                </a:cubicBezTo>
                <a:cubicBezTo>
                  <a:pt x="2587541" y="-45618"/>
                  <a:pt x="2906883" y="14977"/>
                  <a:pt x="3072777" y="0"/>
                </a:cubicBezTo>
                <a:cubicBezTo>
                  <a:pt x="3238671" y="-14977"/>
                  <a:pt x="3470003" y="53003"/>
                  <a:pt x="3622745" y="0"/>
                </a:cubicBezTo>
                <a:cubicBezTo>
                  <a:pt x="3775487" y="-53003"/>
                  <a:pt x="4133340" y="19831"/>
                  <a:pt x="4480696" y="0"/>
                </a:cubicBezTo>
                <a:cubicBezTo>
                  <a:pt x="4530667" y="2354"/>
                  <a:pt x="4564330" y="28508"/>
                  <a:pt x="4561645" y="80949"/>
                </a:cubicBezTo>
                <a:cubicBezTo>
                  <a:pt x="4594144" y="192667"/>
                  <a:pt x="4544214" y="273487"/>
                  <a:pt x="4561645" y="404737"/>
                </a:cubicBezTo>
                <a:cubicBezTo>
                  <a:pt x="4559189" y="452722"/>
                  <a:pt x="4533142" y="479367"/>
                  <a:pt x="4480696" y="485686"/>
                </a:cubicBezTo>
                <a:cubicBezTo>
                  <a:pt x="4295032" y="535367"/>
                  <a:pt x="4225918" y="461131"/>
                  <a:pt x="3974725" y="485686"/>
                </a:cubicBezTo>
                <a:cubicBezTo>
                  <a:pt x="3723532" y="510241"/>
                  <a:pt x="3718177" y="455176"/>
                  <a:pt x="3512752" y="485686"/>
                </a:cubicBezTo>
                <a:cubicBezTo>
                  <a:pt x="3307327" y="516196"/>
                  <a:pt x="3130660" y="443417"/>
                  <a:pt x="2874788" y="485686"/>
                </a:cubicBezTo>
                <a:cubicBezTo>
                  <a:pt x="2618916" y="527955"/>
                  <a:pt x="2462779" y="424623"/>
                  <a:pt x="2280823" y="485686"/>
                </a:cubicBezTo>
                <a:cubicBezTo>
                  <a:pt x="2098867" y="546749"/>
                  <a:pt x="1860965" y="433653"/>
                  <a:pt x="1686857" y="485686"/>
                </a:cubicBezTo>
                <a:cubicBezTo>
                  <a:pt x="1512749" y="537719"/>
                  <a:pt x="1375551" y="446452"/>
                  <a:pt x="1092891" y="485686"/>
                </a:cubicBezTo>
                <a:cubicBezTo>
                  <a:pt x="810231" y="524920"/>
                  <a:pt x="421888" y="417964"/>
                  <a:pt x="80949" y="485686"/>
                </a:cubicBezTo>
                <a:cubicBezTo>
                  <a:pt x="28966" y="482173"/>
                  <a:pt x="-878" y="448759"/>
                  <a:pt x="0" y="404737"/>
                </a:cubicBezTo>
                <a:cubicBezTo>
                  <a:pt x="-24799" y="272248"/>
                  <a:pt x="35308" y="209246"/>
                  <a:pt x="0" y="80949"/>
                </a:cubicBezTo>
                <a:close/>
              </a:path>
              <a:path w="4561645" h="485686" stroke="0" extrusionOk="0">
                <a:moveTo>
                  <a:pt x="0" y="80949"/>
                </a:moveTo>
                <a:cubicBezTo>
                  <a:pt x="762" y="32821"/>
                  <a:pt x="39025" y="9008"/>
                  <a:pt x="80949" y="0"/>
                </a:cubicBezTo>
                <a:cubicBezTo>
                  <a:pt x="306771" y="-54867"/>
                  <a:pt x="413999" y="14334"/>
                  <a:pt x="542922" y="0"/>
                </a:cubicBezTo>
                <a:cubicBezTo>
                  <a:pt x="671845" y="-14334"/>
                  <a:pt x="920498" y="22741"/>
                  <a:pt x="1092891" y="0"/>
                </a:cubicBezTo>
                <a:cubicBezTo>
                  <a:pt x="1265284" y="-22741"/>
                  <a:pt x="1354693" y="16289"/>
                  <a:pt x="1510867" y="0"/>
                </a:cubicBezTo>
                <a:cubicBezTo>
                  <a:pt x="1667041" y="-16289"/>
                  <a:pt x="1886065" y="24914"/>
                  <a:pt x="2016838" y="0"/>
                </a:cubicBezTo>
                <a:cubicBezTo>
                  <a:pt x="2147611" y="-24914"/>
                  <a:pt x="2375022" y="21446"/>
                  <a:pt x="2610804" y="0"/>
                </a:cubicBezTo>
                <a:cubicBezTo>
                  <a:pt x="2846586" y="-21446"/>
                  <a:pt x="2932930" y="23240"/>
                  <a:pt x="3248767" y="0"/>
                </a:cubicBezTo>
                <a:cubicBezTo>
                  <a:pt x="3564604" y="-23240"/>
                  <a:pt x="3606849" y="52038"/>
                  <a:pt x="3842733" y="0"/>
                </a:cubicBezTo>
                <a:cubicBezTo>
                  <a:pt x="4078617" y="-52038"/>
                  <a:pt x="4328538" y="61603"/>
                  <a:pt x="4480696" y="0"/>
                </a:cubicBezTo>
                <a:cubicBezTo>
                  <a:pt x="4522587" y="-1968"/>
                  <a:pt x="4564627" y="29553"/>
                  <a:pt x="4561645" y="80949"/>
                </a:cubicBezTo>
                <a:cubicBezTo>
                  <a:pt x="4577271" y="235047"/>
                  <a:pt x="4547449" y="264982"/>
                  <a:pt x="4561645" y="404737"/>
                </a:cubicBezTo>
                <a:cubicBezTo>
                  <a:pt x="4573948" y="444598"/>
                  <a:pt x="4532620" y="493105"/>
                  <a:pt x="4480696" y="485686"/>
                </a:cubicBezTo>
                <a:cubicBezTo>
                  <a:pt x="4385712" y="532449"/>
                  <a:pt x="4180243" y="443970"/>
                  <a:pt x="4062720" y="485686"/>
                </a:cubicBezTo>
                <a:cubicBezTo>
                  <a:pt x="3945197" y="527402"/>
                  <a:pt x="3620657" y="477916"/>
                  <a:pt x="3424757" y="485686"/>
                </a:cubicBezTo>
                <a:cubicBezTo>
                  <a:pt x="3228857" y="493456"/>
                  <a:pt x="3187202" y="444855"/>
                  <a:pt x="2962783" y="485686"/>
                </a:cubicBezTo>
                <a:cubicBezTo>
                  <a:pt x="2738364" y="526517"/>
                  <a:pt x="2626457" y="475431"/>
                  <a:pt x="2500810" y="485686"/>
                </a:cubicBezTo>
                <a:cubicBezTo>
                  <a:pt x="2375163" y="495941"/>
                  <a:pt x="2023785" y="467631"/>
                  <a:pt x="1862847" y="485686"/>
                </a:cubicBezTo>
                <a:cubicBezTo>
                  <a:pt x="1701909" y="503741"/>
                  <a:pt x="1609694" y="481370"/>
                  <a:pt x="1444871" y="485686"/>
                </a:cubicBezTo>
                <a:cubicBezTo>
                  <a:pt x="1280048" y="490002"/>
                  <a:pt x="1189736" y="447042"/>
                  <a:pt x="1026895" y="485686"/>
                </a:cubicBezTo>
                <a:cubicBezTo>
                  <a:pt x="864054" y="524330"/>
                  <a:pt x="280289" y="418441"/>
                  <a:pt x="80949" y="485686"/>
                </a:cubicBezTo>
                <a:cubicBezTo>
                  <a:pt x="37458" y="483799"/>
                  <a:pt x="-6973" y="439384"/>
                  <a:pt x="0" y="404737"/>
                </a:cubicBezTo>
                <a:cubicBezTo>
                  <a:pt x="-16915" y="337691"/>
                  <a:pt x="19350" y="203982"/>
                  <a:pt x="0" y="80949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THẢO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4</a:t>
            </a:r>
          </a:p>
        </p:txBody>
      </p:sp>
      <p:sp>
        <p:nvSpPr>
          <p:cNvPr id="8" name="Google Shape;625;p34">
            <a:extLst>
              <a:ext uri="{FF2B5EF4-FFF2-40B4-BE49-F238E27FC236}">
                <a16:creationId xmlns:a16="http://schemas.microsoft.com/office/drawing/2014/main" id="{66DB47F9-644B-DD7F-CA36-456B1D5524BC}"/>
              </a:ext>
            </a:extLst>
          </p:cNvPr>
          <p:cNvSpPr txBox="1">
            <a:spLocks/>
          </p:cNvSpPr>
          <p:nvPr/>
        </p:nvSpPr>
        <p:spPr>
          <a:xfrm>
            <a:off x="4155930" y="1001081"/>
            <a:ext cx="497263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1.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Trong 3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(1) (2) (3)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con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người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,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nào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ít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gây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tác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đến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sinh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vật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?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nào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gây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tác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xấu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ảnh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hưởng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đến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chuỗi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thức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ăn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2.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nào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ba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trên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gây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mất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cân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bằng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chuỗi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thức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ăn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?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Vì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sao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3.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Hãy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đặt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tên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bức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tranh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5A985E-6ACB-DA5E-3A9A-8290260BB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361" y="166656"/>
            <a:ext cx="5223071" cy="273248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864D7D8-B184-3BF6-EFA3-A3FD9DBCEC7D}"/>
              </a:ext>
            </a:extLst>
          </p:cNvPr>
          <p:cNvSpPr/>
          <p:nvPr/>
        </p:nvSpPr>
        <p:spPr>
          <a:xfrm>
            <a:off x="218303" y="3089189"/>
            <a:ext cx="1519881" cy="7537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Rong </a:t>
            </a:r>
            <a:r>
              <a:rPr lang="en-US" sz="2000" b="1" dirty="0" err="1">
                <a:solidFill>
                  <a:schemeClr val="tx1"/>
                </a:solidFill>
              </a:rPr>
              <a:t>đuôi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chồn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BC4D7A5-E2E9-DB0C-7175-74E92F57F41E}"/>
              </a:ext>
            </a:extLst>
          </p:cNvPr>
          <p:cNvSpPr/>
          <p:nvPr/>
        </p:nvSpPr>
        <p:spPr>
          <a:xfrm>
            <a:off x="2586681" y="3089189"/>
            <a:ext cx="1519881" cy="7537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Cá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bé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D98573D-E64C-5E7B-103F-F6CE19E7060E}"/>
              </a:ext>
            </a:extLst>
          </p:cNvPr>
          <p:cNvSpPr/>
          <p:nvPr/>
        </p:nvSpPr>
        <p:spPr>
          <a:xfrm>
            <a:off x="5097164" y="3089189"/>
            <a:ext cx="1519881" cy="7537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Cá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lớn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1CC7CC3-A568-F291-C1F2-E4C22409F7AB}"/>
              </a:ext>
            </a:extLst>
          </p:cNvPr>
          <p:cNvSpPr/>
          <p:nvPr/>
        </p:nvSpPr>
        <p:spPr>
          <a:xfrm>
            <a:off x="7457297" y="3089189"/>
            <a:ext cx="1519881" cy="7537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Bồ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nông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3BB00222-EDC8-58D3-9407-067C60F5D360}"/>
              </a:ext>
            </a:extLst>
          </p:cNvPr>
          <p:cNvSpPr/>
          <p:nvPr/>
        </p:nvSpPr>
        <p:spPr>
          <a:xfrm>
            <a:off x="1824682" y="3311611"/>
            <a:ext cx="671384" cy="37070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1835CD9-4DEA-BBD4-1339-367384772BD1}"/>
              </a:ext>
            </a:extLst>
          </p:cNvPr>
          <p:cNvSpPr/>
          <p:nvPr/>
        </p:nvSpPr>
        <p:spPr>
          <a:xfrm>
            <a:off x="4236308" y="3280718"/>
            <a:ext cx="671384" cy="37070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7B79A8E-35C7-1130-6B92-57182906823F}"/>
              </a:ext>
            </a:extLst>
          </p:cNvPr>
          <p:cNvSpPr/>
          <p:nvPr/>
        </p:nvSpPr>
        <p:spPr>
          <a:xfrm>
            <a:off x="6701479" y="3311611"/>
            <a:ext cx="671384" cy="37070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4585EA3-CB83-9FCC-FBD1-6FCCAF3573AE}"/>
              </a:ext>
            </a:extLst>
          </p:cNvPr>
          <p:cNvSpPr/>
          <p:nvPr/>
        </p:nvSpPr>
        <p:spPr>
          <a:xfrm>
            <a:off x="218303" y="4063895"/>
            <a:ext cx="1519881" cy="7537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Rong </a:t>
            </a:r>
            <a:r>
              <a:rPr lang="en-US" sz="2000" b="1" dirty="0" err="1">
                <a:solidFill>
                  <a:schemeClr val="tx1"/>
                </a:solidFill>
              </a:rPr>
              <a:t>đuôi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chồn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A3BB359-1246-4A50-21E0-F264F96535FD}"/>
              </a:ext>
            </a:extLst>
          </p:cNvPr>
          <p:cNvSpPr/>
          <p:nvPr/>
        </p:nvSpPr>
        <p:spPr>
          <a:xfrm>
            <a:off x="2586681" y="4063895"/>
            <a:ext cx="1519881" cy="7537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Cá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bé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FF40D8F-248C-A0D5-B47F-2874A4BC3363}"/>
              </a:ext>
            </a:extLst>
          </p:cNvPr>
          <p:cNvSpPr/>
          <p:nvPr/>
        </p:nvSpPr>
        <p:spPr>
          <a:xfrm>
            <a:off x="5097164" y="4063895"/>
            <a:ext cx="1519881" cy="7537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Cá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lớn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4B658F2-9D7B-DEF8-0860-10FCD92E2196}"/>
              </a:ext>
            </a:extLst>
          </p:cNvPr>
          <p:cNvSpPr/>
          <p:nvPr/>
        </p:nvSpPr>
        <p:spPr>
          <a:xfrm>
            <a:off x="7457297" y="4063895"/>
            <a:ext cx="1519881" cy="7537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Con </a:t>
            </a:r>
            <a:r>
              <a:rPr lang="en-US" sz="2000" b="1" dirty="0" err="1">
                <a:solidFill>
                  <a:schemeClr val="tx1"/>
                </a:solidFill>
              </a:rPr>
              <a:t>người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4383FED3-A86E-7EC9-A0D2-4C64C9764F09}"/>
              </a:ext>
            </a:extLst>
          </p:cNvPr>
          <p:cNvSpPr/>
          <p:nvPr/>
        </p:nvSpPr>
        <p:spPr>
          <a:xfrm>
            <a:off x="1824682" y="4286317"/>
            <a:ext cx="671384" cy="37070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D505E535-AF70-05DE-9B5C-8E3552BB77BC}"/>
              </a:ext>
            </a:extLst>
          </p:cNvPr>
          <p:cNvSpPr/>
          <p:nvPr/>
        </p:nvSpPr>
        <p:spPr>
          <a:xfrm>
            <a:off x="4236308" y="4255424"/>
            <a:ext cx="671384" cy="37070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2C8104DE-82C5-B3DA-22D8-A2450B70AA93}"/>
              </a:ext>
            </a:extLst>
          </p:cNvPr>
          <p:cNvSpPr/>
          <p:nvPr/>
        </p:nvSpPr>
        <p:spPr>
          <a:xfrm>
            <a:off x="6701479" y="4286317"/>
            <a:ext cx="671384" cy="37070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5A985E-6ACB-DA5E-3A9A-8290260BB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9282" y="95915"/>
            <a:ext cx="5544135" cy="2900447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EEBA910-9284-F663-185E-C6B76BA3A1A2}"/>
              </a:ext>
            </a:extLst>
          </p:cNvPr>
          <p:cNvSpPr/>
          <p:nvPr/>
        </p:nvSpPr>
        <p:spPr>
          <a:xfrm>
            <a:off x="606427" y="3087037"/>
            <a:ext cx="7969162" cy="1960548"/>
          </a:xfrm>
          <a:custGeom>
            <a:avLst/>
            <a:gdLst>
              <a:gd name="connsiteX0" fmla="*/ 0 w 7969162"/>
              <a:gd name="connsiteY0" fmla="*/ 326765 h 1960548"/>
              <a:gd name="connsiteX1" fmla="*/ 326765 w 7969162"/>
              <a:gd name="connsiteY1" fmla="*/ 0 h 1960548"/>
              <a:gd name="connsiteX2" fmla="*/ 962662 w 7969162"/>
              <a:gd name="connsiteY2" fmla="*/ 0 h 1960548"/>
              <a:gd name="connsiteX3" fmla="*/ 1598559 w 7969162"/>
              <a:gd name="connsiteY3" fmla="*/ 0 h 1960548"/>
              <a:gd name="connsiteX4" fmla="*/ 2234457 w 7969162"/>
              <a:gd name="connsiteY4" fmla="*/ 0 h 1960548"/>
              <a:gd name="connsiteX5" fmla="*/ 2870354 w 7969162"/>
              <a:gd name="connsiteY5" fmla="*/ 0 h 1960548"/>
              <a:gd name="connsiteX6" fmla="*/ 3433095 w 7969162"/>
              <a:gd name="connsiteY6" fmla="*/ 0 h 1960548"/>
              <a:gd name="connsiteX7" fmla="*/ 4068992 w 7969162"/>
              <a:gd name="connsiteY7" fmla="*/ 0 h 1960548"/>
              <a:gd name="connsiteX8" fmla="*/ 4704889 w 7969162"/>
              <a:gd name="connsiteY8" fmla="*/ 0 h 1960548"/>
              <a:gd name="connsiteX9" fmla="*/ 5048161 w 7969162"/>
              <a:gd name="connsiteY9" fmla="*/ 0 h 1960548"/>
              <a:gd name="connsiteX10" fmla="*/ 5610902 w 7969162"/>
              <a:gd name="connsiteY10" fmla="*/ 0 h 1960548"/>
              <a:gd name="connsiteX11" fmla="*/ 5954174 w 7969162"/>
              <a:gd name="connsiteY11" fmla="*/ 0 h 1960548"/>
              <a:gd name="connsiteX12" fmla="*/ 6443759 w 7969162"/>
              <a:gd name="connsiteY12" fmla="*/ 0 h 1960548"/>
              <a:gd name="connsiteX13" fmla="*/ 7152812 w 7969162"/>
              <a:gd name="connsiteY13" fmla="*/ 0 h 1960548"/>
              <a:gd name="connsiteX14" fmla="*/ 7642397 w 7969162"/>
              <a:gd name="connsiteY14" fmla="*/ 0 h 1960548"/>
              <a:gd name="connsiteX15" fmla="*/ 7969162 w 7969162"/>
              <a:gd name="connsiteY15" fmla="*/ 326765 h 1960548"/>
              <a:gd name="connsiteX16" fmla="*/ 7969162 w 7969162"/>
              <a:gd name="connsiteY16" fmla="*/ 723227 h 1960548"/>
              <a:gd name="connsiteX17" fmla="*/ 7969162 w 7969162"/>
              <a:gd name="connsiteY17" fmla="*/ 1132759 h 1960548"/>
              <a:gd name="connsiteX18" fmla="*/ 7969162 w 7969162"/>
              <a:gd name="connsiteY18" fmla="*/ 1633783 h 1960548"/>
              <a:gd name="connsiteX19" fmla="*/ 7642397 w 7969162"/>
              <a:gd name="connsiteY19" fmla="*/ 1960548 h 1960548"/>
              <a:gd name="connsiteX20" fmla="*/ 7299125 w 7969162"/>
              <a:gd name="connsiteY20" fmla="*/ 1960548 h 1960548"/>
              <a:gd name="connsiteX21" fmla="*/ 6809540 w 7969162"/>
              <a:gd name="connsiteY21" fmla="*/ 1960548 h 1960548"/>
              <a:gd name="connsiteX22" fmla="*/ 6246800 w 7969162"/>
              <a:gd name="connsiteY22" fmla="*/ 1960548 h 1960548"/>
              <a:gd name="connsiteX23" fmla="*/ 5903528 w 7969162"/>
              <a:gd name="connsiteY23" fmla="*/ 1960548 h 1960548"/>
              <a:gd name="connsiteX24" fmla="*/ 5267630 w 7969162"/>
              <a:gd name="connsiteY24" fmla="*/ 1960548 h 1960548"/>
              <a:gd name="connsiteX25" fmla="*/ 4631733 w 7969162"/>
              <a:gd name="connsiteY25" fmla="*/ 1960548 h 1960548"/>
              <a:gd name="connsiteX26" fmla="*/ 4288461 w 7969162"/>
              <a:gd name="connsiteY26" fmla="*/ 1960548 h 1960548"/>
              <a:gd name="connsiteX27" fmla="*/ 3798876 w 7969162"/>
              <a:gd name="connsiteY27" fmla="*/ 1960548 h 1960548"/>
              <a:gd name="connsiteX28" fmla="*/ 3309292 w 7969162"/>
              <a:gd name="connsiteY28" fmla="*/ 1960548 h 1960548"/>
              <a:gd name="connsiteX29" fmla="*/ 2892864 w 7969162"/>
              <a:gd name="connsiteY29" fmla="*/ 1960548 h 1960548"/>
              <a:gd name="connsiteX30" fmla="*/ 2256966 w 7969162"/>
              <a:gd name="connsiteY30" fmla="*/ 1960548 h 1960548"/>
              <a:gd name="connsiteX31" fmla="*/ 1767382 w 7969162"/>
              <a:gd name="connsiteY31" fmla="*/ 1960548 h 1960548"/>
              <a:gd name="connsiteX32" fmla="*/ 1424110 w 7969162"/>
              <a:gd name="connsiteY32" fmla="*/ 1960548 h 1960548"/>
              <a:gd name="connsiteX33" fmla="*/ 1080838 w 7969162"/>
              <a:gd name="connsiteY33" fmla="*/ 1960548 h 1960548"/>
              <a:gd name="connsiteX34" fmla="*/ 326765 w 7969162"/>
              <a:gd name="connsiteY34" fmla="*/ 1960548 h 1960548"/>
              <a:gd name="connsiteX35" fmla="*/ 0 w 7969162"/>
              <a:gd name="connsiteY35" fmla="*/ 1633783 h 1960548"/>
              <a:gd name="connsiteX36" fmla="*/ 0 w 7969162"/>
              <a:gd name="connsiteY36" fmla="*/ 1185040 h 1960548"/>
              <a:gd name="connsiteX37" fmla="*/ 0 w 7969162"/>
              <a:gd name="connsiteY37" fmla="*/ 762438 h 1960548"/>
              <a:gd name="connsiteX38" fmla="*/ 0 w 7969162"/>
              <a:gd name="connsiteY38" fmla="*/ 326765 h 196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969162" h="1960548" fill="none" extrusionOk="0">
                <a:moveTo>
                  <a:pt x="0" y="326765"/>
                </a:moveTo>
                <a:cubicBezTo>
                  <a:pt x="29817" y="151233"/>
                  <a:pt x="165685" y="15582"/>
                  <a:pt x="326765" y="0"/>
                </a:cubicBezTo>
                <a:cubicBezTo>
                  <a:pt x="639760" y="-39887"/>
                  <a:pt x="772262" y="31849"/>
                  <a:pt x="962662" y="0"/>
                </a:cubicBezTo>
                <a:cubicBezTo>
                  <a:pt x="1153062" y="-31849"/>
                  <a:pt x="1379077" y="41353"/>
                  <a:pt x="1598559" y="0"/>
                </a:cubicBezTo>
                <a:cubicBezTo>
                  <a:pt x="1818041" y="-41353"/>
                  <a:pt x="2041588" y="14336"/>
                  <a:pt x="2234457" y="0"/>
                </a:cubicBezTo>
                <a:cubicBezTo>
                  <a:pt x="2427326" y="-14336"/>
                  <a:pt x="2667594" y="15527"/>
                  <a:pt x="2870354" y="0"/>
                </a:cubicBezTo>
                <a:cubicBezTo>
                  <a:pt x="3073114" y="-15527"/>
                  <a:pt x="3157712" y="48720"/>
                  <a:pt x="3433095" y="0"/>
                </a:cubicBezTo>
                <a:cubicBezTo>
                  <a:pt x="3708478" y="-48720"/>
                  <a:pt x="3895050" y="34952"/>
                  <a:pt x="4068992" y="0"/>
                </a:cubicBezTo>
                <a:cubicBezTo>
                  <a:pt x="4242934" y="-34952"/>
                  <a:pt x="4557571" y="64336"/>
                  <a:pt x="4704889" y="0"/>
                </a:cubicBezTo>
                <a:cubicBezTo>
                  <a:pt x="4852207" y="-64336"/>
                  <a:pt x="4889987" y="8295"/>
                  <a:pt x="5048161" y="0"/>
                </a:cubicBezTo>
                <a:cubicBezTo>
                  <a:pt x="5206335" y="-8295"/>
                  <a:pt x="5419839" y="26590"/>
                  <a:pt x="5610902" y="0"/>
                </a:cubicBezTo>
                <a:cubicBezTo>
                  <a:pt x="5801965" y="-26590"/>
                  <a:pt x="5832430" y="19568"/>
                  <a:pt x="5954174" y="0"/>
                </a:cubicBezTo>
                <a:cubicBezTo>
                  <a:pt x="6075918" y="-19568"/>
                  <a:pt x="6285448" y="31818"/>
                  <a:pt x="6443759" y="0"/>
                </a:cubicBezTo>
                <a:cubicBezTo>
                  <a:pt x="6602071" y="-31818"/>
                  <a:pt x="6912118" y="34267"/>
                  <a:pt x="7152812" y="0"/>
                </a:cubicBezTo>
                <a:cubicBezTo>
                  <a:pt x="7393506" y="-34267"/>
                  <a:pt x="7538962" y="15605"/>
                  <a:pt x="7642397" y="0"/>
                </a:cubicBezTo>
                <a:cubicBezTo>
                  <a:pt x="7822590" y="-12483"/>
                  <a:pt x="7989065" y="112418"/>
                  <a:pt x="7969162" y="326765"/>
                </a:cubicBezTo>
                <a:cubicBezTo>
                  <a:pt x="7983886" y="477199"/>
                  <a:pt x="7963232" y="632338"/>
                  <a:pt x="7969162" y="723227"/>
                </a:cubicBezTo>
                <a:cubicBezTo>
                  <a:pt x="7975092" y="814116"/>
                  <a:pt x="7960084" y="1008934"/>
                  <a:pt x="7969162" y="1132759"/>
                </a:cubicBezTo>
                <a:cubicBezTo>
                  <a:pt x="7978240" y="1256584"/>
                  <a:pt x="7917366" y="1456273"/>
                  <a:pt x="7969162" y="1633783"/>
                </a:cubicBezTo>
                <a:cubicBezTo>
                  <a:pt x="7975735" y="1819197"/>
                  <a:pt x="7840817" y="1947944"/>
                  <a:pt x="7642397" y="1960548"/>
                </a:cubicBezTo>
                <a:cubicBezTo>
                  <a:pt x="7514844" y="1976491"/>
                  <a:pt x="7424113" y="1947734"/>
                  <a:pt x="7299125" y="1960548"/>
                </a:cubicBezTo>
                <a:cubicBezTo>
                  <a:pt x="7174137" y="1973362"/>
                  <a:pt x="6966748" y="1935374"/>
                  <a:pt x="6809540" y="1960548"/>
                </a:cubicBezTo>
                <a:cubicBezTo>
                  <a:pt x="6652333" y="1985722"/>
                  <a:pt x="6497758" y="1939508"/>
                  <a:pt x="6246800" y="1960548"/>
                </a:cubicBezTo>
                <a:cubicBezTo>
                  <a:pt x="5995842" y="1981588"/>
                  <a:pt x="6023970" y="1924913"/>
                  <a:pt x="5903528" y="1960548"/>
                </a:cubicBezTo>
                <a:cubicBezTo>
                  <a:pt x="5783086" y="1996183"/>
                  <a:pt x="5430713" y="1959239"/>
                  <a:pt x="5267630" y="1960548"/>
                </a:cubicBezTo>
                <a:cubicBezTo>
                  <a:pt x="5104547" y="1961857"/>
                  <a:pt x="4775768" y="1949332"/>
                  <a:pt x="4631733" y="1960548"/>
                </a:cubicBezTo>
                <a:cubicBezTo>
                  <a:pt x="4487698" y="1971764"/>
                  <a:pt x="4441320" y="1955825"/>
                  <a:pt x="4288461" y="1960548"/>
                </a:cubicBezTo>
                <a:cubicBezTo>
                  <a:pt x="4135602" y="1965271"/>
                  <a:pt x="4017992" y="1907341"/>
                  <a:pt x="3798876" y="1960548"/>
                </a:cubicBezTo>
                <a:cubicBezTo>
                  <a:pt x="3579761" y="2013755"/>
                  <a:pt x="3538247" y="1910133"/>
                  <a:pt x="3309292" y="1960548"/>
                </a:cubicBezTo>
                <a:cubicBezTo>
                  <a:pt x="3080337" y="2010963"/>
                  <a:pt x="3095509" y="1944271"/>
                  <a:pt x="2892864" y="1960548"/>
                </a:cubicBezTo>
                <a:cubicBezTo>
                  <a:pt x="2690219" y="1976825"/>
                  <a:pt x="2423822" y="1912878"/>
                  <a:pt x="2256966" y="1960548"/>
                </a:cubicBezTo>
                <a:cubicBezTo>
                  <a:pt x="2090110" y="2008218"/>
                  <a:pt x="1927522" y="1932487"/>
                  <a:pt x="1767382" y="1960548"/>
                </a:cubicBezTo>
                <a:cubicBezTo>
                  <a:pt x="1607242" y="1988609"/>
                  <a:pt x="1577377" y="1949123"/>
                  <a:pt x="1424110" y="1960548"/>
                </a:cubicBezTo>
                <a:cubicBezTo>
                  <a:pt x="1270843" y="1971973"/>
                  <a:pt x="1240620" y="1939587"/>
                  <a:pt x="1080838" y="1960548"/>
                </a:cubicBezTo>
                <a:cubicBezTo>
                  <a:pt x="921056" y="1981509"/>
                  <a:pt x="692389" y="1892611"/>
                  <a:pt x="326765" y="1960548"/>
                </a:cubicBezTo>
                <a:cubicBezTo>
                  <a:pt x="150978" y="1950494"/>
                  <a:pt x="-8676" y="1805217"/>
                  <a:pt x="0" y="1633783"/>
                </a:cubicBezTo>
                <a:cubicBezTo>
                  <a:pt x="-12610" y="1438302"/>
                  <a:pt x="1957" y="1344295"/>
                  <a:pt x="0" y="1185040"/>
                </a:cubicBezTo>
                <a:cubicBezTo>
                  <a:pt x="-1957" y="1025785"/>
                  <a:pt x="29975" y="919409"/>
                  <a:pt x="0" y="762438"/>
                </a:cubicBezTo>
                <a:cubicBezTo>
                  <a:pt x="-29975" y="605467"/>
                  <a:pt x="20717" y="523493"/>
                  <a:pt x="0" y="326765"/>
                </a:cubicBezTo>
                <a:close/>
              </a:path>
              <a:path w="7969162" h="1960548" stroke="0" extrusionOk="0">
                <a:moveTo>
                  <a:pt x="0" y="326765"/>
                </a:moveTo>
                <a:cubicBezTo>
                  <a:pt x="1720" y="138579"/>
                  <a:pt x="154318" y="25960"/>
                  <a:pt x="326765" y="0"/>
                </a:cubicBezTo>
                <a:cubicBezTo>
                  <a:pt x="478145" y="-33928"/>
                  <a:pt x="644079" y="24582"/>
                  <a:pt x="743193" y="0"/>
                </a:cubicBezTo>
                <a:cubicBezTo>
                  <a:pt x="842307" y="-24582"/>
                  <a:pt x="1059478" y="30685"/>
                  <a:pt x="1305934" y="0"/>
                </a:cubicBezTo>
                <a:cubicBezTo>
                  <a:pt x="1552390" y="-30685"/>
                  <a:pt x="1505165" y="30776"/>
                  <a:pt x="1649206" y="0"/>
                </a:cubicBezTo>
                <a:cubicBezTo>
                  <a:pt x="1793247" y="-30776"/>
                  <a:pt x="1990301" y="3216"/>
                  <a:pt x="2138791" y="0"/>
                </a:cubicBezTo>
                <a:cubicBezTo>
                  <a:pt x="2287281" y="-3216"/>
                  <a:pt x="2547640" y="27002"/>
                  <a:pt x="2774688" y="0"/>
                </a:cubicBezTo>
                <a:cubicBezTo>
                  <a:pt x="3001736" y="-27002"/>
                  <a:pt x="3252534" y="70829"/>
                  <a:pt x="3483742" y="0"/>
                </a:cubicBezTo>
                <a:cubicBezTo>
                  <a:pt x="3714950" y="-70829"/>
                  <a:pt x="3917449" y="47060"/>
                  <a:pt x="4119639" y="0"/>
                </a:cubicBezTo>
                <a:cubicBezTo>
                  <a:pt x="4321829" y="-47060"/>
                  <a:pt x="4536099" y="8948"/>
                  <a:pt x="4828692" y="0"/>
                </a:cubicBezTo>
                <a:cubicBezTo>
                  <a:pt x="5121285" y="-8948"/>
                  <a:pt x="5193520" y="16796"/>
                  <a:pt x="5318277" y="0"/>
                </a:cubicBezTo>
                <a:cubicBezTo>
                  <a:pt x="5443034" y="-16796"/>
                  <a:pt x="5583449" y="15824"/>
                  <a:pt x="5661549" y="0"/>
                </a:cubicBezTo>
                <a:cubicBezTo>
                  <a:pt x="5739649" y="-15824"/>
                  <a:pt x="6110829" y="466"/>
                  <a:pt x="6370603" y="0"/>
                </a:cubicBezTo>
                <a:cubicBezTo>
                  <a:pt x="6630377" y="-466"/>
                  <a:pt x="6604942" y="21317"/>
                  <a:pt x="6713874" y="0"/>
                </a:cubicBezTo>
                <a:cubicBezTo>
                  <a:pt x="6822806" y="-21317"/>
                  <a:pt x="6940600" y="33789"/>
                  <a:pt x="7130303" y="0"/>
                </a:cubicBezTo>
                <a:cubicBezTo>
                  <a:pt x="7320006" y="-33789"/>
                  <a:pt x="7483435" y="3767"/>
                  <a:pt x="7642397" y="0"/>
                </a:cubicBezTo>
                <a:cubicBezTo>
                  <a:pt x="7812121" y="6190"/>
                  <a:pt x="8017722" y="134859"/>
                  <a:pt x="7969162" y="326765"/>
                </a:cubicBezTo>
                <a:cubicBezTo>
                  <a:pt x="8013389" y="481398"/>
                  <a:pt x="7948079" y="660530"/>
                  <a:pt x="7969162" y="775508"/>
                </a:cubicBezTo>
                <a:cubicBezTo>
                  <a:pt x="7990245" y="890486"/>
                  <a:pt x="7929572" y="1011493"/>
                  <a:pt x="7969162" y="1237321"/>
                </a:cubicBezTo>
                <a:cubicBezTo>
                  <a:pt x="8008752" y="1463149"/>
                  <a:pt x="7949396" y="1546706"/>
                  <a:pt x="7969162" y="1633783"/>
                </a:cubicBezTo>
                <a:cubicBezTo>
                  <a:pt x="7984601" y="1826759"/>
                  <a:pt x="7852703" y="1935623"/>
                  <a:pt x="7642397" y="1960548"/>
                </a:cubicBezTo>
                <a:cubicBezTo>
                  <a:pt x="7452560" y="1980466"/>
                  <a:pt x="7360445" y="1943975"/>
                  <a:pt x="7152812" y="1960548"/>
                </a:cubicBezTo>
                <a:cubicBezTo>
                  <a:pt x="6945179" y="1977121"/>
                  <a:pt x="6766726" y="1877255"/>
                  <a:pt x="6443759" y="1960548"/>
                </a:cubicBezTo>
                <a:cubicBezTo>
                  <a:pt x="6120792" y="2043841"/>
                  <a:pt x="6035546" y="1958039"/>
                  <a:pt x="5881018" y="1960548"/>
                </a:cubicBezTo>
                <a:cubicBezTo>
                  <a:pt x="5726490" y="1963057"/>
                  <a:pt x="5549235" y="1910821"/>
                  <a:pt x="5391433" y="1960548"/>
                </a:cubicBezTo>
                <a:cubicBezTo>
                  <a:pt x="5233632" y="2010275"/>
                  <a:pt x="4960844" y="1916565"/>
                  <a:pt x="4682380" y="1960548"/>
                </a:cubicBezTo>
                <a:cubicBezTo>
                  <a:pt x="4403916" y="2004531"/>
                  <a:pt x="4218004" y="1887117"/>
                  <a:pt x="4046483" y="1960548"/>
                </a:cubicBezTo>
                <a:cubicBezTo>
                  <a:pt x="3874962" y="2033979"/>
                  <a:pt x="3679724" y="1934598"/>
                  <a:pt x="3483742" y="1960548"/>
                </a:cubicBezTo>
                <a:cubicBezTo>
                  <a:pt x="3287760" y="1986498"/>
                  <a:pt x="3212024" y="1938007"/>
                  <a:pt x="3140470" y="1960548"/>
                </a:cubicBezTo>
                <a:cubicBezTo>
                  <a:pt x="3068916" y="1983089"/>
                  <a:pt x="2837086" y="1953121"/>
                  <a:pt x="2724041" y="1960548"/>
                </a:cubicBezTo>
                <a:cubicBezTo>
                  <a:pt x="2610996" y="1967975"/>
                  <a:pt x="2466688" y="1947161"/>
                  <a:pt x="2307613" y="1960548"/>
                </a:cubicBezTo>
                <a:cubicBezTo>
                  <a:pt x="2148538" y="1973935"/>
                  <a:pt x="1899185" y="1903641"/>
                  <a:pt x="1671716" y="1960548"/>
                </a:cubicBezTo>
                <a:cubicBezTo>
                  <a:pt x="1444247" y="2017455"/>
                  <a:pt x="1320047" y="1956416"/>
                  <a:pt x="1108975" y="1960548"/>
                </a:cubicBezTo>
                <a:cubicBezTo>
                  <a:pt x="897903" y="1964680"/>
                  <a:pt x="711966" y="1909562"/>
                  <a:pt x="326765" y="1960548"/>
                </a:cubicBezTo>
                <a:cubicBezTo>
                  <a:pt x="178189" y="1974807"/>
                  <a:pt x="3793" y="1803326"/>
                  <a:pt x="0" y="1633783"/>
                </a:cubicBezTo>
                <a:cubicBezTo>
                  <a:pt x="-35247" y="1490460"/>
                  <a:pt x="1264" y="1360108"/>
                  <a:pt x="0" y="1211181"/>
                </a:cubicBezTo>
                <a:cubicBezTo>
                  <a:pt x="-1264" y="1062254"/>
                  <a:pt x="3219" y="937492"/>
                  <a:pt x="0" y="801648"/>
                </a:cubicBezTo>
                <a:cubicBezTo>
                  <a:pt x="-3219" y="665804"/>
                  <a:pt x="48128" y="471305"/>
                  <a:pt x="0" y="326765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Hoạt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cá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ít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gây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loài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;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hoạt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đánh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bắt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cá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điện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bom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mìn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gây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ảnh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hưởng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xấu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loài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hồ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đồng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gây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mất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cân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chuỗi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ăn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do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tàn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sát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hàng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loạt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lọc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1233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B3808D-FEE8-2E83-B1AE-F7CA88ED2596}"/>
              </a:ext>
            </a:extLst>
          </p:cNvPr>
          <p:cNvSpPr/>
          <p:nvPr/>
        </p:nvSpPr>
        <p:spPr>
          <a:xfrm>
            <a:off x="886567" y="1156812"/>
            <a:ext cx="7370865" cy="22540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rgbClr val="FF0000"/>
                </a:solidFill>
              </a:rPr>
              <a:t>KẾT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LUẬN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Mặc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dù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thực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vật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động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vật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cung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cấp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cho</a:t>
            </a:r>
            <a:r>
              <a:rPr lang="en-US" sz="2400" dirty="0">
                <a:solidFill>
                  <a:schemeClr val="tx1"/>
                </a:solidFill>
              </a:rPr>
              <a:t> con </a:t>
            </a:r>
            <a:r>
              <a:rPr lang="en-US" sz="2400" dirty="0" err="1">
                <a:solidFill>
                  <a:schemeClr val="tx1"/>
                </a:solidFill>
              </a:rPr>
              <a:t>người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tuy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nhiên</a:t>
            </a:r>
            <a:r>
              <a:rPr lang="en-US" sz="2400" dirty="0">
                <a:solidFill>
                  <a:schemeClr val="tx1"/>
                </a:solidFill>
              </a:rPr>
              <a:t>, con </a:t>
            </a:r>
            <a:r>
              <a:rPr lang="en-US" sz="2400" dirty="0" err="1">
                <a:solidFill>
                  <a:schemeClr val="tx1"/>
                </a:solidFill>
              </a:rPr>
              <a:t>người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cần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thực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việc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làm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phù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hợp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giữ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trạng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thái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bằng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chuỗi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duy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trì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lâu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dài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lượng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loài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vật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tự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nhiên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363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88BC7429-8495-AD31-8042-516DED516EC3}"/>
              </a:ext>
            </a:extLst>
          </p:cNvPr>
          <p:cNvSpPr/>
          <p:nvPr/>
        </p:nvSpPr>
        <p:spPr>
          <a:xfrm>
            <a:off x="877330" y="1564395"/>
            <a:ext cx="8071798" cy="2302524"/>
          </a:xfrm>
          <a:custGeom>
            <a:avLst/>
            <a:gdLst>
              <a:gd name="connsiteX0" fmla="*/ 0 w 8071798"/>
              <a:gd name="connsiteY0" fmla="*/ 383762 h 2302524"/>
              <a:gd name="connsiteX1" fmla="*/ 383762 w 8071798"/>
              <a:gd name="connsiteY1" fmla="*/ 0 h 2302524"/>
              <a:gd name="connsiteX2" fmla="*/ 1018672 w 8071798"/>
              <a:gd name="connsiteY2" fmla="*/ 0 h 2302524"/>
              <a:gd name="connsiteX3" fmla="*/ 1653582 w 8071798"/>
              <a:gd name="connsiteY3" fmla="*/ 0 h 2302524"/>
              <a:gd name="connsiteX4" fmla="*/ 2288492 w 8071798"/>
              <a:gd name="connsiteY4" fmla="*/ 0 h 2302524"/>
              <a:gd name="connsiteX5" fmla="*/ 2923402 w 8071798"/>
              <a:gd name="connsiteY5" fmla="*/ 0 h 2302524"/>
              <a:gd name="connsiteX6" fmla="*/ 3485269 w 8071798"/>
              <a:gd name="connsiteY6" fmla="*/ 0 h 2302524"/>
              <a:gd name="connsiteX7" fmla="*/ 4120179 w 8071798"/>
              <a:gd name="connsiteY7" fmla="*/ 0 h 2302524"/>
              <a:gd name="connsiteX8" fmla="*/ 4755089 w 8071798"/>
              <a:gd name="connsiteY8" fmla="*/ 0 h 2302524"/>
              <a:gd name="connsiteX9" fmla="*/ 5097828 w 8071798"/>
              <a:gd name="connsiteY9" fmla="*/ 0 h 2302524"/>
              <a:gd name="connsiteX10" fmla="*/ 5659695 w 8071798"/>
              <a:gd name="connsiteY10" fmla="*/ 0 h 2302524"/>
              <a:gd name="connsiteX11" fmla="*/ 6002434 w 8071798"/>
              <a:gd name="connsiteY11" fmla="*/ 0 h 2302524"/>
              <a:gd name="connsiteX12" fmla="*/ 6491259 w 8071798"/>
              <a:gd name="connsiteY12" fmla="*/ 0 h 2302524"/>
              <a:gd name="connsiteX13" fmla="*/ 7199212 w 8071798"/>
              <a:gd name="connsiteY13" fmla="*/ 0 h 2302524"/>
              <a:gd name="connsiteX14" fmla="*/ 7688036 w 8071798"/>
              <a:gd name="connsiteY14" fmla="*/ 0 h 2302524"/>
              <a:gd name="connsiteX15" fmla="*/ 8071798 w 8071798"/>
              <a:gd name="connsiteY15" fmla="*/ 383762 h 2302524"/>
              <a:gd name="connsiteX16" fmla="*/ 8071798 w 8071798"/>
              <a:gd name="connsiteY16" fmla="*/ 849379 h 2302524"/>
              <a:gd name="connsiteX17" fmla="*/ 8071798 w 8071798"/>
              <a:gd name="connsiteY17" fmla="*/ 1330345 h 2302524"/>
              <a:gd name="connsiteX18" fmla="*/ 8071798 w 8071798"/>
              <a:gd name="connsiteY18" fmla="*/ 1918762 h 2302524"/>
              <a:gd name="connsiteX19" fmla="*/ 7688036 w 8071798"/>
              <a:gd name="connsiteY19" fmla="*/ 2302524 h 2302524"/>
              <a:gd name="connsiteX20" fmla="*/ 7345297 w 8071798"/>
              <a:gd name="connsiteY20" fmla="*/ 2302524 h 2302524"/>
              <a:gd name="connsiteX21" fmla="*/ 6856472 w 8071798"/>
              <a:gd name="connsiteY21" fmla="*/ 2302524 h 2302524"/>
              <a:gd name="connsiteX22" fmla="*/ 6294605 w 8071798"/>
              <a:gd name="connsiteY22" fmla="*/ 2302524 h 2302524"/>
              <a:gd name="connsiteX23" fmla="*/ 5951866 w 8071798"/>
              <a:gd name="connsiteY23" fmla="*/ 2302524 h 2302524"/>
              <a:gd name="connsiteX24" fmla="*/ 5316956 w 8071798"/>
              <a:gd name="connsiteY24" fmla="*/ 2302524 h 2302524"/>
              <a:gd name="connsiteX25" fmla="*/ 4682046 w 8071798"/>
              <a:gd name="connsiteY25" fmla="*/ 2302524 h 2302524"/>
              <a:gd name="connsiteX26" fmla="*/ 4339307 w 8071798"/>
              <a:gd name="connsiteY26" fmla="*/ 2302524 h 2302524"/>
              <a:gd name="connsiteX27" fmla="*/ 3850483 w 8071798"/>
              <a:gd name="connsiteY27" fmla="*/ 2302524 h 2302524"/>
              <a:gd name="connsiteX28" fmla="*/ 3361658 w 8071798"/>
              <a:gd name="connsiteY28" fmla="*/ 2302524 h 2302524"/>
              <a:gd name="connsiteX29" fmla="*/ 2945877 w 8071798"/>
              <a:gd name="connsiteY29" fmla="*/ 2302524 h 2302524"/>
              <a:gd name="connsiteX30" fmla="*/ 2310967 w 8071798"/>
              <a:gd name="connsiteY30" fmla="*/ 2302524 h 2302524"/>
              <a:gd name="connsiteX31" fmla="*/ 1822142 w 8071798"/>
              <a:gd name="connsiteY31" fmla="*/ 2302524 h 2302524"/>
              <a:gd name="connsiteX32" fmla="*/ 1479403 w 8071798"/>
              <a:gd name="connsiteY32" fmla="*/ 2302524 h 2302524"/>
              <a:gd name="connsiteX33" fmla="*/ 1136664 w 8071798"/>
              <a:gd name="connsiteY33" fmla="*/ 2302524 h 2302524"/>
              <a:gd name="connsiteX34" fmla="*/ 383762 w 8071798"/>
              <a:gd name="connsiteY34" fmla="*/ 2302524 h 2302524"/>
              <a:gd name="connsiteX35" fmla="*/ 0 w 8071798"/>
              <a:gd name="connsiteY35" fmla="*/ 1918762 h 2302524"/>
              <a:gd name="connsiteX36" fmla="*/ 0 w 8071798"/>
              <a:gd name="connsiteY36" fmla="*/ 1391745 h 2302524"/>
              <a:gd name="connsiteX37" fmla="*/ 0 w 8071798"/>
              <a:gd name="connsiteY37" fmla="*/ 895429 h 2302524"/>
              <a:gd name="connsiteX38" fmla="*/ 0 w 8071798"/>
              <a:gd name="connsiteY38" fmla="*/ 383762 h 2302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071798" h="2302524" fill="none" extrusionOk="0">
                <a:moveTo>
                  <a:pt x="0" y="383762"/>
                </a:moveTo>
                <a:cubicBezTo>
                  <a:pt x="8894" y="173288"/>
                  <a:pt x="205181" y="26816"/>
                  <a:pt x="383762" y="0"/>
                </a:cubicBezTo>
                <a:cubicBezTo>
                  <a:pt x="678364" y="-7971"/>
                  <a:pt x="721975" y="39603"/>
                  <a:pt x="1018672" y="0"/>
                </a:cubicBezTo>
                <a:cubicBezTo>
                  <a:pt x="1315369" y="-39603"/>
                  <a:pt x="1441097" y="59627"/>
                  <a:pt x="1653582" y="0"/>
                </a:cubicBezTo>
                <a:cubicBezTo>
                  <a:pt x="1866067" y="-59627"/>
                  <a:pt x="2131315" y="8192"/>
                  <a:pt x="2288492" y="0"/>
                </a:cubicBezTo>
                <a:cubicBezTo>
                  <a:pt x="2445669" y="-8192"/>
                  <a:pt x="2647702" y="63851"/>
                  <a:pt x="2923402" y="0"/>
                </a:cubicBezTo>
                <a:cubicBezTo>
                  <a:pt x="3199102" y="-63851"/>
                  <a:pt x="3270440" y="51681"/>
                  <a:pt x="3485269" y="0"/>
                </a:cubicBezTo>
                <a:cubicBezTo>
                  <a:pt x="3700098" y="-51681"/>
                  <a:pt x="3953826" y="46333"/>
                  <a:pt x="4120179" y="0"/>
                </a:cubicBezTo>
                <a:cubicBezTo>
                  <a:pt x="4286532" y="-46333"/>
                  <a:pt x="4541203" y="73102"/>
                  <a:pt x="4755089" y="0"/>
                </a:cubicBezTo>
                <a:cubicBezTo>
                  <a:pt x="4968975" y="-73102"/>
                  <a:pt x="4945745" y="22671"/>
                  <a:pt x="5097828" y="0"/>
                </a:cubicBezTo>
                <a:cubicBezTo>
                  <a:pt x="5249911" y="-22671"/>
                  <a:pt x="5435174" y="23874"/>
                  <a:pt x="5659695" y="0"/>
                </a:cubicBezTo>
                <a:cubicBezTo>
                  <a:pt x="5884216" y="-23874"/>
                  <a:pt x="5859223" y="35514"/>
                  <a:pt x="6002434" y="0"/>
                </a:cubicBezTo>
                <a:cubicBezTo>
                  <a:pt x="6145645" y="-35514"/>
                  <a:pt x="6363535" y="2555"/>
                  <a:pt x="6491259" y="0"/>
                </a:cubicBezTo>
                <a:cubicBezTo>
                  <a:pt x="6618984" y="-2555"/>
                  <a:pt x="6982919" y="16192"/>
                  <a:pt x="7199212" y="0"/>
                </a:cubicBezTo>
                <a:cubicBezTo>
                  <a:pt x="7415505" y="-16192"/>
                  <a:pt x="7517877" y="13121"/>
                  <a:pt x="7688036" y="0"/>
                </a:cubicBezTo>
                <a:cubicBezTo>
                  <a:pt x="7899299" y="-31146"/>
                  <a:pt x="8087002" y="145934"/>
                  <a:pt x="8071798" y="383762"/>
                </a:cubicBezTo>
                <a:cubicBezTo>
                  <a:pt x="8102279" y="514319"/>
                  <a:pt x="8036387" y="681444"/>
                  <a:pt x="8071798" y="849379"/>
                </a:cubicBezTo>
                <a:cubicBezTo>
                  <a:pt x="8107209" y="1017314"/>
                  <a:pt x="8065648" y="1195759"/>
                  <a:pt x="8071798" y="1330345"/>
                </a:cubicBezTo>
                <a:cubicBezTo>
                  <a:pt x="8077948" y="1464931"/>
                  <a:pt x="8048400" y="1700276"/>
                  <a:pt x="8071798" y="1918762"/>
                </a:cubicBezTo>
                <a:cubicBezTo>
                  <a:pt x="8110722" y="2160002"/>
                  <a:pt x="7929939" y="2281492"/>
                  <a:pt x="7688036" y="2302524"/>
                </a:cubicBezTo>
                <a:cubicBezTo>
                  <a:pt x="7551109" y="2312195"/>
                  <a:pt x="7469326" y="2299716"/>
                  <a:pt x="7345297" y="2302524"/>
                </a:cubicBezTo>
                <a:cubicBezTo>
                  <a:pt x="7221268" y="2305332"/>
                  <a:pt x="7074376" y="2269979"/>
                  <a:pt x="6856472" y="2302524"/>
                </a:cubicBezTo>
                <a:cubicBezTo>
                  <a:pt x="6638568" y="2335069"/>
                  <a:pt x="6419209" y="2264080"/>
                  <a:pt x="6294605" y="2302524"/>
                </a:cubicBezTo>
                <a:cubicBezTo>
                  <a:pt x="6170001" y="2340968"/>
                  <a:pt x="6083994" y="2266882"/>
                  <a:pt x="5951866" y="2302524"/>
                </a:cubicBezTo>
                <a:cubicBezTo>
                  <a:pt x="5819738" y="2338166"/>
                  <a:pt x="5571946" y="2294472"/>
                  <a:pt x="5316956" y="2302524"/>
                </a:cubicBezTo>
                <a:cubicBezTo>
                  <a:pt x="5061966" y="2310576"/>
                  <a:pt x="4906505" y="2280131"/>
                  <a:pt x="4682046" y="2302524"/>
                </a:cubicBezTo>
                <a:cubicBezTo>
                  <a:pt x="4457587" y="2324917"/>
                  <a:pt x="4487362" y="2297715"/>
                  <a:pt x="4339307" y="2302524"/>
                </a:cubicBezTo>
                <a:cubicBezTo>
                  <a:pt x="4191252" y="2307333"/>
                  <a:pt x="4017292" y="2290116"/>
                  <a:pt x="3850483" y="2302524"/>
                </a:cubicBezTo>
                <a:cubicBezTo>
                  <a:pt x="3683674" y="2314932"/>
                  <a:pt x="3476539" y="2287196"/>
                  <a:pt x="3361658" y="2302524"/>
                </a:cubicBezTo>
                <a:cubicBezTo>
                  <a:pt x="3246778" y="2317852"/>
                  <a:pt x="3050249" y="2270154"/>
                  <a:pt x="2945877" y="2302524"/>
                </a:cubicBezTo>
                <a:cubicBezTo>
                  <a:pt x="2841505" y="2334894"/>
                  <a:pt x="2445614" y="2283183"/>
                  <a:pt x="2310967" y="2302524"/>
                </a:cubicBezTo>
                <a:cubicBezTo>
                  <a:pt x="2176320" y="2321865"/>
                  <a:pt x="2048972" y="2273469"/>
                  <a:pt x="1822142" y="2302524"/>
                </a:cubicBezTo>
                <a:cubicBezTo>
                  <a:pt x="1595312" y="2331579"/>
                  <a:pt x="1642805" y="2277429"/>
                  <a:pt x="1479403" y="2302524"/>
                </a:cubicBezTo>
                <a:cubicBezTo>
                  <a:pt x="1316001" y="2327619"/>
                  <a:pt x="1253148" y="2262665"/>
                  <a:pt x="1136664" y="2302524"/>
                </a:cubicBezTo>
                <a:cubicBezTo>
                  <a:pt x="1020180" y="2342383"/>
                  <a:pt x="758816" y="2229015"/>
                  <a:pt x="383762" y="2302524"/>
                </a:cubicBezTo>
                <a:cubicBezTo>
                  <a:pt x="190032" y="2263393"/>
                  <a:pt x="-7535" y="2122863"/>
                  <a:pt x="0" y="1918762"/>
                </a:cubicBezTo>
                <a:cubicBezTo>
                  <a:pt x="-57595" y="1779885"/>
                  <a:pt x="45699" y="1578238"/>
                  <a:pt x="0" y="1391745"/>
                </a:cubicBezTo>
                <a:cubicBezTo>
                  <a:pt x="-45699" y="1205252"/>
                  <a:pt x="35189" y="1081625"/>
                  <a:pt x="0" y="895429"/>
                </a:cubicBezTo>
                <a:cubicBezTo>
                  <a:pt x="-35189" y="709233"/>
                  <a:pt x="31434" y="528247"/>
                  <a:pt x="0" y="383762"/>
                </a:cubicBezTo>
                <a:close/>
              </a:path>
              <a:path w="8071798" h="2302524" stroke="0" extrusionOk="0">
                <a:moveTo>
                  <a:pt x="0" y="383762"/>
                </a:moveTo>
                <a:cubicBezTo>
                  <a:pt x="2914" y="158736"/>
                  <a:pt x="188103" y="52723"/>
                  <a:pt x="383762" y="0"/>
                </a:cubicBezTo>
                <a:cubicBezTo>
                  <a:pt x="488938" y="-39762"/>
                  <a:pt x="704966" y="4782"/>
                  <a:pt x="799544" y="0"/>
                </a:cubicBezTo>
                <a:cubicBezTo>
                  <a:pt x="894122" y="-4782"/>
                  <a:pt x="1199854" y="39544"/>
                  <a:pt x="1361411" y="0"/>
                </a:cubicBezTo>
                <a:cubicBezTo>
                  <a:pt x="1522968" y="-39544"/>
                  <a:pt x="1626634" y="26582"/>
                  <a:pt x="1704150" y="0"/>
                </a:cubicBezTo>
                <a:cubicBezTo>
                  <a:pt x="1781666" y="-26582"/>
                  <a:pt x="1954363" y="20028"/>
                  <a:pt x="2192974" y="0"/>
                </a:cubicBezTo>
                <a:cubicBezTo>
                  <a:pt x="2431585" y="-20028"/>
                  <a:pt x="2619381" y="6439"/>
                  <a:pt x="2827884" y="0"/>
                </a:cubicBezTo>
                <a:cubicBezTo>
                  <a:pt x="3036387" y="-6439"/>
                  <a:pt x="3198711" y="15270"/>
                  <a:pt x="3535837" y="0"/>
                </a:cubicBezTo>
                <a:cubicBezTo>
                  <a:pt x="3872963" y="-15270"/>
                  <a:pt x="3877953" y="7007"/>
                  <a:pt x="4170747" y="0"/>
                </a:cubicBezTo>
                <a:cubicBezTo>
                  <a:pt x="4463541" y="-7007"/>
                  <a:pt x="4620212" y="34688"/>
                  <a:pt x="4878700" y="0"/>
                </a:cubicBezTo>
                <a:cubicBezTo>
                  <a:pt x="5137188" y="-34688"/>
                  <a:pt x="5220361" y="22685"/>
                  <a:pt x="5367524" y="0"/>
                </a:cubicBezTo>
                <a:cubicBezTo>
                  <a:pt x="5514687" y="-22685"/>
                  <a:pt x="5545066" y="38011"/>
                  <a:pt x="5710263" y="0"/>
                </a:cubicBezTo>
                <a:cubicBezTo>
                  <a:pt x="5875460" y="-38011"/>
                  <a:pt x="6200833" y="70559"/>
                  <a:pt x="6418216" y="0"/>
                </a:cubicBezTo>
                <a:cubicBezTo>
                  <a:pt x="6635599" y="-70559"/>
                  <a:pt x="6692065" y="20570"/>
                  <a:pt x="6760955" y="0"/>
                </a:cubicBezTo>
                <a:cubicBezTo>
                  <a:pt x="6829845" y="-20570"/>
                  <a:pt x="6983230" y="22879"/>
                  <a:pt x="7176737" y="0"/>
                </a:cubicBezTo>
                <a:cubicBezTo>
                  <a:pt x="7370244" y="-22879"/>
                  <a:pt x="7457675" y="23962"/>
                  <a:pt x="7688036" y="0"/>
                </a:cubicBezTo>
                <a:cubicBezTo>
                  <a:pt x="7865638" y="19789"/>
                  <a:pt x="8112666" y="162189"/>
                  <a:pt x="8071798" y="383762"/>
                </a:cubicBezTo>
                <a:cubicBezTo>
                  <a:pt x="8110136" y="492150"/>
                  <a:pt x="8048834" y="714026"/>
                  <a:pt x="8071798" y="910779"/>
                </a:cubicBezTo>
                <a:cubicBezTo>
                  <a:pt x="8094762" y="1107532"/>
                  <a:pt x="8022049" y="1276055"/>
                  <a:pt x="8071798" y="1453145"/>
                </a:cubicBezTo>
                <a:cubicBezTo>
                  <a:pt x="8121547" y="1630235"/>
                  <a:pt x="8022865" y="1703624"/>
                  <a:pt x="8071798" y="1918762"/>
                </a:cubicBezTo>
                <a:cubicBezTo>
                  <a:pt x="8111135" y="2162580"/>
                  <a:pt x="7934268" y="2273884"/>
                  <a:pt x="7688036" y="2302524"/>
                </a:cubicBezTo>
                <a:cubicBezTo>
                  <a:pt x="7543431" y="2338921"/>
                  <a:pt x="7439476" y="2281487"/>
                  <a:pt x="7199212" y="2302524"/>
                </a:cubicBezTo>
                <a:cubicBezTo>
                  <a:pt x="6958948" y="2323561"/>
                  <a:pt x="6803440" y="2262943"/>
                  <a:pt x="6491259" y="2302524"/>
                </a:cubicBezTo>
                <a:cubicBezTo>
                  <a:pt x="6179078" y="2342105"/>
                  <a:pt x="6112854" y="2264331"/>
                  <a:pt x="5929392" y="2302524"/>
                </a:cubicBezTo>
                <a:cubicBezTo>
                  <a:pt x="5745930" y="2340717"/>
                  <a:pt x="5543681" y="2273666"/>
                  <a:pt x="5440567" y="2302524"/>
                </a:cubicBezTo>
                <a:cubicBezTo>
                  <a:pt x="5337454" y="2331382"/>
                  <a:pt x="4919171" y="2299423"/>
                  <a:pt x="4732614" y="2302524"/>
                </a:cubicBezTo>
                <a:cubicBezTo>
                  <a:pt x="4546057" y="2305625"/>
                  <a:pt x="4318507" y="2279204"/>
                  <a:pt x="4097704" y="2302524"/>
                </a:cubicBezTo>
                <a:cubicBezTo>
                  <a:pt x="3876901" y="2325844"/>
                  <a:pt x="3772072" y="2261896"/>
                  <a:pt x="3535837" y="2302524"/>
                </a:cubicBezTo>
                <a:cubicBezTo>
                  <a:pt x="3299602" y="2343152"/>
                  <a:pt x="3363572" y="2280434"/>
                  <a:pt x="3193098" y="2302524"/>
                </a:cubicBezTo>
                <a:cubicBezTo>
                  <a:pt x="3022624" y="2324614"/>
                  <a:pt x="2942355" y="2259018"/>
                  <a:pt x="2777316" y="2302524"/>
                </a:cubicBezTo>
                <a:cubicBezTo>
                  <a:pt x="2612277" y="2346030"/>
                  <a:pt x="2455348" y="2263815"/>
                  <a:pt x="2361535" y="2302524"/>
                </a:cubicBezTo>
                <a:cubicBezTo>
                  <a:pt x="2267722" y="2341233"/>
                  <a:pt x="1959553" y="2273352"/>
                  <a:pt x="1726625" y="2302524"/>
                </a:cubicBezTo>
                <a:cubicBezTo>
                  <a:pt x="1493697" y="2331696"/>
                  <a:pt x="1283555" y="2291344"/>
                  <a:pt x="1164757" y="2302524"/>
                </a:cubicBezTo>
                <a:cubicBezTo>
                  <a:pt x="1045959" y="2313704"/>
                  <a:pt x="767479" y="2236439"/>
                  <a:pt x="383762" y="2302524"/>
                </a:cubicBezTo>
                <a:cubicBezTo>
                  <a:pt x="194999" y="2312890"/>
                  <a:pt x="6661" y="2111526"/>
                  <a:pt x="0" y="1918762"/>
                </a:cubicBezTo>
                <a:cubicBezTo>
                  <a:pt x="-17072" y="1740762"/>
                  <a:pt x="26995" y="1635079"/>
                  <a:pt x="0" y="1422445"/>
                </a:cubicBezTo>
                <a:cubicBezTo>
                  <a:pt x="-26995" y="1209811"/>
                  <a:pt x="1846" y="1137861"/>
                  <a:pt x="0" y="941479"/>
                </a:cubicBezTo>
                <a:cubicBezTo>
                  <a:pt x="-1846" y="745097"/>
                  <a:pt x="24916" y="581814"/>
                  <a:pt x="0" y="383762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3600" b="1" dirty="0">
                <a:solidFill>
                  <a:srgbClr val="0070C0"/>
                </a:solidFill>
                <a:latin typeface="+mj-lt"/>
              </a:rPr>
              <a:t>Tìm hiểu một số việc làm giúp cân bằng chuỗi thức ăn trong tự nhiên</a:t>
            </a:r>
            <a:endParaRPr lang="en-US" sz="3600" b="1" dirty="0">
              <a:solidFill>
                <a:srgbClr val="0070C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xperiments With Plants and Their Consequences by Slidesgo ">
  <a:themeElements>
    <a:clrScheme name="Simple Light">
      <a:dk1>
        <a:srgbClr val="030719"/>
      </a:dk1>
      <a:lt1>
        <a:srgbClr val="FFFFFF"/>
      </a:lt1>
      <a:dk2>
        <a:srgbClr val="DDF5F3"/>
      </a:dk2>
      <a:lt2>
        <a:srgbClr val="7BA040"/>
      </a:lt2>
      <a:accent1>
        <a:srgbClr val="A0CE63"/>
      </a:accent1>
      <a:accent2>
        <a:srgbClr val="E2791B"/>
      </a:accent2>
      <a:accent3>
        <a:srgbClr val="5F330B"/>
      </a:accent3>
      <a:accent4>
        <a:srgbClr val="438471"/>
      </a:accent4>
      <a:accent5>
        <a:srgbClr val="4357C9"/>
      </a:accent5>
      <a:accent6>
        <a:srgbClr val="F5B919"/>
      </a:accent6>
      <a:hlink>
        <a:srgbClr val="0307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periments With Plants and Their Consequences by Slidesgo ">
  <a:themeElements>
    <a:clrScheme name="Simple Light">
      <a:dk1>
        <a:srgbClr val="030719"/>
      </a:dk1>
      <a:lt1>
        <a:srgbClr val="FFFFFF"/>
      </a:lt1>
      <a:dk2>
        <a:srgbClr val="DDF5F3"/>
      </a:dk2>
      <a:lt2>
        <a:srgbClr val="7BA040"/>
      </a:lt2>
      <a:accent1>
        <a:srgbClr val="A0CE63"/>
      </a:accent1>
      <a:accent2>
        <a:srgbClr val="E2791B"/>
      </a:accent2>
      <a:accent3>
        <a:srgbClr val="5F330B"/>
      </a:accent3>
      <a:accent4>
        <a:srgbClr val="438471"/>
      </a:accent4>
      <a:accent5>
        <a:srgbClr val="4357C9"/>
      </a:accent5>
      <a:accent6>
        <a:srgbClr val="F5B919"/>
      </a:accent6>
      <a:hlink>
        <a:srgbClr val="0307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610</Words>
  <Application>Microsoft Office PowerPoint</Application>
  <PresentationFormat>On-screen Show (16:9)</PresentationFormat>
  <Paragraphs>44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Calibri</vt:lpstr>
      <vt:lpstr>Arial</vt:lpstr>
      <vt:lpstr>Quicksand</vt:lpstr>
      <vt:lpstr>AvantGarde</vt:lpstr>
      <vt:lpstr>Work Sans</vt:lpstr>
      <vt:lpstr>Ranchers</vt:lpstr>
      <vt:lpstr>Arial-Rounded</vt:lpstr>
      <vt:lpstr>DM Sans</vt:lpstr>
      <vt:lpstr>Bebas Neue</vt:lpstr>
      <vt:lpstr>Times New Roman</vt:lpstr>
      <vt:lpstr>Roboto Condensed Light</vt:lpstr>
      <vt:lpstr>Wingdings</vt:lpstr>
      <vt:lpstr>Experiments With Plants and Their Consequences by Slidesgo </vt:lpstr>
      <vt:lpstr>1_Experiments With Plants and Their Consequences by Slidesgo </vt:lpstr>
      <vt:lpstr>PowerPoint Presentation</vt:lpstr>
      <vt:lpstr>KHỞI ĐỘNG</vt:lpstr>
      <vt:lpstr>KHOA HỌC VAI TRÒ CỦA THỰC VẬT  TRONG CHUỖI THỨC ĂN (tiết 3)</vt:lpstr>
      <vt:lpstr>3. Cân bằng chuỗi thức ăn trong tự nhiên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STD_DELL</cp:lastModifiedBy>
  <cp:revision>10</cp:revision>
  <dcterms:modified xsi:type="dcterms:W3CDTF">2025-04-22T16:39:16Z</dcterms:modified>
</cp:coreProperties>
</file>