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5" r:id="rId2"/>
    <p:sldId id="287" r:id="rId3"/>
    <p:sldId id="288" r:id="rId4"/>
    <p:sldId id="289" r:id="rId5"/>
    <p:sldId id="29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812A8-DCA7-4D7F-B46E-C14F3CEE1F31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5AFB2-8510-410E-A078-883513598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1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A756AB-8C08-4C54-B74E-DCD297CB9A91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43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95A1-57AC-4882-8238-40C842F59F0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EDE6-8157-4441-96C8-A20C67D6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9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95A1-57AC-4882-8238-40C842F59F0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EDE6-8157-4441-96C8-A20C67D6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7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95A1-57AC-4882-8238-40C842F59F0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EDE6-8157-4441-96C8-A20C67D6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8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95A1-57AC-4882-8238-40C842F59F0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EDE6-8157-4441-96C8-A20C67D6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4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95A1-57AC-4882-8238-40C842F59F0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EDE6-8157-4441-96C8-A20C67D6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6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95A1-57AC-4882-8238-40C842F59F0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EDE6-8157-4441-96C8-A20C67D6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4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95A1-57AC-4882-8238-40C842F59F0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EDE6-8157-4441-96C8-A20C67D6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3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95A1-57AC-4882-8238-40C842F59F0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EDE6-8157-4441-96C8-A20C67D6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4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95A1-57AC-4882-8238-40C842F59F0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EDE6-8157-4441-96C8-A20C67D6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2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95A1-57AC-4882-8238-40C842F59F0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EDE6-8157-4441-96C8-A20C67D6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7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95A1-57AC-4882-8238-40C842F59F0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EDE6-8157-4441-96C8-A20C67D6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7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395A1-57AC-4882-8238-40C842F59F0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9EDE6-8157-4441-96C8-A20C67D6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6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15230" y="2607881"/>
            <a:ext cx="7670307" cy="111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tập: Mở rộng vốn từ về Bác Hồ; </a:t>
            </a:r>
            <a:endParaRPr lang="en-US" sz="2400" b="1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nêu đặc điểm</a:t>
            </a:r>
            <a:endParaRPr lang="en-US" sz="3200" b="1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0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76688" y="170778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nhóm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49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prism isInverted="1"/>
      </p:transition>
    </mc:Choice>
    <mc:Fallback xmlns="">
      <p:transition spd="slow" advClick="0" advTm="371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37"/>
          <p:cNvGraphicFramePr>
            <a:graphicFrameLocks noGrp="1"/>
          </p:cNvGraphicFramePr>
          <p:nvPr>
            <p:extLst/>
          </p:nvPr>
        </p:nvGraphicFramePr>
        <p:xfrm>
          <a:off x="1790700" y="2157953"/>
          <a:ext cx="8686800" cy="3962400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94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a)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nói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Hồ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thiếu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b)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ngữ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nói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thiếu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nhi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Bác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Hồ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57507" y="4210508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820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14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371600" y="870066"/>
            <a:ext cx="102327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1.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Xếp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dưới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đây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nhóm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thích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hợp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thương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chăm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lo,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nhớ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ơn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trọng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</a:rPr>
              <a:t>quan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tâm</a:t>
            </a:r>
            <a:endParaRPr lang="en-US" sz="28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63613" y="870066"/>
            <a:ext cx="1998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thương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47652" y="870066"/>
            <a:ext cx="1514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326384"/>
            <a:ext cx="1531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lo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7212" y="1277369"/>
            <a:ext cx="1197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ơn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4976" y="1312745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trọng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3046" y="1296360"/>
            <a:ext cx="153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tâm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9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4483 0.4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22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04 -0.02061 L -0.23125 0.402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06484 -1.48148E-6 C 0.09414 -1.48148E-6 0.13021 0.11551 0.13021 0.20996 L 0.13021 0.42014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0.00694 L 0.18385 0.00694 C 0.26927 0.00694 0.37474 0.12199 0.37474 0.21574 L 0.37474 0.4245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76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12929 3.7037E-7 C 0.18711 3.7037E-7 0.25859 0.13634 0.25859 0.24722 L 0.25859 0.49468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54 -3.33333E-6 L -0.01641 0.13959 C 0.02851 0.16898 0.05403 0.21297 0.05403 0.25903 C 0.05403 0.31111 0.02851 0.35278 -0.01641 0.38218 L -0.21654 0.52199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9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1027059" y="578117"/>
            <a:ext cx="9045050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phù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="" xmlns:a16="http://schemas.microsoft.com/office/drawing/2014/main" id="{06FC2358-1512-4EBE-9A35-AEC3F53B5212}"/>
              </a:ext>
            </a:extLst>
          </p:cNvPr>
          <p:cNvSpPr/>
          <p:nvPr/>
        </p:nvSpPr>
        <p:spPr>
          <a:xfrm>
            <a:off x="1808277" y="1499393"/>
            <a:ext cx="242400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anh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dũng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="" xmlns:a16="http://schemas.microsoft.com/office/drawing/2014/main" id="{DEABDD4F-A8E0-486B-895F-57A2BE42B8BE}"/>
              </a:ext>
            </a:extLst>
          </p:cNvPr>
          <p:cNvSpPr/>
          <p:nvPr/>
        </p:nvSpPr>
        <p:spPr>
          <a:xfrm>
            <a:off x="4677869" y="1499393"/>
            <a:ext cx="242400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thiện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="" xmlns:a16="http://schemas.microsoft.com/office/drawing/2014/main" id="{CB1B3CD5-2297-4792-8BF9-0612E8DEE125}"/>
              </a:ext>
            </a:extLst>
          </p:cNvPr>
          <p:cNvSpPr/>
          <p:nvPr/>
        </p:nvSpPr>
        <p:spPr>
          <a:xfrm>
            <a:off x="7422208" y="1499393"/>
            <a:ext cx="242400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cù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B64F821-EB03-455F-BA6D-8B20B70F85E4}"/>
              </a:ext>
            </a:extLst>
          </p:cNvPr>
          <p:cNvSpPr/>
          <p:nvPr/>
        </p:nvSpPr>
        <p:spPr>
          <a:xfrm>
            <a:off x="485346" y="2345781"/>
            <a:ext cx="999629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dân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Việt</a:t>
            </a:r>
            <a:r>
              <a:rPr lang="en-US" sz="2800" dirty="0">
                <a:latin typeface="UTM Avo" panose="02040603050506020204" pitchFamily="18" charset="0"/>
              </a:rPr>
              <a:t> Nam </a:t>
            </a:r>
            <a:r>
              <a:rPr lang="en-US" sz="2800" dirty="0" err="1">
                <a:latin typeface="UTM Avo" panose="02040603050506020204" pitchFamily="18" charset="0"/>
              </a:rPr>
              <a:t>lao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động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(…).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Các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bộ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đội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đấu</a:t>
            </a:r>
            <a:r>
              <a:rPr lang="en-US" sz="2800" dirty="0">
                <a:latin typeface="UTM Avo" panose="02040603050506020204" pitchFamily="18" charset="0"/>
              </a:rPr>
              <a:t> (…)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bảo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vệ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Tổ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quốc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Việt</a:t>
            </a:r>
            <a:r>
              <a:rPr lang="en-US" sz="2800" dirty="0">
                <a:latin typeface="UTM Avo" panose="02040603050506020204" pitchFamily="18" charset="0"/>
              </a:rPr>
              <a:t> Nam </a:t>
            </a:r>
            <a:r>
              <a:rPr lang="en-US" sz="2800" dirty="0" err="1">
                <a:latin typeface="UTM Avo" panose="02040603050506020204" pitchFamily="18" charset="0"/>
              </a:rPr>
              <a:t>luôn</a:t>
            </a:r>
            <a:r>
              <a:rPr lang="en-US" sz="2800" dirty="0">
                <a:latin typeface="UTM Avo" panose="02040603050506020204" pitchFamily="18" charset="0"/>
              </a:rPr>
              <a:t> (…) </a:t>
            </a:r>
            <a:r>
              <a:rPr lang="en-US" sz="2800" dirty="0" err="1">
                <a:latin typeface="UTM Avo" panose="02040603050506020204" pitchFamily="18" charset="0"/>
              </a:rPr>
              <a:t>với</a:t>
            </a:r>
            <a:r>
              <a:rPr lang="en-US" sz="2800" dirty="0">
                <a:latin typeface="UTM Avo" panose="02040603050506020204" pitchFamily="18" charset="0"/>
              </a:rPr>
              <a:t> du </a:t>
            </a:r>
            <a:r>
              <a:rPr lang="en-US" sz="2800" dirty="0" err="1">
                <a:latin typeface="UTM Avo" panose="02040603050506020204" pitchFamily="18" charset="0"/>
              </a:rPr>
              <a:t>khách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nước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ngoài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B73DA0A-1B5B-4259-B1EC-127B70415666}"/>
              </a:ext>
            </a:extLst>
          </p:cNvPr>
          <p:cNvSpPr/>
          <p:nvPr/>
        </p:nvSpPr>
        <p:spPr>
          <a:xfrm>
            <a:off x="580741" y="1751131"/>
            <a:ext cx="94913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dân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Việt</a:t>
            </a:r>
            <a:r>
              <a:rPr lang="en-US" sz="2800" dirty="0">
                <a:latin typeface="UTM Avo" panose="02040603050506020204" pitchFamily="18" charset="0"/>
              </a:rPr>
              <a:t> Nam </a:t>
            </a:r>
            <a:r>
              <a:rPr lang="en-US" sz="2800" dirty="0" err="1">
                <a:latin typeface="UTM Avo" panose="02040603050506020204" pitchFamily="18" charset="0"/>
              </a:rPr>
              <a:t>lao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động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cù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Các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bộ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đội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đấu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bảo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vệ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Tổ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quốc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Việt</a:t>
            </a:r>
            <a:r>
              <a:rPr lang="en-US" sz="2800" dirty="0">
                <a:latin typeface="UTM Avo" panose="02040603050506020204" pitchFamily="18" charset="0"/>
              </a:rPr>
              <a:t> Nam </a:t>
            </a:r>
            <a:r>
              <a:rPr lang="en-US" sz="2800" dirty="0" err="1">
                <a:latin typeface="UTM Avo" panose="02040603050506020204" pitchFamily="18" charset="0"/>
              </a:rPr>
              <a:t>luôn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thiện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với</a:t>
            </a:r>
            <a:r>
              <a:rPr lang="en-US" sz="2800" dirty="0">
                <a:latin typeface="UTM Avo" panose="02040603050506020204" pitchFamily="18" charset="0"/>
              </a:rPr>
              <a:t> du </a:t>
            </a:r>
            <a:r>
              <a:rPr lang="en-US" sz="2800" dirty="0" err="1">
                <a:latin typeface="UTM Avo" panose="02040603050506020204" pitchFamily="18" charset="0"/>
              </a:rPr>
              <a:t>khách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nước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ngoài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669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88" y="582315"/>
            <a:ext cx="7080069" cy="5931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F879524-F80E-4696-AA3F-4E539E8059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01"/>
          <a:stretch/>
        </p:blipFill>
        <p:spPr>
          <a:xfrm>
            <a:off x="478971" y="952782"/>
            <a:ext cx="1976846" cy="1799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0482" y="164303"/>
            <a:ext cx="3335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nhóm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3211" y="3046363"/>
            <a:ext cx="3335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Tranh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vẽ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ai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2" y="3743400"/>
            <a:ext cx="47635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đang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</a:rPr>
              <a:t>? Ở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đâu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4440437"/>
            <a:ext cx="4763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bức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tranh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5073802"/>
            <a:ext cx="37706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latin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170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205</Words>
  <Application>Microsoft Office PowerPoint</Application>
  <PresentationFormat>Widescreen</PresentationFormat>
  <Paragraphs>29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STD_NHA</dc:creator>
  <cp:lastModifiedBy>STD_NHA</cp:lastModifiedBy>
  <cp:revision>5</cp:revision>
  <dcterms:created xsi:type="dcterms:W3CDTF">2025-04-21T09:25:03Z</dcterms:created>
  <dcterms:modified xsi:type="dcterms:W3CDTF">2025-04-22T14:55:50Z</dcterms:modified>
</cp:coreProperties>
</file>