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812A8-DCA7-4D7F-B46E-C14F3CEE1F31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AFB2-8510-410E-A078-883513598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3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395A1-57AC-4882-8238-40C842F59F0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EDE6-8157-4441-96C8-A20C67D60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048000" y="3096153"/>
            <a:ext cx="6096000" cy="9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>
                <a:solidFill>
                  <a:srgbClr val="9927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tập: Mở rộng vốn từ về Bác Hồ; </a:t>
            </a:r>
            <a:endParaRPr lang="en-US" sz="2000" b="1">
              <a:solidFill>
                <a:srgbClr val="99274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9927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nêu đặc điểm</a:t>
            </a:r>
            <a:endParaRPr lang="en-US" sz="2800" b="1">
              <a:solidFill>
                <a:srgbClr val="99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8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/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=""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=""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6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7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205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6</cp:revision>
  <dcterms:created xsi:type="dcterms:W3CDTF">2025-04-21T09:25:03Z</dcterms:created>
  <dcterms:modified xsi:type="dcterms:W3CDTF">2025-04-22T14:59:07Z</dcterms:modified>
</cp:coreProperties>
</file>