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290" r:id="rId3"/>
    <p:sldId id="291" r:id="rId4"/>
    <p:sldId id="29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6C8"/>
    <a:srgbClr val="661E53"/>
    <a:srgbClr val="F84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024EC-1580-4B88-8F0A-6CD3153E3EF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C86FC-23B7-4EBC-9059-88B68A375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86FC-23B7-4EBC-9059-88B68A375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3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C86FC-23B7-4EBC-9059-88B68A3757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3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0F9B-1492-4391-8611-E527215539FC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9B7D-1512-4E48-ADC0-AFF78A68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423604" y="2242910"/>
            <a:ext cx="7998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>
                <a:solidFill>
                  <a:srgbClr val="CEA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altLang="en-US" sz="3600" b="1">
                <a:solidFill>
                  <a:srgbClr val="CEA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24</a:t>
            </a:r>
          </a:p>
          <a:p>
            <a:pPr algn="ctr"/>
            <a:r>
              <a:rPr lang="en-US" sz="3600" b="1">
                <a:solidFill>
                  <a:srgbClr val="CEA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Bác Hồ; </a:t>
            </a:r>
          </a:p>
          <a:p>
            <a:pPr algn="ctr"/>
            <a:r>
              <a:rPr lang="en-US" sz="3600" b="1">
                <a:solidFill>
                  <a:srgbClr val="CEA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nêu đặc điểm</a:t>
            </a:r>
            <a:endParaRPr lang="en-US" altLang="en-US" sz="3600" b="1" dirty="0">
              <a:solidFill>
                <a:srgbClr val="CEA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4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0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/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8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9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6EBAD5-6BF7-4F0D-9D07-22EB7181DB1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 - Mở rộng vốn từ về Bác Hồ; Câu nêu đặc điể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255D1E-B1D2-4B97-B7E6-98DF500F9342}: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513BCB-6D96-4CAA-8958-73C68216B362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AFBF5B2-6B4A-445B-81FA-1B6B1E713646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177</Words>
  <Application>Microsoft Office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- Mở rộng vốn từ về Bác Hồ; Câu nêu đặc điểm</dc:title>
  <dc:creator>STD_NHA</dc:creator>
  <cp:lastModifiedBy>STD_NHA</cp:lastModifiedBy>
  <cp:revision>10</cp:revision>
  <dcterms:created xsi:type="dcterms:W3CDTF">2025-04-21T09:14:53Z</dcterms:created>
  <dcterms:modified xsi:type="dcterms:W3CDTF">2025-04-22T02:08:49Z</dcterms:modified>
</cp:coreProperties>
</file>