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3"/>
  </p:notesMasterIdLst>
  <p:sldIdLst>
    <p:sldId id="308" r:id="rId4"/>
    <p:sldId id="312" r:id="rId5"/>
    <p:sldId id="314" r:id="rId6"/>
    <p:sldId id="315" r:id="rId7"/>
    <p:sldId id="317" r:id="rId8"/>
    <p:sldId id="318" r:id="rId9"/>
    <p:sldId id="319" r:id="rId10"/>
    <p:sldId id="316" r:id="rId11"/>
    <p:sldId id="31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F4"/>
    <a:srgbClr val="FDB9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8E2E7-BE74-434E-B1BA-8FBDCCD47BA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11F0C-2B74-4022-B5FE-89FBA0CA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8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5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4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7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10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16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45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93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0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8269-D85B-4DF8-B09E-C60BC98F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9DC42-1C1B-4CC2-A374-3B7209A97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A7A7F-27C1-465E-A73A-9368F735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6F657-B94C-460A-9B56-C954D264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02A8-1459-4A2F-B95C-C5AD0225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2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7307-E42F-4314-8637-EBB8959F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8F524-DF0E-4309-A171-D10B96D0F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F83F-49D5-431C-B422-A272A587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96331-5FB3-45D9-8ED6-486ED827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F1C4C-BCA2-4BDA-BFDF-CC6FEB24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6051C-94FC-4A2F-9DCB-225E79C66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CE122-ABBE-4D35-9C97-42A32567E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D30CD-523F-4B8E-93D9-085A363B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E1426-A3AA-492E-801C-13AEE32E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72D5C-E2D3-42BE-948A-24E58D21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2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0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8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31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6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EC72-EFC4-4C57-9711-E4252D4F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A618-171D-47AD-9C86-3D0B0F66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38856-11A7-430D-A4EC-660BB28C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FD06-2E18-40B6-A78B-99113705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18642-8B35-4EBB-A04D-596CCC7A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9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23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91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43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04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30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52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6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1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AA9A-BDEC-4F82-9247-838ACAE7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C5299-0A08-4679-9A59-F889B0620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BE7FC-AD0C-480F-8B3F-B5BCEBC9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C500D-8DD6-4F6F-ABFD-FE8E13CA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A4218-FB6A-4156-905D-75CD9B87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63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89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81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4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9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032E-D04D-419C-A977-4DB0DFD7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C9ED-0AB5-4F48-8D50-01A62DC53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38F58-11C6-4D61-8149-4F95A8DE8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4745E-67C0-496A-8DBC-A7E3D040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7606A-E429-4FE5-BACD-57178166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F5256-99BD-4798-B26E-2818A612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5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DB0C-74A1-44BD-BFC0-6B6A2B98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C2F73-2FD6-48EF-9106-CBC3BF7F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C57DF-DA13-4742-9E56-286D542C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C29E8-8DE4-49F3-970B-D35694B4E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6B601-4E72-4290-8424-1B27D8594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07B23-EE9B-482F-9E76-3099BFF6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072EE-5E0E-4C61-9A74-7CDDF4FC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44735-3727-4F37-9F13-49202EE8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8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389-E5DB-4025-AE43-4278A8A8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51B42-DD48-4177-82C9-20F5A24C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3FEC6-1CAA-4D6A-8B28-B4D36027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0CE2D-9609-4074-8EB2-9E4F4498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1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42126-71E5-4818-9E43-E52093C6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E80FD-33B5-4C1C-94C9-B7E7FDB4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7A040-81E2-4B1C-AEB7-32866C5B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3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1812-565B-4CB8-A5C0-762EC947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1149-DAF5-4510-8A88-6281966B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62E2E-9DC1-433E-AB0D-1792F8D51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F6C0-5B7C-4030-BE17-97891985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2D687-583A-4F5F-A35F-1A0BEEFB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79E4E-F362-4F6C-A88F-B9E3E4E2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3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5EE0-B4CC-41E6-A138-D4203BA3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689E2-B1B8-4355-978E-9234C1A32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FE2DE-47EB-432D-83A4-CCD761646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F4EB1-6808-4E99-A5E1-A1573747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F727D-FCBD-4DDB-A742-597F2D09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CFE47-1217-443D-BF73-1F0F0CD9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E28DC13-C871-F691-DF17-96D30DC25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80484"/>
            <a:ext cx="1478634" cy="1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364BE8B-2763-8385-29FE-2BDD42AA5B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80484"/>
            <a:ext cx="1478634" cy="1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39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12C6933-FF5A-DAB5-BDE1-64C2639F006B}"/>
              </a:ext>
            </a:extLst>
          </p:cNvPr>
          <p:cNvSpPr/>
          <p:nvPr/>
        </p:nvSpPr>
        <p:spPr>
          <a:xfrm>
            <a:off x="2402902" y="155408"/>
            <a:ext cx="7828218" cy="29738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ĐỘNG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7865" y="4228165"/>
            <a:ext cx="9931975" cy="1661684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8614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448614">
              <a:defRPr/>
            </a:pP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39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00BE84-3CE6-C45B-5F67-36EA0F875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840" y="-102790"/>
            <a:ext cx="7701280" cy="3069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E888E4-4387-31AA-B3BE-6B088DCBE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4871" y="2223214"/>
            <a:ext cx="4249280" cy="1103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7D1DCB-A5C3-5C09-B311-E25252D06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101" y="3062188"/>
            <a:ext cx="11309060" cy="3029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44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F1790-2A87-615D-1E1F-A7D36DC3F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911" y="-91440"/>
            <a:ext cx="8535289" cy="3058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8995" y="3058160"/>
            <a:ext cx="9123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Hoạt động 1:  Tìm hiểu về hoạt động sản xuất nông nghiệp của vùng Nam Bộ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0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E728B7-B953-7064-5880-B4657B78D00D}"/>
              </a:ext>
            </a:extLst>
          </p:cNvPr>
          <p:cNvSpPr txBox="1"/>
          <p:nvPr/>
        </p:nvSpPr>
        <p:spPr>
          <a:xfrm>
            <a:off x="538480" y="511849"/>
            <a:ext cx="4663440" cy="4826853"/>
          </a:xfrm>
          <a:prstGeom prst="wedgeRoundRectCallout">
            <a:avLst>
              <a:gd name="adj1" fmla="val -42245"/>
              <a:gd name="adj2" fmla="val 72246"/>
              <a:gd name="adj3" fmla="val 16667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 smtClean="0">
                <a:solidFill>
                  <a:prstClr val="black"/>
                </a:solidFill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</a:rPr>
              <a:t>Đọc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thông</a:t>
            </a:r>
            <a:r>
              <a:rPr lang="en-US" sz="4000" dirty="0">
                <a:solidFill>
                  <a:srgbClr val="FF0000"/>
                </a:solidFill>
              </a:rPr>
              <a:t> tin </a:t>
            </a:r>
            <a:r>
              <a:rPr lang="en-US" sz="4000" dirty="0" err="1">
                <a:solidFill>
                  <a:srgbClr val="FF0000"/>
                </a:solidFill>
              </a:rPr>
              <a:t>và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thực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hiện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nhiệm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vụ</a:t>
            </a:r>
            <a:r>
              <a:rPr lang="en-US" sz="4000" dirty="0">
                <a:solidFill>
                  <a:srgbClr val="FF0000"/>
                </a:solidFill>
              </a:rPr>
              <a:t>:  </a:t>
            </a:r>
            <a:r>
              <a:rPr lang="en-US" sz="4000" dirty="0" err="1">
                <a:solidFill>
                  <a:srgbClr val="FF0000"/>
                </a:solidFill>
              </a:rPr>
              <a:t>Trình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bày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về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hoạt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động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sản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xuất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nông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nghiệp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của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vùng</a:t>
            </a:r>
            <a:r>
              <a:rPr lang="en-US" sz="4000" dirty="0">
                <a:solidFill>
                  <a:srgbClr val="FF0000"/>
                </a:solidFill>
              </a:rPr>
              <a:t> Nam </a:t>
            </a:r>
            <a:r>
              <a:rPr lang="en-US" sz="4000" dirty="0" err="1">
                <a:solidFill>
                  <a:srgbClr val="FF0000"/>
                </a:solidFill>
              </a:rPr>
              <a:t>Bộ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trên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phiếu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học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tập</a:t>
            </a:r>
            <a:r>
              <a:rPr lang="en-US" sz="4000" dirty="0">
                <a:solidFill>
                  <a:srgbClr val="FF0000"/>
                </a:solidFill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800" y="252412"/>
            <a:ext cx="6492240" cy="6353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95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25"/>
            <a:ext cx="12192000" cy="6762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36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2800" y="3525520"/>
            <a:ext cx="10118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Hoạt động 2: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Tìm hiểu về nơi phân bố của một số hoạt động sản xuất nông nghiệp ở vùng Nam Bộ </a:t>
            </a:r>
            <a:endParaRPr lang="en-US" sz="4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01D4E-3437-7D16-F462-36E3610D7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03" y="571868"/>
            <a:ext cx="10900593" cy="2578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610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6502400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360" y="1056641"/>
            <a:ext cx="6136640" cy="5801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FE40AC-226D-423C-1328-38954FDF04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063" y="4333240"/>
            <a:ext cx="4416442" cy="24587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28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42" y="2570386"/>
            <a:ext cx="11741914" cy="216426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ABC5DC-CD53-72A8-463F-EDFB68563DDF}"/>
              </a:ext>
            </a:extLst>
          </p:cNvPr>
          <p:cNvSpPr/>
          <p:nvPr/>
        </p:nvSpPr>
        <p:spPr>
          <a:xfrm>
            <a:off x="529075" y="2764180"/>
            <a:ext cx="11337049" cy="1776679"/>
          </a:xfrm>
          <a:prstGeom prst="roundRect">
            <a:avLst/>
          </a:prstGeom>
          <a:solidFill>
            <a:srgbClr val="FFFF7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342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9342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hia sẻ với bạn những hình ảnh về một hoạt động sản xuất nông nghiệp chủ yếu ở Nam Bộ và những thông tin của hoạt động đó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9342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7DB357-7594-2855-DB27-FC5BDAD49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916" y="-591475"/>
            <a:ext cx="8521366" cy="3258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426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01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A16FEE5-46A1-44AA-ADD1-314E8D1D554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Կ\uFFFD{8075FA74-6F99-4896-A9B9-AF60649E70A0}&quot;,&quot;D:\\ĐIỆN T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Ê HƯỜ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FCD157-4AC5-4D14-B722-D1752E2A89C8}:3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FBDB92-A3FE-4520-BD87-DCFE1320F3A3}: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83CA67-E22D-4593-AB7D-62F2323814C6}:3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34CEE1-DA8D-4EC8-A2A0-CFB2F9677767}: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37CEB7-B01A-4E5A-82DA-35FE4EAAB59D}:3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3838A2-7743-45EB-A4B6-88E648D972A2}:3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AD3591-F045-4707-9627-C1BEA74BDDBC}:3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7AFE87-E2F6-407C-BD6A-244CD1B28932}:3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8955FF-20A0-4796-81B9-25E8243DF136}:31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129</Words>
  <Application>Microsoft Office PowerPoint</Application>
  <PresentationFormat>Widescreen</PresentationFormat>
  <Paragraphs>15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Times New Roman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LÊ HƯỜNG</dc:title>
  <dc:creator>Thao Tran</dc:creator>
  <cp:lastModifiedBy>HaiPhong</cp:lastModifiedBy>
  <cp:revision>54</cp:revision>
  <dcterms:created xsi:type="dcterms:W3CDTF">2023-12-25T05:56:30Z</dcterms:created>
  <dcterms:modified xsi:type="dcterms:W3CDTF">2025-04-21T13:34:27Z</dcterms:modified>
</cp:coreProperties>
</file>