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308" r:id="rId4"/>
    <p:sldId id="312" r:id="rId5"/>
    <p:sldId id="314" r:id="rId6"/>
    <p:sldId id="320" r:id="rId7"/>
    <p:sldId id="317" r:id="rId8"/>
    <p:sldId id="318" r:id="rId9"/>
    <p:sldId id="321" r:id="rId10"/>
    <p:sldId id="319" r:id="rId11"/>
    <p:sldId id="322" r:id="rId12"/>
    <p:sldId id="316" r:id="rId13"/>
    <p:sldId id="31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1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4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12C6933-FF5A-DAB5-BDE1-64C2639F006B}"/>
              </a:ext>
            </a:extLst>
          </p:cNvPr>
          <p:cNvSpPr/>
          <p:nvPr/>
        </p:nvSpPr>
        <p:spPr>
          <a:xfrm>
            <a:off x="2402902" y="155408"/>
            <a:ext cx="7828218" cy="29738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ĐỘNG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761" y="3770965"/>
            <a:ext cx="11132850" cy="2400348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1448614">
              <a:defRPr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42" y="2570386"/>
            <a:ext cx="11741914" cy="21642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ABC5DC-CD53-72A8-463F-EDFB68563DDF}"/>
              </a:ext>
            </a:extLst>
          </p:cNvPr>
          <p:cNvSpPr/>
          <p:nvPr/>
        </p:nvSpPr>
        <p:spPr>
          <a:xfrm>
            <a:off x="529075" y="2764180"/>
            <a:ext cx="11337049" cy="1776679"/>
          </a:xfrm>
          <a:prstGeom prst="roundRect">
            <a:avLst/>
          </a:prstGeom>
          <a:solidFill>
            <a:srgbClr val="FFFF7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hia sẻ với bạn những hình ảnh về một hoạt động sản xuất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nghiệp chủ yếu ở Nam Bộ và những thông tin của hoạt động đó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342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7DB357-7594-2855-DB27-FC5BDAD49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916" y="-591475"/>
            <a:ext cx="8521366" cy="3258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2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1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00BE84-3CE6-C45B-5F67-36EA0F875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840" y="-102790"/>
            <a:ext cx="7701280" cy="3069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D1DCB-A5C3-5C09-B311-E25252D06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01" y="3062188"/>
            <a:ext cx="11309060" cy="3029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AA82A-D7D8-80FF-9072-C89E70F54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649" y="2197501"/>
            <a:ext cx="4212701" cy="1231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4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F1790-2A87-615D-1E1F-A7D36DC3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911" y="-91440"/>
            <a:ext cx="8535289" cy="305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8995" y="3058160"/>
            <a:ext cx="912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1:  Tìm hiểu về hoạt động sản xuất nông nghiệp của vùng Nam Bộ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66675"/>
            <a:ext cx="11620500" cy="6543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60E2E-96E7-9A31-C302-ECA917A9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442" y="247651"/>
            <a:ext cx="6663096" cy="6134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120496-CBE7-F512-5D43-31AA0E40C411}"/>
              </a:ext>
            </a:extLst>
          </p:cNvPr>
          <p:cNvSpPr/>
          <p:nvPr/>
        </p:nvSpPr>
        <p:spPr>
          <a:xfrm>
            <a:off x="9991725" y="2409826"/>
            <a:ext cx="1590675" cy="1790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1F19A-16D9-CA6A-F79A-5CDB1DD4D7AB}"/>
              </a:ext>
            </a:extLst>
          </p:cNvPr>
          <p:cNvSpPr txBox="1"/>
          <p:nvPr/>
        </p:nvSpPr>
        <p:spPr>
          <a:xfrm>
            <a:off x="638175" y="581025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D626DE-D779-57C1-C96A-05B7A075AF3F}"/>
              </a:ext>
            </a:extLst>
          </p:cNvPr>
          <p:cNvSpPr/>
          <p:nvPr/>
        </p:nvSpPr>
        <p:spPr>
          <a:xfrm>
            <a:off x="7486650" y="3076575"/>
            <a:ext cx="266700" cy="2476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8EA3DC-AA15-B326-D8E5-F07FF832B9F9}"/>
              </a:ext>
            </a:extLst>
          </p:cNvPr>
          <p:cNvSpPr/>
          <p:nvPr/>
        </p:nvSpPr>
        <p:spPr>
          <a:xfrm>
            <a:off x="6896100" y="4143375"/>
            <a:ext cx="266700" cy="2476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5C2FD8-EBF9-0A2C-2413-30E8DEA72AB1}"/>
              </a:ext>
            </a:extLst>
          </p:cNvPr>
          <p:cNvSpPr/>
          <p:nvPr/>
        </p:nvSpPr>
        <p:spPr>
          <a:xfrm>
            <a:off x="8839200" y="2171700"/>
            <a:ext cx="342900" cy="20954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29D1A6-58EC-6041-D334-437799942C56}"/>
              </a:ext>
            </a:extLst>
          </p:cNvPr>
          <p:cNvSpPr/>
          <p:nvPr/>
        </p:nvSpPr>
        <p:spPr>
          <a:xfrm>
            <a:off x="9296400" y="2552699"/>
            <a:ext cx="228600" cy="26670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BD74F-6B11-A3E1-ABA8-2D1BB62DDB8B}"/>
              </a:ext>
            </a:extLst>
          </p:cNvPr>
          <p:cNvSpPr txBox="1"/>
          <p:nvPr/>
        </p:nvSpPr>
        <p:spPr>
          <a:xfrm>
            <a:off x="638175" y="1228725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DCB64C-960E-AA4C-35F7-DD9C5E64854B}"/>
              </a:ext>
            </a:extLst>
          </p:cNvPr>
          <p:cNvSpPr/>
          <p:nvPr/>
        </p:nvSpPr>
        <p:spPr>
          <a:xfrm>
            <a:off x="9420225" y="1924049"/>
            <a:ext cx="228600" cy="26670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F0356-47A0-3981-E529-BAD25D998103}"/>
              </a:ext>
            </a:extLst>
          </p:cNvPr>
          <p:cNvSpPr txBox="1"/>
          <p:nvPr/>
        </p:nvSpPr>
        <p:spPr>
          <a:xfrm>
            <a:off x="628650" y="1924050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tin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36BCD2-2CB4-23FB-270F-5B75ADD9CE73}"/>
              </a:ext>
            </a:extLst>
          </p:cNvPr>
          <p:cNvSpPr txBox="1"/>
          <p:nvPr/>
        </p:nvSpPr>
        <p:spPr>
          <a:xfrm>
            <a:off x="647700" y="2667000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CB29BE-E743-33E6-30CD-FCD473731CDE}"/>
              </a:ext>
            </a:extLst>
          </p:cNvPr>
          <p:cNvSpPr/>
          <p:nvPr/>
        </p:nvSpPr>
        <p:spPr>
          <a:xfrm>
            <a:off x="8639175" y="1743075"/>
            <a:ext cx="295275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66DC3D-04B1-595B-5975-6505954FCE16}"/>
              </a:ext>
            </a:extLst>
          </p:cNvPr>
          <p:cNvSpPr/>
          <p:nvPr/>
        </p:nvSpPr>
        <p:spPr>
          <a:xfrm>
            <a:off x="9115425" y="1276350"/>
            <a:ext cx="295275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5BD875-E54E-6571-E9AA-C0CA289DE0FA}"/>
              </a:ext>
            </a:extLst>
          </p:cNvPr>
          <p:cNvSpPr/>
          <p:nvPr/>
        </p:nvSpPr>
        <p:spPr>
          <a:xfrm>
            <a:off x="9144000" y="2000250"/>
            <a:ext cx="295275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A8E365-D3DF-5F82-6783-6979F8C1B4DB}"/>
              </a:ext>
            </a:extLst>
          </p:cNvPr>
          <p:cNvSpPr/>
          <p:nvPr/>
        </p:nvSpPr>
        <p:spPr>
          <a:xfrm>
            <a:off x="7610475" y="2705100"/>
            <a:ext cx="295275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8BD1AE-2DFF-F829-6F35-BFA5D947221E}"/>
              </a:ext>
            </a:extLst>
          </p:cNvPr>
          <p:cNvSpPr txBox="1"/>
          <p:nvPr/>
        </p:nvSpPr>
        <p:spPr>
          <a:xfrm>
            <a:off x="657225" y="3400425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88EEB3-431C-2DA2-322A-AADEB50DF8BF}"/>
              </a:ext>
            </a:extLst>
          </p:cNvPr>
          <p:cNvSpPr/>
          <p:nvPr/>
        </p:nvSpPr>
        <p:spPr>
          <a:xfrm>
            <a:off x="8963025" y="1809750"/>
            <a:ext cx="295275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625903-8994-9A86-2D05-D4EE6498A50E}"/>
              </a:ext>
            </a:extLst>
          </p:cNvPr>
          <p:cNvSpPr/>
          <p:nvPr/>
        </p:nvSpPr>
        <p:spPr>
          <a:xfrm>
            <a:off x="6858000" y="308610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5EB2CF1-408A-CBD5-09FF-37C9EF8607F8}"/>
              </a:ext>
            </a:extLst>
          </p:cNvPr>
          <p:cNvSpPr/>
          <p:nvPr/>
        </p:nvSpPr>
        <p:spPr>
          <a:xfrm>
            <a:off x="7181850" y="270510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5131D8-FB0B-8FCE-13F0-BBF99228EAC2}"/>
              </a:ext>
            </a:extLst>
          </p:cNvPr>
          <p:cNvSpPr/>
          <p:nvPr/>
        </p:nvSpPr>
        <p:spPr>
          <a:xfrm>
            <a:off x="7724775" y="4086225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E02EAF-AAD6-9A0C-5468-BCB105868789}"/>
              </a:ext>
            </a:extLst>
          </p:cNvPr>
          <p:cNvSpPr/>
          <p:nvPr/>
        </p:nvSpPr>
        <p:spPr>
          <a:xfrm>
            <a:off x="8382000" y="327660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A9B736-4F2A-7386-7778-E7613A496DA0}"/>
              </a:ext>
            </a:extLst>
          </p:cNvPr>
          <p:cNvSpPr/>
          <p:nvPr/>
        </p:nvSpPr>
        <p:spPr>
          <a:xfrm>
            <a:off x="8324850" y="270510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031D8A-A4DB-9AE0-A59C-07626F9E150A}"/>
              </a:ext>
            </a:extLst>
          </p:cNvPr>
          <p:cNvSpPr/>
          <p:nvPr/>
        </p:nvSpPr>
        <p:spPr>
          <a:xfrm>
            <a:off x="8553451" y="2905125"/>
            <a:ext cx="247650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40A9C7-ADB8-A1CB-CF44-D1D4A3D64D22}"/>
              </a:ext>
            </a:extLst>
          </p:cNvPr>
          <p:cNvSpPr/>
          <p:nvPr/>
        </p:nvSpPr>
        <p:spPr>
          <a:xfrm>
            <a:off x="8477250" y="241935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C787A8-FCFC-52DA-39C8-38F712F8FF91}"/>
              </a:ext>
            </a:extLst>
          </p:cNvPr>
          <p:cNvSpPr/>
          <p:nvPr/>
        </p:nvSpPr>
        <p:spPr>
          <a:xfrm>
            <a:off x="9525000" y="272415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6283447-9043-B750-A4AC-1A9F9BDF3461}"/>
              </a:ext>
            </a:extLst>
          </p:cNvPr>
          <p:cNvSpPr/>
          <p:nvPr/>
        </p:nvSpPr>
        <p:spPr>
          <a:xfrm>
            <a:off x="8743950" y="1952625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2CA321-98C1-C5E0-8FD9-5DEA34A6A134}"/>
              </a:ext>
            </a:extLst>
          </p:cNvPr>
          <p:cNvSpPr/>
          <p:nvPr/>
        </p:nvSpPr>
        <p:spPr>
          <a:xfrm>
            <a:off x="9267825" y="1257300"/>
            <a:ext cx="295275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AABE5C-0285-0FF6-233C-BBCD40326949}"/>
              </a:ext>
            </a:extLst>
          </p:cNvPr>
          <p:cNvSpPr txBox="1"/>
          <p:nvPr/>
        </p:nvSpPr>
        <p:spPr>
          <a:xfrm>
            <a:off x="600075" y="4171950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BBBC1CE-9A8F-EE83-2473-1D783C2DE4CB}"/>
              </a:ext>
            </a:extLst>
          </p:cNvPr>
          <p:cNvSpPr/>
          <p:nvPr/>
        </p:nvSpPr>
        <p:spPr>
          <a:xfrm>
            <a:off x="7600950" y="3105150"/>
            <a:ext cx="295275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6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800" y="3525520"/>
            <a:ext cx="10118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2: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Tìm hiểu về nơi phân bố của một số hoạt động sản xuất 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vi-VN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ông </a:t>
            </a:r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nghiệp ở vùng Nam Bộ 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01D4E-3437-7D16-F462-36E3610D7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03" y="571868"/>
            <a:ext cx="10900593" cy="2578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1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3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023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399" y="105104"/>
            <a:ext cx="5689601" cy="6752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2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266700" y="209861"/>
            <a:ext cx="11687175" cy="6457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69839-1008-7C26-543C-B98194577DFE}"/>
              </a:ext>
            </a:extLst>
          </p:cNvPr>
          <p:cNvSpPr/>
          <p:nvPr/>
        </p:nvSpPr>
        <p:spPr>
          <a:xfrm>
            <a:off x="438150" y="2400301"/>
            <a:ext cx="4295775" cy="1638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mỏ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khai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thác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dầu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khí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vùng</a:t>
            </a:r>
            <a:r>
              <a:rPr lang="en-US" sz="3600" b="1" dirty="0">
                <a:solidFill>
                  <a:srgbClr val="002060"/>
                </a:solidFill>
                <a:ea typeface="思源黑体 CN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思源黑体 CN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2280D-635E-A6F2-67F9-D265A8DC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4" y="623887"/>
            <a:ext cx="6254413" cy="57578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094B6-8EFE-0721-725A-46BFBC9C1C19}"/>
              </a:ext>
            </a:extLst>
          </p:cNvPr>
          <p:cNvSpPr/>
          <p:nvPr/>
        </p:nvSpPr>
        <p:spPr>
          <a:xfrm>
            <a:off x="10782300" y="2876550"/>
            <a:ext cx="58102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F80D1-8D9E-9F9B-25CB-4133D3331D5B}"/>
              </a:ext>
            </a:extLst>
          </p:cNvPr>
          <p:cNvSpPr/>
          <p:nvPr/>
        </p:nvSpPr>
        <p:spPr>
          <a:xfrm>
            <a:off x="10496550" y="3295650"/>
            <a:ext cx="70485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439B2-8185-21C9-A870-F181A6130DD6}"/>
              </a:ext>
            </a:extLst>
          </p:cNvPr>
          <p:cNvSpPr/>
          <p:nvPr/>
        </p:nvSpPr>
        <p:spPr>
          <a:xfrm>
            <a:off x="10448925" y="3562350"/>
            <a:ext cx="704850" cy="21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5442C9-9637-68CE-F1C5-C1DEFE08FD33}"/>
              </a:ext>
            </a:extLst>
          </p:cNvPr>
          <p:cNvSpPr/>
          <p:nvPr/>
        </p:nvSpPr>
        <p:spPr>
          <a:xfrm>
            <a:off x="10220325" y="3971925"/>
            <a:ext cx="704850" cy="21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4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16FEE5-46A1-44AA-ADD1-314E8D1D5542"/>
  <p:tag name="ISPRING_CMI5_LAUNCH_METHOD" val="any window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LÊ HƯỜNG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17284A-4DBD-4D48-8C5C-D1224C57748C}:3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8955FF-20A0-4796-81B9-25E8243DF136}:3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FCD157-4AC5-4D14-B722-D1752E2A89C8}:3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FBDB92-A3FE-4520-BD87-DCFE1320F3A3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83CA67-E22D-4593-AB7D-62F2323814C6}:3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4CEE1-DA8D-4EC8-A2A0-CFB2F9677767}: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63D9AD-BE04-4874-97B8-159C7C063579}: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838A2-7743-45EB-A4B6-88E648D972A2}:3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AD3591-F045-4707-9627-C1BEA74BDDBC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D3B2DB-C6E0-436A-B7F6-5CA156C1A18E}:3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AFE87-E2F6-407C-BD6A-244CD1B28932}:319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145</Words>
  <Application>Microsoft Office PowerPoint</Application>
  <PresentationFormat>Widescreen</PresentationFormat>
  <Paragraphs>20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思源黑体 CN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HƯỜNG</dc:title>
  <dc:creator>Thao Tran</dc:creator>
  <cp:lastModifiedBy>HaiPhong</cp:lastModifiedBy>
  <cp:revision>60</cp:revision>
  <dcterms:created xsi:type="dcterms:W3CDTF">2023-12-25T05:56:30Z</dcterms:created>
  <dcterms:modified xsi:type="dcterms:W3CDTF">2025-04-21T14:07:15Z</dcterms:modified>
</cp:coreProperties>
</file>