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80" r:id="rId3"/>
    <p:sldId id="284" r:id="rId4"/>
    <p:sldId id="285" r:id="rId5"/>
    <p:sldId id="292" r:id="rId6"/>
    <p:sldId id="291" r:id="rId7"/>
    <p:sldId id="271" r:id="rId8"/>
    <p:sldId id="278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39021-4BD2-4BEC-8F68-81E27A13538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29FC8-FC4A-4F5B-A2D3-8352667E3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5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29FC8-FC4A-4F5B-A2D3-8352667E3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9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96555DD8-19F3-BCF3-74AC-2C3884CB0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9D84B-F767-E486-E7AE-FD7941A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21987-B384-3A84-6F1E-98DB63481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13D52-8159-B52A-4DA7-10EFC1A67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3DFF3-B1C0-7793-7B81-C99738E7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ACB80-361E-1FEE-8E59-5B83EA64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5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A10BF-6EDF-7CF8-A9A1-AB49EF30B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A21E-2301-B1BA-0779-FB3457B22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D9BE-037B-B33C-044D-38BAAF24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ACEB9-B27D-D5F5-E0BB-FDD93EC4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3657-B37C-A75D-D553-07FFE6A5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78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F63DBDF-90CF-ADC0-B3CB-DF991ED7A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074"/>
            <a:ext cx="12192000" cy="6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8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0447-A206-D7A3-8661-620892CD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6FDF0-C022-A536-FBE7-B25293BBA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50468-FCD3-0297-65AE-863B2482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89446-0D77-E3C2-6B9C-752E974D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B8CF7-3849-C955-5084-CADCDA84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8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860D-CDDB-8EC4-03AD-8949C21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902E-95EB-548C-F005-C5610B738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19082-FB51-E1AA-FD35-B3574E33A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D305-1B94-DB03-00FE-8FB151FD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CA8D6-E154-A156-601B-7966B15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9A11E-160C-0228-CA2A-C5F969A7E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FDE49-DA64-C48B-3E16-E392318C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FCE35-471B-5F2D-C63A-2218A5B3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91275-93E2-20FD-3C86-4FDE2566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863FB-642D-CF17-6B23-463DF98F1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9DB43-5665-4E09-EF30-EC364D4EB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58F9-DF8B-79CE-86C6-DCAF866F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A164C-D4A8-92A6-91E3-6C3EC93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959E15-47E4-9E3F-D6C2-B1E56094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FF5E-DA6D-2AB6-C567-D4D25B3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3F03B5-E1C8-13CD-578F-4982ECAE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B3906-C832-09EB-1D19-A3BBAB91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96FE-5B8E-6400-EF8B-5AF777C3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9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8FDC8-8F40-7D78-E0C5-7D618E1527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7523AB-A0BA-87AB-15CD-4AA21232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D328D-7AE8-3E5E-D219-C74C5BF3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29B3-DC7F-B969-FD6D-A790FEB5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2531-D6AC-CF74-D12A-D9B865D9B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CCE68-255A-493E-86BE-20FF71279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40CC8-58A0-BB7A-16CC-7A66024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6F747-74C1-D09E-821C-FAC3DDB4C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556B9-60CE-7A38-65E6-0F286A05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A14D-559F-8008-53CC-A5E8DFD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FEAFE1-BB57-9EBD-24F9-37A5FBD5D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EEACF-4BAB-20D8-4E7F-55683621F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56392-E056-A535-E4A5-62ED387A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1DC81-4F41-4E3B-BDA0-44F37FDA8D2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6421F-3761-4DDB-7446-CD1365A5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0421-7ED7-3D97-214A-3CE6BAFA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AF515-ED41-48B8-8A86-9EE7A7F1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6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7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715FAE4-AB2F-4BF7-AA4E-A7B24A7285B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E735A63-54AB-06F3-EBE1-30B043C80473}"/>
              </a:ext>
            </a:extLst>
          </p:cNvPr>
          <p:cNvSpPr/>
          <p:nvPr/>
        </p:nvSpPr>
        <p:spPr>
          <a:xfrm>
            <a:off x="1751076" y="315468"/>
            <a:ext cx="10440924" cy="6227064"/>
          </a:xfrm>
          <a:prstGeom prst="cloud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E38ECF-1C4F-AD51-59B4-032C2CE38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622" y1="36081" x2="51216" y2="50000"/>
                        <a14:foregroundMark x1="45135" y1="71216" x2="39459" y2="58514"/>
                        <a14:foregroundMark x1="51216" y1="74459" x2="48649" y2="66216"/>
                        <a14:foregroundMark x1="55135" y1="78378" x2="53378" y2="68378"/>
                        <a14:foregroundMark x1="43784" y1="68378" x2="43784" y2="65541"/>
                        <a14:foregroundMark x1="48649" y1="79054" x2="51216" y2="80135"/>
                        <a14:foregroundMark x1="45811" y1="73784" x2="50135" y2="77297"/>
                        <a14:foregroundMark x1="55135" y1="85405" x2="55135" y2="85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998" y="631596"/>
            <a:ext cx="5451470" cy="661981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0A5EC54-D4D0-0CFD-6D91-D1E651FA05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20121" y="4320559"/>
            <a:ext cx="1371879" cy="2016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D3145-BC71-7655-163E-95DD1B80B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549" y="1677501"/>
            <a:ext cx="3596952" cy="969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DEEFB-5B24-A45F-D26E-C3170A4B5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8578" y="2738932"/>
            <a:ext cx="7212193" cy="178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3881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445008" y="465259"/>
            <a:ext cx="11301984" cy="5927482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D2E5814-2479-D8BC-C8A9-3FABCB256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72387" y="5192058"/>
            <a:ext cx="6068678" cy="1831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71528-931B-23C3-4B28-3768FF264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25425" y="5591556"/>
            <a:ext cx="4745040" cy="143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08F50-6AC9-45CF-B773-06FB88435520}"/>
              </a:ext>
            </a:extLst>
          </p:cNvPr>
          <p:cNvSpPr txBox="1"/>
          <p:nvPr/>
        </p:nvSpPr>
        <p:spPr>
          <a:xfrm>
            <a:off x="1200793" y="1017938"/>
            <a:ext cx="10007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Calibri" panose="020F0502020204030204"/>
              </a:rPr>
              <a:t>1. Đọc một bài thơ hoặc bài ca dao về quê hương, đất nước.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C6617575-9894-4268-9028-EB34E3E97E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62300" y="2939588"/>
            <a:ext cx="6058222" cy="2983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074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1133475" y="457200"/>
            <a:ext cx="10334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Rủ nhau xem cảnh Kiếm Hồ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 cầu Thê Húc, xem chùa Ngọc Sơn,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Đài Nghiên, Tháp Bút chưa mòn,</a:t>
            </a:r>
          </a:p>
          <a:p>
            <a:pPr algn="ctr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ai gây dựng nên non nước này?</a:t>
            </a:r>
          </a:p>
          <a:p>
            <a:pPr algn="r"/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E31E79-C266-2A06-203F-5A4DC02C8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075" y="3519487"/>
            <a:ext cx="4351346" cy="2805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027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390525" y="257175"/>
            <a:ext cx="11356467" cy="641985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380926 w 11356467"/>
                      <a:gd name="connsiteY2" fmla="*/ 0 h 6419850"/>
                      <a:gd name="connsiteX3" fmla="*/ 1956577 w 11356467"/>
                      <a:gd name="connsiteY3" fmla="*/ 0 h 6419850"/>
                      <a:gd name="connsiteX4" fmla="*/ 2625940 w 11356467"/>
                      <a:gd name="connsiteY4" fmla="*/ 0 h 6419850"/>
                      <a:gd name="connsiteX5" fmla="*/ 3201591 w 11356467"/>
                      <a:gd name="connsiteY5" fmla="*/ 0 h 6419850"/>
                      <a:gd name="connsiteX6" fmla="*/ 3777243 w 11356467"/>
                      <a:gd name="connsiteY6" fmla="*/ 0 h 6419850"/>
                      <a:gd name="connsiteX7" fmla="*/ 4540317 w 11356467"/>
                      <a:gd name="connsiteY7" fmla="*/ 0 h 6419850"/>
                      <a:gd name="connsiteX8" fmla="*/ 5115969 w 11356467"/>
                      <a:gd name="connsiteY8" fmla="*/ 0 h 6419850"/>
                      <a:gd name="connsiteX9" fmla="*/ 5785331 w 11356467"/>
                      <a:gd name="connsiteY9" fmla="*/ 0 h 6419850"/>
                      <a:gd name="connsiteX10" fmla="*/ 6267272 w 11356467"/>
                      <a:gd name="connsiteY10" fmla="*/ 0 h 6419850"/>
                      <a:gd name="connsiteX11" fmla="*/ 7030346 w 11356467"/>
                      <a:gd name="connsiteY11" fmla="*/ 0 h 6419850"/>
                      <a:gd name="connsiteX12" fmla="*/ 7887129 w 11356467"/>
                      <a:gd name="connsiteY12" fmla="*/ 0 h 6419850"/>
                      <a:gd name="connsiteX13" fmla="*/ 8743914 w 11356467"/>
                      <a:gd name="connsiteY13" fmla="*/ 0 h 6419850"/>
                      <a:gd name="connsiteX14" fmla="*/ 9319565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39413 h 6419850"/>
                      <a:gd name="connsiteX19" fmla="*/ 11356467 w 11356467"/>
                      <a:gd name="connsiteY19" fmla="*/ 3295521 h 6419850"/>
                      <a:gd name="connsiteX20" fmla="*/ 11356467 w 11356467"/>
                      <a:gd name="connsiteY20" fmla="*/ 3966033 h 6419850"/>
                      <a:gd name="connsiteX21" fmla="*/ 11356467 w 11356467"/>
                      <a:gd name="connsiteY21" fmla="*/ 4636544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600698 w 11356467"/>
                      <a:gd name="connsiteY24" fmla="*/ 6419850 h 6419850"/>
                      <a:gd name="connsiteX25" fmla="*/ 8931335 w 11356467"/>
                      <a:gd name="connsiteY25" fmla="*/ 6419850 h 6419850"/>
                      <a:gd name="connsiteX26" fmla="*/ 8449394 w 11356467"/>
                      <a:gd name="connsiteY26" fmla="*/ 6419850 h 6419850"/>
                      <a:gd name="connsiteX27" fmla="*/ 7592610 w 11356467"/>
                      <a:gd name="connsiteY27" fmla="*/ 6419850 h 6419850"/>
                      <a:gd name="connsiteX28" fmla="*/ 7016959 w 11356467"/>
                      <a:gd name="connsiteY28" fmla="*/ 6419850 h 6419850"/>
                      <a:gd name="connsiteX29" fmla="*/ 6160174 w 11356467"/>
                      <a:gd name="connsiteY29" fmla="*/ 6419850 h 6419850"/>
                      <a:gd name="connsiteX30" fmla="*/ 5771944 w 11356467"/>
                      <a:gd name="connsiteY30" fmla="*/ 6419850 h 6419850"/>
                      <a:gd name="connsiteX31" fmla="*/ 5196292 w 11356467"/>
                      <a:gd name="connsiteY31" fmla="*/ 6419850 h 6419850"/>
                      <a:gd name="connsiteX32" fmla="*/ 4620640 w 11356467"/>
                      <a:gd name="connsiteY32" fmla="*/ 6419850 h 6419850"/>
                      <a:gd name="connsiteX33" fmla="*/ 3763856 w 11356467"/>
                      <a:gd name="connsiteY33" fmla="*/ 6419850 h 6419850"/>
                      <a:gd name="connsiteX34" fmla="*/ 3375626 w 11356467"/>
                      <a:gd name="connsiteY34" fmla="*/ 6419850 h 6419850"/>
                      <a:gd name="connsiteX35" fmla="*/ 2893685 w 11356467"/>
                      <a:gd name="connsiteY35" fmla="*/ 6419850 h 6419850"/>
                      <a:gd name="connsiteX36" fmla="*/ 2224322 w 11356467"/>
                      <a:gd name="connsiteY36" fmla="*/ 6419850 h 6419850"/>
                      <a:gd name="connsiteX37" fmla="*/ 1742381 w 11356467"/>
                      <a:gd name="connsiteY37" fmla="*/ 6419850 h 6419850"/>
                      <a:gd name="connsiteX38" fmla="*/ 992695 w 11356467"/>
                      <a:gd name="connsiteY38" fmla="*/ 6419850 h 6419850"/>
                      <a:gd name="connsiteX39" fmla="*/ 0 w 11356467"/>
                      <a:gd name="connsiteY39" fmla="*/ 5349854 h 6419850"/>
                      <a:gd name="connsiteX40" fmla="*/ 0 w 11356467"/>
                      <a:gd name="connsiteY40" fmla="*/ 4679342 h 6419850"/>
                      <a:gd name="connsiteX41" fmla="*/ 0 w 11356467"/>
                      <a:gd name="connsiteY41" fmla="*/ 3923235 h 6419850"/>
                      <a:gd name="connsiteX42" fmla="*/ 0 w 11356467"/>
                      <a:gd name="connsiteY42" fmla="*/ 3209925 h 6419850"/>
                      <a:gd name="connsiteX43" fmla="*/ 0 w 11356467"/>
                      <a:gd name="connsiteY43" fmla="*/ 2496614 h 6419850"/>
                      <a:gd name="connsiteX44" fmla="*/ 0 w 11356467"/>
                      <a:gd name="connsiteY44" fmla="*/ 1826104 h 6419850"/>
                      <a:gd name="connsiteX45" fmla="*/ 0 w 11356467"/>
                      <a:gd name="connsiteY45" fmla="*/ 1069995 h 6419850"/>
                      <a:gd name="connsiteX0" fmla="*/ 0 w 11356467"/>
                      <a:gd name="connsiteY0" fmla="*/ 1069995 h 6419850"/>
                      <a:gd name="connsiteX1" fmla="*/ 992695 w 11356467"/>
                      <a:gd name="connsiteY1" fmla="*/ 0 h 6419850"/>
                      <a:gd name="connsiteX2" fmla="*/ 1849479 w 11356467"/>
                      <a:gd name="connsiteY2" fmla="*/ 0 h 6419850"/>
                      <a:gd name="connsiteX3" fmla="*/ 2237709 w 11356467"/>
                      <a:gd name="connsiteY3" fmla="*/ 0 h 6419850"/>
                      <a:gd name="connsiteX4" fmla="*/ 3000783 w 11356467"/>
                      <a:gd name="connsiteY4" fmla="*/ 0 h 6419850"/>
                      <a:gd name="connsiteX5" fmla="*/ 3482724 w 11356467"/>
                      <a:gd name="connsiteY5" fmla="*/ 0 h 6419850"/>
                      <a:gd name="connsiteX6" fmla="*/ 4339507 w 11356467"/>
                      <a:gd name="connsiteY6" fmla="*/ 0 h 6419850"/>
                      <a:gd name="connsiteX7" fmla="*/ 5196292 w 11356467"/>
                      <a:gd name="connsiteY7" fmla="*/ 0 h 6419850"/>
                      <a:gd name="connsiteX8" fmla="*/ 5678233 w 11356467"/>
                      <a:gd name="connsiteY8" fmla="*/ 0 h 6419850"/>
                      <a:gd name="connsiteX9" fmla="*/ 6347595 w 11356467"/>
                      <a:gd name="connsiteY9" fmla="*/ 0 h 6419850"/>
                      <a:gd name="connsiteX10" fmla="*/ 7204380 w 11356467"/>
                      <a:gd name="connsiteY10" fmla="*/ 0 h 6419850"/>
                      <a:gd name="connsiteX11" fmla="*/ 7686321 w 11356467"/>
                      <a:gd name="connsiteY11" fmla="*/ 0 h 6419850"/>
                      <a:gd name="connsiteX12" fmla="*/ 8261973 w 11356467"/>
                      <a:gd name="connsiteY12" fmla="*/ 0 h 6419850"/>
                      <a:gd name="connsiteX13" fmla="*/ 9118757 w 11356467"/>
                      <a:gd name="connsiteY13" fmla="*/ 0 h 6419850"/>
                      <a:gd name="connsiteX14" fmla="*/ 9694409 w 11356467"/>
                      <a:gd name="connsiteY14" fmla="*/ 0 h 6419850"/>
                      <a:gd name="connsiteX15" fmla="*/ 10363771 w 11356467"/>
                      <a:gd name="connsiteY15" fmla="*/ 0 h 6419850"/>
                      <a:gd name="connsiteX16" fmla="*/ 11356467 w 11356467"/>
                      <a:gd name="connsiteY16" fmla="*/ 1069995 h 6419850"/>
                      <a:gd name="connsiteX17" fmla="*/ 11356467 w 11356467"/>
                      <a:gd name="connsiteY17" fmla="*/ 1868902 h 6419850"/>
                      <a:gd name="connsiteX18" fmla="*/ 11356467 w 11356467"/>
                      <a:gd name="connsiteY18" fmla="*/ 2582212 h 6419850"/>
                      <a:gd name="connsiteX19" fmla="*/ 11356467 w 11356467"/>
                      <a:gd name="connsiteY19" fmla="*/ 3252723 h 6419850"/>
                      <a:gd name="connsiteX20" fmla="*/ 11356467 w 11356467"/>
                      <a:gd name="connsiteY20" fmla="*/ 3837637 h 6419850"/>
                      <a:gd name="connsiteX21" fmla="*/ 11356467 w 11356467"/>
                      <a:gd name="connsiteY21" fmla="*/ 4508148 h 6419850"/>
                      <a:gd name="connsiteX22" fmla="*/ 11356467 w 11356467"/>
                      <a:gd name="connsiteY22" fmla="*/ 5349854 h 6419850"/>
                      <a:gd name="connsiteX23" fmla="*/ 10363771 w 11356467"/>
                      <a:gd name="connsiteY23" fmla="*/ 6419850 h 6419850"/>
                      <a:gd name="connsiteX24" fmla="*/ 9506987 w 11356467"/>
                      <a:gd name="connsiteY24" fmla="*/ 6419850 h 6419850"/>
                      <a:gd name="connsiteX25" fmla="*/ 8650203 w 11356467"/>
                      <a:gd name="connsiteY25" fmla="*/ 6419850 h 6419850"/>
                      <a:gd name="connsiteX26" fmla="*/ 7887129 w 11356467"/>
                      <a:gd name="connsiteY26" fmla="*/ 6419850 h 6419850"/>
                      <a:gd name="connsiteX27" fmla="*/ 7124056 w 11356467"/>
                      <a:gd name="connsiteY27" fmla="*/ 6419850 h 6419850"/>
                      <a:gd name="connsiteX28" fmla="*/ 6267272 w 11356467"/>
                      <a:gd name="connsiteY28" fmla="*/ 6419850 h 6419850"/>
                      <a:gd name="connsiteX29" fmla="*/ 5597910 w 11356467"/>
                      <a:gd name="connsiteY29" fmla="*/ 6419850 h 6419850"/>
                      <a:gd name="connsiteX30" fmla="*/ 5209679 w 11356467"/>
                      <a:gd name="connsiteY30" fmla="*/ 6419850 h 6419850"/>
                      <a:gd name="connsiteX31" fmla="*/ 4540317 w 11356467"/>
                      <a:gd name="connsiteY31" fmla="*/ 6419850 h 6419850"/>
                      <a:gd name="connsiteX32" fmla="*/ 3683532 w 11356467"/>
                      <a:gd name="connsiteY32" fmla="*/ 6419850 h 6419850"/>
                      <a:gd name="connsiteX33" fmla="*/ 3014170 w 11356467"/>
                      <a:gd name="connsiteY33" fmla="*/ 6419850 h 6419850"/>
                      <a:gd name="connsiteX34" fmla="*/ 2625940 w 11356467"/>
                      <a:gd name="connsiteY34" fmla="*/ 6419850 h 6419850"/>
                      <a:gd name="connsiteX35" fmla="*/ 2237709 w 11356467"/>
                      <a:gd name="connsiteY35" fmla="*/ 6419850 h 6419850"/>
                      <a:gd name="connsiteX36" fmla="*/ 1568347 w 11356467"/>
                      <a:gd name="connsiteY36" fmla="*/ 6419850 h 6419850"/>
                      <a:gd name="connsiteX37" fmla="*/ 992695 w 11356467"/>
                      <a:gd name="connsiteY37" fmla="*/ 6419850 h 6419850"/>
                      <a:gd name="connsiteX38" fmla="*/ 0 w 11356467"/>
                      <a:gd name="connsiteY38" fmla="*/ 5349854 h 6419850"/>
                      <a:gd name="connsiteX39" fmla="*/ 0 w 11356467"/>
                      <a:gd name="connsiteY39" fmla="*/ 4679342 h 6419850"/>
                      <a:gd name="connsiteX40" fmla="*/ 0 w 11356467"/>
                      <a:gd name="connsiteY40" fmla="*/ 4094428 h 6419850"/>
                      <a:gd name="connsiteX41" fmla="*/ 0 w 11356467"/>
                      <a:gd name="connsiteY41" fmla="*/ 3295521 h 6419850"/>
                      <a:gd name="connsiteX42" fmla="*/ 0 w 11356467"/>
                      <a:gd name="connsiteY42" fmla="*/ 2667809 h 6419850"/>
                      <a:gd name="connsiteX43" fmla="*/ 0 w 11356467"/>
                      <a:gd name="connsiteY43" fmla="*/ 2040097 h 6419850"/>
                      <a:gd name="connsiteX44" fmla="*/ 0 w 11356467"/>
                      <a:gd name="connsiteY44" fmla="*/ 1069995 h 6419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56467" h="6419850" fill="none" extrusionOk="0">
                        <a:moveTo>
                          <a:pt x="0" y="1069995"/>
                        </a:moveTo>
                        <a:cubicBezTo>
                          <a:pt x="-104161" y="424109"/>
                          <a:pt x="550025" y="30070"/>
                          <a:pt x="992695" y="0"/>
                        </a:cubicBezTo>
                        <a:cubicBezTo>
                          <a:pt x="1105006" y="24567"/>
                          <a:pt x="1189378" y="-30848"/>
                          <a:pt x="1380926" y="0"/>
                        </a:cubicBezTo>
                        <a:cubicBezTo>
                          <a:pt x="1557745" y="13577"/>
                          <a:pt x="1796125" y="19553"/>
                          <a:pt x="1956577" y="0"/>
                        </a:cubicBezTo>
                        <a:cubicBezTo>
                          <a:pt x="2100693" y="-40250"/>
                          <a:pt x="2297168" y="-18756"/>
                          <a:pt x="2625940" y="0"/>
                        </a:cubicBezTo>
                        <a:cubicBezTo>
                          <a:pt x="2924523" y="27955"/>
                          <a:pt x="2945179" y="24157"/>
                          <a:pt x="3201591" y="0"/>
                        </a:cubicBezTo>
                        <a:cubicBezTo>
                          <a:pt x="3452937" y="-20836"/>
                          <a:pt x="3490333" y="-27813"/>
                          <a:pt x="3777243" y="0"/>
                        </a:cubicBezTo>
                        <a:cubicBezTo>
                          <a:pt x="4061807" y="10293"/>
                          <a:pt x="4284281" y="37847"/>
                          <a:pt x="4540317" y="0"/>
                        </a:cubicBezTo>
                        <a:cubicBezTo>
                          <a:pt x="4793938" y="-2645"/>
                          <a:pt x="4949070" y="20462"/>
                          <a:pt x="5115969" y="0"/>
                        </a:cubicBezTo>
                        <a:cubicBezTo>
                          <a:pt x="5245613" y="-13202"/>
                          <a:pt x="5649141" y="921"/>
                          <a:pt x="5785331" y="0"/>
                        </a:cubicBezTo>
                        <a:cubicBezTo>
                          <a:pt x="5921008" y="7099"/>
                          <a:pt x="6142192" y="-20126"/>
                          <a:pt x="6267272" y="0"/>
                        </a:cubicBezTo>
                        <a:cubicBezTo>
                          <a:pt x="6407776" y="48214"/>
                          <a:pt x="6657300" y="-7362"/>
                          <a:pt x="7030346" y="0"/>
                        </a:cubicBezTo>
                        <a:cubicBezTo>
                          <a:pt x="7387310" y="-3860"/>
                          <a:pt x="7620712" y="-58067"/>
                          <a:pt x="7887129" y="0"/>
                        </a:cubicBezTo>
                        <a:cubicBezTo>
                          <a:pt x="8190512" y="28080"/>
                          <a:pt x="8320217" y="2593"/>
                          <a:pt x="8743914" y="0"/>
                        </a:cubicBezTo>
                        <a:cubicBezTo>
                          <a:pt x="9139494" y="-5589"/>
                          <a:pt x="9071404" y="14892"/>
                          <a:pt x="9319565" y="0"/>
                        </a:cubicBezTo>
                        <a:cubicBezTo>
                          <a:pt x="9541731" y="-18993"/>
                          <a:pt x="9936561" y="70613"/>
                          <a:pt x="10363771" y="0"/>
                        </a:cubicBezTo>
                        <a:cubicBezTo>
                          <a:pt x="10888881" y="6958"/>
                          <a:pt x="11251198" y="475674"/>
                          <a:pt x="11356467" y="1069995"/>
                        </a:cubicBezTo>
                        <a:cubicBezTo>
                          <a:pt x="11337340" y="1307994"/>
                          <a:pt x="11314549" y="1551375"/>
                          <a:pt x="11356467" y="1868902"/>
                        </a:cubicBezTo>
                        <a:cubicBezTo>
                          <a:pt x="11416818" y="2171119"/>
                          <a:pt x="11353618" y="2346560"/>
                          <a:pt x="11356467" y="2539413"/>
                        </a:cubicBezTo>
                        <a:cubicBezTo>
                          <a:pt x="11319089" y="2745024"/>
                          <a:pt x="11351107" y="3107223"/>
                          <a:pt x="11356467" y="3295521"/>
                        </a:cubicBezTo>
                        <a:cubicBezTo>
                          <a:pt x="11361532" y="3466117"/>
                          <a:pt x="11358694" y="3685708"/>
                          <a:pt x="11356467" y="3966033"/>
                        </a:cubicBezTo>
                        <a:cubicBezTo>
                          <a:pt x="11398222" y="4194253"/>
                          <a:pt x="11396140" y="4479426"/>
                          <a:pt x="11356467" y="4636544"/>
                        </a:cubicBezTo>
                        <a:cubicBezTo>
                          <a:pt x="11370009" y="4803512"/>
                          <a:pt x="11318349" y="5202507"/>
                          <a:pt x="11356467" y="5349854"/>
                        </a:cubicBezTo>
                        <a:cubicBezTo>
                          <a:pt x="11424390" y="5937775"/>
                          <a:pt x="11064587" y="6377664"/>
                          <a:pt x="10363771" y="6419850"/>
                        </a:cubicBezTo>
                        <a:cubicBezTo>
                          <a:pt x="10187782" y="6475149"/>
                          <a:pt x="9826035" y="6411369"/>
                          <a:pt x="9600698" y="6419850"/>
                        </a:cubicBezTo>
                        <a:cubicBezTo>
                          <a:pt x="9391271" y="6476225"/>
                          <a:pt x="9164254" y="6371922"/>
                          <a:pt x="8931335" y="6419850"/>
                        </a:cubicBezTo>
                        <a:cubicBezTo>
                          <a:pt x="8685843" y="6464763"/>
                          <a:pt x="8534874" y="6384061"/>
                          <a:pt x="8449394" y="6419850"/>
                        </a:cubicBezTo>
                        <a:cubicBezTo>
                          <a:pt x="8352217" y="6451650"/>
                          <a:pt x="7909000" y="6431866"/>
                          <a:pt x="7592610" y="6419850"/>
                        </a:cubicBezTo>
                        <a:cubicBezTo>
                          <a:pt x="7258466" y="6444280"/>
                          <a:pt x="7190524" y="6418713"/>
                          <a:pt x="7016959" y="6419850"/>
                        </a:cubicBezTo>
                        <a:cubicBezTo>
                          <a:pt x="6885203" y="6382968"/>
                          <a:pt x="6567818" y="6412876"/>
                          <a:pt x="6160174" y="6419850"/>
                        </a:cubicBezTo>
                        <a:cubicBezTo>
                          <a:pt x="5770861" y="6463351"/>
                          <a:pt x="5911306" y="6435013"/>
                          <a:pt x="5771944" y="6419850"/>
                        </a:cubicBezTo>
                        <a:cubicBezTo>
                          <a:pt x="5613354" y="6433693"/>
                          <a:pt x="5462878" y="6421416"/>
                          <a:pt x="5196292" y="6419850"/>
                        </a:cubicBezTo>
                        <a:cubicBezTo>
                          <a:pt x="4928297" y="6433582"/>
                          <a:pt x="4878572" y="6394029"/>
                          <a:pt x="4620640" y="6419850"/>
                        </a:cubicBezTo>
                        <a:cubicBezTo>
                          <a:pt x="4355349" y="6461553"/>
                          <a:pt x="4013930" y="6415522"/>
                          <a:pt x="3763856" y="6419850"/>
                        </a:cubicBezTo>
                        <a:cubicBezTo>
                          <a:pt x="3510691" y="6423409"/>
                          <a:pt x="3555589" y="6405993"/>
                          <a:pt x="3375626" y="6419850"/>
                        </a:cubicBezTo>
                        <a:cubicBezTo>
                          <a:pt x="3190494" y="6433091"/>
                          <a:pt x="3112335" y="6426053"/>
                          <a:pt x="2893685" y="6419850"/>
                        </a:cubicBezTo>
                        <a:cubicBezTo>
                          <a:pt x="2638666" y="6442697"/>
                          <a:pt x="2434235" y="6383623"/>
                          <a:pt x="2224322" y="6419850"/>
                        </a:cubicBezTo>
                        <a:cubicBezTo>
                          <a:pt x="2009220" y="6408221"/>
                          <a:pt x="1974825" y="6396338"/>
                          <a:pt x="1742381" y="6419850"/>
                        </a:cubicBezTo>
                        <a:cubicBezTo>
                          <a:pt x="1507066" y="6475054"/>
                          <a:pt x="1237222" y="6349625"/>
                          <a:pt x="992695" y="6419850"/>
                        </a:cubicBezTo>
                        <a:cubicBezTo>
                          <a:pt x="410702" y="6460104"/>
                          <a:pt x="-113805" y="5757479"/>
                          <a:pt x="0" y="5349854"/>
                        </a:cubicBezTo>
                        <a:cubicBezTo>
                          <a:pt x="-3312" y="5137319"/>
                          <a:pt x="-12086" y="4885886"/>
                          <a:pt x="0" y="4679342"/>
                        </a:cubicBezTo>
                        <a:cubicBezTo>
                          <a:pt x="-16562" y="4478781"/>
                          <a:pt x="-15791" y="4130352"/>
                          <a:pt x="0" y="3923235"/>
                        </a:cubicBezTo>
                        <a:cubicBezTo>
                          <a:pt x="57027" y="3743514"/>
                          <a:pt x="38319" y="3346581"/>
                          <a:pt x="0" y="3209925"/>
                        </a:cubicBezTo>
                        <a:cubicBezTo>
                          <a:pt x="-10052" y="3056624"/>
                          <a:pt x="28509" y="2689334"/>
                          <a:pt x="0" y="2496614"/>
                        </a:cubicBezTo>
                        <a:cubicBezTo>
                          <a:pt x="-39263" y="2255122"/>
                          <a:pt x="-31354" y="2077344"/>
                          <a:pt x="0" y="1826104"/>
                        </a:cubicBezTo>
                        <a:cubicBezTo>
                          <a:pt x="3489" y="1566011"/>
                          <a:pt x="4698" y="1427939"/>
                          <a:pt x="0" y="1069995"/>
                        </a:cubicBezTo>
                        <a:close/>
                      </a:path>
                      <a:path w="11356467" h="6419850" stroke="0" extrusionOk="0">
                        <a:moveTo>
                          <a:pt x="0" y="1069995"/>
                        </a:moveTo>
                        <a:cubicBezTo>
                          <a:pt x="-3814" y="596543"/>
                          <a:pt x="431769" y="85370"/>
                          <a:pt x="992695" y="0"/>
                        </a:cubicBezTo>
                        <a:cubicBezTo>
                          <a:pt x="1169987" y="8968"/>
                          <a:pt x="1693389" y="35106"/>
                          <a:pt x="1849479" y="0"/>
                        </a:cubicBezTo>
                        <a:cubicBezTo>
                          <a:pt x="2051883" y="-25903"/>
                          <a:pt x="2097974" y="-12755"/>
                          <a:pt x="2237709" y="0"/>
                        </a:cubicBezTo>
                        <a:cubicBezTo>
                          <a:pt x="2342516" y="-10334"/>
                          <a:pt x="2826184" y="-18598"/>
                          <a:pt x="3000783" y="0"/>
                        </a:cubicBezTo>
                        <a:cubicBezTo>
                          <a:pt x="3174903" y="44999"/>
                          <a:pt x="3278757" y="10439"/>
                          <a:pt x="3482724" y="0"/>
                        </a:cubicBezTo>
                        <a:cubicBezTo>
                          <a:pt x="3680047" y="-1513"/>
                          <a:pt x="4091653" y="-76807"/>
                          <a:pt x="4339507" y="0"/>
                        </a:cubicBezTo>
                        <a:cubicBezTo>
                          <a:pt x="4603142" y="41695"/>
                          <a:pt x="5012494" y="-11350"/>
                          <a:pt x="5196292" y="0"/>
                        </a:cubicBezTo>
                        <a:cubicBezTo>
                          <a:pt x="5362542" y="21849"/>
                          <a:pt x="5485126" y="-32151"/>
                          <a:pt x="5678233" y="0"/>
                        </a:cubicBezTo>
                        <a:cubicBezTo>
                          <a:pt x="5864436" y="6485"/>
                          <a:pt x="6002726" y="3541"/>
                          <a:pt x="6347595" y="0"/>
                        </a:cubicBezTo>
                        <a:cubicBezTo>
                          <a:pt x="6635506" y="8942"/>
                          <a:pt x="6961109" y="-47445"/>
                          <a:pt x="7204380" y="0"/>
                        </a:cubicBezTo>
                        <a:cubicBezTo>
                          <a:pt x="7450919" y="9372"/>
                          <a:pt x="7481664" y="19855"/>
                          <a:pt x="7686321" y="0"/>
                        </a:cubicBezTo>
                        <a:cubicBezTo>
                          <a:pt x="7903149" y="-26914"/>
                          <a:pt x="8132109" y="-2589"/>
                          <a:pt x="8261973" y="0"/>
                        </a:cubicBezTo>
                        <a:cubicBezTo>
                          <a:pt x="8404469" y="55740"/>
                          <a:pt x="8705887" y="47096"/>
                          <a:pt x="9118757" y="0"/>
                        </a:cubicBezTo>
                        <a:cubicBezTo>
                          <a:pt x="9485769" y="-1176"/>
                          <a:pt x="9449007" y="29263"/>
                          <a:pt x="9694409" y="0"/>
                        </a:cubicBezTo>
                        <a:cubicBezTo>
                          <a:pt x="9958779" y="-27838"/>
                          <a:pt x="10031716" y="-45537"/>
                          <a:pt x="10363771" y="0"/>
                        </a:cubicBezTo>
                        <a:cubicBezTo>
                          <a:pt x="10788497" y="-96168"/>
                          <a:pt x="11271908" y="463276"/>
                          <a:pt x="11356467" y="1069995"/>
                        </a:cubicBezTo>
                        <a:cubicBezTo>
                          <a:pt x="11370756" y="1241126"/>
                          <a:pt x="11368931" y="1631075"/>
                          <a:pt x="11356467" y="1868902"/>
                        </a:cubicBezTo>
                        <a:cubicBezTo>
                          <a:pt x="11379680" y="2113376"/>
                          <a:pt x="11362431" y="2294004"/>
                          <a:pt x="11356467" y="2582212"/>
                        </a:cubicBezTo>
                        <a:cubicBezTo>
                          <a:pt x="11330729" y="2880692"/>
                          <a:pt x="11328364" y="3090061"/>
                          <a:pt x="11356467" y="3252723"/>
                        </a:cubicBezTo>
                        <a:cubicBezTo>
                          <a:pt x="11355402" y="3379108"/>
                          <a:pt x="11414838" y="3665033"/>
                          <a:pt x="11356467" y="3837637"/>
                        </a:cubicBezTo>
                        <a:cubicBezTo>
                          <a:pt x="11349860" y="4011833"/>
                          <a:pt x="11350822" y="4315558"/>
                          <a:pt x="11356467" y="4508148"/>
                        </a:cubicBezTo>
                        <a:cubicBezTo>
                          <a:pt x="11325832" y="4669349"/>
                          <a:pt x="11379736" y="5091337"/>
                          <a:pt x="11356467" y="5349854"/>
                        </a:cubicBezTo>
                        <a:cubicBezTo>
                          <a:pt x="11327100" y="6005816"/>
                          <a:pt x="11023174" y="6483641"/>
                          <a:pt x="10363771" y="6419850"/>
                        </a:cubicBezTo>
                        <a:cubicBezTo>
                          <a:pt x="10106953" y="6380010"/>
                          <a:pt x="9871314" y="6388378"/>
                          <a:pt x="9506987" y="6419850"/>
                        </a:cubicBezTo>
                        <a:cubicBezTo>
                          <a:pt x="9127731" y="6426952"/>
                          <a:pt x="8989796" y="6407084"/>
                          <a:pt x="8650203" y="6419850"/>
                        </a:cubicBezTo>
                        <a:cubicBezTo>
                          <a:pt x="8289659" y="6425399"/>
                          <a:pt x="8121741" y="6385140"/>
                          <a:pt x="7887129" y="6419850"/>
                        </a:cubicBezTo>
                        <a:cubicBezTo>
                          <a:pt x="7679633" y="6426783"/>
                          <a:pt x="7334390" y="6392720"/>
                          <a:pt x="7124056" y="6419850"/>
                        </a:cubicBezTo>
                        <a:cubicBezTo>
                          <a:pt x="6936179" y="6427428"/>
                          <a:pt x="6546155" y="6417597"/>
                          <a:pt x="6267272" y="6419850"/>
                        </a:cubicBezTo>
                        <a:cubicBezTo>
                          <a:pt x="6025262" y="6376812"/>
                          <a:pt x="5794480" y="6447286"/>
                          <a:pt x="5597910" y="6419850"/>
                        </a:cubicBezTo>
                        <a:cubicBezTo>
                          <a:pt x="5394948" y="6436283"/>
                          <a:pt x="5325745" y="6395100"/>
                          <a:pt x="5209679" y="6419850"/>
                        </a:cubicBezTo>
                        <a:cubicBezTo>
                          <a:pt x="5077163" y="6448771"/>
                          <a:pt x="4761917" y="6390874"/>
                          <a:pt x="4540317" y="6419850"/>
                        </a:cubicBezTo>
                        <a:cubicBezTo>
                          <a:pt x="4334977" y="6398928"/>
                          <a:pt x="3869138" y="6462077"/>
                          <a:pt x="3683532" y="6419850"/>
                        </a:cubicBezTo>
                        <a:cubicBezTo>
                          <a:pt x="3477783" y="6396248"/>
                          <a:pt x="3323671" y="6353955"/>
                          <a:pt x="3014170" y="6419850"/>
                        </a:cubicBezTo>
                        <a:cubicBezTo>
                          <a:pt x="2699003" y="6450138"/>
                          <a:pt x="2738110" y="6401573"/>
                          <a:pt x="2625940" y="6419850"/>
                        </a:cubicBezTo>
                        <a:cubicBezTo>
                          <a:pt x="2522923" y="6425102"/>
                          <a:pt x="2337935" y="6422946"/>
                          <a:pt x="2237709" y="6419850"/>
                        </a:cubicBezTo>
                        <a:cubicBezTo>
                          <a:pt x="2123349" y="6419225"/>
                          <a:pt x="1748665" y="6398717"/>
                          <a:pt x="1568347" y="6419850"/>
                        </a:cubicBezTo>
                        <a:cubicBezTo>
                          <a:pt x="1372207" y="6418650"/>
                          <a:pt x="1259852" y="6432554"/>
                          <a:pt x="992695" y="6419850"/>
                        </a:cubicBezTo>
                        <a:cubicBezTo>
                          <a:pt x="298957" y="6352870"/>
                          <a:pt x="-91523" y="5946434"/>
                          <a:pt x="0" y="5349854"/>
                        </a:cubicBezTo>
                        <a:cubicBezTo>
                          <a:pt x="-18690" y="5097414"/>
                          <a:pt x="-69851" y="4853734"/>
                          <a:pt x="0" y="4679342"/>
                        </a:cubicBezTo>
                        <a:cubicBezTo>
                          <a:pt x="24609" y="4498877"/>
                          <a:pt x="-6797" y="4236860"/>
                          <a:pt x="0" y="4094428"/>
                        </a:cubicBezTo>
                        <a:cubicBezTo>
                          <a:pt x="16706" y="3931622"/>
                          <a:pt x="-1355" y="3440644"/>
                          <a:pt x="0" y="3295521"/>
                        </a:cubicBezTo>
                        <a:cubicBezTo>
                          <a:pt x="-54797" y="3100159"/>
                          <a:pt x="-1578" y="2825596"/>
                          <a:pt x="0" y="2667809"/>
                        </a:cubicBezTo>
                        <a:cubicBezTo>
                          <a:pt x="49933" y="2481277"/>
                          <a:pt x="56650" y="2226640"/>
                          <a:pt x="0" y="2040097"/>
                        </a:cubicBezTo>
                        <a:cubicBezTo>
                          <a:pt x="30502" y="1814129"/>
                          <a:pt x="99303" y="1475039"/>
                          <a:pt x="0" y="1069995"/>
                        </a:cubicBezTo>
                        <a:close/>
                      </a:path>
                      <a:path w="11356467" h="6419850" fill="none" stroke="0" extrusionOk="0">
                        <a:moveTo>
                          <a:pt x="0" y="1069995"/>
                        </a:moveTo>
                        <a:cubicBezTo>
                          <a:pt x="92722" y="455098"/>
                          <a:pt x="542104" y="186066"/>
                          <a:pt x="992695" y="0"/>
                        </a:cubicBezTo>
                        <a:cubicBezTo>
                          <a:pt x="1118783" y="23024"/>
                          <a:pt x="1195142" y="-10882"/>
                          <a:pt x="1380926" y="0"/>
                        </a:cubicBezTo>
                        <a:cubicBezTo>
                          <a:pt x="1546008" y="-465"/>
                          <a:pt x="1809249" y="-9833"/>
                          <a:pt x="1956577" y="0"/>
                        </a:cubicBezTo>
                        <a:cubicBezTo>
                          <a:pt x="2125532" y="-27521"/>
                          <a:pt x="2335632" y="-38089"/>
                          <a:pt x="2625940" y="0"/>
                        </a:cubicBezTo>
                        <a:cubicBezTo>
                          <a:pt x="2927255" y="29961"/>
                          <a:pt x="2942646" y="19210"/>
                          <a:pt x="3201591" y="0"/>
                        </a:cubicBezTo>
                        <a:cubicBezTo>
                          <a:pt x="3454307" y="-28032"/>
                          <a:pt x="3490564" y="-30083"/>
                          <a:pt x="3777243" y="0"/>
                        </a:cubicBezTo>
                        <a:cubicBezTo>
                          <a:pt x="4051523" y="28287"/>
                          <a:pt x="4242523" y="11186"/>
                          <a:pt x="4540317" y="0"/>
                        </a:cubicBezTo>
                        <a:cubicBezTo>
                          <a:pt x="4788227" y="-12957"/>
                          <a:pt x="4951074" y="35274"/>
                          <a:pt x="5115969" y="0"/>
                        </a:cubicBezTo>
                        <a:cubicBezTo>
                          <a:pt x="5253522" y="-7544"/>
                          <a:pt x="5646546" y="31510"/>
                          <a:pt x="5785331" y="0"/>
                        </a:cubicBezTo>
                        <a:cubicBezTo>
                          <a:pt x="5925045" y="-17570"/>
                          <a:pt x="6141694" y="-12267"/>
                          <a:pt x="6267272" y="0"/>
                        </a:cubicBezTo>
                        <a:cubicBezTo>
                          <a:pt x="6386360" y="-38832"/>
                          <a:pt x="6639417" y="-11717"/>
                          <a:pt x="7030346" y="0"/>
                        </a:cubicBezTo>
                        <a:cubicBezTo>
                          <a:pt x="7415876" y="17110"/>
                          <a:pt x="7568715" y="-18216"/>
                          <a:pt x="7887129" y="0"/>
                        </a:cubicBezTo>
                        <a:cubicBezTo>
                          <a:pt x="8199758" y="13129"/>
                          <a:pt x="8331342" y="-18479"/>
                          <a:pt x="8743914" y="0"/>
                        </a:cubicBezTo>
                        <a:cubicBezTo>
                          <a:pt x="9147977" y="5283"/>
                          <a:pt x="9071490" y="25193"/>
                          <a:pt x="9319565" y="0"/>
                        </a:cubicBezTo>
                        <a:cubicBezTo>
                          <a:pt x="9659233" y="-33449"/>
                          <a:pt x="9935667" y="51178"/>
                          <a:pt x="10363771" y="0"/>
                        </a:cubicBezTo>
                        <a:cubicBezTo>
                          <a:pt x="10870927" y="-182025"/>
                          <a:pt x="11222648" y="450137"/>
                          <a:pt x="11356467" y="1069995"/>
                        </a:cubicBezTo>
                        <a:cubicBezTo>
                          <a:pt x="11364905" y="1360437"/>
                          <a:pt x="11323000" y="1521571"/>
                          <a:pt x="11356467" y="1868902"/>
                        </a:cubicBezTo>
                        <a:cubicBezTo>
                          <a:pt x="11388099" y="2156489"/>
                          <a:pt x="11353113" y="2350544"/>
                          <a:pt x="11356467" y="2539413"/>
                        </a:cubicBezTo>
                        <a:cubicBezTo>
                          <a:pt x="11329320" y="2738610"/>
                          <a:pt x="11393982" y="3089571"/>
                          <a:pt x="11356467" y="3295521"/>
                        </a:cubicBezTo>
                        <a:cubicBezTo>
                          <a:pt x="11368418" y="3505975"/>
                          <a:pt x="11363843" y="3735847"/>
                          <a:pt x="11356467" y="3966033"/>
                        </a:cubicBezTo>
                        <a:cubicBezTo>
                          <a:pt x="11394885" y="4167031"/>
                          <a:pt x="11349263" y="4466604"/>
                          <a:pt x="11356467" y="4636544"/>
                        </a:cubicBezTo>
                        <a:cubicBezTo>
                          <a:pt x="11348406" y="4767300"/>
                          <a:pt x="11332931" y="5179733"/>
                          <a:pt x="11356467" y="5349854"/>
                        </a:cubicBezTo>
                        <a:cubicBezTo>
                          <a:pt x="11363145" y="5991523"/>
                          <a:pt x="10923479" y="6340824"/>
                          <a:pt x="10363771" y="6419850"/>
                        </a:cubicBezTo>
                        <a:cubicBezTo>
                          <a:pt x="10202140" y="6394858"/>
                          <a:pt x="9827041" y="6342530"/>
                          <a:pt x="9600698" y="6419850"/>
                        </a:cubicBezTo>
                        <a:cubicBezTo>
                          <a:pt x="9412660" y="6429653"/>
                          <a:pt x="9214468" y="6364060"/>
                          <a:pt x="8931335" y="6419850"/>
                        </a:cubicBezTo>
                        <a:cubicBezTo>
                          <a:pt x="8693625" y="6460733"/>
                          <a:pt x="8539456" y="6408858"/>
                          <a:pt x="8449394" y="6419850"/>
                        </a:cubicBezTo>
                        <a:cubicBezTo>
                          <a:pt x="8362124" y="6397204"/>
                          <a:pt x="7930965" y="6366517"/>
                          <a:pt x="7592610" y="6419850"/>
                        </a:cubicBezTo>
                        <a:cubicBezTo>
                          <a:pt x="7253493" y="6457240"/>
                          <a:pt x="7200615" y="6428806"/>
                          <a:pt x="7016959" y="6419850"/>
                        </a:cubicBezTo>
                        <a:cubicBezTo>
                          <a:pt x="6880667" y="6420694"/>
                          <a:pt x="6547873" y="6359853"/>
                          <a:pt x="6160174" y="6419850"/>
                        </a:cubicBezTo>
                        <a:cubicBezTo>
                          <a:pt x="5764201" y="6462474"/>
                          <a:pt x="5909287" y="6391666"/>
                          <a:pt x="5771944" y="6419850"/>
                        </a:cubicBezTo>
                        <a:cubicBezTo>
                          <a:pt x="5589200" y="6416814"/>
                          <a:pt x="5447566" y="6378861"/>
                          <a:pt x="5196292" y="6419850"/>
                        </a:cubicBezTo>
                        <a:cubicBezTo>
                          <a:pt x="4923106" y="6434130"/>
                          <a:pt x="4873079" y="6382667"/>
                          <a:pt x="4620640" y="6419850"/>
                        </a:cubicBezTo>
                        <a:cubicBezTo>
                          <a:pt x="4373241" y="6446970"/>
                          <a:pt x="4017746" y="6414085"/>
                          <a:pt x="3763856" y="6419850"/>
                        </a:cubicBezTo>
                        <a:cubicBezTo>
                          <a:pt x="3518102" y="6426467"/>
                          <a:pt x="3547622" y="6409143"/>
                          <a:pt x="3375626" y="6419850"/>
                        </a:cubicBezTo>
                        <a:cubicBezTo>
                          <a:pt x="3202130" y="6426181"/>
                          <a:pt x="3104879" y="6416868"/>
                          <a:pt x="2893685" y="6419850"/>
                        </a:cubicBezTo>
                        <a:cubicBezTo>
                          <a:pt x="2668595" y="6403257"/>
                          <a:pt x="2412982" y="6467658"/>
                          <a:pt x="2224322" y="6419850"/>
                        </a:cubicBezTo>
                        <a:cubicBezTo>
                          <a:pt x="2010533" y="6408265"/>
                          <a:pt x="1983428" y="6402205"/>
                          <a:pt x="1742381" y="6419850"/>
                        </a:cubicBezTo>
                        <a:cubicBezTo>
                          <a:pt x="1477087" y="6448360"/>
                          <a:pt x="1202325" y="6397731"/>
                          <a:pt x="992695" y="6419850"/>
                        </a:cubicBezTo>
                        <a:cubicBezTo>
                          <a:pt x="439781" y="6373696"/>
                          <a:pt x="-91795" y="5927667"/>
                          <a:pt x="0" y="5349854"/>
                        </a:cubicBezTo>
                        <a:cubicBezTo>
                          <a:pt x="2305" y="5152383"/>
                          <a:pt x="8503" y="4917417"/>
                          <a:pt x="0" y="4679342"/>
                        </a:cubicBezTo>
                        <a:cubicBezTo>
                          <a:pt x="-40216" y="4459495"/>
                          <a:pt x="-61584" y="4096864"/>
                          <a:pt x="0" y="3923235"/>
                        </a:cubicBezTo>
                        <a:cubicBezTo>
                          <a:pt x="53440" y="3737227"/>
                          <a:pt x="-4345" y="3346648"/>
                          <a:pt x="0" y="3209925"/>
                        </a:cubicBezTo>
                        <a:cubicBezTo>
                          <a:pt x="8442" y="3109782"/>
                          <a:pt x="36647" y="2709456"/>
                          <a:pt x="0" y="2496614"/>
                        </a:cubicBezTo>
                        <a:cubicBezTo>
                          <a:pt x="-38872" y="2240505"/>
                          <a:pt x="-31862" y="2105434"/>
                          <a:pt x="0" y="1826104"/>
                        </a:cubicBezTo>
                        <a:cubicBezTo>
                          <a:pt x="4057" y="1573158"/>
                          <a:pt x="-763" y="1449505"/>
                          <a:pt x="0" y="10699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E7940A-5968-ABC3-D09E-2885A2C3D33E}"/>
              </a:ext>
            </a:extLst>
          </p:cNvPr>
          <p:cNvSpPr txBox="1"/>
          <p:nvPr/>
        </p:nvSpPr>
        <p:spPr>
          <a:xfrm>
            <a:off x="809625" y="352425"/>
            <a:ext cx="103346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Việt Nam đất nước ta ơi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Mênh mông biển lúa đâu trời đẹp hơn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Cánh cò bay lả rập rờn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Mây mờ che đỉnh Trường Sơn sớm chiều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Quê hương biết mấy thân yêu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Bao nhiêu đời đã chịu nhiều thương đau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người vất vả in sâu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Gái trai cũng một áo nâu nhuộm bùn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DEFF3-381A-0562-C778-F687CD98B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9" y="3884961"/>
            <a:ext cx="3857626" cy="24611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8484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04789-A399-E73D-AF93-48BA584EE060}"/>
              </a:ext>
            </a:extLst>
          </p:cNvPr>
          <p:cNvSpPr/>
          <p:nvPr/>
        </p:nvSpPr>
        <p:spPr>
          <a:xfrm>
            <a:off x="75414" y="1"/>
            <a:ext cx="12028602" cy="6858000"/>
          </a:xfrm>
          <a:custGeom>
            <a:avLst/>
            <a:gdLst>
              <a:gd name="connsiteX0" fmla="*/ 0 w 11301984"/>
              <a:gd name="connsiteY0" fmla="*/ 987933 h 5927482"/>
              <a:gd name="connsiteX1" fmla="*/ 987933 w 11301984"/>
              <a:gd name="connsiteY1" fmla="*/ 0 h 5927482"/>
              <a:gd name="connsiteX2" fmla="*/ 1374301 w 11301984"/>
              <a:gd name="connsiteY2" fmla="*/ 0 h 5927482"/>
              <a:gd name="connsiteX3" fmla="*/ 1947191 w 11301984"/>
              <a:gd name="connsiteY3" fmla="*/ 0 h 5927482"/>
              <a:gd name="connsiteX4" fmla="*/ 2613342 w 11301984"/>
              <a:gd name="connsiteY4" fmla="*/ 0 h 5927482"/>
              <a:gd name="connsiteX5" fmla="*/ 3186232 w 11301984"/>
              <a:gd name="connsiteY5" fmla="*/ 0 h 5927482"/>
              <a:gd name="connsiteX6" fmla="*/ 3759122 w 11301984"/>
              <a:gd name="connsiteY6" fmla="*/ 0 h 5927482"/>
              <a:gd name="connsiteX7" fmla="*/ 4518535 w 11301984"/>
              <a:gd name="connsiteY7" fmla="*/ 0 h 5927482"/>
              <a:gd name="connsiteX8" fmla="*/ 5091425 w 11301984"/>
              <a:gd name="connsiteY8" fmla="*/ 0 h 5927482"/>
              <a:gd name="connsiteX9" fmla="*/ 5757576 w 11301984"/>
              <a:gd name="connsiteY9" fmla="*/ 0 h 5927482"/>
              <a:gd name="connsiteX10" fmla="*/ 6237205 w 11301984"/>
              <a:gd name="connsiteY10" fmla="*/ 0 h 5927482"/>
              <a:gd name="connsiteX11" fmla="*/ 6996618 w 11301984"/>
              <a:gd name="connsiteY11" fmla="*/ 0 h 5927482"/>
              <a:gd name="connsiteX12" fmla="*/ 7849291 w 11301984"/>
              <a:gd name="connsiteY12" fmla="*/ 0 h 5927482"/>
              <a:gd name="connsiteX13" fmla="*/ 8701965 w 11301984"/>
              <a:gd name="connsiteY13" fmla="*/ 0 h 5927482"/>
              <a:gd name="connsiteX14" fmla="*/ 9274855 w 11301984"/>
              <a:gd name="connsiteY14" fmla="*/ 0 h 5927482"/>
              <a:gd name="connsiteX15" fmla="*/ 10314051 w 11301984"/>
              <a:gd name="connsiteY15" fmla="*/ 0 h 5927482"/>
              <a:gd name="connsiteX16" fmla="*/ 11301984 w 11301984"/>
              <a:gd name="connsiteY16" fmla="*/ 987933 h 5927482"/>
              <a:gd name="connsiteX17" fmla="*/ 11301984 w 11301984"/>
              <a:gd name="connsiteY17" fmla="*/ 1725568 h 5927482"/>
              <a:gd name="connsiteX18" fmla="*/ 11301984 w 11301984"/>
              <a:gd name="connsiteY18" fmla="*/ 2344654 h 5927482"/>
              <a:gd name="connsiteX19" fmla="*/ 11301984 w 11301984"/>
              <a:gd name="connsiteY19" fmla="*/ 3042773 h 5927482"/>
              <a:gd name="connsiteX20" fmla="*/ 11301984 w 11301984"/>
              <a:gd name="connsiteY20" fmla="*/ 3661860 h 5927482"/>
              <a:gd name="connsiteX21" fmla="*/ 11301984 w 11301984"/>
              <a:gd name="connsiteY21" fmla="*/ 4280946 h 5927482"/>
              <a:gd name="connsiteX22" fmla="*/ 11301984 w 11301984"/>
              <a:gd name="connsiteY22" fmla="*/ 4939549 h 5927482"/>
              <a:gd name="connsiteX23" fmla="*/ 10314051 w 11301984"/>
              <a:gd name="connsiteY23" fmla="*/ 5927482 h 5927482"/>
              <a:gd name="connsiteX24" fmla="*/ 9554639 w 11301984"/>
              <a:gd name="connsiteY24" fmla="*/ 5927482 h 5927482"/>
              <a:gd name="connsiteX25" fmla="*/ 8888487 w 11301984"/>
              <a:gd name="connsiteY25" fmla="*/ 5927482 h 5927482"/>
              <a:gd name="connsiteX26" fmla="*/ 8408858 w 11301984"/>
              <a:gd name="connsiteY26" fmla="*/ 5927482 h 5927482"/>
              <a:gd name="connsiteX27" fmla="*/ 7556185 w 11301984"/>
              <a:gd name="connsiteY27" fmla="*/ 5927482 h 5927482"/>
              <a:gd name="connsiteX28" fmla="*/ 6983295 w 11301984"/>
              <a:gd name="connsiteY28" fmla="*/ 5927482 h 5927482"/>
              <a:gd name="connsiteX29" fmla="*/ 6130621 w 11301984"/>
              <a:gd name="connsiteY29" fmla="*/ 5927482 h 5927482"/>
              <a:gd name="connsiteX30" fmla="*/ 5744253 w 11301984"/>
              <a:gd name="connsiteY30" fmla="*/ 5927482 h 5927482"/>
              <a:gd name="connsiteX31" fmla="*/ 5171363 w 11301984"/>
              <a:gd name="connsiteY31" fmla="*/ 5927482 h 5927482"/>
              <a:gd name="connsiteX32" fmla="*/ 4598473 w 11301984"/>
              <a:gd name="connsiteY32" fmla="*/ 5927482 h 5927482"/>
              <a:gd name="connsiteX33" fmla="*/ 3745799 w 11301984"/>
              <a:gd name="connsiteY33" fmla="*/ 5927482 h 5927482"/>
              <a:gd name="connsiteX34" fmla="*/ 3359432 w 11301984"/>
              <a:gd name="connsiteY34" fmla="*/ 5927482 h 5927482"/>
              <a:gd name="connsiteX35" fmla="*/ 2879803 w 11301984"/>
              <a:gd name="connsiteY35" fmla="*/ 5927482 h 5927482"/>
              <a:gd name="connsiteX36" fmla="*/ 2213651 w 11301984"/>
              <a:gd name="connsiteY36" fmla="*/ 5927482 h 5927482"/>
              <a:gd name="connsiteX37" fmla="*/ 1734022 w 11301984"/>
              <a:gd name="connsiteY37" fmla="*/ 5927482 h 5927482"/>
              <a:gd name="connsiteX38" fmla="*/ 987933 w 11301984"/>
              <a:gd name="connsiteY38" fmla="*/ 5927482 h 5927482"/>
              <a:gd name="connsiteX39" fmla="*/ 0 w 11301984"/>
              <a:gd name="connsiteY39" fmla="*/ 4939549 h 5927482"/>
              <a:gd name="connsiteX40" fmla="*/ 0 w 11301984"/>
              <a:gd name="connsiteY40" fmla="*/ 4320462 h 5927482"/>
              <a:gd name="connsiteX41" fmla="*/ 0 w 11301984"/>
              <a:gd name="connsiteY41" fmla="*/ 3622344 h 5927482"/>
              <a:gd name="connsiteX42" fmla="*/ 0 w 11301984"/>
              <a:gd name="connsiteY42" fmla="*/ 2963741 h 5927482"/>
              <a:gd name="connsiteX43" fmla="*/ 0 w 11301984"/>
              <a:gd name="connsiteY43" fmla="*/ 2305138 h 5927482"/>
              <a:gd name="connsiteX44" fmla="*/ 0 w 11301984"/>
              <a:gd name="connsiteY44" fmla="*/ 1686052 h 5927482"/>
              <a:gd name="connsiteX45" fmla="*/ 0 w 11301984"/>
              <a:gd name="connsiteY45" fmla="*/ 987933 h 5927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1984" h="5927482" fill="none" extrusionOk="0">
                <a:moveTo>
                  <a:pt x="0" y="987933"/>
                </a:moveTo>
                <a:cubicBezTo>
                  <a:pt x="-21838" y="391337"/>
                  <a:pt x="487095" y="70494"/>
                  <a:pt x="987933" y="0"/>
                </a:cubicBezTo>
                <a:cubicBezTo>
                  <a:pt x="1102976" y="14753"/>
                  <a:pt x="1191684" y="-12530"/>
                  <a:pt x="1374301" y="0"/>
                </a:cubicBezTo>
                <a:cubicBezTo>
                  <a:pt x="1556918" y="12530"/>
                  <a:pt x="1784379" y="21204"/>
                  <a:pt x="1947191" y="0"/>
                </a:cubicBezTo>
                <a:cubicBezTo>
                  <a:pt x="2110003" y="-21204"/>
                  <a:pt x="2312926" y="-27480"/>
                  <a:pt x="2613342" y="0"/>
                </a:cubicBezTo>
                <a:cubicBezTo>
                  <a:pt x="2913758" y="27480"/>
                  <a:pt x="2932736" y="18376"/>
                  <a:pt x="3186232" y="0"/>
                </a:cubicBezTo>
                <a:cubicBezTo>
                  <a:pt x="3439728" y="-18376"/>
                  <a:pt x="3474798" y="-28247"/>
                  <a:pt x="3759122" y="0"/>
                </a:cubicBezTo>
                <a:cubicBezTo>
                  <a:pt x="4043446" y="28247"/>
                  <a:pt x="4266714" y="29050"/>
                  <a:pt x="4518535" y="0"/>
                </a:cubicBezTo>
                <a:cubicBezTo>
                  <a:pt x="4770356" y="-29050"/>
                  <a:pt x="4955169" y="22985"/>
                  <a:pt x="5091425" y="0"/>
                </a:cubicBezTo>
                <a:cubicBezTo>
                  <a:pt x="5227681" y="-22985"/>
                  <a:pt x="5611441" y="16613"/>
                  <a:pt x="5757576" y="0"/>
                </a:cubicBezTo>
                <a:cubicBezTo>
                  <a:pt x="5903711" y="-16613"/>
                  <a:pt x="6110856" y="-14165"/>
                  <a:pt x="6237205" y="0"/>
                </a:cubicBezTo>
                <a:cubicBezTo>
                  <a:pt x="6363554" y="14165"/>
                  <a:pt x="6632012" y="-3958"/>
                  <a:pt x="6996618" y="0"/>
                </a:cubicBezTo>
                <a:cubicBezTo>
                  <a:pt x="7361224" y="3958"/>
                  <a:pt x="7543456" y="-37047"/>
                  <a:pt x="7849291" y="0"/>
                </a:cubicBezTo>
                <a:cubicBezTo>
                  <a:pt x="8155126" y="37047"/>
                  <a:pt x="8304603" y="-3301"/>
                  <a:pt x="8701965" y="0"/>
                </a:cubicBezTo>
                <a:cubicBezTo>
                  <a:pt x="9099327" y="3301"/>
                  <a:pt x="9027806" y="21341"/>
                  <a:pt x="9274855" y="0"/>
                </a:cubicBezTo>
                <a:cubicBezTo>
                  <a:pt x="9521904" y="-21341"/>
                  <a:pt x="9904402" y="44244"/>
                  <a:pt x="10314051" y="0"/>
                </a:cubicBezTo>
                <a:cubicBezTo>
                  <a:pt x="10768369" y="-81005"/>
                  <a:pt x="11197776" y="484941"/>
                  <a:pt x="11301984" y="987933"/>
                </a:cubicBezTo>
                <a:cubicBezTo>
                  <a:pt x="11322141" y="1229970"/>
                  <a:pt x="11272437" y="1440067"/>
                  <a:pt x="11301984" y="1725568"/>
                </a:cubicBezTo>
                <a:cubicBezTo>
                  <a:pt x="11331531" y="2011069"/>
                  <a:pt x="11293717" y="2164036"/>
                  <a:pt x="11301984" y="2344654"/>
                </a:cubicBezTo>
                <a:cubicBezTo>
                  <a:pt x="11310251" y="2525272"/>
                  <a:pt x="11308367" y="2846419"/>
                  <a:pt x="11301984" y="3042773"/>
                </a:cubicBezTo>
                <a:cubicBezTo>
                  <a:pt x="11295601" y="3239127"/>
                  <a:pt x="11274040" y="3442392"/>
                  <a:pt x="11301984" y="3661860"/>
                </a:cubicBezTo>
                <a:cubicBezTo>
                  <a:pt x="11329928" y="3881328"/>
                  <a:pt x="11312808" y="4133285"/>
                  <a:pt x="11301984" y="4280946"/>
                </a:cubicBezTo>
                <a:cubicBezTo>
                  <a:pt x="11291160" y="4428607"/>
                  <a:pt x="11280732" y="4768625"/>
                  <a:pt x="11301984" y="4939549"/>
                </a:cubicBezTo>
                <a:cubicBezTo>
                  <a:pt x="11296074" y="5498454"/>
                  <a:pt x="10877328" y="5882517"/>
                  <a:pt x="10314051" y="5927482"/>
                </a:cubicBezTo>
                <a:cubicBezTo>
                  <a:pt x="10150144" y="5943844"/>
                  <a:pt x="9776813" y="5901340"/>
                  <a:pt x="9554639" y="5927482"/>
                </a:cubicBezTo>
                <a:cubicBezTo>
                  <a:pt x="9332465" y="5953624"/>
                  <a:pt x="9136518" y="5902731"/>
                  <a:pt x="8888487" y="5927482"/>
                </a:cubicBezTo>
                <a:cubicBezTo>
                  <a:pt x="8640456" y="5952233"/>
                  <a:pt x="8506099" y="5912475"/>
                  <a:pt x="8408858" y="5927482"/>
                </a:cubicBezTo>
                <a:cubicBezTo>
                  <a:pt x="8311617" y="5942489"/>
                  <a:pt x="7888311" y="5899175"/>
                  <a:pt x="7556185" y="5927482"/>
                </a:cubicBezTo>
                <a:cubicBezTo>
                  <a:pt x="7224059" y="5955789"/>
                  <a:pt x="7162110" y="5933253"/>
                  <a:pt x="6983295" y="5927482"/>
                </a:cubicBezTo>
                <a:cubicBezTo>
                  <a:pt x="6804480" y="5921712"/>
                  <a:pt x="6527762" y="5885740"/>
                  <a:pt x="6130621" y="5927482"/>
                </a:cubicBezTo>
                <a:cubicBezTo>
                  <a:pt x="5733480" y="5969224"/>
                  <a:pt x="5896186" y="5908905"/>
                  <a:pt x="5744253" y="5927482"/>
                </a:cubicBezTo>
                <a:cubicBezTo>
                  <a:pt x="5592320" y="5946059"/>
                  <a:pt x="5428680" y="5919457"/>
                  <a:pt x="5171363" y="5927482"/>
                </a:cubicBezTo>
                <a:cubicBezTo>
                  <a:pt x="4914046" y="5935508"/>
                  <a:pt x="4852928" y="5902856"/>
                  <a:pt x="4598473" y="5927482"/>
                </a:cubicBezTo>
                <a:cubicBezTo>
                  <a:pt x="4344018" y="5952109"/>
                  <a:pt x="3989325" y="5920673"/>
                  <a:pt x="3745799" y="5927482"/>
                </a:cubicBezTo>
                <a:cubicBezTo>
                  <a:pt x="3502273" y="5934291"/>
                  <a:pt x="3540603" y="5916063"/>
                  <a:pt x="3359432" y="5927482"/>
                </a:cubicBezTo>
                <a:cubicBezTo>
                  <a:pt x="3178261" y="5938901"/>
                  <a:pt x="3094668" y="5935239"/>
                  <a:pt x="2879803" y="5927482"/>
                </a:cubicBezTo>
                <a:cubicBezTo>
                  <a:pt x="2664938" y="5919725"/>
                  <a:pt x="2425879" y="5937017"/>
                  <a:pt x="2213651" y="5927482"/>
                </a:cubicBezTo>
                <a:cubicBezTo>
                  <a:pt x="2001423" y="5917947"/>
                  <a:pt x="1971942" y="5908313"/>
                  <a:pt x="1734022" y="5927482"/>
                </a:cubicBezTo>
                <a:cubicBezTo>
                  <a:pt x="1496102" y="5946651"/>
                  <a:pt x="1211204" y="5890753"/>
                  <a:pt x="987933" y="5927482"/>
                </a:cubicBezTo>
                <a:cubicBezTo>
                  <a:pt x="402883" y="5926019"/>
                  <a:pt x="-54974" y="5372702"/>
                  <a:pt x="0" y="4939549"/>
                </a:cubicBezTo>
                <a:cubicBezTo>
                  <a:pt x="15397" y="4734051"/>
                  <a:pt x="3436" y="4541506"/>
                  <a:pt x="0" y="4320462"/>
                </a:cubicBezTo>
                <a:cubicBezTo>
                  <a:pt x="-3436" y="4099418"/>
                  <a:pt x="-29950" y="3788828"/>
                  <a:pt x="0" y="3622344"/>
                </a:cubicBezTo>
                <a:cubicBezTo>
                  <a:pt x="29950" y="3455860"/>
                  <a:pt x="10641" y="3100778"/>
                  <a:pt x="0" y="2963741"/>
                </a:cubicBezTo>
                <a:cubicBezTo>
                  <a:pt x="-10641" y="2826704"/>
                  <a:pt x="28870" y="2500255"/>
                  <a:pt x="0" y="2305138"/>
                </a:cubicBezTo>
                <a:cubicBezTo>
                  <a:pt x="-28870" y="2110021"/>
                  <a:pt x="-24885" y="1934035"/>
                  <a:pt x="0" y="1686052"/>
                </a:cubicBezTo>
                <a:cubicBezTo>
                  <a:pt x="24885" y="1438069"/>
                  <a:pt x="1731" y="1326942"/>
                  <a:pt x="0" y="987933"/>
                </a:cubicBezTo>
                <a:close/>
              </a:path>
              <a:path w="11301984" h="5927482" stroke="0" extrusionOk="0">
                <a:moveTo>
                  <a:pt x="0" y="987933"/>
                </a:moveTo>
                <a:cubicBezTo>
                  <a:pt x="54091" y="457057"/>
                  <a:pt x="473828" y="65660"/>
                  <a:pt x="987933" y="0"/>
                </a:cubicBezTo>
                <a:cubicBezTo>
                  <a:pt x="1172127" y="-15361"/>
                  <a:pt x="1644602" y="16660"/>
                  <a:pt x="1840607" y="0"/>
                </a:cubicBezTo>
                <a:cubicBezTo>
                  <a:pt x="2036612" y="-16660"/>
                  <a:pt x="2099069" y="-12075"/>
                  <a:pt x="2226974" y="0"/>
                </a:cubicBezTo>
                <a:cubicBezTo>
                  <a:pt x="2354879" y="12075"/>
                  <a:pt x="2832828" y="-31525"/>
                  <a:pt x="2986387" y="0"/>
                </a:cubicBezTo>
                <a:cubicBezTo>
                  <a:pt x="3139946" y="31525"/>
                  <a:pt x="3238221" y="8428"/>
                  <a:pt x="3466016" y="0"/>
                </a:cubicBezTo>
                <a:cubicBezTo>
                  <a:pt x="3693811" y="-8428"/>
                  <a:pt x="4062766" y="-35796"/>
                  <a:pt x="4318689" y="0"/>
                </a:cubicBezTo>
                <a:cubicBezTo>
                  <a:pt x="4574612" y="35796"/>
                  <a:pt x="4994681" y="-14150"/>
                  <a:pt x="5171363" y="0"/>
                </a:cubicBezTo>
                <a:cubicBezTo>
                  <a:pt x="5348045" y="14150"/>
                  <a:pt x="5470356" y="-17204"/>
                  <a:pt x="5650992" y="0"/>
                </a:cubicBezTo>
                <a:cubicBezTo>
                  <a:pt x="5831628" y="17204"/>
                  <a:pt x="6016672" y="6066"/>
                  <a:pt x="6317143" y="0"/>
                </a:cubicBezTo>
                <a:cubicBezTo>
                  <a:pt x="6617614" y="-6066"/>
                  <a:pt x="6925195" y="-3414"/>
                  <a:pt x="7169817" y="0"/>
                </a:cubicBezTo>
                <a:cubicBezTo>
                  <a:pt x="7414439" y="3414"/>
                  <a:pt x="7446314" y="11532"/>
                  <a:pt x="7649446" y="0"/>
                </a:cubicBezTo>
                <a:cubicBezTo>
                  <a:pt x="7852578" y="-11532"/>
                  <a:pt x="8067462" y="2938"/>
                  <a:pt x="8222336" y="0"/>
                </a:cubicBezTo>
                <a:cubicBezTo>
                  <a:pt x="8377210" y="-2938"/>
                  <a:pt x="8708003" y="-929"/>
                  <a:pt x="9075010" y="0"/>
                </a:cubicBezTo>
                <a:cubicBezTo>
                  <a:pt x="9442017" y="929"/>
                  <a:pt x="9405254" y="28360"/>
                  <a:pt x="9647900" y="0"/>
                </a:cubicBezTo>
                <a:cubicBezTo>
                  <a:pt x="9890546" y="-28360"/>
                  <a:pt x="9993651" y="-22081"/>
                  <a:pt x="10314051" y="0"/>
                </a:cubicBezTo>
                <a:cubicBezTo>
                  <a:pt x="10871682" y="-60958"/>
                  <a:pt x="11224435" y="355379"/>
                  <a:pt x="11301984" y="987933"/>
                </a:cubicBezTo>
                <a:cubicBezTo>
                  <a:pt x="11323157" y="1157535"/>
                  <a:pt x="11286218" y="1490317"/>
                  <a:pt x="11301984" y="1725568"/>
                </a:cubicBezTo>
                <a:cubicBezTo>
                  <a:pt x="11317750" y="1960820"/>
                  <a:pt x="11334551" y="2113206"/>
                  <a:pt x="11301984" y="2384171"/>
                </a:cubicBezTo>
                <a:cubicBezTo>
                  <a:pt x="11269417" y="2655136"/>
                  <a:pt x="11286857" y="2876390"/>
                  <a:pt x="11301984" y="3003257"/>
                </a:cubicBezTo>
                <a:cubicBezTo>
                  <a:pt x="11317111" y="3130124"/>
                  <a:pt x="11319402" y="3388036"/>
                  <a:pt x="11301984" y="3543311"/>
                </a:cubicBezTo>
                <a:cubicBezTo>
                  <a:pt x="11284566" y="3698586"/>
                  <a:pt x="11290225" y="4009760"/>
                  <a:pt x="11301984" y="4162398"/>
                </a:cubicBezTo>
                <a:cubicBezTo>
                  <a:pt x="11313743" y="4315036"/>
                  <a:pt x="11310692" y="4726146"/>
                  <a:pt x="11301984" y="4939549"/>
                </a:cubicBezTo>
                <a:cubicBezTo>
                  <a:pt x="11268902" y="5488506"/>
                  <a:pt x="10957556" y="5948612"/>
                  <a:pt x="10314051" y="5927482"/>
                </a:cubicBezTo>
                <a:cubicBezTo>
                  <a:pt x="10019996" y="5913963"/>
                  <a:pt x="9832459" y="5910627"/>
                  <a:pt x="9461377" y="5927482"/>
                </a:cubicBezTo>
                <a:cubicBezTo>
                  <a:pt x="9090295" y="5944337"/>
                  <a:pt x="8963682" y="5930918"/>
                  <a:pt x="8608704" y="5927482"/>
                </a:cubicBezTo>
                <a:cubicBezTo>
                  <a:pt x="8253726" y="5924046"/>
                  <a:pt x="8075254" y="5911025"/>
                  <a:pt x="7849291" y="5927482"/>
                </a:cubicBezTo>
                <a:cubicBezTo>
                  <a:pt x="7623328" y="5943939"/>
                  <a:pt x="7268628" y="5918768"/>
                  <a:pt x="7089879" y="5927482"/>
                </a:cubicBezTo>
                <a:cubicBezTo>
                  <a:pt x="6911130" y="5936196"/>
                  <a:pt x="6472865" y="5964278"/>
                  <a:pt x="6237205" y="5927482"/>
                </a:cubicBezTo>
                <a:cubicBezTo>
                  <a:pt x="6001545" y="5890686"/>
                  <a:pt x="5778909" y="5915910"/>
                  <a:pt x="5571054" y="5927482"/>
                </a:cubicBezTo>
                <a:cubicBezTo>
                  <a:pt x="5363199" y="5939054"/>
                  <a:pt x="5294871" y="5908999"/>
                  <a:pt x="5184686" y="5927482"/>
                </a:cubicBezTo>
                <a:cubicBezTo>
                  <a:pt x="5074501" y="5945965"/>
                  <a:pt x="4738582" y="5940068"/>
                  <a:pt x="4518535" y="5927482"/>
                </a:cubicBezTo>
                <a:cubicBezTo>
                  <a:pt x="4298488" y="5914896"/>
                  <a:pt x="3851449" y="5961325"/>
                  <a:pt x="3665861" y="5927482"/>
                </a:cubicBezTo>
                <a:cubicBezTo>
                  <a:pt x="3480273" y="5893639"/>
                  <a:pt x="3323734" y="5894298"/>
                  <a:pt x="2999710" y="5927482"/>
                </a:cubicBezTo>
                <a:cubicBezTo>
                  <a:pt x="2675686" y="5960666"/>
                  <a:pt x="2726619" y="5912488"/>
                  <a:pt x="2613342" y="5927482"/>
                </a:cubicBezTo>
                <a:cubicBezTo>
                  <a:pt x="2500065" y="5942476"/>
                  <a:pt x="2351400" y="5942044"/>
                  <a:pt x="2226974" y="5927482"/>
                </a:cubicBezTo>
                <a:cubicBezTo>
                  <a:pt x="2102548" y="5912920"/>
                  <a:pt x="1750053" y="5923411"/>
                  <a:pt x="1560823" y="5927482"/>
                </a:cubicBezTo>
                <a:cubicBezTo>
                  <a:pt x="1371593" y="5931553"/>
                  <a:pt x="1241807" y="5946875"/>
                  <a:pt x="987933" y="5927482"/>
                </a:cubicBezTo>
                <a:cubicBezTo>
                  <a:pt x="349820" y="5856274"/>
                  <a:pt x="-19365" y="5399290"/>
                  <a:pt x="0" y="4939549"/>
                </a:cubicBezTo>
                <a:cubicBezTo>
                  <a:pt x="-22569" y="4714348"/>
                  <a:pt x="-29108" y="4472735"/>
                  <a:pt x="0" y="4320462"/>
                </a:cubicBezTo>
                <a:cubicBezTo>
                  <a:pt x="29108" y="4168189"/>
                  <a:pt x="-12021" y="3923408"/>
                  <a:pt x="0" y="3780408"/>
                </a:cubicBezTo>
                <a:cubicBezTo>
                  <a:pt x="12021" y="3637408"/>
                  <a:pt x="26175" y="3205005"/>
                  <a:pt x="0" y="3042773"/>
                </a:cubicBezTo>
                <a:cubicBezTo>
                  <a:pt x="-26175" y="2880541"/>
                  <a:pt x="-20233" y="2618964"/>
                  <a:pt x="0" y="2463203"/>
                </a:cubicBezTo>
                <a:cubicBezTo>
                  <a:pt x="20233" y="2307442"/>
                  <a:pt x="27423" y="2093497"/>
                  <a:pt x="0" y="1883633"/>
                </a:cubicBezTo>
                <a:cubicBezTo>
                  <a:pt x="-27423" y="1673769"/>
                  <a:pt x="43673" y="1315120"/>
                  <a:pt x="0" y="987933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374301 w 11301984"/>
                      <a:gd name="connsiteY2" fmla="*/ 0 h 6581775"/>
                      <a:gd name="connsiteX3" fmla="*/ 1947191 w 11301984"/>
                      <a:gd name="connsiteY3" fmla="*/ 0 h 6581775"/>
                      <a:gd name="connsiteX4" fmla="*/ 2613342 w 11301984"/>
                      <a:gd name="connsiteY4" fmla="*/ 0 h 6581775"/>
                      <a:gd name="connsiteX5" fmla="*/ 3186232 w 11301984"/>
                      <a:gd name="connsiteY5" fmla="*/ 0 h 6581775"/>
                      <a:gd name="connsiteX6" fmla="*/ 3759122 w 11301984"/>
                      <a:gd name="connsiteY6" fmla="*/ 0 h 6581775"/>
                      <a:gd name="connsiteX7" fmla="*/ 4518535 w 11301984"/>
                      <a:gd name="connsiteY7" fmla="*/ 0 h 6581775"/>
                      <a:gd name="connsiteX8" fmla="*/ 5091425 w 11301984"/>
                      <a:gd name="connsiteY8" fmla="*/ 0 h 6581775"/>
                      <a:gd name="connsiteX9" fmla="*/ 5757576 w 11301984"/>
                      <a:gd name="connsiteY9" fmla="*/ 0 h 6581775"/>
                      <a:gd name="connsiteX10" fmla="*/ 6237205 w 11301984"/>
                      <a:gd name="connsiteY10" fmla="*/ 0 h 6581775"/>
                      <a:gd name="connsiteX11" fmla="*/ 6996618 w 11301984"/>
                      <a:gd name="connsiteY11" fmla="*/ 0 h 6581775"/>
                      <a:gd name="connsiteX12" fmla="*/ 7849291 w 11301984"/>
                      <a:gd name="connsiteY12" fmla="*/ 0 h 6581775"/>
                      <a:gd name="connsiteX13" fmla="*/ 8701965 w 11301984"/>
                      <a:gd name="connsiteY13" fmla="*/ 0 h 6581775"/>
                      <a:gd name="connsiteX14" fmla="*/ 9274855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03463 h 6581775"/>
                      <a:gd name="connsiteX19" fmla="*/ 11301984 w 11301984"/>
                      <a:gd name="connsiteY19" fmla="*/ 3378643 h 6581775"/>
                      <a:gd name="connsiteX20" fmla="*/ 11301984 w 11301984"/>
                      <a:gd name="connsiteY20" fmla="*/ 4066066 h 6581775"/>
                      <a:gd name="connsiteX21" fmla="*/ 11301984 w 11301984"/>
                      <a:gd name="connsiteY21" fmla="*/ 4753489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554639 w 11301984"/>
                      <a:gd name="connsiteY24" fmla="*/ 6581775 h 6581775"/>
                      <a:gd name="connsiteX25" fmla="*/ 8888487 w 11301984"/>
                      <a:gd name="connsiteY25" fmla="*/ 6581775 h 6581775"/>
                      <a:gd name="connsiteX26" fmla="*/ 8408858 w 11301984"/>
                      <a:gd name="connsiteY26" fmla="*/ 6581775 h 6581775"/>
                      <a:gd name="connsiteX27" fmla="*/ 7556185 w 11301984"/>
                      <a:gd name="connsiteY27" fmla="*/ 6581775 h 6581775"/>
                      <a:gd name="connsiteX28" fmla="*/ 6983295 w 11301984"/>
                      <a:gd name="connsiteY28" fmla="*/ 6581775 h 6581775"/>
                      <a:gd name="connsiteX29" fmla="*/ 6130621 w 11301984"/>
                      <a:gd name="connsiteY29" fmla="*/ 6581775 h 6581775"/>
                      <a:gd name="connsiteX30" fmla="*/ 5744253 w 11301984"/>
                      <a:gd name="connsiteY30" fmla="*/ 6581775 h 6581775"/>
                      <a:gd name="connsiteX31" fmla="*/ 5171363 w 11301984"/>
                      <a:gd name="connsiteY31" fmla="*/ 6581775 h 6581775"/>
                      <a:gd name="connsiteX32" fmla="*/ 4598473 w 11301984"/>
                      <a:gd name="connsiteY32" fmla="*/ 6581775 h 6581775"/>
                      <a:gd name="connsiteX33" fmla="*/ 3745799 w 11301984"/>
                      <a:gd name="connsiteY33" fmla="*/ 6581775 h 6581775"/>
                      <a:gd name="connsiteX34" fmla="*/ 3359432 w 11301984"/>
                      <a:gd name="connsiteY34" fmla="*/ 6581775 h 6581775"/>
                      <a:gd name="connsiteX35" fmla="*/ 2879803 w 11301984"/>
                      <a:gd name="connsiteY35" fmla="*/ 6581775 h 6581775"/>
                      <a:gd name="connsiteX36" fmla="*/ 2213651 w 11301984"/>
                      <a:gd name="connsiteY36" fmla="*/ 6581775 h 6581775"/>
                      <a:gd name="connsiteX37" fmla="*/ 1734022 w 11301984"/>
                      <a:gd name="connsiteY37" fmla="*/ 6581775 h 6581775"/>
                      <a:gd name="connsiteX38" fmla="*/ 987933 w 11301984"/>
                      <a:gd name="connsiteY38" fmla="*/ 6581775 h 6581775"/>
                      <a:gd name="connsiteX39" fmla="*/ 0 w 11301984"/>
                      <a:gd name="connsiteY39" fmla="*/ 5484791 h 6581775"/>
                      <a:gd name="connsiteX40" fmla="*/ 0 w 11301984"/>
                      <a:gd name="connsiteY40" fmla="*/ 4797367 h 6581775"/>
                      <a:gd name="connsiteX41" fmla="*/ 0 w 11301984"/>
                      <a:gd name="connsiteY41" fmla="*/ 4022189 h 6581775"/>
                      <a:gd name="connsiteX42" fmla="*/ 0 w 11301984"/>
                      <a:gd name="connsiteY42" fmla="*/ 3290887 h 6581775"/>
                      <a:gd name="connsiteX43" fmla="*/ 0 w 11301984"/>
                      <a:gd name="connsiteY43" fmla="*/ 2559585 h 6581775"/>
                      <a:gd name="connsiteX44" fmla="*/ 0 w 11301984"/>
                      <a:gd name="connsiteY44" fmla="*/ 1872163 h 6581775"/>
                      <a:gd name="connsiteX45" fmla="*/ 0 w 11301984"/>
                      <a:gd name="connsiteY45" fmla="*/ 1096983 h 6581775"/>
                      <a:gd name="connsiteX0" fmla="*/ 0 w 11301984"/>
                      <a:gd name="connsiteY0" fmla="*/ 1096983 h 6581775"/>
                      <a:gd name="connsiteX1" fmla="*/ 987933 w 11301984"/>
                      <a:gd name="connsiteY1" fmla="*/ 0 h 6581775"/>
                      <a:gd name="connsiteX2" fmla="*/ 1840607 w 11301984"/>
                      <a:gd name="connsiteY2" fmla="*/ 0 h 6581775"/>
                      <a:gd name="connsiteX3" fmla="*/ 2226974 w 11301984"/>
                      <a:gd name="connsiteY3" fmla="*/ 0 h 6581775"/>
                      <a:gd name="connsiteX4" fmla="*/ 2986387 w 11301984"/>
                      <a:gd name="connsiteY4" fmla="*/ 0 h 6581775"/>
                      <a:gd name="connsiteX5" fmla="*/ 3466016 w 11301984"/>
                      <a:gd name="connsiteY5" fmla="*/ 0 h 6581775"/>
                      <a:gd name="connsiteX6" fmla="*/ 4318689 w 11301984"/>
                      <a:gd name="connsiteY6" fmla="*/ 0 h 6581775"/>
                      <a:gd name="connsiteX7" fmla="*/ 5171363 w 11301984"/>
                      <a:gd name="connsiteY7" fmla="*/ 0 h 6581775"/>
                      <a:gd name="connsiteX8" fmla="*/ 5650992 w 11301984"/>
                      <a:gd name="connsiteY8" fmla="*/ 0 h 6581775"/>
                      <a:gd name="connsiteX9" fmla="*/ 6317143 w 11301984"/>
                      <a:gd name="connsiteY9" fmla="*/ 0 h 6581775"/>
                      <a:gd name="connsiteX10" fmla="*/ 7169817 w 11301984"/>
                      <a:gd name="connsiteY10" fmla="*/ 0 h 6581775"/>
                      <a:gd name="connsiteX11" fmla="*/ 7649446 w 11301984"/>
                      <a:gd name="connsiteY11" fmla="*/ 0 h 6581775"/>
                      <a:gd name="connsiteX12" fmla="*/ 8222336 w 11301984"/>
                      <a:gd name="connsiteY12" fmla="*/ 0 h 6581775"/>
                      <a:gd name="connsiteX13" fmla="*/ 9075010 w 11301984"/>
                      <a:gd name="connsiteY13" fmla="*/ 0 h 6581775"/>
                      <a:gd name="connsiteX14" fmla="*/ 9647900 w 11301984"/>
                      <a:gd name="connsiteY14" fmla="*/ 0 h 6581775"/>
                      <a:gd name="connsiteX15" fmla="*/ 10314051 w 11301984"/>
                      <a:gd name="connsiteY15" fmla="*/ 0 h 6581775"/>
                      <a:gd name="connsiteX16" fmla="*/ 11301984 w 11301984"/>
                      <a:gd name="connsiteY16" fmla="*/ 1096983 h 6581775"/>
                      <a:gd name="connsiteX17" fmla="*/ 11301984 w 11301984"/>
                      <a:gd name="connsiteY17" fmla="*/ 1916041 h 6581775"/>
                      <a:gd name="connsiteX18" fmla="*/ 11301984 w 11301984"/>
                      <a:gd name="connsiteY18" fmla="*/ 2647342 h 6581775"/>
                      <a:gd name="connsiteX19" fmla="*/ 11301984 w 11301984"/>
                      <a:gd name="connsiteY19" fmla="*/ 3334765 h 6581775"/>
                      <a:gd name="connsiteX20" fmla="*/ 11301984 w 11301984"/>
                      <a:gd name="connsiteY20" fmla="*/ 3934432 h 6581775"/>
                      <a:gd name="connsiteX21" fmla="*/ 11301984 w 11301984"/>
                      <a:gd name="connsiteY21" fmla="*/ 4621855 h 6581775"/>
                      <a:gd name="connsiteX22" fmla="*/ 11301984 w 11301984"/>
                      <a:gd name="connsiteY22" fmla="*/ 5484791 h 6581775"/>
                      <a:gd name="connsiteX23" fmla="*/ 10314051 w 11301984"/>
                      <a:gd name="connsiteY23" fmla="*/ 6581775 h 6581775"/>
                      <a:gd name="connsiteX24" fmla="*/ 9461377 w 11301984"/>
                      <a:gd name="connsiteY24" fmla="*/ 6581775 h 6581775"/>
                      <a:gd name="connsiteX25" fmla="*/ 8608704 w 11301984"/>
                      <a:gd name="connsiteY25" fmla="*/ 6581775 h 6581775"/>
                      <a:gd name="connsiteX26" fmla="*/ 7849291 w 11301984"/>
                      <a:gd name="connsiteY26" fmla="*/ 6581775 h 6581775"/>
                      <a:gd name="connsiteX27" fmla="*/ 7089879 w 11301984"/>
                      <a:gd name="connsiteY27" fmla="*/ 6581775 h 6581775"/>
                      <a:gd name="connsiteX28" fmla="*/ 6237205 w 11301984"/>
                      <a:gd name="connsiteY28" fmla="*/ 6581775 h 6581775"/>
                      <a:gd name="connsiteX29" fmla="*/ 5571054 w 11301984"/>
                      <a:gd name="connsiteY29" fmla="*/ 6581775 h 6581775"/>
                      <a:gd name="connsiteX30" fmla="*/ 5184686 w 11301984"/>
                      <a:gd name="connsiteY30" fmla="*/ 6581775 h 6581775"/>
                      <a:gd name="connsiteX31" fmla="*/ 4518535 w 11301984"/>
                      <a:gd name="connsiteY31" fmla="*/ 6581775 h 6581775"/>
                      <a:gd name="connsiteX32" fmla="*/ 3665861 w 11301984"/>
                      <a:gd name="connsiteY32" fmla="*/ 6581775 h 6581775"/>
                      <a:gd name="connsiteX33" fmla="*/ 2999710 w 11301984"/>
                      <a:gd name="connsiteY33" fmla="*/ 6581775 h 6581775"/>
                      <a:gd name="connsiteX34" fmla="*/ 2613342 w 11301984"/>
                      <a:gd name="connsiteY34" fmla="*/ 6581775 h 6581775"/>
                      <a:gd name="connsiteX35" fmla="*/ 2226974 w 11301984"/>
                      <a:gd name="connsiteY35" fmla="*/ 6581775 h 6581775"/>
                      <a:gd name="connsiteX36" fmla="*/ 1560823 w 11301984"/>
                      <a:gd name="connsiteY36" fmla="*/ 6581775 h 6581775"/>
                      <a:gd name="connsiteX37" fmla="*/ 987933 w 11301984"/>
                      <a:gd name="connsiteY37" fmla="*/ 6581775 h 6581775"/>
                      <a:gd name="connsiteX38" fmla="*/ 0 w 11301984"/>
                      <a:gd name="connsiteY38" fmla="*/ 5484791 h 6581775"/>
                      <a:gd name="connsiteX39" fmla="*/ 0 w 11301984"/>
                      <a:gd name="connsiteY39" fmla="*/ 4797367 h 6581775"/>
                      <a:gd name="connsiteX40" fmla="*/ 0 w 11301984"/>
                      <a:gd name="connsiteY40" fmla="*/ 4197700 h 6581775"/>
                      <a:gd name="connsiteX41" fmla="*/ 0 w 11301984"/>
                      <a:gd name="connsiteY41" fmla="*/ 3378643 h 6581775"/>
                      <a:gd name="connsiteX42" fmla="*/ 0 w 11301984"/>
                      <a:gd name="connsiteY42" fmla="*/ 2735098 h 6581775"/>
                      <a:gd name="connsiteX43" fmla="*/ 0 w 11301984"/>
                      <a:gd name="connsiteY43" fmla="*/ 2091553 h 6581775"/>
                      <a:gd name="connsiteX44" fmla="*/ 0 w 11301984"/>
                      <a:gd name="connsiteY44" fmla="*/ 1096983 h 658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301984" h="6581775" fill="none" extrusionOk="0">
                        <a:moveTo>
                          <a:pt x="0" y="1096983"/>
                        </a:moveTo>
                        <a:cubicBezTo>
                          <a:pt x="-130380" y="434885"/>
                          <a:pt x="507195" y="62921"/>
                          <a:pt x="987933" y="0"/>
                        </a:cubicBezTo>
                        <a:cubicBezTo>
                          <a:pt x="1100012" y="24126"/>
                          <a:pt x="1181804" y="-35118"/>
                          <a:pt x="1374301" y="0"/>
                        </a:cubicBezTo>
                        <a:cubicBezTo>
                          <a:pt x="1549350" y="13921"/>
                          <a:pt x="1797676" y="9120"/>
                          <a:pt x="1947191" y="0"/>
                        </a:cubicBezTo>
                        <a:cubicBezTo>
                          <a:pt x="2081802" y="-48566"/>
                          <a:pt x="2266245" y="-11418"/>
                          <a:pt x="2613342" y="0"/>
                        </a:cubicBezTo>
                        <a:cubicBezTo>
                          <a:pt x="2913115" y="30159"/>
                          <a:pt x="2931443" y="23651"/>
                          <a:pt x="3186232" y="0"/>
                        </a:cubicBezTo>
                        <a:cubicBezTo>
                          <a:pt x="3433924" y="-22011"/>
                          <a:pt x="3473857" y="-29212"/>
                          <a:pt x="3759122" y="0"/>
                        </a:cubicBezTo>
                        <a:cubicBezTo>
                          <a:pt x="4041261" y="-7851"/>
                          <a:pt x="4262920" y="40327"/>
                          <a:pt x="4518535" y="0"/>
                        </a:cubicBezTo>
                        <a:cubicBezTo>
                          <a:pt x="4770978" y="-1687"/>
                          <a:pt x="4948911" y="24597"/>
                          <a:pt x="5091425" y="0"/>
                        </a:cubicBezTo>
                        <a:cubicBezTo>
                          <a:pt x="5218600" y="-10913"/>
                          <a:pt x="5627846" y="-7852"/>
                          <a:pt x="5757576" y="0"/>
                        </a:cubicBezTo>
                        <a:cubicBezTo>
                          <a:pt x="5898136" y="-5916"/>
                          <a:pt x="6116543" y="-30212"/>
                          <a:pt x="6237205" y="0"/>
                        </a:cubicBezTo>
                        <a:cubicBezTo>
                          <a:pt x="6384625" y="66862"/>
                          <a:pt x="6578017" y="-29245"/>
                          <a:pt x="6996618" y="0"/>
                        </a:cubicBezTo>
                        <a:cubicBezTo>
                          <a:pt x="7350327" y="-5051"/>
                          <a:pt x="7553417" y="-45507"/>
                          <a:pt x="7849291" y="0"/>
                        </a:cubicBezTo>
                        <a:cubicBezTo>
                          <a:pt x="8143372" y="5091"/>
                          <a:pt x="8291051" y="-242"/>
                          <a:pt x="8701965" y="0"/>
                        </a:cubicBezTo>
                        <a:cubicBezTo>
                          <a:pt x="9094039" y="-9441"/>
                          <a:pt x="9027977" y="5842"/>
                          <a:pt x="9274855" y="0"/>
                        </a:cubicBezTo>
                        <a:cubicBezTo>
                          <a:pt x="9436453" y="-10192"/>
                          <a:pt x="9857175" y="117891"/>
                          <a:pt x="10314051" y="0"/>
                        </a:cubicBezTo>
                        <a:cubicBezTo>
                          <a:pt x="10803793" y="-41051"/>
                          <a:pt x="11197621" y="524755"/>
                          <a:pt x="11301984" y="1096983"/>
                        </a:cubicBezTo>
                        <a:cubicBezTo>
                          <a:pt x="11316381" y="1362206"/>
                          <a:pt x="11233098" y="1572286"/>
                          <a:pt x="11301984" y="1916041"/>
                        </a:cubicBezTo>
                        <a:cubicBezTo>
                          <a:pt x="11342513" y="2230549"/>
                          <a:pt x="11301481" y="2406846"/>
                          <a:pt x="11301984" y="2603463"/>
                        </a:cubicBezTo>
                        <a:cubicBezTo>
                          <a:pt x="11262423" y="2814477"/>
                          <a:pt x="11288622" y="3201481"/>
                          <a:pt x="11301984" y="3378643"/>
                        </a:cubicBezTo>
                        <a:cubicBezTo>
                          <a:pt x="11306832" y="3555510"/>
                          <a:pt x="11283973" y="3808402"/>
                          <a:pt x="11301984" y="4066066"/>
                        </a:cubicBezTo>
                        <a:cubicBezTo>
                          <a:pt x="11349364" y="4296291"/>
                          <a:pt x="11339376" y="4592120"/>
                          <a:pt x="11301984" y="4753489"/>
                        </a:cubicBezTo>
                        <a:cubicBezTo>
                          <a:pt x="11326012" y="4927499"/>
                          <a:pt x="11272171" y="5314291"/>
                          <a:pt x="11301984" y="5484791"/>
                        </a:cubicBezTo>
                        <a:cubicBezTo>
                          <a:pt x="11352657" y="6092052"/>
                          <a:pt x="10914853" y="6533659"/>
                          <a:pt x="10314051" y="6581775"/>
                        </a:cubicBezTo>
                        <a:cubicBezTo>
                          <a:pt x="10143939" y="6620591"/>
                          <a:pt x="9779425" y="6577518"/>
                          <a:pt x="9554639" y="6581775"/>
                        </a:cubicBezTo>
                        <a:cubicBezTo>
                          <a:pt x="9354793" y="6656146"/>
                          <a:pt x="9108694" y="6518256"/>
                          <a:pt x="8888487" y="6581775"/>
                        </a:cubicBezTo>
                        <a:cubicBezTo>
                          <a:pt x="8641278" y="6613245"/>
                          <a:pt x="8497752" y="6551778"/>
                          <a:pt x="8408858" y="6581775"/>
                        </a:cubicBezTo>
                        <a:cubicBezTo>
                          <a:pt x="8314198" y="6673794"/>
                          <a:pt x="7868710" y="6598592"/>
                          <a:pt x="7556185" y="6581775"/>
                        </a:cubicBezTo>
                        <a:cubicBezTo>
                          <a:pt x="7223476" y="6604487"/>
                          <a:pt x="7159480" y="6585004"/>
                          <a:pt x="6983295" y="6581775"/>
                        </a:cubicBezTo>
                        <a:cubicBezTo>
                          <a:pt x="6813809" y="6569405"/>
                          <a:pt x="6539686" y="6588514"/>
                          <a:pt x="6130621" y="6581775"/>
                        </a:cubicBezTo>
                        <a:cubicBezTo>
                          <a:pt x="5756851" y="6624026"/>
                          <a:pt x="5883313" y="6595289"/>
                          <a:pt x="5744253" y="6581775"/>
                        </a:cubicBezTo>
                        <a:cubicBezTo>
                          <a:pt x="5571984" y="6580853"/>
                          <a:pt x="5448120" y="6597699"/>
                          <a:pt x="5171363" y="6581775"/>
                        </a:cubicBezTo>
                        <a:cubicBezTo>
                          <a:pt x="4901214" y="6597540"/>
                          <a:pt x="4860963" y="6557468"/>
                          <a:pt x="4598473" y="6581775"/>
                        </a:cubicBezTo>
                        <a:cubicBezTo>
                          <a:pt x="4316494" y="6652172"/>
                          <a:pt x="4013168" y="6587734"/>
                          <a:pt x="3745799" y="6581775"/>
                        </a:cubicBezTo>
                        <a:cubicBezTo>
                          <a:pt x="3496184" y="6586591"/>
                          <a:pt x="3531860" y="6562840"/>
                          <a:pt x="3359432" y="6581775"/>
                        </a:cubicBezTo>
                        <a:cubicBezTo>
                          <a:pt x="3160738" y="6599415"/>
                          <a:pt x="3097929" y="6587781"/>
                          <a:pt x="2879803" y="6581775"/>
                        </a:cubicBezTo>
                        <a:cubicBezTo>
                          <a:pt x="2647512" y="6587082"/>
                          <a:pt x="2423521" y="6559482"/>
                          <a:pt x="2213651" y="6581775"/>
                        </a:cubicBezTo>
                        <a:cubicBezTo>
                          <a:pt x="1995429" y="6566972"/>
                          <a:pt x="1969846" y="6559620"/>
                          <a:pt x="1734022" y="6581775"/>
                        </a:cubicBezTo>
                        <a:cubicBezTo>
                          <a:pt x="1498729" y="6627171"/>
                          <a:pt x="1225568" y="6519321"/>
                          <a:pt x="987933" y="6581775"/>
                        </a:cubicBezTo>
                        <a:cubicBezTo>
                          <a:pt x="408392" y="6619371"/>
                          <a:pt x="-84684" y="5934552"/>
                          <a:pt x="0" y="5484791"/>
                        </a:cubicBezTo>
                        <a:cubicBezTo>
                          <a:pt x="9510" y="5259754"/>
                          <a:pt x="-18623" y="4996159"/>
                          <a:pt x="0" y="4797367"/>
                        </a:cubicBezTo>
                        <a:cubicBezTo>
                          <a:pt x="-10143" y="4571798"/>
                          <a:pt x="-11148" y="4242285"/>
                          <a:pt x="0" y="4022189"/>
                        </a:cubicBezTo>
                        <a:cubicBezTo>
                          <a:pt x="64943" y="3838097"/>
                          <a:pt x="45421" y="3428242"/>
                          <a:pt x="0" y="3290887"/>
                        </a:cubicBezTo>
                        <a:cubicBezTo>
                          <a:pt x="-8698" y="3123935"/>
                          <a:pt x="28607" y="2766452"/>
                          <a:pt x="0" y="2559585"/>
                        </a:cubicBezTo>
                        <a:cubicBezTo>
                          <a:pt x="-41188" y="2306686"/>
                          <a:pt x="-38955" y="2109089"/>
                          <a:pt x="0" y="1872163"/>
                        </a:cubicBezTo>
                        <a:cubicBezTo>
                          <a:pt x="20505" y="1598535"/>
                          <a:pt x="3285" y="1468567"/>
                          <a:pt x="0" y="1096983"/>
                        </a:cubicBezTo>
                        <a:close/>
                      </a:path>
                      <a:path w="11301984" h="6581775" stroke="0" extrusionOk="0">
                        <a:moveTo>
                          <a:pt x="0" y="1096983"/>
                        </a:moveTo>
                        <a:cubicBezTo>
                          <a:pt x="-316" y="602471"/>
                          <a:pt x="389356" y="100065"/>
                          <a:pt x="987933" y="0"/>
                        </a:cubicBezTo>
                        <a:cubicBezTo>
                          <a:pt x="1163614" y="10924"/>
                          <a:pt x="1651266" y="21281"/>
                          <a:pt x="1840607" y="0"/>
                        </a:cubicBezTo>
                        <a:cubicBezTo>
                          <a:pt x="2040910" y="-24693"/>
                          <a:pt x="2091900" y="-13201"/>
                          <a:pt x="2226974" y="0"/>
                        </a:cubicBezTo>
                        <a:cubicBezTo>
                          <a:pt x="2351614" y="10183"/>
                          <a:pt x="2808400" y="-16298"/>
                          <a:pt x="2986387" y="0"/>
                        </a:cubicBezTo>
                        <a:cubicBezTo>
                          <a:pt x="3155287" y="43406"/>
                          <a:pt x="3253014" y="10136"/>
                          <a:pt x="3466016" y="0"/>
                        </a:cubicBezTo>
                        <a:cubicBezTo>
                          <a:pt x="3654813" y="48"/>
                          <a:pt x="4068095" y="-61538"/>
                          <a:pt x="4318689" y="0"/>
                        </a:cubicBezTo>
                        <a:cubicBezTo>
                          <a:pt x="4608682" y="55134"/>
                          <a:pt x="4957699" y="7761"/>
                          <a:pt x="5171363" y="0"/>
                        </a:cubicBezTo>
                        <a:cubicBezTo>
                          <a:pt x="5333724" y="23991"/>
                          <a:pt x="5460277" y="-30849"/>
                          <a:pt x="5650992" y="0"/>
                        </a:cubicBezTo>
                        <a:cubicBezTo>
                          <a:pt x="5847769" y="-22651"/>
                          <a:pt x="6007340" y="6077"/>
                          <a:pt x="6317143" y="0"/>
                        </a:cubicBezTo>
                        <a:cubicBezTo>
                          <a:pt x="6595812" y="17405"/>
                          <a:pt x="6927365" y="-41298"/>
                          <a:pt x="7169817" y="0"/>
                        </a:cubicBezTo>
                        <a:cubicBezTo>
                          <a:pt x="7414967" y="7850"/>
                          <a:pt x="7445883" y="18616"/>
                          <a:pt x="7649446" y="0"/>
                        </a:cubicBezTo>
                        <a:cubicBezTo>
                          <a:pt x="7871436" y="-34193"/>
                          <a:pt x="8092185" y="-2278"/>
                          <a:pt x="8222336" y="0"/>
                        </a:cubicBezTo>
                        <a:cubicBezTo>
                          <a:pt x="8359691" y="75392"/>
                          <a:pt x="8672627" y="37561"/>
                          <a:pt x="9075010" y="0"/>
                        </a:cubicBezTo>
                        <a:cubicBezTo>
                          <a:pt x="9439173" y="-2488"/>
                          <a:pt x="9398671" y="25461"/>
                          <a:pt x="9647900" y="0"/>
                        </a:cubicBezTo>
                        <a:cubicBezTo>
                          <a:pt x="9913618" y="-28261"/>
                          <a:pt x="9983835" y="-45512"/>
                          <a:pt x="10314051" y="0"/>
                        </a:cubicBezTo>
                        <a:cubicBezTo>
                          <a:pt x="10815374" y="-80206"/>
                          <a:pt x="11218067" y="469810"/>
                          <a:pt x="11301984" y="1096983"/>
                        </a:cubicBezTo>
                        <a:cubicBezTo>
                          <a:pt x="11302727" y="1248579"/>
                          <a:pt x="11295021" y="1660098"/>
                          <a:pt x="11301984" y="1916041"/>
                        </a:cubicBezTo>
                        <a:cubicBezTo>
                          <a:pt x="11332906" y="2156042"/>
                          <a:pt x="11321073" y="2349118"/>
                          <a:pt x="11301984" y="2647342"/>
                        </a:cubicBezTo>
                        <a:cubicBezTo>
                          <a:pt x="11279620" y="2955530"/>
                          <a:pt x="11273744" y="3168226"/>
                          <a:pt x="11301984" y="3334765"/>
                        </a:cubicBezTo>
                        <a:cubicBezTo>
                          <a:pt x="11311129" y="3471583"/>
                          <a:pt x="11349798" y="3758721"/>
                          <a:pt x="11301984" y="3934432"/>
                        </a:cubicBezTo>
                        <a:cubicBezTo>
                          <a:pt x="11296223" y="4113290"/>
                          <a:pt x="11291701" y="4445845"/>
                          <a:pt x="11301984" y="4621855"/>
                        </a:cubicBezTo>
                        <a:cubicBezTo>
                          <a:pt x="11288404" y="4788885"/>
                          <a:pt x="11332093" y="5207465"/>
                          <a:pt x="11301984" y="5484791"/>
                        </a:cubicBezTo>
                        <a:cubicBezTo>
                          <a:pt x="11270083" y="6113065"/>
                          <a:pt x="10988945" y="6705584"/>
                          <a:pt x="10314051" y="6581775"/>
                        </a:cubicBezTo>
                        <a:cubicBezTo>
                          <a:pt x="10037567" y="6555309"/>
                          <a:pt x="9814940" y="6535960"/>
                          <a:pt x="9461377" y="6581775"/>
                        </a:cubicBezTo>
                        <a:cubicBezTo>
                          <a:pt x="9078894" y="6580575"/>
                          <a:pt x="8950228" y="6572616"/>
                          <a:pt x="8608704" y="6581775"/>
                        </a:cubicBezTo>
                        <a:cubicBezTo>
                          <a:pt x="8237717" y="6616462"/>
                          <a:pt x="8087602" y="6535918"/>
                          <a:pt x="7849291" y="6581775"/>
                        </a:cubicBezTo>
                        <a:cubicBezTo>
                          <a:pt x="7636510" y="6592707"/>
                          <a:pt x="7296478" y="6556061"/>
                          <a:pt x="7089879" y="6581775"/>
                        </a:cubicBezTo>
                        <a:cubicBezTo>
                          <a:pt x="6897858" y="6588466"/>
                          <a:pt x="6509611" y="6585871"/>
                          <a:pt x="6237205" y="6581775"/>
                        </a:cubicBezTo>
                        <a:cubicBezTo>
                          <a:pt x="5962127" y="6516841"/>
                          <a:pt x="5766679" y="6608708"/>
                          <a:pt x="5571054" y="6581775"/>
                        </a:cubicBezTo>
                        <a:cubicBezTo>
                          <a:pt x="5374596" y="6602163"/>
                          <a:pt x="5298220" y="6558290"/>
                          <a:pt x="5184686" y="6581775"/>
                        </a:cubicBezTo>
                        <a:cubicBezTo>
                          <a:pt x="5064690" y="6606305"/>
                          <a:pt x="4739091" y="6551694"/>
                          <a:pt x="4518535" y="6581775"/>
                        </a:cubicBezTo>
                        <a:cubicBezTo>
                          <a:pt x="4325294" y="6555406"/>
                          <a:pt x="3848147" y="6640345"/>
                          <a:pt x="3665861" y="6581775"/>
                        </a:cubicBezTo>
                        <a:cubicBezTo>
                          <a:pt x="3451219" y="6563879"/>
                          <a:pt x="3322042" y="6541777"/>
                          <a:pt x="2999710" y="6581775"/>
                        </a:cubicBezTo>
                        <a:cubicBezTo>
                          <a:pt x="2679080" y="6616780"/>
                          <a:pt x="2720519" y="6557608"/>
                          <a:pt x="2613342" y="6581775"/>
                        </a:cubicBezTo>
                        <a:cubicBezTo>
                          <a:pt x="2517307" y="6580894"/>
                          <a:pt x="2348863" y="6596648"/>
                          <a:pt x="2226974" y="6581775"/>
                        </a:cubicBezTo>
                        <a:cubicBezTo>
                          <a:pt x="2128076" y="6601860"/>
                          <a:pt x="1728225" y="6540098"/>
                          <a:pt x="1560823" y="6581775"/>
                        </a:cubicBezTo>
                        <a:cubicBezTo>
                          <a:pt x="1369403" y="6584247"/>
                          <a:pt x="1256022" y="6593526"/>
                          <a:pt x="987933" y="6581775"/>
                        </a:cubicBezTo>
                        <a:cubicBezTo>
                          <a:pt x="250929" y="6521795"/>
                          <a:pt x="-44789" y="6030082"/>
                          <a:pt x="0" y="5484791"/>
                        </a:cubicBezTo>
                        <a:cubicBezTo>
                          <a:pt x="-10906" y="5209777"/>
                          <a:pt x="-53331" y="4972098"/>
                          <a:pt x="0" y="4797367"/>
                        </a:cubicBezTo>
                        <a:cubicBezTo>
                          <a:pt x="21926" y="4604220"/>
                          <a:pt x="-8920" y="4349178"/>
                          <a:pt x="0" y="4197700"/>
                        </a:cubicBezTo>
                        <a:cubicBezTo>
                          <a:pt x="16040" y="4032029"/>
                          <a:pt x="11582" y="3542644"/>
                          <a:pt x="0" y="3378643"/>
                        </a:cubicBezTo>
                        <a:cubicBezTo>
                          <a:pt x="-33630" y="3193361"/>
                          <a:pt x="6565" y="2892458"/>
                          <a:pt x="0" y="2735098"/>
                        </a:cubicBezTo>
                        <a:cubicBezTo>
                          <a:pt x="59071" y="2538748"/>
                          <a:pt x="57535" y="2282406"/>
                          <a:pt x="0" y="2091553"/>
                        </a:cubicBezTo>
                        <a:cubicBezTo>
                          <a:pt x="5598" y="1859280"/>
                          <a:pt x="96779" y="1508849"/>
                          <a:pt x="0" y="1096983"/>
                        </a:cubicBezTo>
                        <a:close/>
                      </a:path>
                      <a:path w="11301984" h="6581775" fill="none" stroke="0" extrusionOk="0">
                        <a:moveTo>
                          <a:pt x="0" y="1096983"/>
                        </a:moveTo>
                        <a:cubicBezTo>
                          <a:pt x="146" y="440526"/>
                          <a:pt x="513096" y="132447"/>
                          <a:pt x="987933" y="0"/>
                        </a:cubicBezTo>
                        <a:cubicBezTo>
                          <a:pt x="1113015" y="23124"/>
                          <a:pt x="1180845" y="-1165"/>
                          <a:pt x="1374301" y="0"/>
                        </a:cubicBezTo>
                        <a:cubicBezTo>
                          <a:pt x="1547321" y="6599"/>
                          <a:pt x="1788150" y="15941"/>
                          <a:pt x="1947191" y="0"/>
                        </a:cubicBezTo>
                        <a:cubicBezTo>
                          <a:pt x="2114517" y="-27383"/>
                          <a:pt x="2330094" y="-42882"/>
                          <a:pt x="2613342" y="0"/>
                        </a:cubicBezTo>
                        <a:cubicBezTo>
                          <a:pt x="2911425" y="31358"/>
                          <a:pt x="2930664" y="20065"/>
                          <a:pt x="3186232" y="0"/>
                        </a:cubicBezTo>
                        <a:cubicBezTo>
                          <a:pt x="3438743" y="-24407"/>
                          <a:pt x="3469813" y="-28780"/>
                          <a:pt x="3759122" y="0"/>
                        </a:cubicBezTo>
                        <a:cubicBezTo>
                          <a:pt x="4007324" y="24068"/>
                          <a:pt x="4256979" y="27846"/>
                          <a:pt x="4518535" y="0"/>
                        </a:cubicBezTo>
                        <a:cubicBezTo>
                          <a:pt x="4768406" y="-25215"/>
                          <a:pt x="4944969" y="29306"/>
                          <a:pt x="5091425" y="0"/>
                        </a:cubicBezTo>
                        <a:cubicBezTo>
                          <a:pt x="5228447" y="-4788"/>
                          <a:pt x="5618863" y="30902"/>
                          <a:pt x="5757576" y="0"/>
                        </a:cubicBezTo>
                        <a:cubicBezTo>
                          <a:pt x="5878181" y="-16932"/>
                          <a:pt x="6117153" y="-1696"/>
                          <a:pt x="6237205" y="0"/>
                        </a:cubicBezTo>
                        <a:cubicBezTo>
                          <a:pt x="6361024" y="-1685"/>
                          <a:pt x="6587088" y="-17983"/>
                          <a:pt x="6996618" y="0"/>
                        </a:cubicBezTo>
                        <a:cubicBezTo>
                          <a:pt x="7376214" y="14424"/>
                          <a:pt x="7532746" y="-20006"/>
                          <a:pt x="7849291" y="0"/>
                        </a:cubicBezTo>
                        <a:cubicBezTo>
                          <a:pt x="8158240" y="25331"/>
                          <a:pt x="8299275" y="-9639"/>
                          <a:pt x="8701965" y="0"/>
                        </a:cubicBezTo>
                        <a:cubicBezTo>
                          <a:pt x="9110527" y="7662"/>
                          <a:pt x="9028451" y="31829"/>
                          <a:pt x="9274855" y="0"/>
                        </a:cubicBezTo>
                        <a:cubicBezTo>
                          <a:pt x="9539075" y="-25638"/>
                          <a:pt x="9818696" y="66075"/>
                          <a:pt x="10314051" y="0"/>
                        </a:cubicBezTo>
                        <a:cubicBezTo>
                          <a:pt x="10782814" y="-116839"/>
                          <a:pt x="11181407" y="496244"/>
                          <a:pt x="11301984" y="1096983"/>
                        </a:cubicBezTo>
                        <a:cubicBezTo>
                          <a:pt x="11314501" y="1384035"/>
                          <a:pt x="11268895" y="1563282"/>
                          <a:pt x="11301984" y="1916041"/>
                        </a:cubicBezTo>
                        <a:cubicBezTo>
                          <a:pt x="11334507" y="2199936"/>
                          <a:pt x="11317063" y="2434733"/>
                          <a:pt x="11301984" y="2603463"/>
                        </a:cubicBezTo>
                        <a:cubicBezTo>
                          <a:pt x="11293963" y="2805661"/>
                          <a:pt x="11351338" y="3169891"/>
                          <a:pt x="11301984" y="3378643"/>
                        </a:cubicBezTo>
                        <a:cubicBezTo>
                          <a:pt x="11341115" y="3591191"/>
                          <a:pt x="11304594" y="3828846"/>
                          <a:pt x="11301984" y="4066066"/>
                        </a:cubicBezTo>
                        <a:cubicBezTo>
                          <a:pt x="11339810" y="4274687"/>
                          <a:pt x="11291899" y="4577950"/>
                          <a:pt x="11301984" y="4753489"/>
                        </a:cubicBezTo>
                        <a:cubicBezTo>
                          <a:pt x="11293270" y="4895599"/>
                          <a:pt x="11279744" y="5301795"/>
                          <a:pt x="11301984" y="5484791"/>
                        </a:cubicBezTo>
                        <a:cubicBezTo>
                          <a:pt x="11313121" y="6154487"/>
                          <a:pt x="10860691" y="6451566"/>
                          <a:pt x="10314051" y="6581775"/>
                        </a:cubicBezTo>
                        <a:cubicBezTo>
                          <a:pt x="10152175" y="6571644"/>
                          <a:pt x="9779329" y="6512951"/>
                          <a:pt x="9554639" y="6581775"/>
                        </a:cubicBezTo>
                        <a:cubicBezTo>
                          <a:pt x="9347801" y="6602739"/>
                          <a:pt x="9158898" y="6535160"/>
                          <a:pt x="8888487" y="6581775"/>
                        </a:cubicBezTo>
                        <a:cubicBezTo>
                          <a:pt x="8646882" y="6617113"/>
                          <a:pt x="8500733" y="6568803"/>
                          <a:pt x="8408858" y="6581775"/>
                        </a:cubicBezTo>
                        <a:cubicBezTo>
                          <a:pt x="8329620" y="6531363"/>
                          <a:pt x="7894097" y="6521994"/>
                          <a:pt x="7556185" y="6581775"/>
                        </a:cubicBezTo>
                        <a:cubicBezTo>
                          <a:pt x="7213674" y="6626178"/>
                          <a:pt x="7172671" y="6595364"/>
                          <a:pt x="6983295" y="6581775"/>
                        </a:cubicBezTo>
                        <a:cubicBezTo>
                          <a:pt x="6870191" y="6586112"/>
                          <a:pt x="6516046" y="6520171"/>
                          <a:pt x="6130621" y="6581775"/>
                        </a:cubicBezTo>
                        <a:cubicBezTo>
                          <a:pt x="5743827" y="6619445"/>
                          <a:pt x="5876092" y="6550572"/>
                          <a:pt x="5744253" y="6581775"/>
                        </a:cubicBezTo>
                        <a:cubicBezTo>
                          <a:pt x="5585010" y="6596774"/>
                          <a:pt x="5423814" y="6551286"/>
                          <a:pt x="5171363" y="6581775"/>
                        </a:cubicBezTo>
                        <a:cubicBezTo>
                          <a:pt x="4901089" y="6595636"/>
                          <a:pt x="4851419" y="6549540"/>
                          <a:pt x="4598473" y="6581775"/>
                        </a:cubicBezTo>
                        <a:cubicBezTo>
                          <a:pt x="4385363" y="6611357"/>
                          <a:pt x="4031827" y="6581661"/>
                          <a:pt x="3745799" y="6581775"/>
                        </a:cubicBezTo>
                        <a:cubicBezTo>
                          <a:pt x="3498777" y="6586826"/>
                          <a:pt x="3532057" y="6570507"/>
                          <a:pt x="3359432" y="6581775"/>
                        </a:cubicBezTo>
                        <a:cubicBezTo>
                          <a:pt x="3186539" y="6588609"/>
                          <a:pt x="3087089" y="6572058"/>
                          <a:pt x="2879803" y="6581775"/>
                        </a:cubicBezTo>
                        <a:cubicBezTo>
                          <a:pt x="2645320" y="6555675"/>
                          <a:pt x="2415284" y="6608511"/>
                          <a:pt x="2213651" y="6581775"/>
                        </a:cubicBezTo>
                        <a:cubicBezTo>
                          <a:pt x="2000153" y="6568223"/>
                          <a:pt x="1974575" y="6564635"/>
                          <a:pt x="1734022" y="6581775"/>
                        </a:cubicBezTo>
                        <a:cubicBezTo>
                          <a:pt x="1483339" y="6606830"/>
                          <a:pt x="1193990" y="6561648"/>
                          <a:pt x="987933" y="6581775"/>
                        </a:cubicBezTo>
                        <a:cubicBezTo>
                          <a:pt x="429397" y="6546345"/>
                          <a:pt x="-70734" y="6012611"/>
                          <a:pt x="0" y="5484791"/>
                        </a:cubicBezTo>
                        <a:cubicBezTo>
                          <a:pt x="1207" y="5283658"/>
                          <a:pt x="44307" y="5032049"/>
                          <a:pt x="0" y="4797367"/>
                        </a:cubicBezTo>
                        <a:cubicBezTo>
                          <a:pt x="-11830" y="4556388"/>
                          <a:pt x="-43592" y="4204154"/>
                          <a:pt x="0" y="4022189"/>
                        </a:cubicBezTo>
                        <a:cubicBezTo>
                          <a:pt x="54201" y="3831413"/>
                          <a:pt x="6748" y="3440023"/>
                          <a:pt x="0" y="3290887"/>
                        </a:cubicBezTo>
                        <a:cubicBezTo>
                          <a:pt x="4761" y="3177582"/>
                          <a:pt x="78944" y="2786188"/>
                          <a:pt x="0" y="2559585"/>
                        </a:cubicBezTo>
                        <a:cubicBezTo>
                          <a:pt x="-36031" y="2310409"/>
                          <a:pt x="-46455" y="2181330"/>
                          <a:pt x="0" y="1872163"/>
                        </a:cubicBezTo>
                        <a:cubicBezTo>
                          <a:pt x="18242" y="1601766"/>
                          <a:pt x="-2977" y="1496635"/>
                          <a:pt x="0" y="109698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A7F50-2094-4A9A-8227-1EDDC6FC1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840" y="521222"/>
            <a:ext cx="4322740" cy="6162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7" y="365708"/>
            <a:ext cx="5959150" cy="6126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599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34E4F-84BA-41E9-8745-520EFE8DEC62}"/>
              </a:ext>
            </a:extLst>
          </p:cNvPr>
          <p:cNvSpPr txBox="1"/>
          <p:nvPr/>
        </p:nvSpPr>
        <p:spPr>
          <a:xfrm>
            <a:off x="1475944" y="2026326"/>
            <a:ext cx="719610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Chia sẻ với bạn những điều em thích trong bài thơ về quê hương đất nước mà em đã 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2914A723-3006-4C81-4F51-4AEC29DF7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41" b="114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4E79A-FCD5-B7B3-3AC0-60484BE630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6777" y="0"/>
            <a:ext cx="10553700" cy="792407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B80B4CD3-F3E3-E254-4EDB-FC9E87A72B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8796528" cy="5506471"/>
          </a:xfrm>
          <a:prstGeom prst="rect">
            <a:avLst/>
          </a:prstGeom>
        </p:spPr>
      </p:pic>
      <p:pic>
        <p:nvPicPr>
          <p:cNvPr id="14" name="Picture 13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DAE6DB36-D2D9-44A2-6ABB-FF7FAF08B5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3250" l="9994" r="89942">
                        <a14:foregroundMark x1="32245" y1="22312" x2="44793" y2="32013"/>
                        <a14:foregroundMark x1="32633" y1="18917" x2="34088" y2="19361"/>
                        <a14:foregroundMark x1="33118" y1="17987" x2="33959" y2="18917"/>
                        <a14:foregroundMark x1="33247" y1="17825" x2="32730" y2="21544"/>
                        <a14:foregroundMark x1="33959" y1="91673" x2="35188" y2="86783"/>
                        <a14:foregroundMark x1="62516" y1="91997" x2="62031" y2="90137"/>
                        <a14:foregroundMark x1="59217" y1="92441" x2="59832" y2="91835"/>
                        <a14:foregroundMark x1="51682" y1="65683" x2="55401" y2="72595"/>
                        <a14:foregroundMark x1="55401" y1="72595" x2="55401" y2="72595"/>
                        <a14:foregroundMark x1="33118" y1="93250" x2="32374" y2="91997"/>
                        <a14:foregroundMark x1="20666" y1="79992" x2="22898" y2="8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618"/>
            <a:ext cx="7428738" cy="5942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D2269-B842-AA48-D00E-4256B3D40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220" y="1696052"/>
            <a:ext cx="7096359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022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FAF8696-E223-43BC-8BCC-34F136C1036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Կ\uFFFD{8075FA74-6F99-4896-A9B9-AF60649E70A0}&quot;,&quot;D:\\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1. Đỗ Hường. TV. Đọc mở rộ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59286F-8DEF-46E6-A119-E0CEE978013F}:27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97CC63-0D8E-4678-8AC2-1949ED6FA52A}:2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8F4AB4-234A-462A-B366-243DC37696CB}:2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BD5E33-94EF-4817-A624-5DD63EE478E3}:2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A0176-BB9D-4FDA-8EF2-A29664EEAE19}:28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2C07F6-E9A6-4424-B699-EFCF815B85AC}:2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BBB52E-318B-4534-919D-2EF1BDED269E}:29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136</Words>
  <Application>Microsoft Office PowerPoint</Application>
  <PresentationFormat>Widescreen</PresentationFormat>
  <Paragraphs>17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#9Slide02 Noi dung dai</vt:lpstr>
      <vt:lpstr>#9Slide02 Tieu de dai</vt:lpstr>
      <vt:lpstr>Arial</vt:lpstr>
      <vt:lpstr>Calibri</vt:lpstr>
      <vt:lpstr>Calibri Light</vt:lpstr>
      <vt:lpstr>Cambria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T31. Đỗ Hường. TV. Đọc mở rộng</dc:title>
  <dc:creator>Thao Tran</dc:creator>
  <cp:lastModifiedBy>HaiPhong</cp:lastModifiedBy>
  <cp:revision>11</cp:revision>
  <dcterms:created xsi:type="dcterms:W3CDTF">2024-01-08T13:06:35Z</dcterms:created>
  <dcterms:modified xsi:type="dcterms:W3CDTF">2025-04-21T07:30:56Z</dcterms:modified>
</cp:coreProperties>
</file>