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8"/>
  </p:notesMasterIdLst>
  <p:sldIdLst>
    <p:sldId id="287" r:id="rId2"/>
    <p:sldId id="259" r:id="rId3"/>
    <p:sldId id="269" r:id="rId4"/>
    <p:sldId id="270" r:id="rId5"/>
    <p:sldId id="271" r:id="rId6"/>
    <p:sldId id="272" r:id="rId7"/>
    <p:sldId id="273" r:id="rId8"/>
    <p:sldId id="274" r:id="rId9"/>
    <p:sldId id="275" r:id="rId10"/>
    <p:sldId id="276" r:id="rId11"/>
    <p:sldId id="277" r:id="rId12"/>
    <p:sldId id="278" r:id="rId13"/>
    <p:sldId id="279" r:id="rId14"/>
    <p:sldId id="281" r:id="rId15"/>
    <p:sldId id="282" r:id="rId16"/>
    <p:sldId id="286" r:id="rId17"/>
  </p:sldIdLst>
  <p:sldSz cx="12161838" cy="6858000"/>
  <p:notesSz cx="6858000" cy="9144000"/>
  <p:embeddedFontLst>
    <p:embeddedFont>
      <p:font typeface="Questrial" panose="020B0604020202020204" charset="0"/>
      <p:regular r:id="rId19"/>
    </p:embeddedFont>
    <p:embeddedFont>
      <p:font typeface="Archivo" panose="020B0604020202020204" charset="0"/>
      <p:regular r:id="rId20"/>
      <p:bold r:id="rId21"/>
      <p:italic r:id="rId22"/>
      <p:boldItalic r:id="rId23"/>
    </p:embeddedFont>
    <p:embeddedFont>
      <p:font typeface="Bebas Neue" panose="020B0604020202020204" charset="0"/>
      <p:regular r:id="rId24"/>
    </p:embeddedFont>
    <p:embeddedFont>
      <p:font typeface="Margarin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596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0"/>
              <a:t>GV cho HS làm việc nhóm 4 và thảo luận theo các gợi ý. Sau đó mời HS chia sẻ</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8" name="Google Shape;67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0"/>
              <a:t>GV mời HS xác định những hình ảnh sau thuộc hình thức xâm hại nào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0"/>
              <a:t>GV mời HS xác định những hình ảnh sau thuộc hình thức xâm hại nào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3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2" name="Google Shape;83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có thể cho HS về nhà quay góc học tập khi bừa bộn và khi đã dọn ngăn nắp. (Hoặc chụp ảnh)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cho HS quan sát tranh và lựa chọn cụm từ chỉ hành vi làm tổn thương trẻ em cho phù hợp với từng hình ảnh.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cho HS quan sát tranh và lựa chọn cụm từ chỉ hành vi làm tổn thương trẻ em cho phù hợp với từng hình ảnh.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cho HS quan sát tranh và lựa chọn cụm từ chỉ hành vi làm tổn thương trẻ em cho phù hợp với từng hình ảnh.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cho HS quan sát tranh và lựa chọn cụm từ chỉ hành vi làm tổn thương trẻ em cho phù hợp với từng hình ảnh.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HS chia sẻ</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p:nvPr/>
        </p:nvSpPr>
        <p:spPr>
          <a:xfrm>
            <a:off x="-1860785" y="402967"/>
            <a:ext cx="4488671" cy="2379963"/>
          </a:xfrm>
          <a:custGeom>
            <a:avLst/>
            <a:gdLst/>
            <a:ahLst/>
            <a:cxnLst/>
            <a:rect l="l" t="t" r="r" b="b"/>
            <a:pathLst>
              <a:path w="13199" h="6981" extrusionOk="0">
                <a:moveTo>
                  <a:pt x="10718" y="0"/>
                </a:moveTo>
                <a:cubicBezTo>
                  <a:pt x="10538" y="0"/>
                  <a:pt x="10356" y="12"/>
                  <a:pt x="10179" y="25"/>
                </a:cubicBezTo>
                <a:cubicBezTo>
                  <a:pt x="8379" y="123"/>
                  <a:pt x="6580" y="104"/>
                  <a:pt x="4790" y="271"/>
                </a:cubicBezTo>
                <a:cubicBezTo>
                  <a:pt x="3944" y="340"/>
                  <a:pt x="3059" y="428"/>
                  <a:pt x="2252" y="674"/>
                </a:cubicBezTo>
                <a:cubicBezTo>
                  <a:pt x="1682" y="841"/>
                  <a:pt x="1416" y="1176"/>
                  <a:pt x="1043" y="1609"/>
                </a:cubicBezTo>
                <a:cubicBezTo>
                  <a:pt x="462" y="2218"/>
                  <a:pt x="0" y="3044"/>
                  <a:pt x="256" y="3910"/>
                </a:cubicBezTo>
                <a:cubicBezTo>
                  <a:pt x="344" y="4175"/>
                  <a:pt x="492" y="4421"/>
                  <a:pt x="679" y="4628"/>
                </a:cubicBezTo>
                <a:cubicBezTo>
                  <a:pt x="954" y="4952"/>
                  <a:pt x="1328" y="5208"/>
                  <a:pt x="1741" y="5306"/>
                </a:cubicBezTo>
                <a:cubicBezTo>
                  <a:pt x="1885" y="5339"/>
                  <a:pt x="2031" y="5354"/>
                  <a:pt x="2177" y="5354"/>
                </a:cubicBezTo>
                <a:cubicBezTo>
                  <a:pt x="2729" y="5354"/>
                  <a:pt x="3290" y="5149"/>
                  <a:pt x="3826" y="4962"/>
                </a:cubicBezTo>
                <a:cubicBezTo>
                  <a:pt x="4366" y="4782"/>
                  <a:pt x="4960" y="4639"/>
                  <a:pt x="5530" y="4639"/>
                </a:cubicBezTo>
                <a:cubicBezTo>
                  <a:pt x="6019" y="4639"/>
                  <a:pt x="6490" y="4744"/>
                  <a:pt x="6894" y="5021"/>
                </a:cubicBezTo>
                <a:cubicBezTo>
                  <a:pt x="7298" y="5306"/>
                  <a:pt x="7593" y="5729"/>
                  <a:pt x="7937" y="6074"/>
                </a:cubicBezTo>
                <a:cubicBezTo>
                  <a:pt x="8232" y="6349"/>
                  <a:pt x="8576" y="6585"/>
                  <a:pt x="8950" y="6772"/>
                </a:cubicBezTo>
                <a:cubicBezTo>
                  <a:pt x="9186" y="6880"/>
                  <a:pt x="9442" y="6969"/>
                  <a:pt x="9707" y="6978"/>
                </a:cubicBezTo>
                <a:cubicBezTo>
                  <a:pt x="9732" y="6980"/>
                  <a:pt x="9756" y="6980"/>
                  <a:pt x="9780" y="6980"/>
                </a:cubicBezTo>
                <a:cubicBezTo>
                  <a:pt x="10343" y="6980"/>
                  <a:pt x="10877" y="6658"/>
                  <a:pt x="11320" y="6300"/>
                </a:cubicBezTo>
                <a:cubicBezTo>
                  <a:pt x="12186" y="5631"/>
                  <a:pt x="12953" y="4746"/>
                  <a:pt x="13090" y="3664"/>
                </a:cubicBezTo>
                <a:cubicBezTo>
                  <a:pt x="13199" y="2799"/>
                  <a:pt x="12903" y="1943"/>
                  <a:pt x="12510" y="1176"/>
                </a:cubicBezTo>
                <a:cubicBezTo>
                  <a:pt x="12313" y="812"/>
                  <a:pt x="12097" y="438"/>
                  <a:pt x="11743" y="232"/>
                </a:cubicBezTo>
                <a:cubicBezTo>
                  <a:pt x="11435" y="48"/>
                  <a:pt x="11079" y="0"/>
                  <a:pt x="10718"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 name="Google Shape;31;p4"/>
          <p:cNvSpPr txBox="1">
            <a:spLocks noGrp="1"/>
          </p:cNvSpPr>
          <p:nvPr>
            <p:ph type="title"/>
          </p:nvPr>
        </p:nvSpPr>
        <p:spPr>
          <a:xfrm>
            <a:off x="1051758" y="2488867"/>
            <a:ext cx="4623334" cy="2645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600"/>
              <a:buNone/>
              <a:defRPr sz="9044" b="1"/>
            </a:lvl1pPr>
            <a:lvl2pPr lvl="1" algn="ctr">
              <a:lnSpc>
                <a:spcPct val="100000"/>
              </a:lnSpc>
              <a:spcBef>
                <a:spcPts val="0"/>
              </a:spcBef>
              <a:spcAft>
                <a:spcPts val="0"/>
              </a:spcAft>
              <a:buSzPts val="3600"/>
              <a:buNone/>
              <a:defRPr sz="4788"/>
            </a:lvl2pPr>
            <a:lvl3pPr lvl="2" algn="ctr">
              <a:lnSpc>
                <a:spcPct val="100000"/>
              </a:lnSpc>
              <a:spcBef>
                <a:spcPts val="0"/>
              </a:spcBef>
              <a:spcAft>
                <a:spcPts val="0"/>
              </a:spcAft>
              <a:buSzPts val="3600"/>
              <a:buNone/>
              <a:defRPr sz="4788"/>
            </a:lvl3pPr>
            <a:lvl4pPr lvl="3" algn="ctr">
              <a:lnSpc>
                <a:spcPct val="100000"/>
              </a:lnSpc>
              <a:spcBef>
                <a:spcPts val="0"/>
              </a:spcBef>
              <a:spcAft>
                <a:spcPts val="0"/>
              </a:spcAft>
              <a:buSzPts val="3600"/>
              <a:buNone/>
              <a:defRPr sz="4788"/>
            </a:lvl4pPr>
            <a:lvl5pPr lvl="4" algn="ctr">
              <a:lnSpc>
                <a:spcPct val="100000"/>
              </a:lnSpc>
              <a:spcBef>
                <a:spcPts val="0"/>
              </a:spcBef>
              <a:spcAft>
                <a:spcPts val="0"/>
              </a:spcAft>
              <a:buSzPts val="3600"/>
              <a:buNone/>
              <a:defRPr sz="4788"/>
            </a:lvl5pPr>
            <a:lvl6pPr lvl="5" algn="ctr">
              <a:lnSpc>
                <a:spcPct val="100000"/>
              </a:lnSpc>
              <a:spcBef>
                <a:spcPts val="0"/>
              </a:spcBef>
              <a:spcAft>
                <a:spcPts val="0"/>
              </a:spcAft>
              <a:buSzPts val="3600"/>
              <a:buNone/>
              <a:defRPr sz="4788"/>
            </a:lvl6pPr>
            <a:lvl7pPr lvl="6" algn="ctr">
              <a:lnSpc>
                <a:spcPct val="100000"/>
              </a:lnSpc>
              <a:spcBef>
                <a:spcPts val="0"/>
              </a:spcBef>
              <a:spcAft>
                <a:spcPts val="0"/>
              </a:spcAft>
              <a:buSzPts val="3600"/>
              <a:buNone/>
              <a:defRPr sz="4788"/>
            </a:lvl7pPr>
            <a:lvl8pPr lvl="7" algn="ctr">
              <a:lnSpc>
                <a:spcPct val="100000"/>
              </a:lnSpc>
              <a:spcBef>
                <a:spcPts val="0"/>
              </a:spcBef>
              <a:spcAft>
                <a:spcPts val="0"/>
              </a:spcAft>
              <a:buSzPts val="3600"/>
              <a:buNone/>
              <a:defRPr sz="4788"/>
            </a:lvl8pPr>
            <a:lvl9pPr lvl="8" algn="ctr">
              <a:lnSpc>
                <a:spcPct val="100000"/>
              </a:lnSpc>
              <a:spcBef>
                <a:spcPts val="0"/>
              </a:spcBef>
              <a:spcAft>
                <a:spcPts val="0"/>
              </a:spcAft>
              <a:buSzPts val="3600"/>
              <a:buNone/>
              <a:defRPr sz="4788"/>
            </a:lvl9pPr>
          </a:lstStyle>
          <a:p>
            <a:endParaRPr/>
          </a:p>
        </p:txBody>
      </p:sp>
      <p:sp>
        <p:nvSpPr>
          <p:cNvPr id="32" name="Google Shape;32;p4"/>
          <p:cNvSpPr txBox="1">
            <a:spLocks noGrp="1"/>
          </p:cNvSpPr>
          <p:nvPr>
            <p:ph type="title" idx="2"/>
          </p:nvPr>
        </p:nvSpPr>
        <p:spPr>
          <a:xfrm>
            <a:off x="1051758" y="800900"/>
            <a:ext cx="1827867" cy="158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None/>
              <a:defRPr sz="10507" b="1">
                <a:solidFill>
                  <a:schemeClr val="accent2"/>
                </a:solidFill>
              </a:defRPr>
            </a:lvl1pPr>
            <a:lvl2pPr lvl="1" algn="ctr">
              <a:lnSpc>
                <a:spcPct val="100000"/>
              </a:lnSpc>
              <a:spcBef>
                <a:spcPts val="0"/>
              </a:spcBef>
              <a:spcAft>
                <a:spcPts val="0"/>
              </a:spcAft>
              <a:buSzPts val="6000"/>
              <a:buNone/>
              <a:defRPr sz="7980"/>
            </a:lvl2pPr>
            <a:lvl3pPr lvl="2" algn="ctr">
              <a:lnSpc>
                <a:spcPct val="100000"/>
              </a:lnSpc>
              <a:spcBef>
                <a:spcPts val="0"/>
              </a:spcBef>
              <a:spcAft>
                <a:spcPts val="0"/>
              </a:spcAft>
              <a:buSzPts val="6000"/>
              <a:buNone/>
              <a:defRPr sz="7980"/>
            </a:lvl3pPr>
            <a:lvl4pPr lvl="3" algn="ctr">
              <a:lnSpc>
                <a:spcPct val="100000"/>
              </a:lnSpc>
              <a:spcBef>
                <a:spcPts val="0"/>
              </a:spcBef>
              <a:spcAft>
                <a:spcPts val="0"/>
              </a:spcAft>
              <a:buSzPts val="6000"/>
              <a:buNone/>
              <a:defRPr sz="7980"/>
            </a:lvl4pPr>
            <a:lvl5pPr lvl="4" algn="ctr">
              <a:lnSpc>
                <a:spcPct val="100000"/>
              </a:lnSpc>
              <a:spcBef>
                <a:spcPts val="0"/>
              </a:spcBef>
              <a:spcAft>
                <a:spcPts val="0"/>
              </a:spcAft>
              <a:buSzPts val="6000"/>
              <a:buNone/>
              <a:defRPr sz="7980"/>
            </a:lvl5pPr>
            <a:lvl6pPr lvl="5" algn="ctr">
              <a:lnSpc>
                <a:spcPct val="100000"/>
              </a:lnSpc>
              <a:spcBef>
                <a:spcPts val="0"/>
              </a:spcBef>
              <a:spcAft>
                <a:spcPts val="0"/>
              </a:spcAft>
              <a:buSzPts val="6000"/>
              <a:buNone/>
              <a:defRPr sz="7980"/>
            </a:lvl6pPr>
            <a:lvl7pPr lvl="6" algn="ctr">
              <a:lnSpc>
                <a:spcPct val="100000"/>
              </a:lnSpc>
              <a:spcBef>
                <a:spcPts val="0"/>
              </a:spcBef>
              <a:spcAft>
                <a:spcPts val="0"/>
              </a:spcAft>
              <a:buSzPts val="6000"/>
              <a:buNone/>
              <a:defRPr sz="7980"/>
            </a:lvl7pPr>
            <a:lvl8pPr lvl="7" algn="ctr">
              <a:lnSpc>
                <a:spcPct val="100000"/>
              </a:lnSpc>
              <a:spcBef>
                <a:spcPts val="0"/>
              </a:spcBef>
              <a:spcAft>
                <a:spcPts val="0"/>
              </a:spcAft>
              <a:buSzPts val="6000"/>
              <a:buNone/>
              <a:defRPr sz="7980"/>
            </a:lvl8pPr>
            <a:lvl9pPr lvl="8" algn="ctr">
              <a:lnSpc>
                <a:spcPct val="100000"/>
              </a:lnSpc>
              <a:spcBef>
                <a:spcPts val="0"/>
              </a:spcBef>
              <a:spcAft>
                <a:spcPts val="0"/>
              </a:spcAft>
              <a:buSzPts val="6000"/>
              <a:buNone/>
              <a:defRPr sz="7980"/>
            </a:lvl9pPr>
          </a:lstStyle>
          <a:p>
            <a:endParaRPr/>
          </a:p>
        </p:txBody>
      </p:sp>
      <p:sp>
        <p:nvSpPr>
          <p:cNvPr id="33" name="Google Shape;33;p4"/>
          <p:cNvSpPr txBox="1">
            <a:spLocks noGrp="1"/>
          </p:cNvSpPr>
          <p:nvPr>
            <p:ph type="subTitle" idx="1"/>
          </p:nvPr>
        </p:nvSpPr>
        <p:spPr>
          <a:xfrm>
            <a:off x="1051758" y="5235700"/>
            <a:ext cx="5443699" cy="66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2128"/>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4"/>
          <p:cNvSpPr/>
          <p:nvPr/>
        </p:nvSpPr>
        <p:spPr>
          <a:xfrm>
            <a:off x="8701985" y="-792366"/>
            <a:ext cx="3599215" cy="2741593"/>
          </a:xfrm>
          <a:custGeom>
            <a:avLst/>
            <a:gdLst/>
            <a:ahLst/>
            <a:cxnLst/>
            <a:rect l="l" t="t" r="r" b="b"/>
            <a:pathLst>
              <a:path w="6758" h="5135" extrusionOk="0">
                <a:moveTo>
                  <a:pt x="4472" y="0"/>
                </a:moveTo>
                <a:cubicBezTo>
                  <a:pt x="4391" y="0"/>
                  <a:pt x="4310" y="3"/>
                  <a:pt x="4230" y="8"/>
                </a:cubicBezTo>
                <a:cubicBezTo>
                  <a:pt x="3089" y="67"/>
                  <a:pt x="1968" y="480"/>
                  <a:pt x="1053" y="1168"/>
                </a:cubicBezTo>
                <a:cubicBezTo>
                  <a:pt x="1" y="1955"/>
                  <a:pt x="571" y="2545"/>
                  <a:pt x="1181" y="3548"/>
                </a:cubicBezTo>
                <a:cubicBezTo>
                  <a:pt x="1368" y="3834"/>
                  <a:pt x="1565" y="4129"/>
                  <a:pt x="1810" y="4375"/>
                </a:cubicBezTo>
                <a:cubicBezTo>
                  <a:pt x="2312" y="4882"/>
                  <a:pt x="3015" y="5134"/>
                  <a:pt x="3722" y="5134"/>
                </a:cubicBezTo>
                <a:cubicBezTo>
                  <a:pt x="4194" y="5134"/>
                  <a:pt x="4668" y="5022"/>
                  <a:pt x="5085" y="4798"/>
                </a:cubicBezTo>
                <a:cubicBezTo>
                  <a:pt x="6118" y="4237"/>
                  <a:pt x="6757" y="3057"/>
                  <a:pt x="6728" y="1877"/>
                </a:cubicBezTo>
                <a:cubicBezTo>
                  <a:pt x="6728" y="1591"/>
                  <a:pt x="6679" y="1277"/>
                  <a:pt x="6561" y="1021"/>
                </a:cubicBezTo>
                <a:cubicBezTo>
                  <a:pt x="6202" y="286"/>
                  <a:pt x="5312" y="0"/>
                  <a:pt x="447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 name="Google Shape;35;p4"/>
          <p:cNvSpPr/>
          <p:nvPr/>
        </p:nvSpPr>
        <p:spPr>
          <a:xfrm rot="10800000" flipH="1">
            <a:off x="6538188" y="4291454"/>
            <a:ext cx="5623690" cy="2656913"/>
          </a:xfrm>
          <a:custGeom>
            <a:avLst/>
            <a:gdLst/>
            <a:ahLst/>
            <a:cxnLst/>
            <a:rect l="l" t="t" r="r" b="b"/>
            <a:pathLst>
              <a:path w="29702" h="13998" extrusionOk="0">
                <a:moveTo>
                  <a:pt x="1082" y="0"/>
                </a:moveTo>
                <a:cubicBezTo>
                  <a:pt x="435" y="0"/>
                  <a:pt x="1" y="8"/>
                  <a:pt x="1" y="31"/>
                </a:cubicBezTo>
                <a:cubicBezTo>
                  <a:pt x="1" y="385"/>
                  <a:pt x="1810" y="2125"/>
                  <a:pt x="2902" y="3040"/>
                </a:cubicBezTo>
                <a:cubicBezTo>
                  <a:pt x="3040" y="3148"/>
                  <a:pt x="3158" y="3247"/>
                  <a:pt x="3295" y="3355"/>
                </a:cubicBezTo>
                <a:cubicBezTo>
                  <a:pt x="3256" y="3384"/>
                  <a:pt x="3246" y="3424"/>
                  <a:pt x="3217" y="3443"/>
                </a:cubicBezTo>
                <a:cubicBezTo>
                  <a:pt x="3246" y="3433"/>
                  <a:pt x="3266" y="3433"/>
                  <a:pt x="3286" y="3424"/>
                </a:cubicBezTo>
                <a:cubicBezTo>
                  <a:pt x="3305" y="3404"/>
                  <a:pt x="3315" y="3394"/>
                  <a:pt x="3345" y="3394"/>
                </a:cubicBezTo>
                <a:cubicBezTo>
                  <a:pt x="3423" y="3453"/>
                  <a:pt x="3512" y="3532"/>
                  <a:pt x="3600" y="3591"/>
                </a:cubicBezTo>
                <a:cubicBezTo>
                  <a:pt x="3738" y="3719"/>
                  <a:pt x="3895" y="3827"/>
                  <a:pt x="4023" y="3965"/>
                </a:cubicBezTo>
                <a:cubicBezTo>
                  <a:pt x="4220" y="4171"/>
                  <a:pt x="4476" y="4319"/>
                  <a:pt x="4721" y="4456"/>
                </a:cubicBezTo>
                <a:cubicBezTo>
                  <a:pt x="4928" y="4574"/>
                  <a:pt x="5164" y="4673"/>
                  <a:pt x="5380" y="4771"/>
                </a:cubicBezTo>
                <a:cubicBezTo>
                  <a:pt x="5666" y="4919"/>
                  <a:pt x="5961" y="5046"/>
                  <a:pt x="6246" y="5204"/>
                </a:cubicBezTo>
                <a:cubicBezTo>
                  <a:pt x="6462" y="5322"/>
                  <a:pt x="6659" y="5489"/>
                  <a:pt x="6856" y="5617"/>
                </a:cubicBezTo>
                <a:cubicBezTo>
                  <a:pt x="6856" y="5617"/>
                  <a:pt x="6856" y="5636"/>
                  <a:pt x="6875" y="5636"/>
                </a:cubicBezTo>
                <a:cubicBezTo>
                  <a:pt x="6879" y="5631"/>
                  <a:pt x="6886" y="5629"/>
                  <a:pt x="6896" y="5629"/>
                </a:cubicBezTo>
                <a:cubicBezTo>
                  <a:pt x="7029" y="5629"/>
                  <a:pt x="7672" y="6111"/>
                  <a:pt x="7672" y="6148"/>
                </a:cubicBezTo>
                <a:cubicBezTo>
                  <a:pt x="7692" y="6187"/>
                  <a:pt x="7711" y="6227"/>
                  <a:pt x="7731" y="6256"/>
                </a:cubicBezTo>
                <a:cubicBezTo>
                  <a:pt x="7898" y="6433"/>
                  <a:pt x="8065" y="6600"/>
                  <a:pt x="8183" y="6827"/>
                </a:cubicBezTo>
                <a:cubicBezTo>
                  <a:pt x="8292" y="7023"/>
                  <a:pt x="8410" y="7220"/>
                  <a:pt x="8508" y="7426"/>
                </a:cubicBezTo>
                <a:cubicBezTo>
                  <a:pt x="8665" y="7780"/>
                  <a:pt x="8724" y="8154"/>
                  <a:pt x="8724" y="8538"/>
                </a:cubicBezTo>
                <a:cubicBezTo>
                  <a:pt x="8724" y="8666"/>
                  <a:pt x="8705" y="8813"/>
                  <a:pt x="8705" y="8951"/>
                </a:cubicBezTo>
                <a:cubicBezTo>
                  <a:pt x="8695" y="9089"/>
                  <a:pt x="8705" y="9236"/>
                  <a:pt x="8695" y="9374"/>
                </a:cubicBezTo>
                <a:cubicBezTo>
                  <a:pt x="8665" y="9570"/>
                  <a:pt x="8646" y="9767"/>
                  <a:pt x="8675" y="9974"/>
                </a:cubicBezTo>
                <a:cubicBezTo>
                  <a:pt x="8695" y="10013"/>
                  <a:pt x="8665" y="10062"/>
                  <a:pt x="8665" y="10092"/>
                </a:cubicBezTo>
                <a:cubicBezTo>
                  <a:pt x="8665" y="10141"/>
                  <a:pt x="8636" y="10210"/>
                  <a:pt x="8655" y="10259"/>
                </a:cubicBezTo>
                <a:cubicBezTo>
                  <a:pt x="8675" y="10406"/>
                  <a:pt x="8705" y="10534"/>
                  <a:pt x="8734" y="10682"/>
                </a:cubicBezTo>
                <a:cubicBezTo>
                  <a:pt x="8764" y="10780"/>
                  <a:pt x="8813" y="10878"/>
                  <a:pt x="8852" y="10996"/>
                </a:cubicBezTo>
                <a:cubicBezTo>
                  <a:pt x="8921" y="11252"/>
                  <a:pt x="9078" y="11459"/>
                  <a:pt x="9275" y="11606"/>
                </a:cubicBezTo>
                <a:cubicBezTo>
                  <a:pt x="9590" y="11842"/>
                  <a:pt x="9934" y="12029"/>
                  <a:pt x="10298" y="12137"/>
                </a:cubicBezTo>
                <a:cubicBezTo>
                  <a:pt x="10455" y="12186"/>
                  <a:pt x="10622" y="12196"/>
                  <a:pt x="10790" y="12206"/>
                </a:cubicBezTo>
                <a:cubicBezTo>
                  <a:pt x="10904" y="12214"/>
                  <a:pt x="11016" y="12219"/>
                  <a:pt x="11128" y="12219"/>
                </a:cubicBezTo>
                <a:cubicBezTo>
                  <a:pt x="11287" y="12219"/>
                  <a:pt x="11445" y="12210"/>
                  <a:pt x="11606" y="12186"/>
                </a:cubicBezTo>
                <a:cubicBezTo>
                  <a:pt x="11675" y="12167"/>
                  <a:pt x="11734" y="12157"/>
                  <a:pt x="11812" y="12157"/>
                </a:cubicBezTo>
                <a:cubicBezTo>
                  <a:pt x="11960" y="12147"/>
                  <a:pt x="12107" y="12147"/>
                  <a:pt x="12255" y="12118"/>
                </a:cubicBezTo>
                <a:cubicBezTo>
                  <a:pt x="12609" y="12059"/>
                  <a:pt x="12953" y="11990"/>
                  <a:pt x="13307" y="11911"/>
                </a:cubicBezTo>
                <a:cubicBezTo>
                  <a:pt x="13573" y="11852"/>
                  <a:pt x="13819" y="11773"/>
                  <a:pt x="14065" y="11714"/>
                </a:cubicBezTo>
                <a:cubicBezTo>
                  <a:pt x="14173" y="11695"/>
                  <a:pt x="14281" y="11675"/>
                  <a:pt x="14399" y="11655"/>
                </a:cubicBezTo>
                <a:cubicBezTo>
                  <a:pt x="14763" y="11557"/>
                  <a:pt x="15146" y="11459"/>
                  <a:pt x="15510" y="11370"/>
                </a:cubicBezTo>
                <a:cubicBezTo>
                  <a:pt x="15609" y="11351"/>
                  <a:pt x="15707" y="11321"/>
                  <a:pt x="15795" y="11301"/>
                </a:cubicBezTo>
                <a:cubicBezTo>
                  <a:pt x="15933" y="11262"/>
                  <a:pt x="16081" y="11213"/>
                  <a:pt x="16218" y="11173"/>
                </a:cubicBezTo>
                <a:cubicBezTo>
                  <a:pt x="16277" y="11164"/>
                  <a:pt x="16336" y="11164"/>
                  <a:pt x="16395" y="11154"/>
                </a:cubicBezTo>
                <a:cubicBezTo>
                  <a:pt x="16582" y="11114"/>
                  <a:pt x="16749" y="11065"/>
                  <a:pt x="16936" y="11055"/>
                </a:cubicBezTo>
                <a:cubicBezTo>
                  <a:pt x="16984" y="11051"/>
                  <a:pt x="17032" y="11049"/>
                  <a:pt x="17081" y="11049"/>
                </a:cubicBezTo>
                <a:cubicBezTo>
                  <a:pt x="17236" y="11049"/>
                  <a:pt x="17399" y="11068"/>
                  <a:pt x="17556" y="11075"/>
                </a:cubicBezTo>
                <a:cubicBezTo>
                  <a:pt x="17566" y="11075"/>
                  <a:pt x="17595" y="11085"/>
                  <a:pt x="17605" y="11085"/>
                </a:cubicBezTo>
                <a:cubicBezTo>
                  <a:pt x="17821" y="11164"/>
                  <a:pt x="18057" y="11242"/>
                  <a:pt x="18264" y="11360"/>
                </a:cubicBezTo>
                <a:cubicBezTo>
                  <a:pt x="18520" y="11508"/>
                  <a:pt x="18746" y="11685"/>
                  <a:pt x="18943" y="11891"/>
                </a:cubicBezTo>
                <a:cubicBezTo>
                  <a:pt x="19159" y="12118"/>
                  <a:pt x="19395" y="12354"/>
                  <a:pt x="19621" y="12600"/>
                </a:cubicBezTo>
                <a:cubicBezTo>
                  <a:pt x="19798" y="12796"/>
                  <a:pt x="20015" y="12944"/>
                  <a:pt x="20221" y="13091"/>
                </a:cubicBezTo>
                <a:cubicBezTo>
                  <a:pt x="20280" y="13140"/>
                  <a:pt x="20359" y="13170"/>
                  <a:pt x="20428" y="13219"/>
                </a:cubicBezTo>
                <a:cubicBezTo>
                  <a:pt x="20634" y="13337"/>
                  <a:pt x="20821" y="13465"/>
                  <a:pt x="21047" y="13544"/>
                </a:cubicBezTo>
                <a:cubicBezTo>
                  <a:pt x="21175" y="13593"/>
                  <a:pt x="21323" y="13662"/>
                  <a:pt x="21460" y="13731"/>
                </a:cubicBezTo>
                <a:cubicBezTo>
                  <a:pt x="21637" y="13819"/>
                  <a:pt x="21805" y="13868"/>
                  <a:pt x="21991" y="13917"/>
                </a:cubicBezTo>
                <a:cubicBezTo>
                  <a:pt x="22185" y="13961"/>
                  <a:pt x="22379" y="13998"/>
                  <a:pt x="22580" y="13998"/>
                </a:cubicBezTo>
                <a:cubicBezTo>
                  <a:pt x="22603" y="13998"/>
                  <a:pt x="22627" y="13997"/>
                  <a:pt x="22650" y="13996"/>
                </a:cubicBezTo>
                <a:cubicBezTo>
                  <a:pt x="22685" y="13990"/>
                  <a:pt x="22720" y="13989"/>
                  <a:pt x="22753" y="13989"/>
                </a:cubicBezTo>
                <a:cubicBezTo>
                  <a:pt x="22789" y="13989"/>
                  <a:pt x="22824" y="13990"/>
                  <a:pt x="22858" y="13990"/>
                </a:cubicBezTo>
                <a:cubicBezTo>
                  <a:pt x="22901" y="13990"/>
                  <a:pt x="22943" y="13988"/>
                  <a:pt x="22985" y="13976"/>
                </a:cubicBezTo>
                <a:cubicBezTo>
                  <a:pt x="23211" y="13947"/>
                  <a:pt x="23417" y="13858"/>
                  <a:pt x="23634" y="13829"/>
                </a:cubicBezTo>
                <a:cubicBezTo>
                  <a:pt x="23771" y="13819"/>
                  <a:pt x="23899" y="13740"/>
                  <a:pt x="24027" y="13711"/>
                </a:cubicBezTo>
                <a:cubicBezTo>
                  <a:pt x="24116" y="13681"/>
                  <a:pt x="24204" y="13642"/>
                  <a:pt x="24273" y="13613"/>
                </a:cubicBezTo>
                <a:cubicBezTo>
                  <a:pt x="24489" y="13534"/>
                  <a:pt x="24706" y="13475"/>
                  <a:pt x="24893" y="13376"/>
                </a:cubicBezTo>
                <a:cubicBezTo>
                  <a:pt x="25227" y="13209"/>
                  <a:pt x="25552" y="13013"/>
                  <a:pt x="25876" y="12826"/>
                </a:cubicBezTo>
                <a:cubicBezTo>
                  <a:pt x="26092" y="12688"/>
                  <a:pt x="26309" y="12550"/>
                  <a:pt x="26525" y="12403"/>
                </a:cubicBezTo>
                <a:cubicBezTo>
                  <a:pt x="26673" y="12314"/>
                  <a:pt x="26810" y="12226"/>
                  <a:pt x="26958" y="12127"/>
                </a:cubicBezTo>
                <a:cubicBezTo>
                  <a:pt x="27105" y="12039"/>
                  <a:pt x="27253" y="11931"/>
                  <a:pt x="27401" y="11852"/>
                </a:cubicBezTo>
                <a:cubicBezTo>
                  <a:pt x="27764" y="11685"/>
                  <a:pt x="28138" y="11518"/>
                  <a:pt x="28502" y="11351"/>
                </a:cubicBezTo>
                <a:cubicBezTo>
                  <a:pt x="28551" y="11321"/>
                  <a:pt x="28600" y="11291"/>
                  <a:pt x="28650" y="11272"/>
                </a:cubicBezTo>
                <a:cubicBezTo>
                  <a:pt x="28895" y="11183"/>
                  <a:pt x="29161" y="11124"/>
                  <a:pt x="29407" y="11046"/>
                </a:cubicBezTo>
                <a:cubicBezTo>
                  <a:pt x="29484" y="11015"/>
                  <a:pt x="29548" y="10990"/>
                  <a:pt x="29629" y="10990"/>
                </a:cubicBezTo>
                <a:cubicBezTo>
                  <a:pt x="29652" y="10990"/>
                  <a:pt x="29676" y="10992"/>
                  <a:pt x="29702" y="10996"/>
                </a:cubicBezTo>
                <a:lnTo>
                  <a:pt x="29702" y="50"/>
                </a:lnTo>
                <a:lnTo>
                  <a:pt x="6679" y="50"/>
                </a:lnTo>
                <a:lnTo>
                  <a:pt x="6679" y="31"/>
                </a:lnTo>
                <a:cubicBezTo>
                  <a:pt x="6679" y="39"/>
                  <a:pt x="6508" y="42"/>
                  <a:pt x="6222" y="42"/>
                </a:cubicBezTo>
                <a:cubicBezTo>
                  <a:pt x="5172" y="42"/>
                  <a:pt x="2567" y="0"/>
                  <a:pt x="108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6" userDrawn="1">
  <p:cSld name="Title only 6">
    <p:spTree>
      <p:nvGrpSpPr>
        <p:cNvPr id="1" name="Shape 774"/>
        <p:cNvGrpSpPr/>
        <p:nvPr/>
      </p:nvGrpSpPr>
      <p:grpSpPr>
        <a:xfrm>
          <a:off x="0" y="0"/>
          <a:ext cx="0" cy="0"/>
          <a:chOff x="0" y="0"/>
          <a:chExt cx="0" cy="0"/>
        </a:xfrm>
      </p:grpSpPr>
      <p:sp>
        <p:nvSpPr>
          <p:cNvPr id="775" name="Google Shape;775;p31"/>
          <p:cNvSpPr/>
          <p:nvPr/>
        </p:nvSpPr>
        <p:spPr>
          <a:xfrm>
            <a:off x="-101349" y="4041467"/>
            <a:ext cx="8152544" cy="2918155"/>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31"/>
          <p:cNvSpPr/>
          <p:nvPr/>
        </p:nvSpPr>
        <p:spPr>
          <a:xfrm>
            <a:off x="10501324" y="-40333"/>
            <a:ext cx="1727054" cy="3743584"/>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31"/>
          <p:cNvSpPr/>
          <p:nvPr/>
        </p:nvSpPr>
        <p:spPr>
          <a:xfrm>
            <a:off x="0" y="0"/>
            <a:ext cx="2650360" cy="1981829"/>
          </a:xfrm>
          <a:custGeom>
            <a:avLst/>
            <a:gdLst/>
            <a:ahLst/>
            <a:cxnLst/>
            <a:rect l="l" t="t" r="r" b="b"/>
            <a:pathLst>
              <a:path w="33669" h="25114" extrusionOk="0">
                <a:moveTo>
                  <a:pt x="1" y="0"/>
                </a:moveTo>
                <a:lnTo>
                  <a:pt x="1" y="25047"/>
                </a:lnTo>
                <a:cubicBezTo>
                  <a:pt x="248" y="25092"/>
                  <a:pt x="495" y="25114"/>
                  <a:pt x="740" y="25114"/>
                </a:cubicBezTo>
                <a:cubicBezTo>
                  <a:pt x="3303" y="25114"/>
                  <a:pt x="5757" y="22776"/>
                  <a:pt x="7329" y="20668"/>
                </a:cubicBezTo>
                <a:cubicBezTo>
                  <a:pt x="9052" y="18358"/>
                  <a:pt x="10527" y="15650"/>
                  <a:pt x="13090" y="14351"/>
                </a:cubicBezTo>
                <a:cubicBezTo>
                  <a:pt x="14655" y="13556"/>
                  <a:pt x="16445" y="13390"/>
                  <a:pt x="18173" y="13097"/>
                </a:cubicBezTo>
                <a:cubicBezTo>
                  <a:pt x="21535" y="12528"/>
                  <a:pt x="24857" y="11406"/>
                  <a:pt x="27610" y="9382"/>
                </a:cubicBezTo>
                <a:cubicBezTo>
                  <a:pt x="30362" y="7357"/>
                  <a:pt x="33115" y="3385"/>
                  <a:pt x="33669"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31"/>
          <p:cNvGrpSpPr/>
          <p:nvPr/>
        </p:nvGrpSpPr>
        <p:grpSpPr>
          <a:xfrm>
            <a:off x="11213223" y="1801435"/>
            <a:ext cx="896792" cy="841184"/>
            <a:chOff x="3145550" y="2696550"/>
            <a:chExt cx="446975" cy="418250"/>
          </a:xfrm>
        </p:grpSpPr>
        <p:sp>
          <p:nvSpPr>
            <p:cNvPr id="779" name="Google Shape;779;p31"/>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1"/>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1"/>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1"/>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31"/>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31"/>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1"/>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6" name="Google Shape;786;p31"/>
          <p:cNvGrpSpPr/>
          <p:nvPr/>
        </p:nvGrpSpPr>
        <p:grpSpPr>
          <a:xfrm>
            <a:off x="954584" y="244925"/>
            <a:ext cx="1320827" cy="557247"/>
            <a:chOff x="1958550" y="3085300"/>
            <a:chExt cx="579425" cy="243850"/>
          </a:xfrm>
        </p:grpSpPr>
        <p:sp>
          <p:nvSpPr>
            <p:cNvPr id="787" name="Google Shape;787;p31"/>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1"/>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1"/>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1"/>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31"/>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31"/>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3" name="Google Shape;793;p31"/>
          <p:cNvGrpSpPr/>
          <p:nvPr/>
        </p:nvGrpSpPr>
        <p:grpSpPr>
          <a:xfrm>
            <a:off x="120355" y="5180059"/>
            <a:ext cx="1543396" cy="1257003"/>
            <a:chOff x="2763250" y="3099175"/>
            <a:chExt cx="568025" cy="461500"/>
          </a:xfrm>
        </p:grpSpPr>
        <p:sp>
          <p:nvSpPr>
            <p:cNvPr id="794" name="Google Shape;794;p31"/>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1"/>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1"/>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1"/>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1"/>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31"/>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31"/>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01" name="Google Shape;801;p31"/>
          <p:cNvSpPr/>
          <p:nvPr/>
        </p:nvSpPr>
        <p:spPr>
          <a:xfrm>
            <a:off x="-107666" y="-117733"/>
            <a:ext cx="1624637" cy="1756200"/>
          </a:xfrm>
          <a:custGeom>
            <a:avLst/>
            <a:gdLst/>
            <a:ahLst/>
            <a:cxnLst/>
            <a:rect l="l" t="t" r="r" b="b"/>
            <a:pathLst>
              <a:path w="48860" h="52686" extrusionOk="0">
                <a:moveTo>
                  <a:pt x="48860" y="0"/>
                </a:moveTo>
                <a:cubicBezTo>
                  <a:pt x="43162" y="8542"/>
                  <a:pt x="26886" y="4995"/>
                  <a:pt x="21192" y="13539"/>
                </a:cubicBezTo>
                <a:cubicBezTo>
                  <a:pt x="17423" y="19193"/>
                  <a:pt x="17772" y="26756"/>
                  <a:pt x="15011" y="32965"/>
                </a:cubicBezTo>
                <a:cubicBezTo>
                  <a:pt x="11654" y="40514"/>
                  <a:pt x="6873" y="48102"/>
                  <a:pt x="0" y="52686"/>
                </a:cubicBezTo>
              </a:path>
            </a:pathLst>
          </a:custGeom>
          <a:noFill/>
          <a:ln w="9525" cap="flat" cmpd="sng">
            <a:solidFill>
              <a:schemeClr val="accent2"/>
            </a:solidFill>
            <a:prstDash val="solid"/>
            <a:round/>
            <a:headEnd type="none" w="med" len="med"/>
            <a:tailEnd type="none" w="med" len="med"/>
          </a:ln>
        </p:spPr>
      </p:sp>
      <p:sp>
        <p:nvSpPr>
          <p:cNvPr id="802" name="Google Shape;802;p31"/>
          <p:cNvSpPr/>
          <p:nvPr/>
        </p:nvSpPr>
        <p:spPr>
          <a:xfrm>
            <a:off x="10941731" y="-166800"/>
            <a:ext cx="1438665" cy="1817567"/>
          </a:xfrm>
          <a:custGeom>
            <a:avLst/>
            <a:gdLst/>
            <a:ahLst/>
            <a:cxnLst/>
            <a:rect l="l" t="t" r="r" b="b"/>
            <a:pathLst>
              <a:path w="43267" h="54527" extrusionOk="0">
                <a:moveTo>
                  <a:pt x="0" y="0"/>
                </a:moveTo>
                <a:cubicBezTo>
                  <a:pt x="0" y="8348"/>
                  <a:pt x="7367" y="15039"/>
                  <a:pt x="10008" y="22958"/>
                </a:cubicBezTo>
                <a:cubicBezTo>
                  <a:pt x="12767" y="31229"/>
                  <a:pt x="12963" y="40984"/>
                  <a:pt x="18543" y="47683"/>
                </a:cubicBezTo>
                <a:cubicBezTo>
                  <a:pt x="23980" y="54210"/>
                  <a:pt x="34937" y="55529"/>
                  <a:pt x="43267" y="53864"/>
                </a:cubicBezTo>
              </a:path>
            </a:pathLst>
          </a:custGeom>
          <a:noFill/>
          <a:ln w="9525" cap="flat" cmpd="sng">
            <a:solidFill>
              <a:schemeClr val="accent2"/>
            </a:solidFill>
            <a:prstDash val="solid"/>
            <a:round/>
            <a:headEnd type="none" w="med" len="med"/>
            <a:tailEnd type="none" w="med" len="med"/>
          </a:ln>
        </p:spPr>
      </p:sp>
      <p:sp>
        <p:nvSpPr>
          <p:cNvPr id="804" name="Google Shape;804;p31"/>
          <p:cNvSpPr/>
          <p:nvPr/>
        </p:nvSpPr>
        <p:spPr>
          <a:xfrm>
            <a:off x="-148564" y="4383167"/>
            <a:ext cx="7333180" cy="2617133"/>
          </a:xfrm>
          <a:custGeom>
            <a:avLst/>
            <a:gdLst/>
            <a:ahLst/>
            <a:cxnLst/>
            <a:rect l="l" t="t" r="r" b="b"/>
            <a:pathLst>
              <a:path w="220541" h="78514" extrusionOk="0">
                <a:moveTo>
                  <a:pt x="0" y="0"/>
                </a:moveTo>
                <a:cubicBezTo>
                  <a:pt x="21758" y="3626"/>
                  <a:pt x="43118" y="13091"/>
                  <a:pt x="60641" y="26490"/>
                </a:cubicBezTo>
                <a:cubicBezTo>
                  <a:pt x="76195" y="38383"/>
                  <a:pt x="85472" y="59873"/>
                  <a:pt x="104047" y="66066"/>
                </a:cubicBezTo>
                <a:cubicBezTo>
                  <a:pt x="141095" y="78418"/>
                  <a:pt x="185617" y="61038"/>
                  <a:pt x="220541" y="78514"/>
                </a:cubicBezTo>
              </a:path>
            </a:pathLst>
          </a:custGeom>
          <a:noFill/>
          <a:ln w="9525"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413160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5598748" y="1761633"/>
            <a:ext cx="5612082" cy="2975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5200"/>
              <a:buNone/>
              <a:defRPr sz="7182" b="1"/>
            </a:lvl1pPr>
            <a:lvl2pPr lvl="1" algn="ctr">
              <a:lnSpc>
                <a:spcPct val="100000"/>
              </a:lnSpc>
              <a:spcBef>
                <a:spcPts val="0"/>
              </a:spcBef>
              <a:spcAft>
                <a:spcPts val="0"/>
              </a:spcAft>
              <a:buSzPts val="5200"/>
              <a:buNone/>
              <a:defRPr sz="6916"/>
            </a:lvl2pPr>
            <a:lvl3pPr lvl="2" algn="ctr">
              <a:lnSpc>
                <a:spcPct val="100000"/>
              </a:lnSpc>
              <a:spcBef>
                <a:spcPts val="0"/>
              </a:spcBef>
              <a:spcAft>
                <a:spcPts val="0"/>
              </a:spcAft>
              <a:buSzPts val="5200"/>
              <a:buNone/>
              <a:defRPr sz="6916"/>
            </a:lvl3pPr>
            <a:lvl4pPr lvl="3" algn="ctr">
              <a:lnSpc>
                <a:spcPct val="100000"/>
              </a:lnSpc>
              <a:spcBef>
                <a:spcPts val="0"/>
              </a:spcBef>
              <a:spcAft>
                <a:spcPts val="0"/>
              </a:spcAft>
              <a:buSzPts val="5200"/>
              <a:buNone/>
              <a:defRPr sz="6916"/>
            </a:lvl4pPr>
            <a:lvl5pPr lvl="4" algn="ctr">
              <a:lnSpc>
                <a:spcPct val="100000"/>
              </a:lnSpc>
              <a:spcBef>
                <a:spcPts val="0"/>
              </a:spcBef>
              <a:spcAft>
                <a:spcPts val="0"/>
              </a:spcAft>
              <a:buSzPts val="5200"/>
              <a:buNone/>
              <a:defRPr sz="6916"/>
            </a:lvl5pPr>
            <a:lvl6pPr lvl="5" algn="ctr">
              <a:lnSpc>
                <a:spcPct val="100000"/>
              </a:lnSpc>
              <a:spcBef>
                <a:spcPts val="0"/>
              </a:spcBef>
              <a:spcAft>
                <a:spcPts val="0"/>
              </a:spcAft>
              <a:buSzPts val="5200"/>
              <a:buNone/>
              <a:defRPr sz="6916"/>
            </a:lvl6pPr>
            <a:lvl7pPr lvl="6" algn="ctr">
              <a:lnSpc>
                <a:spcPct val="100000"/>
              </a:lnSpc>
              <a:spcBef>
                <a:spcPts val="0"/>
              </a:spcBef>
              <a:spcAft>
                <a:spcPts val="0"/>
              </a:spcAft>
              <a:buSzPts val="5200"/>
              <a:buNone/>
              <a:defRPr sz="6916"/>
            </a:lvl7pPr>
            <a:lvl8pPr lvl="7" algn="ctr">
              <a:lnSpc>
                <a:spcPct val="100000"/>
              </a:lnSpc>
              <a:spcBef>
                <a:spcPts val="0"/>
              </a:spcBef>
              <a:spcAft>
                <a:spcPts val="0"/>
              </a:spcAft>
              <a:buSzPts val="5200"/>
              <a:buNone/>
              <a:defRPr sz="6916"/>
            </a:lvl8pPr>
            <a:lvl9pPr lvl="8" algn="ctr">
              <a:lnSpc>
                <a:spcPct val="100000"/>
              </a:lnSpc>
              <a:spcBef>
                <a:spcPts val="0"/>
              </a:spcBef>
              <a:spcAft>
                <a:spcPts val="0"/>
              </a:spcAft>
              <a:buSzPts val="5200"/>
              <a:buNone/>
              <a:defRPr sz="6916"/>
            </a:lvl9pPr>
          </a:lstStyle>
          <a:p>
            <a:endParaRPr/>
          </a:p>
        </p:txBody>
      </p:sp>
      <p:sp>
        <p:nvSpPr>
          <p:cNvPr id="38" name="Google Shape;38;p5"/>
          <p:cNvSpPr txBox="1">
            <a:spLocks noGrp="1"/>
          </p:cNvSpPr>
          <p:nvPr>
            <p:ph type="subTitle" idx="1"/>
          </p:nvPr>
        </p:nvSpPr>
        <p:spPr>
          <a:xfrm>
            <a:off x="5598482" y="4937572"/>
            <a:ext cx="5009576" cy="54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sz="2128">
                <a:solidFill>
                  <a:schemeClr val="dk1"/>
                </a:solidFill>
              </a:defRPr>
            </a:lvl1pPr>
            <a:lvl2pPr lvl="1" algn="ctr">
              <a:lnSpc>
                <a:spcPct val="100000"/>
              </a:lnSpc>
              <a:spcBef>
                <a:spcPts val="0"/>
              </a:spcBef>
              <a:spcAft>
                <a:spcPts val="0"/>
              </a:spcAft>
              <a:buClr>
                <a:schemeClr val="dk1"/>
              </a:buClr>
              <a:buSzPts val="1800"/>
              <a:buNone/>
              <a:defRPr sz="2394">
                <a:solidFill>
                  <a:schemeClr val="dk1"/>
                </a:solidFill>
              </a:defRPr>
            </a:lvl2pPr>
            <a:lvl3pPr lvl="2" algn="ctr">
              <a:lnSpc>
                <a:spcPct val="100000"/>
              </a:lnSpc>
              <a:spcBef>
                <a:spcPts val="0"/>
              </a:spcBef>
              <a:spcAft>
                <a:spcPts val="0"/>
              </a:spcAft>
              <a:buClr>
                <a:schemeClr val="dk1"/>
              </a:buClr>
              <a:buSzPts val="1800"/>
              <a:buNone/>
              <a:defRPr sz="2394">
                <a:solidFill>
                  <a:schemeClr val="dk1"/>
                </a:solidFill>
              </a:defRPr>
            </a:lvl3pPr>
            <a:lvl4pPr lvl="3" algn="ctr">
              <a:lnSpc>
                <a:spcPct val="100000"/>
              </a:lnSpc>
              <a:spcBef>
                <a:spcPts val="0"/>
              </a:spcBef>
              <a:spcAft>
                <a:spcPts val="0"/>
              </a:spcAft>
              <a:buClr>
                <a:schemeClr val="dk1"/>
              </a:buClr>
              <a:buSzPts val="1800"/>
              <a:buNone/>
              <a:defRPr sz="2394">
                <a:solidFill>
                  <a:schemeClr val="dk1"/>
                </a:solidFill>
              </a:defRPr>
            </a:lvl4pPr>
            <a:lvl5pPr lvl="4" algn="ctr">
              <a:lnSpc>
                <a:spcPct val="100000"/>
              </a:lnSpc>
              <a:spcBef>
                <a:spcPts val="0"/>
              </a:spcBef>
              <a:spcAft>
                <a:spcPts val="0"/>
              </a:spcAft>
              <a:buClr>
                <a:schemeClr val="dk1"/>
              </a:buClr>
              <a:buSzPts val="1800"/>
              <a:buNone/>
              <a:defRPr sz="2394">
                <a:solidFill>
                  <a:schemeClr val="dk1"/>
                </a:solidFill>
              </a:defRPr>
            </a:lvl5pPr>
            <a:lvl6pPr lvl="5" algn="ctr">
              <a:lnSpc>
                <a:spcPct val="100000"/>
              </a:lnSpc>
              <a:spcBef>
                <a:spcPts val="0"/>
              </a:spcBef>
              <a:spcAft>
                <a:spcPts val="0"/>
              </a:spcAft>
              <a:buClr>
                <a:schemeClr val="dk1"/>
              </a:buClr>
              <a:buSzPts val="1800"/>
              <a:buNone/>
              <a:defRPr sz="2394">
                <a:solidFill>
                  <a:schemeClr val="dk1"/>
                </a:solidFill>
              </a:defRPr>
            </a:lvl6pPr>
            <a:lvl7pPr lvl="6" algn="ctr">
              <a:lnSpc>
                <a:spcPct val="100000"/>
              </a:lnSpc>
              <a:spcBef>
                <a:spcPts val="0"/>
              </a:spcBef>
              <a:spcAft>
                <a:spcPts val="0"/>
              </a:spcAft>
              <a:buClr>
                <a:schemeClr val="dk1"/>
              </a:buClr>
              <a:buSzPts val="1800"/>
              <a:buNone/>
              <a:defRPr sz="2394">
                <a:solidFill>
                  <a:schemeClr val="dk1"/>
                </a:solidFill>
              </a:defRPr>
            </a:lvl7pPr>
            <a:lvl8pPr lvl="7" algn="ctr">
              <a:lnSpc>
                <a:spcPct val="100000"/>
              </a:lnSpc>
              <a:spcBef>
                <a:spcPts val="0"/>
              </a:spcBef>
              <a:spcAft>
                <a:spcPts val="0"/>
              </a:spcAft>
              <a:buClr>
                <a:schemeClr val="dk1"/>
              </a:buClr>
              <a:buSzPts val="1800"/>
              <a:buNone/>
              <a:defRPr sz="2394">
                <a:solidFill>
                  <a:schemeClr val="dk1"/>
                </a:solidFill>
              </a:defRPr>
            </a:lvl8pPr>
            <a:lvl9pPr lvl="8" algn="ctr">
              <a:lnSpc>
                <a:spcPct val="100000"/>
              </a:lnSpc>
              <a:spcBef>
                <a:spcPts val="0"/>
              </a:spcBef>
              <a:spcAft>
                <a:spcPts val="0"/>
              </a:spcAft>
              <a:buClr>
                <a:schemeClr val="dk1"/>
              </a:buClr>
              <a:buSzPts val="1800"/>
              <a:buNone/>
              <a:defRPr sz="2394">
                <a:solidFill>
                  <a:schemeClr val="dk1"/>
                </a:solidFill>
              </a:defRPr>
            </a:lvl9pPr>
          </a:lstStyle>
          <a:p>
            <a:endParaRPr/>
          </a:p>
        </p:txBody>
      </p:sp>
      <p:sp>
        <p:nvSpPr>
          <p:cNvPr id="39" name="Google Shape;39;p5"/>
          <p:cNvSpPr/>
          <p:nvPr/>
        </p:nvSpPr>
        <p:spPr>
          <a:xfrm>
            <a:off x="1643724" y="-3688500"/>
            <a:ext cx="5935276" cy="4910973"/>
          </a:xfrm>
          <a:custGeom>
            <a:avLst/>
            <a:gdLst/>
            <a:ahLst/>
            <a:cxnLst/>
            <a:rect l="l" t="t" r="r" b="b"/>
            <a:pathLst>
              <a:path w="21116" h="22626" extrusionOk="0">
                <a:moveTo>
                  <a:pt x="5238" y="0"/>
                </a:moveTo>
                <a:cubicBezTo>
                  <a:pt x="3097" y="0"/>
                  <a:pt x="962" y="1444"/>
                  <a:pt x="423" y="3508"/>
                </a:cubicBezTo>
                <a:cubicBezTo>
                  <a:pt x="0" y="5180"/>
                  <a:pt x="570" y="6950"/>
                  <a:pt x="1387" y="8475"/>
                </a:cubicBezTo>
                <a:cubicBezTo>
                  <a:pt x="2065" y="9773"/>
                  <a:pt x="2852" y="10953"/>
                  <a:pt x="3373" y="12310"/>
                </a:cubicBezTo>
                <a:cubicBezTo>
                  <a:pt x="3895" y="13658"/>
                  <a:pt x="4249" y="15044"/>
                  <a:pt x="4632" y="16431"/>
                </a:cubicBezTo>
                <a:cubicBezTo>
                  <a:pt x="4799" y="17021"/>
                  <a:pt x="4967" y="17621"/>
                  <a:pt x="5262" y="18162"/>
                </a:cubicBezTo>
                <a:cubicBezTo>
                  <a:pt x="5891" y="19342"/>
                  <a:pt x="6953" y="19736"/>
                  <a:pt x="8232" y="19775"/>
                </a:cubicBezTo>
                <a:cubicBezTo>
                  <a:pt x="8377" y="19780"/>
                  <a:pt x="8523" y="19782"/>
                  <a:pt x="8669" y="19782"/>
                </a:cubicBezTo>
                <a:cubicBezTo>
                  <a:pt x="8914" y="19782"/>
                  <a:pt x="9160" y="19777"/>
                  <a:pt x="9405" y="19777"/>
                </a:cubicBezTo>
                <a:cubicBezTo>
                  <a:pt x="9865" y="19777"/>
                  <a:pt x="10323" y="19793"/>
                  <a:pt x="10769" y="19883"/>
                </a:cubicBezTo>
                <a:cubicBezTo>
                  <a:pt x="12018" y="20149"/>
                  <a:pt x="13061" y="20965"/>
                  <a:pt x="14142" y="21644"/>
                </a:cubicBezTo>
                <a:cubicBezTo>
                  <a:pt x="15074" y="22229"/>
                  <a:pt x="16060" y="22626"/>
                  <a:pt x="17082" y="22626"/>
                </a:cubicBezTo>
                <a:cubicBezTo>
                  <a:pt x="17570" y="22626"/>
                  <a:pt x="18066" y="22535"/>
                  <a:pt x="18568" y="22332"/>
                </a:cubicBezTo>
                <a:cubicBezTo>
                  <a:pt x="20014" y="21752"/>
                  <a:pt x="21017" y="20404"/>
                  <a:pt x="21076" y="18841"/>
                </a:cubicBezTo>
                <a:cubicBezTo>
                  <a:pt x="21115" y="17621"/>
                  <a:pt x="20506" y="16451"/>
                  <a:pt x="19689" y="15546"/>
                </a:cubicBezTo>
                <a:cubicBezTo>
                  <a:pt x="18883" y="14641"/>
                  <a:pt x="17860" y="13933"/>
                  <a:pt x="16886" y="13195"/>
                </a:cubicBezTo>
                <a:cubicBezTo>
                  <a:pt x="15155" y="11887"/>
                  <a:pt x="13523" y="10363"/>
                  <a:pt x="12539" y="8416"/>
                </a:cubicBezTo>
                <a:cubicBezTo>
                  <a:pt x="12097" y="7540"/>
                  <a:pt x="11802" y="6606"/>
                  <a:pt x="11477" y="5672"/>
                </a:cubicBezTo>
                <a:cubicBezTo>
                  <a:pt x="10543" y="2928"/>
                  <a:pt x="8664" y="194"/>
                  <a:pt x="5488" y="7"/>
                </a:cubicBezTo>
                <a:cubicBezTo>
                  <a:pt x="5405" y="3"/>
                  <a:pt x="5321" y="0"/>
                  <a:pt x="5238"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 name="Google Shape;40;p5"/>
          <p:cNvSpPr/>
          <p:nvPr/>
        </p:nvSpPr>
        <p:spPr>
          <a:xfrm rot="-7163884">
            <a:off x="9107493" y="3856899"/>
            <a:ext cx="3220493" cy="5845452"/>
          </a:xfrm>
          <a:custGeom>
            <a:avLst/>
            <a:gdLst/>
            <a:ahLst/>
            <a:cxnLst/>
            <a:rect l="l" t="t" r="r" b="b"/>
            <a:pathLst>
              <a:path w="9029" h="16429" extrusionOk="0">
                <a:moveTo>
                  <a:pt x="4292" y="1"/>
                </a:moveTo>
                <a:cubicBezTo>
                  <a:pt x="3313" y="1"/>
                  <a:pt x="2359" y="390"/>
                  <a:pt x="1515" y="873"/>
                </a:cubicBezTo>
                <a:cubicBezTo>
                  <a:pt x="1063" y="1129"/>
                  <a:pt x="590" y="1434"/>
                  <a:pt x="335" y="1906"/>
                </a:cubicBezTo>
                <a:cubicBezTo>
                  <a:pt x="0" y="2496"/>
                  <a:pt x="69" y="3234"/>
                  <a:pt x="128" y="3902"/>
                </a:cubicBezTo>
                <a:cubicBezTo>
                  <a:pt x="335" y="6184"/>
                  <a:pt x="394" y="8476"/>
                  <a:pt x="679" y="10757"/>
                </a:cubicBezTo>
                <a:cubicBezTo>
                  <a:pt x="817" y="11819"/>
                  <a:pt x="964" y="12941"/>
                  <a:pt x="1308" y="13973"/>
                </a:cubicBezTo>
                <a:cubicBezTo>
                  <a:pt x="1535" y="14671"/>
                  <a:pt x="1977" y="15006"/>
                  <a:pt x="2548" y="15478"/>
                </a:cubicBezTo>
                <a:cubicBezTo>
                  <a:pt x="3193" y="15977"/>
                  <a:pt x="3989" y="16429"/>
                  <a:pt x="4826" y="16429"/>
                </a:cubicBezTo>
                <a:cubicBezTo>
                  <a:pt x="5061" y="16429"/>
                  <a:pt x="5299" y="16393"/>
                  <a:pt x="5537" y="16314"/>
                </a:cubicBezTo>
                <a:cubicBezTo>
                  <a:pt x="5882" y="16196"/>
                  <a:pt x="6177" y="15989"/>
                  <a:pt x="6432" y="15743"/>
                </a:cubicBezTo>
                <a:cubicBezTo>
                  <a:pt x="6826" y="15380"/>
                  <a:pt x="7131" y="14898"/>
                  <a:pt x="7239" y="14367"/>
                </a:cubicBezTo>
                <a:cubicBezTo>
                  <a:pt x="7416" y="13481"/>
                  <a:pt x="7032" y="12596"/>
                  <a:pt x="6718" y="11751"/>
                </a:cubicBezTo>
                <a:cubicBezTo>
                  <a:pt x="6246" y="10482"/>
                  <a:pt x="5941" y="8987"/>
                  <a:pt x="6668" y="7836"/>
                </a:cubicBezTo>
                <a:cubicBezTo>
                  <a:pt x="6993" y="7315"/>
                  <a:pt x="7514" y="6932"/>
                  <a:pt x="7947" y="6459"/>
                </a:cubicBezTo>
                <a:cubicBezTo>
                  <a:pt x="8301" y="6086"/>
                  <a:pt x="8586" y="5623"/>
                  <a:pt x="8783" y="5151"/>
                </a:cubicBezTo>
                <a:cubicBezTo>
                  <a:pt x="8911" y="4837"/>
                  <a:pt x="9019" y="4512"/>
                  <a:pt x="9019" y="4178"/>
                </a:cubicBezTo>
                <a:cubicBezTo>
                  <a:pt x="9029" y="3411"/>
                  <a:pt x="8576" y="2742"/>
                  <a:pt x="8085" y="2162"/>
                </a:cubicBezTo>
                <a:cubicBezTo>
                  <a:pt x="7180" y="1099"/>
                  <a:pt x="6019" y="155"/>
                  <a:pt x="4642" y="18"/>
                </a:cubicBezTo>
                <a:cubicBezTo>
                  <a:pt x="4525" y="6"/>
                  <a:pt x="4409" y="1"/>
                  <a:pt x="4292" y="1"/>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
        <p:cNvGrpSpPr/>
        <p:nvPr/>
      </p:nvGrpSpPr>
      <p:grpSpPr>
        <a:xfrm>
          <a:off x="0" y="0"/>
          <a:ext cx="0" cy="0"/>
          <a:chOff x="0" y="0"/>
          <a:chExt cx="0" cy="0"/>
        </a:xfrm>
      </p:grpSpPr>
      <p:sp>
        <p:nvSpPr>
          <p:cNvPr id="42" name="Google Shape;42;p6"/>
          <p:cNvSpPr/>
          <p:nvPr/>
        </p:nvSpPr>
        <p:spPr>
          <a:xfrm flipH="1">
            <a:off x="9272778" y="-1351733"/>
            <a:ext cx="4546431" cy="4130127"/>
          </a:xfrm>
          <a:custGeom>
            <a:avLst/>
            <a:gdLst/>
            <a:ahLst/>
            <a:cxnLst/>
            <a:rect l="l" t="t" r="r" b="b"/>
            <a:pathLst>
              <a:path w="157054" h="142320" extrusionOk="0">
                <a:moveTo>
                  <a:pt x="44337" y="8505"/>
                </a:moveTo>
                <a:cubicBezTo>
                  <a:pt x="57836" y="791"/>
                  <a:pt x="69587" y="-956"/>
                  <a:pt x="84111" y="550"/>
                </a:cubicBezTo>
                <a:cubicBezTo>
                  <a:pt x="98635" y="2057"/>
                  <a:pt x="119728" y="8806"/>
                  <a:pt x="131479" y="17544"/>
                </a:cubicBezTo>
                <a:cubicBezTo>
                  <a:pt x="143231" y="26282"/>
                  <a:pt x="151004" y="40625"/>
                  <a:pt x="154620" y="52979"/>
                </a:cubicBezTo>
                <a:cubicBezTo>
                  <a:pt x="158236" y="65333"/>
                  <a:pt x="157634" y="79193"/>
                  <a:pt x="153174" y="91668"/>
                </a:cubicBezTo>
                <a:cubicBezTo>
                  <a:pt x="148715" y="104143"/>
                  <a:pt x="140338" y="119390"/>
                  <a:pt x="127863" y="127827"/>
                </a:cubicBezTo>
                <a:cubicBezTo>
                  <a:pt x="115388" y="136264"/>
                  <a:pt x="94115" y="142531"/>
                  <a:pt x="78326" y="142290"/>
                </a:cubicBezTo>
                <a:cubicBezTo>
                  <a:pt x="62537" y="142049"/>
                  <a:pt x="45121" y="132828"/>
                  <a:pt x="33128" y="126380"/>
                </a:cubicBezTo>
                <a:cubicBezTo>
                  <a:pt x="21136" y="119932"/>
                  <a:pt x="11373" y="116859"/>
                  <a:pt x="6371" y="103601"/>
                </a:cubicBezTo>
                <a:cubicBezTo>
                  <a:pt x="1369" y="90343"/>
                  <a:pt x="-3211" y="62681"/>
                  <a:pt x="3117" y="46832"/>
                </a:cubicBezTo>
                <a:cubicBezTo>
                  <a:pt x="9445" y="30983"/>
                  <a:pt x="30838" y="16219"/>
                  <a:pt x="44337" y="85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rot="9601777" flipH="1">
            <a:off x="-1171986" y="2614199"/>
            <a:ext cx="3212535" cy="5859968"/>
          </a:xfrm>
          <a:custGeom>
            <a:avLst/>
            <a:gdLst/>
            <a:ahLst/>
            <a:cxnLst/>
            <a:rect l="l" t="t" r="r" b="b"/>
            <a:pathLst>
              <a:path w="9029" h="16429" extrusionOk="0">
                <a:moveTo>
                  <a:pt x="4292" y="1"/>
                </a:moveTo>
                <a:cubicBezTo>
                  <a:pt x="3313" y="1"/>
                  <a:pt x="2359" y="390"/>
                  <a:pt x="1515" y="873"/>
                </a:cubicBezTo>
                <a:cubicBezTo>
                  <a:pt x="1063" y="1129"/>
                  <a:pt x="590" y="1434"/>
                  <a:pt x="335" y="1906"/>
                </a:cubicBezTo>
                <a:cubicBezTo>
                  <a:pt x="0" y="2496"/>
                  <a:pt x="69" y="3234"/>
                  <a:pt x="128" y="3902"/>
                </a:cubicBezTo>
                <a:cubicBezTo>
                  <a:pt x="335" y="6184"/>
                  <a:pt x="394" y="8476"/>
                  <a:pt x="679" y="10757"/>
                </a:cubicBezTo>
                <a:cubicBezTo>
                  <a:pt x="817" y="11819"/>
                  <a:pt x="964" y="12941"/>
                  <a:pt x="1308" y="13973"/>
                </a:cubicBezTo>
                <a:cubicBezTo>
                  <a:pt x="1535" y="14671"/>
                  <a:pt x="1977" y="15006"/>
                  <a:pt x="2548" y="15478"/>
                </a:cubicBezTo>
                <a:cubicBezTo>
                  <a:pt x="3193" y="15977"/>
                  <a:pt x="3989" y="16429"/>
                  <a:pt x="4826" y="16429"/>
                </a:cubicBezTo>
                <a:cubicBezTo>
                  <a:pt x="5061" y="16429"/>
                  <a:pt x="5299" y="16393"/>
                  <a:pt x="5537" y="16314"/>
                </a:cubicBezTo>
                <a:cubicBezTo>
                  <a:pt x="5882" y="16196"/>
                  <a:pt x="6177" y="15989"/>
                  <a:pt x="6432" y="15743"/>
                </a:cubicBezTo>
                <a:cubicBezTo>
                  <a:pt x="6826" y="15380"/>
                  <a:pt x="7131" y="14898"/>
                  <a:pt x="7239" y="14367"/>
                </a:cubicBezTo>
                <a:cubicBezTo>
                  <a:pt x="7416" y="13481"/>
                  <a:pt x="7032" y="12596"/>
                  <a:pt x="6718" y="11751"/>
                </a:cubicBezTo>
                <a:cubicBezTo>
                  <a:pt x="6246" y="10482"/>
                  <a:pt x="5941" y="8987"/>
                  <a:pt x="6668" y="7836"/>
                </a:cubicBezTo>
                <a:cubicBezTo>
                  <a:pt x="6993" y="7315"/>
                  <a:pt x="7514" y="6932"/>
                  <a:pt x="7947" y="6459"/>
                </a:cubicBezTo>
                <a:cubicBezTo>
                  <a:pt x="8301" y="6086"/>
                  <a:pt x="8586" y="5623"/>
                  <a:pt x="8783" y="5151"/>
                </a:cubicBezTo>
                <a:cubicBezTo>
                  <a:pt x="8911" y="4837"/>
                  <a:pt x="9019" y="4512"/>
                  <a:pt x="9019" y="4178"/>
                </a:cubicBezTo>
                <a:cubicBezTo>
                  <a:pt x="9029" y="3411"/>
                  <a:pt x="8576" y="2742"/>
                  <a:pt x="8085" y="2162"/>
                </a:cubicBezTo>
                <a:cubicBezTo>
                  <a:pt x="7180" y="1099"/>
                  <a:pt x="6019" y="155"/>
                  <a:pt x="4642" y="18"/>
                </a:cubicBezTo>
                <a:cubicBezTo>
                  <a:pt x="4525" y="6"/>
                  <a:pt x="4409" y="1"/>
                  <a:pt x="4292" y="1"/>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 name="Google Shape;44;p6"/>
          <p:cNvSpPr/>
          <p:nvPr/>
        </p:nvSpPr>
        <p:spPr>
          <a:xfrm>
            <a:off x="77076" y="3013495"/>
            <a:ext cx="1160926" cy="1071549"/>
          </a:xfrm>
          <a:custGeom>
            <a:avLst/>
            <a:gdLst/>
            <a:ahLst/>
            <a:cxnLst/>
            <a:rect l="l" t="t" r="r" b="b"/>
            <a:pathLst>
              <a:path w="40030" h="36861" extrusionOk="0">
                <a:moveTo>
                  <a:pt x="40029" y="14711"/>
                </a:moveTo>
                <a:cubicBezTo>
                  <a:pt x="39329" y="15878"/>
                  <a:pt x="38194" y="16412"/>
                  <a:pt x="37127" y="17046"/>
                </a:cubicBezTo>
                <a:cubicBezTo>
                  <a:pt x="34959" y="18313"/>
                  <a:pt x="32691" y="19414"/>
                  <a:pt x="30489" y="20615"/>
                </a:cubicBezTo>
                <a:cubicBezTo>
                  <a:pt x="29555" y="21149"/>
                  <a:pt x="29455" y="21449"/>
                  <a:pt x="29722" y="22483"/>
                </a:cubicBezTo>
                <a:cubicBezTo>
                  <a:pt x="30856" y="26353"/>
                  <a:pt x="32157" y="30089"/>
                  <a:pt x="33825" y="33825"/>
                </a:cubicBezTo>
                <a:cubicBezTo>
                  <a:pt x="34158" y="34525"/>
                  <a:pt x="34525" y="35192"/>
                  <a:pt x="34992" y="36093"/>
                </a:cubicBezTo>
                <a:cubicBezTo>
                  <a:pt x="33558" y="36326"/>
                  <a:pt x="32224" y="36860"/>
                  <a:pt x="31156" y="36593"/>
                </a:cubicBezTo>
                <a:cubicBezTo>
                  <a:pt x="30022" y="36326"/>
                  <a:pt x="28721" y="36026"/>
                  <a:pt x="27887" y="34925"/>
                </a:cubicBezTo>
                <a:cubicBezTo>
                  <a:pt x="26219" y="32857"/>
                  <a:pt x="24518" y="30856"/>
                  <a:pt x="22783" y="28821"/>
                </a:cubicBezTo>
                <a:cubicBezTo>
                  <a:pt x="22283" y="28221"/>
                  <a:pt x="21683" y="27687"/>
                  <a:pt x="21116" y="27153"/>
                </a:cubicBezTo>
                <a:cubicBezTo>
                  <a:pt x="20649" y="26719"/>
                  <a:pt x="20182" y="26920"/>
                  <a:pt x="19715" y="27220"/>
                </a:cubicBezTo>
                <a:lnTo>
                  <a:pt x="10842" y="32357"/>
                </a:lnTo>
                <a:cubicBezTo>
                  <a:pt x="10141" y="32757"/>
                  <a:pt x="9474" y="33157"/>
                  <a:pt x="8607" y="32857"/>
                </a:cubicBezTo>
                <a:cubicBezTo>
                  <a:pt x="8306" y="32757"/>
                  <a:pt x="7939" y="32891"/>
                  <a:pt x="7606" y="32991"/>
                </a:cubicBezTo>
                <a:cubicBezTo>
                  <a:pt x="7106" y="33091"/>
                  <a:pt x="6538" y="33224"/>
                  <a:pt x="5805" y="33424"/>
                </a:cubicBezTo>
                <a:cubicBezTo>
                  <a:pt x="6272" y="31523"/>
                  <a:pt x="6538" y="29755"/>
                  <a:pt x="7139" y="28154"/>
                </a:cubicBezTo>
                <a:cubicBezTo>
                  <a:pt x="7973" y="25819"/>
                  <a:pt x="9007" y="23584"/>
                  <a:pt x="9974" y="21282"/>
                </a:cubicBezTo>
                <a:cubicBezTo>
                  <a:pt x="10274" y="20615"/>
                  <a:pt x="10608" y="19948"/>
                  <a:pt x="10942" y="19347"/>
                </a:cubicBezTo>
                <a:cubicBezTo>
                  <a:pt x="11275" y="18714"/>
                  <a:pt x="11275" y="18180"/>
                  <a:pt x="10808" y="17546"/>
                </a:cubicBezTo>
                <a:cubicBezTo>
                  <a:pt x="9641" y="15778"/>
                  <a:pt x="8206" y="14277"/>
                  <a:pt x="6538" y="12943"/>
                </a:cubicBezTo>
                <a:cubicBezTo>
                  <a:pt x="4137" y="11042"/>
                  <a:pt x="2035" y="8773"/>
                  <a:pt x="0" y="6572"/>
                </a:cubicBezTo>
                <a:cubicBezTo>
                  <a:pt x="834" y="4937"/>
                  <a:pt x="1502" y="4504"/>
                  <a:pt x="3036" y="4904"/>
                </a:cubicBezTo>
                <a:cubicBezTo>
                  <a:pt x="6005" y="5704"/>
                  <a:pt x="8940" y="6605"/>
                  <a:pt x="11842" y="7506"/>
                </a:cubicBezTo>
                <a:cubicBezTo>
                  <a:pt x="12710" y="7739"/>
                  <a:pt x="13543" y="8106"/>
                  <a:pt x="14444" y="8340"/>
                </a:cubicBezTo>
                <a:cubicBezTo>
                  <a:pt x="15545" y="8640"/>
                  <a:pt x="15945" y="8340"/>
                  <a:pt x="16212" y="7205"/>
                </a:cubicBezTo>
                <a:cubicBezTo>
                  <a:pt x="16379" y="6572"/>
                  <a:pt x="16712" y="6038"/>
                  <a:pt x="16979" y="5438"/>
                </a:cubicBezTo>
                <a:cubicBezTo>
                  <a:pt x="17480" y="4370"/>
                  <a:pt x="17980" y="3269"/>
                  <a:pt x="18447" y="2202"/>
                </a:cubicBezTo>
                <a:cubicBezTo>
                  <a:pt x="18881" y="1068"/>
                  <a:pt x="20515" y="0"/>
                  <a:pt x="21783" y="67"/>
                </a:cubicBezTo>
                <a:cubicBezTo>
                  <a:pt x="22483" y="100"/>
                  <a:pt x="22817" y="567"/>
                  <a:pt x="23017" y="1201"/>
                </a:cubicBezTo>
                <a:cubicBezTo>
                  <a:pt x="23551" y="3036"/>
                  <a:pt x="24051" y="4870"/>
                  <a:pt x="24618" y="6705"/>
                </a:cubicBezTo>
                <a:lnTo>
                  <a:pt x="24618" y="6872"/>
                </a:lnTo>
                <a:cubicBezTo>
                  <a:pt x="24885" y="8873"/>
                  <a:pt x="25619" y="10241"/>
                  <a:pt x="27987" y="10708"/>
                </a:cubicBezTo>
                <a:cubicBezTo>
                  <a:pt x="31490" y="11408"/>
                  <a:pt x="34825" y="12676"/>
                  <a:pt x="38295" y="13610"/>
                </a:cubicBezTo>
                <a:cubicBezTo>
                  <a:pt x="38962" y="13743"/>
                  <a:pt x="39529" y="14044"/>
                  <a:pt x="40029" y="14711"/>
                </a:cubicBezTo>
                <a:close/>
                <a:moveTo>
                  <a:pt x="17613" y="10708"/>
                </a:moveTo>
                <a:cubicBezTo>
                  <a:pt x="16979" y="10675"/>
                  <a:pt x="16646" y="11242"/>
                  <a:pt x="16379" y="11842"/>
                </a:cubicBezTo>
                <a:cubicBezTo>
                  <a:pt x="15812" y="13143"/>
                  <a:pt x="15311" y="14411"/>
                  <a:pt x="14711" y="15712"/>
                </a:cubicBezTo>
                <a:cubicBezTo>
                  <a:pt x="14377" y="16445"/>
                  <a:pt x="14511" y="17046"/>
                  <a:pt x="15111" y="17580"/>
                </a:cubicBezTo>
                <a:cubicBezTo>
                  <a:pt x="16379" y="18747"/>
                  <a:pt x="17646" y="20015"/>
                  <a:pt x="18947" y="21182"/>
                </a:cubicBezTo>
                <a:cubicBezTo>
                  <a:pt x="19481" y="21682"/>
                  <a:pt x="20115" y="22083"/>
                  <a:pt x="20715" y="22550"/>
                </a:cubicBezTo>
                <a:cubicBezTo>
                  <a:pt x="21216" y="22917"/>
                  <a:pt x="21783" y="22917"/>
                  <a:pt x="22283" y="22583"/>
                </a:cubicBezTo>
                <a:cubicBezTo>
                  <a:pt x="23217" y="21916"/>
                  <a:pt x="24151" y="21249"/>
                  <a:pt x="25018" y="20548"/>
                </a:cubicBezTo>
                <a:cubicBezTo>
                  <a:pt x="25619" y="20081"/>
                  <a:pt x="25819" y="19448"/>
                  <a:pt x="25552" y="18680"/>
                </a:cubicBezTo>
                <a:cubicBezTo>
                  <a:pt x="24818" y="16612"/>
                  <a:pt x="24151" y="14577"/>
                  <a:pt x="23451" y="12576"/>
                </a:cubicBezTo>
                <a:cubicBezTo>
                  <a:pt x="23317" y="12242"/>
                  <a:pt x="22984" y="11842"/>
                  <a:pt x="22683" y="11742"/>
                </a:cubicBezTo>
                <a:cubicBezTo>
                  <a:pt x="21049" y="11375"/>
                  <a:pt x="19448" y="11075"/>
                  <a:pt x="17613" y="10708"/>
                </a:cubicBezTo>
                <a:close/>
                <a:moveTo>
                  <a:pt x="10008" y="29822"/>
                </a:moveTo>
                <a:cubicBezTo>
                  <a:pt x="12609" y="28254"/>
                  <a:pt x="15145" y="26753"/>
                  <a:pt x="17646" y="25218"/>
                </a:cubicBezTo>
                <a:cubicBezTo>
                  <a:pt x="18280" y="24851"/>
                  <a:pt x="18280" y="24284"/>
                  <a:pt x="17613" y="23717"/>
                </a:cubicBezTo>
                <a:cubicBezTo>
                  <a:pt x="16212" y="22416"/>
                  <a:pt x="14778" y="21215"/>
                  <a:pt x="13177" y="19848"/>
                </a:cubicBezTo>
                <a:cubicBezTo>
                  <a:pt x="12843" y="20548"/>
                  <a:pt x="12509" y="21082"/>
                  <a:pt x="12276" y="21682"/>
                </a:cubicBezTo>
                <a:cubicBezTo>
                  <a:pt x="11442" y="23717"/>
                  <a:pt x="10541" y="25752"/>
                  <a:pt x="9774" y="27820"/>
                </a:cubicBezTo>
                <a:cubicBezTo>
                  <a:pt x="9541" y="28354"/>
                  <a:pt x="9274" y="29021"/>
                  <a:pt x="10008" y="29822"/>
                </a:cubicBezTo>
                <a:close/>
                <a:moveTo>
                  <a:pt x="3803" y="6705"/>
                </a:moveTo>
                <a:cubicBezTo>
                  <a:pt x="4137" y="7239"/>
                  <a:pt x="4337" y="7672"/>
                  <a:pt x="4637" y="7973"/>
                </a:cubicBezTo>
                <a:cubicBezTo>
                  <a:pt x="7172" y="10208"/>
                  <a:pt x="9707" y="12409"/>
                  <a:pt x="12309" y="14677"/>
                </a:cubicBezTo>
                <a:cubicBezTo>
                  <a:pt x="12543" y="14411"/>
                  <a:pt x="12710" y="14344"/>
                  <a:pt x="12810" y="14177"/>
                </a:cubicBezTo>
                <a:cubicBezTo>
                  <a:pt x="13310" y="13310"/>
                  <a:pt x="13777" y="12409"/>
                  <a:pt x="14277" y="11575"/>
                </a:cubicBezTo>
                <a:cubicBezTo>
                  <a:pt x="14878" y="10641"/>
                  <a:pt x="14778" y="10208"/>
                  <a:pt x="13644" y="9841"/>
                </a:cubicBezTo>
                <a:cubicBezTo>
                  <a:pt x="12609" y="9474"/>
                  <a:pt x="11542" y="9107"/>
                  <a:pt x="10508" y="8740"/>
                </a:cubicBezTo>
                <a:cubicBezTo>
                  <a:pt x="8540" y="8073"/>
                  <a:pt x="6639" y="7406"/>
                  <a:pt x="4670" y="6738"/>
                </a:cubicBezTo>
                <a:cubicBezTo>
                  <a:pt x="4504" y="6638"/>
                  <a:pt x="4270" y="6705"/>
                  <a:pt x="3803" y="6705"/>
                </a:cubicBezTo>
                <a:close/>
                <a:moveTo>
                  <a:pt x="26619" y="12709"/>
                </a:moveTo>
                <a:cubicBezTo>
                  <a:pt x="26686" y="14210"/>
                  <a:pt x="27687" y="16912"/>
                  <a:pt x="28521" y="17880"/>
                </a:cubicBezTo>
                <a:cubicBezTo>
                  <a:pt x="30322" y="17313"/>
                  <a:pt x="31323" y="15878"/>
                  <a:pt x="32457" y="14544"/>
                </a:cubicBezTo>
                <a:cubicBezTo>
                  <a:pt x="31323" y="13677"/>
                  <a:pt x="27987" y="12676"/>
                  <a:pt x="26619" y="12709"/>
                </a:cubicBezTo>
                <a:close/>
                <a:moveTo>
                  <a:pt x="23617" y="24918"/>
                </a:moveTo>
                <a:cubicBezTo>
                  <a:pt x="24018" y="25385"/>
                  <a:pt x="24351" y="25886"/>
                  <a:pt x="24818" y="26252"/>
                </a:cubicBezTo>
                <a:cubicBezTo>
                  <a:pt x="25819" y="27153"/>
                  <a:pt x="26886" y="28020"/>
                  <a:pt x="27954" y="28854"/>
                </a:cubicBezTo>
                <a:cubicBezTo>
                  <a:pt x="28321" y="29155"/>
                  <a:pt x="28654" y="29588"/>
                  <a:pt x="29221" y="29255"/>
                </a:cubicBezTo>
                <a:cubicBezTo>
                  <a:pt x="28454" y="27186"/>
                  <a:pt x="27654" y="25152"/>
                  <a:pt x="26853" y="23083"/>
                </a:cubicBezTo>
                <a:cubicBezTo>
                  <a:pt x="25485" y="23384"/>
                  <a:pt x="24518" y="23951"/>
                  <a:pt x="23617" y="24918"/>
                </a:cubicBezTo>
                <a:close/>
                <a:moveTo>
                  <a:pt x="20315" y="4003"/>
                </a:moveTo>
                <a:cubicBezTo>
                  <a:pt x="19548" y="5638"/>
                  <a:pt x="18947" y="6872"/>
                  <a:pt x="18380" y="8206"/>
                </a:cubicBezTo>
                <a:cubicBezTo>
                  <a:pt x="18314" y="8373"/>
                  <a:pt x="18614" y="8940"/>
                  <a:pt x="18814" y="9007"/>
                </a:cubicBezTo>
                <a:cubicBezTo>
                  <a:pt x="19881" y="9240"/>
                  <a:pt x="20982" y="9674"/>
                  <a:pt x="22083" y="9407"/>
                </a:cubicBezTo>
                <a:cubicBezTo>
                  <a:pt x="22016" y="7506"/>
                  <a:pt x="21182" y="5971"/>
                  <a:pt x="20315" y="4003"/>
                </a:cubicBezTo>
                <a:close/>
              </a:path>
            </a:pathLst>
          </a:custGeom>
          <a:solidFill>
            <a:srgbClr val="FFCD6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 name="Google Shape;45;p6"/>
          <p:cNvSpPr/>
          <p:nvPr/>
        </p:nvSpPr>
        <p:spPr>
          <a:xfrm rot="-6174961">
            <a:off x="10317744" y="1789154"/>
            <a:ext cx="1231939" cy="1172281"/>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56"/>
        <p:cNvGrpSpPr/>
        <p:nvPr/>
      </p:nvGrpSpPr>
      <p:grpSpPr>
        <a:xfrm>
          <a:off x="0" y="0"/>
          <a:ext cx="0" cy="0"/>
          <a:chOff x="0" y="0"/>
          <a:chExt cx="0" cy="0"/>
        </a:xfrm>
      </p:grpSpPr>
      <p:sp>
        <p:nvSpPr>
          <p:cNvPr id="57" name="Google Shape;57;p8"/>
          <p:cNvSpPr/>
          <p:nvPr/>
        </p:nvSpPr>
        <p:spPr>
          <a:xfrm rot="10800000">
            <a:off x="255832" y="5235700"/>
            <a:ext cx="4488671" cy="2379963"/>
          </a:xfrm>
          <a:custGeom>
            <a:avLst/>
            <a:gdLst/>
            <a:ahLst/>
            <a:cxnLst/>
            <a:rect l="l" t="t" r="r" b="b"/>
            <a:pathLst>
              <a:path w="13199" h="6981" extrusionOk="0">
                <a:moveTo>
                  <a:pt x="10718" y="0"/>
                </a:moveTo>
                <a:cubicBezTo>
                  <a:pt x="10538" y="0"/>
                  <a:pt x="10356" y="12"/>
                  <a:pt x="10179" y="25"/>
                </a:cubicBezTo>
                <a:cubicBezTo>
                  <a:pt x="8379" y="123"/>
                  <a:pt x="6580" y="104"/>
                  <a:pt x="4790" y="271"/>
                </a:cubicBezTo>
                <a:cubicBezTo>
                  <a:pt x="3944" y="340"/>
                  <a:pt x="3059" y="428"/>
                  <a:pt x="2252" y="674"/>
                </a:cubicBezTo>
                <a:cubicBezTo>
                  <a:pt x="1682" y="841"/>
                  <a:pt x="1416" y="1176"/>
                  <a:pt x="1043" y="1609"/>
                </a:cubicBezTo>
                <a:cubicBezTo>
                  <a:pt x="462" y="2218"/>
                  <a:pt x="0" y="3044"/>
                  <a:pt x="256" y="3910"/>
                </a:cubicBezTo>
                <a:cubicBezTo>
                  <a:pt x="344" y="4175"/>
                  <a:pt x="492" y="4421"/>
                  <a:pt x="679" y="4628"/>
                </a:cubicBezTo>
                <a:cubicBezTo>
                  <a:pt x="954" y="4952"/>
                  <a:pt x="1328" y="5208"/>
                  <a:pt x="1741" y="5306"/>
                </a:cubicBezTo>
                <a:cubicBezTo>
                  <a:pt x="1885" y="5339"/>
                  <a:pt x="2031" y="5354"/>
                  <a:pt x="2177" y="5354"/>
                </a:cubicBezTo>
                <a:cubicBezTo>
                  <a:pt x="2729" y="5354"/>
                  <a:pt x="3290" y="5149"/>
                  <a:pt x="3826" y="4962"/>
                </a:cubicBezTo>
                <a:cubicBezTo>
                  <a:pt x="4366" y="4782"/>
                  <a:pt x="4960" y="4639"/>
                  <a:pt x="5530" y="4639"/>
                </a:cubicBezTo>
                <a:cubicBezTo>
                  <a:pt x="6019" y="4639"/>
                  <a:pt x="6490" y="4744"/>
                  <a:pt x="6894" y="5021"/>
                </a:cubicBezTo>
                <a:cubicBezTo>
                  <a:pt x="7298" y="5306"/>
                  <a:pt x="7593" y="5729"/>
                  <a:pt x="7937" y="6074"/>
                </a:cubicBezTo>
                <a:cubicBezTo>
                  <a:pt x="8232" y="6349"/>
                  <a:pt x="8576" y="6585"/>
                  <a:pt x="8950" y="6772"/>
                </a:cubicBezTo>
                <a:cubicBezTo>
                  <a:pt x="9186" y="6880"/>
                  <a:pt x="9442" y="6969"/>
                  <a:pt x="9707" y="6978"/>
                </a:cubicBezTo>
                <a:cubicBezTo>
                  <a:pt x="9732" y="6980"/>
                  <a:pt x="9756" y="6980"/>
                  <a:pt x="9780" y="6980"/>
                </a:cubicBezTo>
                <a:cubicBezTo>
                  <a:pt x="10343" y="6980"/>
                  <a:pt x="10877" y="6658"/>
                  <a:pt x="11320" y="6300"/>
                </a:cubicBezTo>
                <a:cubicBezTo>
                  <a:pt x="12186" y="5631"/>
                  <a:pt x="12953" y="4746"/>
                  <a:pt x="13090" y="3664"/>
                </a:cubicBezTo>
                <a:cubicBezTo>
                  <a:pt x="13199" y="2799"/>
                  <a:pt x="12903" y="1943"/>
                  <a:pt x="12510" y="1176"/>
                </a:cubicBezTo>
                <a:cubicBezTo>
                  <a:pt x="12313" y="812"/>
                  <a:pt x="12097" y="438"/>
                  <a:pt x="11743" y="232"/>
                </a:cubicBezTo>
                <a:cubicBezTo>
                  <a:pt x="11435" y="48"/>
                  <a:pt x="11079" y="0"/>
                  <a:pt x="10718"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 name="Google Shape;58;p8"/>
          <p:cNvSpPr txBox="1">
            <a:spLocks noGrp="1"/>
          </p:cNvSpPr>
          <p:nvPr>
            <p:ph type="title"/>
          </p:nvPr>
        </p:nvSpPr>
        <p:spPr>
          <a:xfrm>
            <a:off x="5429601" y="2691441"/>
            <a:ext cx="5731785" cy="2509200"/>
          </a:xfrm>
          <a:prstGeom prst="rect">
            <a:avLst/>
          </a:prstGeom>
          <a:noFill/>
          <a:ln>
            <a:noFill/>
          </a:ln>
        </p:spPr>
        <p:txBody>
          <a:bodyPr spcFirstLastPara="1" wrap="square" lIns="91425" tIns="91425" rIns="91425" bIns="91425" anchor="b" anchorCtr="0">
            <a:noAutofit/>
          </a:bodyPr>
          <a:lstStyle>
            <a:lvl1pPr lvl="0" algn="r">
              <a:lnSpc>
                <a:spcPct val="90000"/>
              </a:lnSpc>
              <a:spcBef>
                <a:spcPts val="0"/>
              </a:spcBef>
              <a:spcAft>
                <a:spcPts val="0"/>
              </a:spcAft>
              <a:buSzPts val="3600"/>
              <a:buNone/>
              <a:defRPr sz="9044" b="1"/>
            </a:lvl1pPr>
            <a:lvl2pPr lvl="1" algn="r">
              <a:lnSpc>
                <a:spcPct val="100000"/>
              </a:lnSpc>
              <a:spcBef>
                <a:spcPts val="0"/>
              </a:spcBef>
              <a:spcAft>
                <a:spcPts val="0"/>
              </a:spcAft>
              <a:buSzPts val="3600"/>
              <a:buNone/>
              <a:defRPr sz="4788"/>
            </a:lvl2pPr>
            <a:lvl3pPr lvl="2" algn="r">
              <a:lnSpc>
                <a:spcPct val="100000"/>
              </a:lnSpc>
              <a:spcBef>
                <a:spcPts val="0"/>
              </a:spcBef>
              <a:spcAft>
                <a:spcPts val="0"/>
              </a:spcAft>
              <a:buSzPts val="3600"/>
              <a:buNone/>
              <a:defRPr sz="4788"/>
            </a:lvl3pPr>
            <a:lvl4pPr lvl="3" algn="r">
              <a:lnSpc>
                <a:spcPct val="100000"/>
              </a:lnSpc>
              <a:spcBef>
                <a:spcPts val="0"/>
              </a:spcBef>
              <a:spcAft>
                <a:spcPts val="0"/>
              </a:spcAft>
              <a:buSzPts val="3600"/>
              <a:buNone/>
              <a:defRPr sz="4788"/>
            </a:lvl4pPr>
            <a:lvl5pPr lvl="4" algn="r">
              <a:lnSpc>
                <a:spcPct val="100000"/>
              </a:lnSpc>
              <a:spcBef>
                <a:spcPts val="0"/>
              </a:spcBef>
              <a:spcAft>
                <a:spcPts val="0"/>
              </a:spcAft>
              <a:buSzPts val="3600"/>
              <a:buNone/>
              <a:defRPr sz="4788"/>
            </a:lvl5pPr>
            <a:lvl6pPr lvl="5" algn="r">
              <a:lnSpc>
                <a:spcPct val="100000"/>
              </a:lnSpc>
              <a:spcBef>
                <a:spcPts val="0"/>
              </a:spcBef>
              <a:spcAft>
                <a:spcPts val="0"/>
              </a:spcAft>
              <a:buSzPts val="3600"/>
              <a:buNone/>
              <a:defRPr sz="4788"/>
            </a:lvl6pPr>
            <a:lvl7pPr lvl="6" algn="r">
              <a:lnSpc>
                <a:spcPct val="100000"/>
              </a:lnSpc>
              <a:spcBef>
                <a:spcPts val="0"/>
              </a:spcBef>
              <a:spcAft>
                <a:spcPts val="0"/>
              </a:spcAft>
              <a:buSzPts val="3600"/>
              <a:buNone/>
              <a:defRPr sz="4788"/>
            </a:lvl7pPr>
            <a:lvl8pPr lvl="7" algn="r">
              <a:lnSpc>
                <a:spcPct val="100000"/>
              </a:lnSpc>
              <a:spcBef>
                <a:spcPts val="0"/>
              </a:spcBef>
              <a:spcAft>
                <a:spcPts val="0"/>
              </a:spcAft>
              <a:buSzPts val="3600"/>
              <a:buNone/>
              <a:defRPr sz="4788"/>
            </a:lvl8pPr>
            <a:lvl9pPr lvl="8" algn="r">
              <a:lnSpc>
                <a:spcPct val="100000"/>
              </a:lnSpc>
              <a:spcBef>
                <a:spcPts val="0"/>
              </a:spcBef>
              <a:spcAft>
                <a:spcPts val="0"/>
              </a:spcAft>
              <a:buSzPts val="3600"/>
              <a:buNone/>
              <a:defRPr sz="4788"/>
            </a:lvl9pPr>
          </a:lstStyle>
          <a:p>
            <a:endParaRPr/>
          </a:p>
        </p:txBody>
      </p:sp>
      <p:sp>
        <p:nvSpPr>
          <p:cNvPr id="59" name="Google Shape;59;p8"/>
          <p:cNvSpPr txBox="1">
            <a:spLocks noGrp="1"/>
          </p:cNvSpPr>
          <p:nvPr>
            <p:ph type="title" idx="2"/>
          </p:nvPr>
        </p:nvSpPr>
        <p:spPr>
          <a:xfrm>
            <a:off x="9151903" y="820133"/>
            <a:ext cx="2009417" cy="158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6000"/>
              <a:buNone/>
              <a:defRPr sz="10507" b="1">
                <a:solidFill>
                  <a:schemeClr val="accent2"/>
                </a:solidFill>
              </a:defRPr>
            </a:lvl1pPr>
            <a:lvl2pPr lvl="1" algn="r">
              <a:lnSpc>
                <a:spcPct val="100000"/>
              </a:lnSpc>
              <a:spcBef>
                <a:spcPts val="0"/>
              </a:spcBef>
              <a:spcAft>
                <a:spcPts val="0"/>
              </a:spcAft>
              <a:buSzPts val="6000"/>
              <a:buNone/>
              <a:defRPr sz="7980"/>
            </a:lvl2pPr>
            <a:lvl3pPr lvl="2" algn="r">
              <a:lnSpc>
                <a:spcPct val="100000"/>
              </a:lnSpc>
              <a:spcBef>
                <a:spcPts val="0"/>
              </a:spcBef>
              <a:spcAft>
                <a:spcPts val="0"/>
              </a:spcAft>
              <a:buSzPts val="6000"/>
              <a:buNone/>
              <a:defRPr sz="7980"/>
            </a:lvl3pPr>
            <a:lvl4pPr lvl="3" algn="r">
              <a:lnSpc>
                <a:spcPct val="100000"/>
              </a:lnSpc>
              <a:spcBef>
                <a:spcPts val="0"/>
              </a:spcBef>
              <a:spcAft>
                <a:spcPts val="0"/>
              </a:spcAft>
              <a:buSzPts val="6000"/>
              <a:buNone/>
              <a:defRPr sz="7980"/>
            </a:lvl4pPr>
            <a:lvl5pPr lvl="4" algn="r">
              <a:lnSpc>
                <a:spcPct val="100000"/>
              </a:lnSpc>
              <a:spcBef>
                <a:spcPts val="0"/>
              </a:spcBef>
              <a:spcAft>
                <a:spcPts val="0"/>
              </a:spcAft>
              <a:buSzPts val="6000"/>
              <a:buNone/>
              <a:defRPr sz="7980"/>
            </a:lvl5pPr>
            <a:lvl6pPr lvl="5" algn="r">
              <a:lnSpc>
                <a:spcPct val="100000"/>
              </a:lnSpc>
              <a:spcBef>
                <a:spcPts val="0"/>
              </a:spcBef>
              <a:spcAft>
                <a:spcPts val="0"/>
              </a:spcAft>
              <a:buSzPts val="6000"/>
              <a:buNone/>
              <a:defRPr sz="7980"/>
            </a:lvl6pPr>
            <a:lvl7pPr lvl="6" algn="r">
              <a:lnSpc>
                <a:spcPct val="100000"/>
              </a:lnSpc>
              <a:spcBef>
                <a:spcPts val="0"/>
              </a:spcBef>
              <a:spcAft>
                <a:spcPts val="0"/>
              </a:spcAft>
              <a:buSzPts val="6000"/>
              <a:buNone/>
              <a:defRPr sz="7980"/>
            </a:lvl7pPr>
            <a:lvl8pPr lvl="7" algn="r">
              <a:lnSpc>
                <a:spcPct val="100000"/>
              </a:lnSpc>
              <a:spcBef>
                <a:spcPts val="0"/>
              </a:spcBef>
              <a:spcAft>
                <a:spcPts val="0"/>
              </a:spcAft>
              <a:buSzPts val="6000"/>
              <a:buNone/>
              <a:defRPr sz="7980"/>
            </a:lvl8pPr>
            <a:lvl9pPr lvl="8" algn="r">
              <a:lnSpc>
                <a:spcPct val="100000"/>
              </a:lnSpc>
              <a:spcBef>
                <a:spcPts val="0"/>
              </a:spcBef>
              <a:spcAft>
                <a:spcPts val="0"/>
              </a:spcAft>
              <a:buSzPts val="6000"/>
              <a:buNone/>
              <a:defRPr sz="7980"/>
            </a:lvl9pPr>
          </a:lstStyle>
          <a:p>
            <a:endParaRPr/>
          </a:p>
        </p:txBody>
      </p:sp>
      <p:sp>
        <p:nvSpPr>
          <p:cNvPr id="60" name="Google Shape;60;p8"/>
          <p:cNvSpPr txBox="1">
            <a:spLocks noGrp="1"/>
          </p:cNvSpPr>
          <p:nvPr>
            <p:ph type="subTitle" idx="1"/>
          </p:nvPr>
        </p:nvSpPr>
        <p:spPr>
          <a:xfrm>
            <a:off x="5717753" y="5235700"/>
            <a:ext cx="5443699" cy="66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128"/>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61" name="Google Shape;61;p8"/>
          <p:cNvSpPr/>
          <p:nvPr/>
        </p:nvSpPr>
        <p:spPr>
          <a:xfrm>
            <a:off x="6830959" y="1230351"/>
            <a:ext cx="1364283" cy="1285400"/>
          </a:xfrm>
          <a:custGeom>
            <a:avLst/>
            <a:gdLst/>
            <a:ahLst/>
            <a:cxnLst/>
            <a:rect l="l" t="t" r="r" b="b"/>
            <a:pathLst>
              <a:path w="41030" h="38562" extrusionOk="0">
                <a:moveTo>
                  <a:pt x="26652" y="14311"/>
                </a:moveTo>
                <a:cubicBezTo>
                  <a:pt x="27920" y="14044"/>
                  <a:pt x="28987" y="13677"/>
                  <a:pt x="30022" y="13277"/>
                </a:cubicBezTo>
                <a:cubicBezTo>
                  <a:pt x="31556" y="12643"/>
                  <a:pt x="33057" y="12009"/>
                  <a:pt x="34658" y="11476"/>
                </a:cubicBezTo>
                <a:cubicBezTo>
                  <a:pt x="35926" y="11042"/>
                  <a:pt x="37260" y="10642"/>
                  <a:pt x="38694" y="10909"/>
                </a:cubicBezTo>
                <a:cubicBezTo>
                  <a:pt x="39495" y="11075"/>
                  <a:pt x="40062" y="11509"/>
                  <a:pt x="40596" y="12043"/>
                </a:cubicBezTo>
                <a:cubicBezTo>
                  <a:pt x="41029" y="12476"/>
                  <a:pt x="41029" y="13144"/>
                  <a:pt x="40596" y="13744"/>
                </a:cubicBezTo>
                <a:cubicBezTo>
                  <a:pt x="39995" y="14678"/>
                  <a:pt x="39362" y="15579"/>
                  <a:pt x="38561" y="16346"/>
                </a:cubicBezTo>
                <a:cubicBezTo>
                  <a:pt x="37227" y="17713"/>
                  <a:pt x="35826" y="19014"/>
                  <a:pt x="34391" y="20349"/>
                </a:cubicBezTo>
                <a:cubicBezTo>
                  <a:pt x="34191" y="20549"/>
                  <a:pt x="33924" y="20782"/>
                  <a:pt x="33691" y="20916"/>
                </a:cubicBezTo>
                <a:cubicBezTo>
                  <a:pt x="32423" y="21816"/>
                  <a:pt x="31189" y="22650"/>
                  <a:pt x="29921" y="23518"/>
                </a:cubicBezTo>
                <a:cubicBezTo>
                  <a:pt x="29721" y="23651"/>
                  <a:pt x="29555" y="23818"/>
                  <a:pt x="29388" y="23985"/>
                </a:cubicBezTo>
                <a:cubicBezTo>
                  <a:pt x="29188" y="24218"/>
                  <a:pt x="29088" y="24552"/>
                  <a:pt x="29388" y="24819"/>
                </a:cubicBezTo>
                <a:cubicBezTo>
                  <a:pt x="30855" y="26019"/>
                  <a:pt x="31589" y="27721"/>
                  <a:pt x="32423" y="29322"/>
                </a:cubicBezTo>
                <a:cubicBezTo>
                  <a:pt x="33391" y="31190"/>
                  <a:pt x="34158" y="33158"/>
                  <a:pt x="34525" y="35226"/>
                </a:cubicBezTo>
                <a:cubicBezTo>
                  <a:pt x="34858" y="36994"/>
                  <a:pt x="33024" y="38562"/>
                  <a:pt x="31189" y="38061"/>
                </a:cubicBezTo>
                <a:cubicBezTo>
                  <a:pt x="29421" y="37561"/>
                  <a:pt x="27853" y="36694"/>
                  <a:pt x="26652" y="35226"/>
                </a:cubicBezTo>
                <a:cubicBezTo>
                  <a:pt x="25251" y="33625"/>
                  <a:pt x="24051" y="31824"/>
                  <a:pt x="22349" y="30523"/>
                </a:cubicBezTo>
                <a:cubicBezTo>
                  <a:pt x="21149" y="29622"/>
                  <a:pt x="20014" y="28588"/>
                  <a:pt x="18814" y="27687"/>
                </a:cubicBezTo>
                <a:cubicBezTo>
                  <a:pt x="18013" y="27053"/>
                  <a:pt x="17813" y="27020"/>
                  <a:pt x="16979" y="27587"/>
                </a:cubicBezTo>
                <a:cubicBezTo>
                  <a:pt x="15178" y="28855"/>
                  <a:pt x="13310" y="30022"/>
                  <a:pt x="11575" y="31423"/>
                </a:cubicBezTo>
                <a:cubicBezTo>
                  <a:pt x="9874" y="32858"/>
                  <a:pt x="7906" y="33925"/>
                  <a:pt x="5704" y="34659"/>
                </a:cubicBezTo>
                <a:cubicBezTo>
                  <a:pt x="5137" y="33892"/>
                  <a:pt x="4537" y="33158"/>
                  <a:pt x="4003" y="32357"/>
                </a:cubicBezTo>
                <a:cubicBezTo>
                  <a:pt x="3870" y="32191"/>
                  <a:pt x="3903" y="31824"/>
                  <a:pt x="4003" y="31557"/>
                </a:cubicBezTo>
                <a:cubicBezTo>
                  <a:pt x="4470" y="30122"/>
                  <a:pt x="4904" y="28688"/>
                  <a:pt x="5404" y="27254"/>
                </a:cubicBezTo>
                <a:cubicBezTo>
                  <a:pt x="6071" y="25252"/>
                  <a:pt x="7072" y="23418"/>
                  <a:pt x="8173" y="21583"/>
                </a:cubicBezTo>
                <a:cubicBezTo>
                  <a:pt x="8706" y="20682"/>
                  <a:pt x="8740" y="20582"/>
                  <a:pt x="7906" y="19848"/>
                </a:cubicBezTo>
                <a:cubicBezTo>
                  <a:pt x="6838" y="18848"/>
                  <a:pt x="5671" y="17880"/>
                  <a:pt x="4537" y="16980"/>
                </a:cubicBezTo>
                <a:cubicBezTo>
                  <a:pt x="3870" y="16413"/>
                  <a:pt x="3236" y="15845"/>
                  <a:pt x="2735" y="15145"/>
                </a:cubicBezTo>
                <a:cubicBezTo>
                  <a:pt x="2235" y="14378"/>
                  <a:pt x="1635" y="13644"/>
                  <a:pt x="1068" y="12910"/>
                </a:cubicBezTo>
                <a:cubicBezTo>
                  <a:pt x="867" y="12643"/>
                  <a:pt x="667" y="12343"/>
                  <a:pt x="534" y="12043"/>
                </a:cubicBezTo>
                <a:cubicBezTo>
                  <a:pt x="0" y="10575"/>
                  <a:pt x="534" y="9674"/>
                  <a:pt x="2035" y="9307"/>
                </a:cubicBezTo>
                <a:cubicBezTo>
                  <a:pt x="3736" y="8874"/>
                  <a:pt x="5471" y="8974"/>
                  <a:pt x="7139" y="9641"/>
                </a:cubicBezTo>
                <a:cubicBezTo>
                  <a:pt x="9140" y="10408"/>
                  <a:pt x="11041" y="11309"/>
                  <a:pt x="13009" y="12143"/>
                </a:cubicBezTo>
                <a:cubicBezTo>
                  <a:pt x="13210" y="12210"/>
                  <a:pt x="13376" y="12343"/>
                  <a:pt x="13543" y="12376"/>
                </a:cubicBezTo>
                <a:cubicBezTo>
                  <a:pt x="13877" y="12510"/>
                  <a:pt x="14144" y="12476"/>
                  <a:pt x="14377" y="12176"/>
                </a:cubicBezTo>
                <a:cubicBezTo>
                  <a:pt x="14644" y="11809"/>
                  <a:pt x="14911" y="11476"/>
                  <a:pt x="15178" y="11075"/>
                </a:cubicBezTo>
                <a:cubicBezTo>
                  <a:pt x="17546" y="7373"/>
                  <a:pt x="20682" y="4337"/>
                  <a:pt x="23917" y="1402"/>
                </a:cubicBezTo>
                <a:cubicBezTo>
                  <a:pt x="25552" y="1"/>
                  <a:pt x="27687" y="1235"/>
                  <a:pt x="28187" y="2636"/>
                </a:cubicBezTo>
                <a:cubicBezTo>
                  <a:pt x="28654" y="3870"/>
                  <a:pt x="28487" y="5138"/>
                  <a:pt x="28220" y="6372"/>
                </a:cubicBezTo>
                <a:cubicBezTo>
                  <a:pt x="27753" y="8507"/>
                  <a:pt x="27253" y="10575"/>
                  <a:pt x="26819" y="12710"/>
                </a:cubicBezTo>
                <a:cubicBezTo>
                  <a:pt x="26719" y="13210"/>
                  <a:pt x="26719" y="13677"/>
                  <a:pt x="26652" y="14311"/>
                </a:cubicBezTo>
                <a:close/>
                <a:moveTo>
                  <a:pt x="27019" y="2169"/>
                </a:moveTo>
                <a:cubicBezTo>
                  <a:pt x="26152" y="2136"/>
                  <a:pt x="25585" y="2503"/>
                  <a:pt x="25051" y="2970"/>
                </a:cubicBezTo>
                <a:cubicBezTo>
                  <a:pt x="23484" y="4371"/>
                  <a:pt x="21849" y="5805"/>
                  <a:pt x="20548" y="7506"/>
                </a:cubicBezTo>
                <a:cubicBezTo>
                  <a:pt x="19381" y="9041"/>
                  <a:pt x="18113" y="10508"/>
                  <a:pt x="16912" y="12009"/>
                </a:cubicBezTo>
                <a:cubicBezTo>
                  <a:pt x="16712" y="12276"/>
                  <a:pt x="16579" y="12543"/>
                  <a:pt x="16445" y="12810"/>
                </a:cubicBezTo>
                <a:cubicBezTo>
                  <a:pt x="15845" y="14244"/>
                  <a:pt x="15845" y="14244"/>
                  <a:pt x="14244" y="13977"/>
                </a:cubicBezTo>
                <a:cubicBezTo>
                  <a:pt x="14010" y="13911"/>
                  <a:pt x="13743" y="13811"/>
                  <a:pt x="13510" y="13677"/>
                </a:cubicBezTo>
                <a:cubicBezTo>
                  <a:pt x="12943" y="13377"/>
                  <a:pt x="12409" y="13110"/>
                  <a:pt x="11875" y="12843"/>
                </a:cubicBezTo>
                <a:cubicBezTo>
                  <a:pt x="11008" y="12443"/>
                  <a:pt x="10074" y="12076"/>
                  <a:pt x="9240" y="11676"/>
                </a:cubicBezTo>
                <a:cubicBezTo>
                  <a:pt x="7639" y="10909"/>
                  <a:pt x="6004" y="10275"/>
                  <a:pt x="4170" y="10141"/>
                </a:cubicBezTo>
                <a:cubicBezTo>
                  <a:pt x="2969" y="10041"/>
                  <a:pt x="2702" y="10475"/>
                  <a:pt x="2702" y="11542"/>
                </a:cubicBezTo>
                <a:cubicBezTo>
                  <a:pt x="2702" y="11843"/>
                  <a:pt x="2769" y="12176"/>
                  <a:pt x="2969" y="12443"/>
                </a:cubicBezTo>
                <a:cubicBezTo>
                  <a:pt x="3803" y="13611"/>
                  <a:pt x="4570" y="14845"/>
                  <a:pt x="5571" y="15845"/>
                </a:cubicBezTo>
                <a:cubicBezTo>
                  <a:pt x="7005" y="17313"/>
                  <a:pt x="8740" y="18381"/>
                  <a:pt x="10541" y="19381"/>
                </a:cubicBezTo>
                <a:cubicBezTo>
                  <a:pt x="11575" y="19982"/>
                  <a:pt x="11642" y="20082"/>
                  <a:pt x="11075" y="21183"/>
                </a:cubicBezTo>
                <a:cubicBezTo>
                  <a:pt x="11008" y="21349"/>
                  <a:pt x="10875" y="21550"/>
                  <a:pt x="10808" y="21716"/>
                </a:cubicBezTo>
                <a:cubicBezTo>
                  <a:pt x="9974" y="23317"/>
                  <a:pt x="9007" y="24852"/>
                  <a:pt x="8306" y="26486"/>
                </a:cubicBezTo>
                <a:cubicBezTo>
                  <a:pt x="7505" y="28288"/>
                  <a:pt x="6872" y="30156"/>
                  <a:pt x="6205" y="31990"/>
                </a:cubicBezTo>
                <a:cubicBezTo>
                  <a:pt x="6071" y="32257"/>
                  <a:pt x="6171" y="32624"/>
                  <a:pt x="6138" y="33158"/>
                </a:cubicBezTo>
                <a:cubicBezTo>
                  <a:pt x="6638" y="32891"/>
                  <a:pt x="6972" y="32791"/>
                  <a:pt x="7305" y="32624"/>
                </a:cubicBezTo>
                <a:cubicBezTo>
                  <a:pt x="7572" y="32491"/>
                  <a:pt x="7839" y="32324"/>
                  <a:pt x="8073" y="32157"/>
                </a:cubicBezTo>
                <a:cubicBezTo>
                  <a:pt x="9140" y="31523"/>
                  <a:pt x="10241" y="31023"/>
                  <a:pt x="11175" y="30256"/>
                </a:cubicBezTo>
                <a:cubicBezTo>
                  <a:pt x="12976" y="28755"/>
                  <a:pt x="15078" y="27687"/>
                  <a:pt x="16512" y="25753"/>
                </a:cubicBezTo>
                <a:cubicBezTo>
                  <a:pt x="16745" y="25386"/>
                  <a:pt x="17079" y="25352"/>
                  <a:pt x="17479" y="25652"/>
                </a:cubicBezTo>
                <a:cubicBezTo>
                  <a:pt x="18013" y="26086"/>
                  <a:pt x="18580" y="26553"/>
                  <a:pt x="19147" y="27020"/>
                </a:cubicBezTo>
                <a:cubicBezTo>
                  <a:pt x="20815" y="28388"/>
                  <a:pt x="22516" y="29722"/>
                  <a:pt x="24151" y="31190"/>
                </a:cubicBezTo>
                <a:cubicBezTo>
                  <a:pt x="25752" y="32591"/>
                  <a:pt x="27053" y="34392"/>
                  <a:pt x="28821" y="35693"/>
                </a:cubicBezTo>
                <a:cubicBezTo>
                  <a:pt x="29521" y="36227"/>
                  <a:pt x="30222" y="36527"/>
                  <a:pt x="30989" y="36794"/>
                </a:cubicBezTo>
                <a:cubicBezTo>
                  <a:pt x="31856" y="37027"/>
                  <a:pt x="32256" y="36827"/>
                  <a:pt x="32757" y="35993"/>
                </a:cubicBezTo>
                <a:cubicBezTo>
                  <a:pt x="33157" y="35359"/>
                  <a:pt x="33324" y="34692"/>
                  <a:pt x="33157" y="33992"/>
                </a:cubicBezTo>
                <a:cubicBezTo>
                  <a:pt x="32924" y="33225"/>
                  <a:pt x="32723" y="32457"/>
                  <a:pt x="32457" y="31690"/>
                </a:cubicBezTo>
                <a:cubicBezTo>
                  <a:pt x="31623" y="29222"/>
                  <a:pt x="30222" y="27154"/>
                  <a:pt x="28721" y="25052"/>
                </a:cubicBezTo>
                <a:cubicBezTo>
                  <a:pt x="28420" y="24685"/>
                  <a:pt x="28220" y="24218"/>
                  <a:pt x="28053" y="23818"/>
                </a:cubicBezTo>
                <a:cubicBezTo>
                  <a:pt x="27887" y="23384"/>
                  <a:pt x="28087" y="23017"/>
                  <a:pt x="28454" y="22784"/>
                </a:cubicBezTo>
                <a:cubicBezTo>
                  <a:pt x="29555" y="21983"/>
                  <a:pt x="30622" y="21183"/>
                  <a:pt x="31689" y="20349"/>
                </a:cubicBezTo>
                <a:cubicBezTo>
                  <a:pt x="34225" y="18347"/>
                  <a:pt x="36459" y="16012"/>
                  <a:pt x="38528" y="13510"/>
                </a:cubicBezTo>
                <a:cubicBezTo>
                  <a:pt x="38895" y="13043"/>
                  <a:pt x="39228" y="12510"/>
                  <a:pt x="39395" y="11943"/>
                </a:cubicBezTo>
                <a:cubicBezTo>
                  <a:pt x="38528" y="11609"/>
                  <a:pt x="38127" y="11509"/>
                  <a:pt x="37293" y="11809"/>
                </a:cubicBezTo>
                <a:cubicBezTo>
                  <a:pt x="35926" y="12276"/>
                  <a:pt x="34591" y="12777"/>
                  <a:pt x="33257" y="13310"/>
                </a:cubicBezTo>
                <a:cubicBezTo>
                  <a:pt x="32056" y="13811"/>
                  <a:pt x="30889" y="14378"/>
                  <a:pt x="29621" y="14811"/>
                </a:cubicBezTo>
                <a:cubicBezTo>
                  <a:pt x="28354" y="15278"/>
                  <a:pt x="27186" y="15845"/>
                  <a:pt x="26052" y="16613"/>
                </a:cubicBezTo>
                <a:cubicBezTo>
                  <a:pt x="25251" y="17146"/>
                  <a:pt x="24918" y="17013"/>
                  <a:pt x="24418" y="16179"/>
                </a:cubicBezTo>
                <a:cubicBezTo>
                  <a:pt x="24084" y="15645"/>
                  <a:pt x="24084" y="15112"/>
                  <a:pt x="24351" y="14511"/>
                </a:cubicBezTo>
                <a:cubicBezTo>
                  <a:pt x="24618" y="13811"/>
                  <a:pt x="24918" y="13110"/>
                  <a:pt x="25118" y="12376"/>
                </a:cubicBezTo>
                <a:cubicBezTo>
                  <a:pt x="25752" y="10208"/>
                  <a:pt x="26352" y="8007"/>
                  <a:pt x="26886" y="5805"/>
                </a:cubicBezTo>
                <a:cubicBezTo>
                  <a:pt x="27186" y="4671"/>
                  <a:pt x="27253" y="3470"/>
                  <a:pt x="27019" y="2169"/>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 name="Google Shape;62;p8"/>
          <p:cNvSpPr/>
          <p:nvPr/>
        </p:nvSpPr>
        <p:spPr>
          <a:xfrm>
            <a:off x="1802496" y="5601851"/>
            <a:ext cx="775868" cy="805307"/>
          </a:xfrm>
          <a:custGeom>
            <a:avLst/>
            <a:gdLst/>
            <a:ahLst/>
            <a:cxnLst/>
            <a:rect l="l" t="t" r="r" b="b"/>
            <a:pathLst>
              <a:path w="41497" h="42965" extrusionOk="0">
                <a:moveTo>
                  <a:pt x="19481" y="42964"/>
                </a:moveTo>
                <a:cubicBezTo>
                  <a:pt x="19281" y="42497"/>
                  <a:pt x="19014" y="42130"/>
                  <a:pt x="18914" y="41730"/>
                </a:cubicBezTo>
                <a:cubicBezTo>
                  <a:pt x="18213" y="39829"/>
                  <a:pt x="17613" y="37861"/>
                  <a:pt x="16845" y="35959"/>
                </a:cubicBezTo>
                <a:cubicBezTo>
                  <a:pt x="15911" y="33491"/>
                  <a:pt x="14844" y="31056"/>
                  <a:pt x="13910" y="28654"/>
                </a:cubicBezTo>
                <a:cubicBezTo>
                  <a:pt x="13610" y="27954"/>
                  <a:pt x="13143" y="27620"/>
                  <a:pt x="12442" y="27453"/>
                </a:cubicBezTo>
                <a:cubicBezTo>
                  <a:pt x="10274" y="26953"/>
                  <a:pt x="8106" y="26419"/>
                  <a:pt x="5938" y="25885"/>
                </a:cubicBezTo>
                <a:cubicBezTo>
                  <a:pt x="4403" y="25485"/>
                  <a:pt x="2869" y="25018"/>
                  <a:pt x="1401" y="24518"/>
                </a:cubicBezTo>
                <a:cubicBezTo>
                  <a:pt x="567" y="24284"/>
                  <a:pt x="0" y="23717"/>
                  <a:pt x="67" y="22616"/>
                </a:cubicBezTo>
                <a:cubicBezTo>
                  <a:pt x="901" y="22216"/>
                  <a:pt x="1768" y="21716"/>
                  <a:pt x="2669" y="21482"/>
                </a:cubicBezTo>
                <a:cubicBezTo>
                  <a:pt x="5304" y="20815"/>
                  <a:pt x="7906" y="19881"/>
                  <a:pt x="10341" y="18780"/>
                </a:cubicBezTo>
                <a:cubicBezTo>
                  <a:pt x="11075" y="18447"/>
                  <a:pt x="11842" y="18180"/>
                  <a:pt x="12609" y="17880"/>
                </a:cubicBezTo>
                <a:cubicBezTo>
                  <a:pt x="13310" y="17613"/>
                  <a:pt x="13643" y="17012"/>
                  <a:pt x="13910" y="16312"/>
                </a:cubicBezTo>
                <a:cubicBezTo>
                  <a:pt x="15244" y="11875"/>
                  <a:pt x="16645" y="7405"/>
                  <a:pt x="18013" y="3002"/>
                </a:cubicBezTo>
                <a:cubicBezTo>
                  <a:pt x="18213" y="2369"/>
                  <a:pt x="18347" y="1701"/>
                  <a:pt x="18580" y="1101"/>
                </a:cubicBezTo>
                <a:cubicBezTo>
                  <a:pt x="18680" y="701"/>
                  <a:pt x="18914" y="334"/>
                  <a:pt x="19180" y="134"/>
                </a:cubicBezTo>
                <a:cubicBezTo>
                  <a:pt x="19347" y="0"/>
                  <a:pt x="19881" y="0"/>
                  <a:pt x="20014" y="134"/>
                </a:cubicBezTo>
                <a:cubicBezTo>
                  <a:pt x="20515" y="801"/>
                  <a:pt x="21149" y="1368"/>
                  <a:pt x="21315" y="2235"/>
                </a:cubicBezTo>
                <a:cubicBezTo>
                  <a:pt x="21582" y="3403"/>
                  <a:pt x="22016" y="4537"/>
                  <a:pt x="22416" y="5671"/>
                </a:cubicBezTo>
                <a:cubicBezTo>
                  <a:pt x="22449" y="5838"/>
                  <a:pt x="22583" y="6004"/>
                  <a:pt x="22583" y="6171"/>
                </a:cubicBezTo>
                <a:cubicBezTo>
                  <a:pt x="22983" y="9007"/>
                  <a:pt x="24151" y="11642"/>
                  <a:pt x="24951" y="14377"/>
                </a:cubicBezTo>
                <a:cubicBezTo>
                  <a:pt x="25652" y="16712"/>
                  <a:pt x="25518" y="16712"/>
                  <a:pt x="28287" y="17046"/>
                </a:cubicBezTo>
                <a:cubicBezTo>
                  <a:pt x="29821" y="17246"/>
                  <a:pt x="31356" y="17479"/>
                  <a:pt x="32924" y="17713"/>
                </a:cubicBezTo>
                <a:cubicBezTo>
                  <a:pt x="35192" y="18147"/>
                  <a:pt x="37494" y="18547"/>
                  <a:pt x="39762" y="19014"/>
                </a:cubicBezTo>
                <a:cubicBezTo>
                  <a:pt x="40429" y="19147"/>
                  <a:pt x="41196" y="19181"/>
                  <a:pt x="41496" y="20181"/>
                </a:cubicBezTo>
                <a:cubicBezTo>
                  <a:pt x="41196" y="20381"/>
                  <a:pt x="40863" y="20648"/>
                  <a:pt x="40529" y="20848"/>
                </a:cubicBezTo>
                <a:cubicBezTo>
                  <a:pt x="37427" y="22650"/>
                  <a:pt x="34225" y="24418"/>
                  <a:pt x="31089" y="26152"/>
                </a:cubicBezTo>
                <a:cubicBezTo>
                  <a:pt x="29421" y="27053"/>
                  <a:pt x="27687" y="27920"/>
                  <a:pt x="25952" y="28721"/>
                </a:cubicBezTo>
                <a:cubicBezTo>
                  <a:pt x="24885" y="29188"/>
                  <a:pt x="24317" y="29855"/>
                  <a:pt x="24017" y="30922"/>
                </a:cubicBezTo>
                <a:cubicBezTo>
                  <a:pt x="23117" y="34358"/>
                  <a:pt x="22116" y="37727"/>
                  <a:pt x="21149" y="41096"/>
                </a:cubicBezTo>
                <a:cubicBezTo>
                  <a:pt x="20848" y="41830"/>
                  <a:pt x="20481" y="42564"/>
                  <a:pt x="19481" y="42964"/>
                </a:cubicBezTo>
                <a:close/>
                <a:moveTo>
                  <a:pt x="21249" y="19981"/>
                </a:moveTo>
                <a:cubicBezTo>
                  <a:pt x="20515" y="22016"/>
                  <a:pt x="20181" y="23951"/>
                  <a:pt x="20181" y="25952"/>
                </a:cubicBezTo>
                <a:cubicBezTo>
                  <a:pt x="20815" y="24184"/>
                  <a:pt x="21282" y="22350"/>
                  <a:pt x="21682" y="20548"/>
                </a:cubicBezTo>
                <a:cubicBezTo>
                  <a:pt x="21682" y="20448"/>
                  <a:pt x="21482" y="20281"/>
                  <a:pt x="21249" y="19981"/>
                </a:cubicBezTo>
                <a:close/>
                <a:moveTo>
                  <a:pt x="20014" y="33724"/>
                </a:moveTo>
                <a:cubicBezTo>
                  <a:pt x="20982" y="32056"/>
                  <a:pt x="21149" y="31323"/>
                  <a:pt x="20682" y="30355"/>
                </a:cubicBezTo>
                <a:cubicBezTo>
                  <a:pt x="20148" y="31156"/>
                  <a:pt x="19881" y="32190"/>
                  <a:pt x="20014" y="33724"/>
                </a:cubicBezTo>
                <a:close/>
                <a:moveTo>
                  <a:pt x="16612" y="16112"/>
                </a:moveTo>
                <a:cubicBezTo>
                  <a:pt x="17312" y="14811"/>
                  <a:pt x="16812" y="13343"/>
                  <a:pt x="17079" y="12009"/>
                </a:cubicBezTo>
                <a:cubicBezTo>
                  <a:pt x="16645" y="13343"/>
                  <a:pt x="16112" y="14644"/>
                  <a:pt x="16612" y="16112"/>
                </a:cubicBezTo>
                <a:close/>
                <a:moveTo>
                  <a:pt x="22283" y="24451"/>
                </a:moveTo>
                <a:cubicBezTo>
                  <a:pt x="22149" y="24384"/>
                  <a:pt x="22083" y="24384"/>
                  <a:pt x="21949" y="24351"/>
                </a:cubicBezTo>
                <a:cubicBezTo>
                  <a:pt x="21182" y="25652"/>
                  <a:pt x="21149" y="26286"/>
                  <a:pt x="21816" y="27053"/>
                </a:cubicBezTo>
                <a:cubicBezTo>
                  <a:pt x="21949" y="26152"/>
                  <a:pt x="22116" y="25285"/>
                  <a:pt x="22283" y="24451"/>
                </a:cubicBezTo>
                <a:close/>
                <a:moveTo>
                  <a:pt x="15278" y="22283"/>
                </a:moveTo>
                <a:cubicBezTo>
                  <a:pt x="15511" y="21115"/>
                  <a:pt x="16112" y="20015"/>
                  <a:pt x="15911" y="18547"/>
                </a:cubicBezTo>
                <a:cubicBezTo>
                  <a:pt x="15244" y="19981"/>
                  <a:pt x="14977" y="21449"/>
                  <a:pt x="15278" y="22283"/>
                </a:cubicBezTo>
                <a:close/>
                <a:moveTo>
                  <a:pt x="11241" y="20281"/>
                </a:moveTo>
                <a:cubicBezTo>
                  <a:pt x="10141" y="20782"/>
                  <a:pt x="10608" y="21549"/>
                  <a:pt x="10774" y="22283"/>
                </a:cubicBezTo>
                <a:cubicBezTo>
                  <a:pt x="10941" y="21616"/>
                  <a:pt x="11108" y="20949"/>
                  <a:pt x="11241" y="20281"/>
                </a:cubicBezTo>
                <a:close/>
                <a:moveTo>
                  <a:pt x="8473" y="22850"/>
                </a:moveTo>
                <a:cubicBezTo>
                  <a:pt x="8606" y="22883"/>
                  <a:pt x="8740" y="22883"/>
                  <a:pt x="8906" y="22950"/>
                </a:cubicBezTo>
                <a:cubicBezTo>
                  <a:pt x="9007" y="22450"/>
                  <a:pt x="9107" y="21983"/>
                  <a:pt x="9240" y="21482"/>
                </a:cubicBezTo>
                <a:cubicBezTo>
                  <a:pt x="8439" y="21782"/>
                  <a:pt x="8139" y="22216"/>
                  <a:pt x="8473" y="22850"/>
                </a:cubicBezTo>
                <a:close/>
                <a:moveTo>
                  <a:pt x="11241" y="24451"/>
                </a:moveTo>
                <a:cubicBezTo>
                  <a:pt x="10307" y="24885"/>
                  <a:pt x="10307" y="24885"/>
                  <a:pt x="10674" y="25719"/>
                </a:cubicBezTo>
                <a:cubicBezTo>
                  <a:pt x="11275" y="25485"/>
                  <a:pt x="11408" y="25018"/>
                  <a:pt x="11241" y="24451"/>
                </a:cubicBezTo>
                <a:close/>
                <a:moveTo>
                  <a:pt x="21782" y="28054"/>
                </a:moveTo>
                <a:cubicBezTo>
                  <a:pt x="21649" y="28020"/>
                  <a:pt x="21549" y="28020"/>
                  <a:pt x="21449" y="27987"/>
                </a:cubicBezTo>
                <a:cubicBezTo>
                  <a:pt x="21215" y="28387"/>
                  <a:pt x="20848" y="28821"/>
                  <a:pt x="21449" y="29621"/>
                </a:cubicBezTo>
                <a:cubicBezTo>
                  <a:pt x="21616" y="28954"/>
                  <a:pt x="21682" y="28487"/>
                  <a:pt x="21782" y="28054"/>
                </a:cubicBezTo>
                <a:close/>
                <a:moveTo>
                  <a:pt x="17179" y="33191"/>
                </a:moveTo>
                <a:cubicBezTo>
                  <a:pt x="17779" y="32790"/>
                  <a:pt x="17880" y="32457"/>
                  <a:pt x="17446" y="32157"/>
                </a:cubicBezTo>
                <a:cubicBezTo>
                  <a:pt x="17346" y="32056"/>
                  <a:pt x="17146" y="32190"/>
                  <a:pt x="16979" y="32223"/>
                </a:cubicBezTo>
                <a:cubicBezTo>
                  <a:pt x="17012" y="32557"/>
                  <a:pt x="17112" y="32890"/>
                  <a:pt x="17179" y="33191"/>
                </a:cubicBezTo>
                <a:close/>
                <a:moveTo>
                  <a:pt x="19981" y="10775"/>
                </a:moveTo>
                <a:cubicBezTo>
                  <a:pt x="20081" y="10775"/>
                  <a:pt x="20181" y="10808"/>
                  <a:pt x="20281" y="10808"/>
                </a:cubicBezTo>
                <a:cubicBezTo>
                  <a:pt x="20415" y="10441"/>
                  <a:pt x="20648" y="10041"/>
                  <a:pt x="20181" y="9607"/>
                </a:cubicBezTo>
                <a:cubicBezTo>
                  <a:pt x="20148" y="9974"/>
                  <a:pt x="20081" y="10374"/>
                  <a:pt x="19981" y="10775"/>
                </a:cubicBezTo>
                <a:close/>
                <a:moveTo>
                  <a:pt x="19447" y="3369"/>
                </a:moveTo>
                <a:cubicBezTo>
                  <a:pt x="19247" y="3803"/>
                  <a:pt x="19114" y="4036"/>
                  <a:pt x="18847" y="4470"/>
                </a:cubicBezTo>
                <a:cubicBezTo>
                  <a:pt x="19681" y="4337"/>
                  <a:pt x="19647" y="3970"/>
                  <a:pt x="19447" y="3369"/>
                </a:cubicBezTo>
                <a:close/>
                <a:moveTo>
                  <a:pt x="22516" y="10808"/>
                </a:moveTo>
                <a:cubicBezTo>
                  <a:pt x="22650" y="10775"/>
                  <a:pt x="22783" y="10708"/>
                  <a:pt x="22950" y="10675"/>
                </a:cubicBezTo>
                <a:cubicBezTo>
                  <a:pt x="22816" y="10441"/>
                  <a:pt x="22750" y="10207"/>
                  <a:pt x="22616" y="9974"/>
                </a:cubicBezTo>
                <a:cubicBezTo>
                  <a:pt x="22516" y="10007"/>
                  <a:pt x="22449" y="10041"/>
                  <a:pt x="22349" y="10041"/>
                </a:cubicBezTo>
                <a:cubicBezTo>
                  <a:pt x="22383" y="10308"/>
                  <a:pt x="22483" y="10541"/>
                  <a:pt x="22516" y="10808"/>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 name="Google Shape;63;p8"/>
          <p:cNvSpPr/>
          <p:nvPr/>
        </p:nvSpPr>
        <p:spPr>
          <a:xfrm>
            <a:off x="-240405" y="4829588"/>
            <a:ext cx="2187226" cy="3635859"/>
          </a:xfrm>
          <a:custGeom>
            <a:avLst/>
            <a:gdLst/>
            <a:ahLst/>
            <a:cxnLst/>
            <a:rect l="l" t="t" r="r" b="b"/>
            <a:pathLst>
              <a:path w="5095" h="8449" extrusionOk="0">
                <a:moveTo>
                  <a:pt x="3682" y="241"/>
                </a:moveTo>
                <a:cubicBezTo>
                  <a:pt x="3958" y="241"/>
                  <a:pt x="4222" y="334"/>
                  <a:pt x="4456" y="482"/>
                </a:cubicBezTo>
                <a:cubicBezTo>
                  <a:pt x="4721" y="640"/>
                  <a:pt x="4751" y="915"/>
                  <a:pt x="4584" y="1171"/>
                </a:cubicBezTo>
                <a:cubicBezTo>
                  <a:pt x="4426" y="1427"/>
                  <a:pt x="4180" y="1564"/>
                  <a:pt x="3895" y="1613"/>
                </a:cubicBezTo>
                <a:cubicBezTo>
                  <a:pt x="3748" y="1643"/>
                  <a:pt x="3610" y="1653"/>
                  <a:pt x="3462" y="1663"/>
                </a:cubicBezTo>
                <a:cubicBezTo>
                  <a:pt x="3315" y="1643"/>
                  <a:pt x="3177" y="1623"/>
                  <a:pt x="3020" y="1604"/>
                </a:cubicBezTo>
                <a:cubicBezTo>
                  <a:pt x="2921" y="1594"/>
                  <a:pt x="2862" y="1545"/>
                  <a:pt x="2853" y="1446"/>
                </a:cubicBezTo>
                <a:cubicBezTo>
                  <a:pt x="2823" y="1259"/>
                  <a:pt x="2774" y="1082"/>
                  <a:pt x="2803" y="905"/>
                </a:cubicBezTo>
                <a:cubicBezTo>
                  <a:pt x="2853" y="571"/>
                  <a:pt x="3049" y="374"/>
                  <a:pt x="3354" y="286"/>
                </a:cubicBezTo>
                <a:cubicBezTo>
                  <a:pt x="3465" y="255"/>
                  <a:pt x="3574" y="241"/>
                  <a:pt x="3682" y="241"/>
                </a:cubicBezTo>
                <a:close/>
                <a:moveTo>
                  <a:pt x="1" y="0"/>
                </a:moveTo>
                <a:cubicBezTo>
                  <a:pt x="1" y="69"/>
                  <a:pt x="1" y="138"/>
                  <a:pt x="10" y="237"/>
                </a:cubicBezTo>
                <a:lnTo>
                  <a:pt x="482" y="600"/>
                </a:lnTo>
                <a:cubicBezTo>
                  <a:pt x="1151" y="1082"/>
                  <a:pt x="1849" y="1505"/>
                  <a:pt x="2646" y="1722"/>
                </a:cubicBezTo>
                <a:cubicBezTo>
                  <a:pt x="2735" y="1751"/>
                  <a:pt x="2784" y="1781"/>
                  <a:pt x="2823" y="1869"/>
                </a:cubicBezTo>
                <a:cubicBezTo>
                  <a:pt x="2872" y="1997"/>
                  <a:pt x="2921" y="2125"/>
                  <a:pt x="2990" y="2243"/>
                </a:cubicBezTo>
                <a:cubicBezTo>
                  <a:pt x="3128" y="2459"/>
                  <a:pt x="3285" y="2656"/>
                  <a:pt x="3433" y="2862"/>
                </a:cubicBezTo>
                <a:cubicBezTo>
                  <a:pt x="3679" y="3148"/>
                  <a:pt x="3944" y="3443"/>
                  <a:pt x="4190" y="3738"/>
                </a:cubicBezTo>
                <a:cubicBezTo>
                  <a:pt x="4515" y="4141"/>
                  <a:pt x="4741" y="4603"/>
                  <a:pt x="4810" y="5124"/>
                </a:cubicBezTo>
                <a:cubicBezTo>
                  <a:pt x="4859" y="5449"/>
                  <a:pt x="4898" y="5783"/>
                  <a:pt x="4810" y="6098"/>
                </a:cubicBezTo>
                <a:cubicBezTo>
                  <a:pt x="4741" y="6373"/>
                  <a:pt x="4633" y="6629"/>
                  <a:pt x="4515" y="6885"/>
                </a:cubicBezTo>
                <a:cubicBezTo>
                  <a:pt x="4436" y="7091"/>
                  <a:pt x="4269" y="7239"/>
                  <a:pt x="4102" y="7377"/>
                </a:cubicBezTo>
                <a:cubicBezTo>
                  <a:pt x="4023" y="7436"/>
                  <a:pt x="3964" y="7514"/>
                  <a:pt x="3895" y="7563"/>
                </a:cubicBezTo>
                <a:cubicBezTo>
                  <a:pt x="3718" y="7681"/>
                  <a:pt x="3551" y="7829"/>
                  <a:pt x="3364" y="7927"/>
                </a:cubicBezTo>
                <a:cubicBezTo>
                  <a:pt x="2915" y="8161"/>
                  <a:pt x="2440" y="8253"/>
                  <a:pt x="1938" y="8253"/>
                </a:cubicBezTo>
                <a:cubicBezTo>
                  <a:pt x="1912" y="8253"/>
                  <a:pt x="1885" y="8252"/>
                  <a:pt x="1859" y="8252"/>
                </a:cubicBezTo>
                <a:cubicBezTo>
                  <a:pt x="1309" y="8252"/>
                  <a:pt x="768" y="8173"/>
                  <a:pt x="217" y="8104"/>
                </a:cubicBezTo>
                <a:cubicBezTo>
                  <a:pt x="158" y="8095"/>
                  <a:pt x="79" y="8095"/>
                  <a:pt x="10" y="8095"/>
                </a:cubicBezTo>
                <a:lnTo>
                  <a:pt x="10" y="8252"/>
                </a:lnTo>
                <a:cubicBezTo>
                  <a:pt x="394" y="8301"/>
                  <a:pt x="768" y="8360"/>
                  <a:pt x="1151" y="8399"/>
                </a:cubicBezTo>
                <a:cubicBezTo>
                  <a:pt x="1466" y="8419"/>
                  <a:pt x="1790" y="8439"/>
                  <a:pt x="2125" y="8449"/>
                </a:cubicBezTo>
                <a:cubicBezTo>
                  <a:pt x="2607" y="8399"/>
                  <a:pt x="3069" y="8311"/>
                  <a:pt x="3492" y="8065"/>
                </a:cubicBezTo>
                <a:cubicBezTo>
                  <a:pt x="3669" y="7947"/>
                  <a:pt x="3856" y="7809"/>
                  <a:pt x="4043" y="7672"/>
                </a:cubicBezTo>
                <a:cubicBezTo>
                  <a:pt x="4092" y="7632"/>
                  <a:pt x="4131" y="7573"/>
                  <a:pt x="4180" y="7534"/>
                </a:cubicBezTo>
                <a:cubicBezTo>
                  <a:pt x="4721" y="7111"/>
                  <a:pt x="4977" y="6521"/>
                  <a:pt x="5026" y="5862"/>
                </a:cubicBezTo>
                <a:cubicBezTo>
                  <a:pt x="5095" y="4957"/>
                  <a:pt x="4829" y="4141"/>
                  <a:pt x="4180" y="3472"/>
                </a:cubicBezTo>
                <a:cubicBezTo>
                  <a:pt x="3807" y="3089"/>
                  <a:pt x="3492" y="2656"/>
                  <a:pt x="3197" y="2213"/>
                </a:cubicBezTo>
                <a:cubicBezTo>
                  <a:pt x="3138" y="2135"/>
                  <a:pt x="3099" y="2046"/>
                  <a:pt x="3059" y="1958"/>
                </a:cubicBezTo>
                <a:cubicBezTo>
                  <a:pt x="3049" y="1918"/>
                  <a:pt x="3049" y="1869"/>
                  <a:pt x="3030" y="1820"/>
                </a:cubicBezTo>
                <a:cubicBezTo>
                  <a:pt x="3082" y="1820"/>
                  <a:pt x="3121" y="1816"/>
                  <a:pt x="3159" y="1816"/>
                </a:cubicBezTo>
                <a:cubicBezTo>
                  <a:pt x="3178" y="1816"/>
                  <a:pt x="3197" y="1817"/>
                  <a:pt x="3217" y="1820"/>
                </a:cubicBezTo>
                <a:cubicBezTo>
                  <a:pt x="3300" y="1831"/>
                  <a:pt x="3382" y="1836"/>
                  <a:pt x="3465" y="1836"/>
                </a:cubicBezTo>
                <a:cubicBezTo>
                  <a:pt x="3683" y="1836"/>
                  <a:pt x="3897" y="1801"/>
                  <a:pt x="4111" y="1751"/>
                </a:cubicBezTo>
                <a:cubicBezTo>
                  <a:pt x="4456" y="1663"/>
                  <a:pt x="4692" y="1446"/>
                  <a:pt x="4829" y="1112"/>
                </a:cubicBezTo>
                <a:cubicBezTo>
                  <a:pt x="4918" y="876"/>
                  <a:pt x="4879" y="610"/>
                  <a:pt x="4682" y="443"/>
                </a:cubicBezTo>
                <a:cubicBezTo>
                  <a:pt x="4392" y="194"/>
                  <a:pt x="4079" y="69"/>
                  <a:pt x="3740" y="69"/>
                </a:cubicBezTo>
                <a:cubicBezTo>
                  <a:pt x="3584" y="69"/>
                  <a:pt x="3423" y="95"/>
                  <a:pt x="3256" y="148"/>
                </a:cubicBezTo>
                <a:cubicBezTo>
                  <a:pt x="3000" y="227"/>
                  <a:pt x="2833" y="414"/>
                  <a:pt x="2676" y="610"/>
                </a:cubicBezTo>
                <a:cubicBezTo>
                  <a:pt x="2587" y="905"/>
                  <a:pt x="2617" y="1200"/>
                  <a:pt x="2676" y="1515"/>
                </a:cubicBezTo>
                <a:cubicBezTo>
                  <a:pt x="2567" y="1495"/>
                  <a:pt x="2479" y="1466"/>
                  <a:pt x="2410" y="1446"/>
                </a:cubicBezTo>
                <a:cubicBezTo>
                  <a:pt x="1692" y="1200"/>
                  <a:pt x="1063" y="787"/>
                  <a:pt x="463" y="345"/>
                </a:cubicBezTo>
                <a:cubicBezTo>
                  <a:pt x="315" y="227"/>
                  <a:pt x="158" y="118"/>
                  <a:pt x="1"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9"/>
          <p:cNvSpPr txBox="1">
            <a:spLocks noGrp="1"/>
          </p:cNvSpPr>
          <p:nvPr>
            <p:ph type="subTitle" idx="1"/>
          </p:nvPr>
        </p:nvSpPr>
        <p:spPr>
          <a:xfrm>
            <a:off x="1571336" y="3904300"/>
            <a:ext cx="3867209" cy="67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926" b="1">
                <a:solidFill>
                  <a:schemeClr val="lt1"/>
                </a:solidFill>
                <a:latin typeface="Margarine"/>
                <a:ea typeface="Margarine"/>
                <a:cs typeface="Margarine"/>
                <a:sym typeface="Margarine"/>
              </a:defRPr>
            </a:lvl1pPr>
            <a:lvl2pPr lvl="1"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6" name="Google Shape;66;p9"/>
          <p:cNvSpPr txBox="1">
            <a:spLocks noGrp="1"/>
          </p:cNvSpPr>
          <p:nvPr>
            <p:ph type="subTitle" idx="2"/>
          </p:nvPr>
        </p:nvSpPr>
        <p:spPr>
          <a:xfrm>
            <a:off x="6432447" y="3904300"/>
            <a:ext cx="3867209" cy="67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926" b="1">
                <a:solidFill>
                  <a:schemeClr val="lt1"/>
                </a:solidFill>
                <a:latin typeface="Margarine"/>
                <a:ea typeface="Margarine"/>
                <a:cs typeface="Margarine"/>
                <a:sym typeface="Margarine"/>
              </a:defRPr>
            </a:lvl1pPr>
            <a:lvl2pPr lvl="1"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67" name="Google Shape;67;p9"/>
          <p:cNvSpPr txBox="1">
            <a:spLocks noGrp="1"/>
          </p:cNvSpPr>
          <p:nvPr>
            <p:ph type="subTitle" idx="3"/>
          </p:nvPr>
        </p:nvSpPr>
        <p:spPr>
          <a:xfrm>
            <a:off x="1571336" y="4547100"/>
            <a:ext cx="3867209" cy="98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9"/>
          <p:cNvSpPr txBox="1">
            <a:spLocks noGrp="1"/>
          </p:cNvSpPr>
          <p:nvPr>
            <p:ph type="subTitle" idx="4"/>
          </p:nvPr>
        </p:nvSpPr>
        <p:spPr>
          <a:xfrm>
            <a:off x="6432447" y="4547100"/>
            <a:ext cx="3867209" cy="98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9"/>
          <p:cNvSpPr txBox="1">
            <a:spLocks noGrp="1"/>
          </p:cNvSpPr>
          <p:nvPr>
            <p:ph type="title"/>
          </p:nvPr>
        </p:nvSpPr>
        <p:spPr>
          <a:xfrm>
            <a:off x="957625" y="593367"/>
            <a:ext cx="10246588"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0" name="Google Shape;70;p9"/>
          <p:cNvSpPr/>
          <p:nvPr/>
        </p:nvSpPr>
        <p:spPr>
          <a:xfrm>
            <a:off x="6538155" y="-445466"/>
            <a:ext cx="5623690" cy="2656913"/>
          </a:xfrm>
          <a:custGeom>
            <a:avLst/>
            <a:gdLst/>
            <a:ahLst/>
            <a:cxnLst/>
            <a:rect l="l" t="t" r="r" b="b"/>
            <a:pathLst>
              <a:path w="29702" h="13998" extrusionOk="0">
                <a:moveTo>
                  <a:pt x="1082" y="0"/>
                </a:moveTo>
                <a:cubicBezTo>
                  <a:pt x="435" y="0"/>
                  <a:pt x="1" y="8"/>
                  <a:pt x="1" y="31"/>
                </a:cubicBezTo>
                <a:cubicBezTo>
                  <a:pt x="1" y="385"/>
                  <a:pt x="1810" y="2125"/>
                  <a:pt x="2902" y="3040"/>
                </a:cubicBezTo>
                <a:cubicBezTo>
                  <a:pt x="3040" y="3148"/>
                  <a:pt x="3158" y="3247"/>
                  <a:pt x="3295" y="3355"/>
                </a:cubicBezTo>
                <a:cubicBezTo>
                  <a:pt x="3256" y="3384"/>
                  <a:pt x="3246" y="3424"/>
                  <a:pt x="3217" y="3443"/>
                </a:cubicBezTo>
                <a:cubicBezTo>
                  <a:pt x="3246" y="3433"/>
                  <a:pt x="3266" y="3433"/>
                  <a:pt x="3286" y="3424"/>
                </a:cubicBezTo>
                <a:cubicBezTo>
                  <a:pt x="3305" y="3404"/>
                  <a:pt x="3315" y="3394"/>
                  <a:pt x="3345" y="3394"/>
                </a:cubicBezTo>
                <a:cubicBezTo>
                  <a:pt x="3423" y="3453"/>
                  <a:pt x="3512" y="3532"/>
                  <a:pt x="3600" y="3591"/>
                </a:cubicBezTo>
                <a:cubicBezTo>
                  <a:pt x="3738" y="3719"/>
                  <a:pt x="3895" y="3827"/>
                  <a:pt x="4023" y="3965"/>
                </a:cubicBezTo>
                <a:cubicBezTo>
                  <a:pt x="4220" y="4171"/>
                  <a:pt x="4476" y="4319"/>
                  <a:pt x="4721" y="4456"/>
                </a:cubicBezTo>
                <a:cubicBezTo>
                  <a:pt x="4928" y="4574"/>
                  <a:pt x="5164" y="4673"/>
                  <a:pt x="5380" y="4771"/>
                </a:cubicBezTo>
                <a:cubicBezTo>
                  <a:pt x="5666" y="4919"/>
                  <a:pt x="5961" y="5046"/>
                  <a:pt x="6246" y="5204"/>
                </a:cubicBezTo>
                <a:cubicBezTo>
                  <a:pt x="6462" y="5322"/>
                  <a:pt x="6659" y="5489"/>
                  <a:pt x="6856" y="5617"/>
                </a:cubicBezTo>
                <a:cubicBezTo>
                  <a:pt x="6856" y="5617"/>
                  <a:pt x="6856" y="5636"/>
                  <a:pt x="6875" y="5636"/>
                </a:cubicBezTo>
                <a:cubicBezTo>
                  <a:pt x="6879" y="5631"/>
                  <a:pt x="6886" y="5629"/>
                  <a:pt x="6896" y="5629"/>
                </a:cubicBezTo>
                <a:cubicBezTo>
                  <a:pt x="7029" y="5629"/>
                  <a:pt x="7672" y="6111"/>
                  <a:pt x="7672" y="6148"/>
                </a:cubicBezTo>
                <a:cubicBezTo>
                  <a:pt x="7692" y="6187"/>
                  <a:pt x="7711" y="6227"/>
                  <a:pt x="7731" y="6256"/>
                </a:cubicBezTo>
                <a:cubicBezTo>
                  <a:pt x="7898" y="6433"/>
                  <a:pt x="8065" y="6600"/>
                  <a:pt x="8183" y="6827"/>
                </a:cubicBezTo>
                <a:cubicBezTo>
                  <a:pt x="8292" y="7023"/>
                  <a:pt x="8410" y="7220"/>
                  <a:pt x="8508" y="7426"/>
                </a:cubicBezTo>
                <a:cubicBezTo>
                  <a:pt x="8665" y="7780"/>
                  <a:pt x="8724" y="8154"/>
                  <a:pt x="8724" y="8538"/>
                </a:cubicBezTo>
                <a:cubicBezTo>
                  <a:pt x="8724" y="8666"/>
                  <a:pt x="8705" y="8813"/>
                  <a:pt x="8705" y="8951"/>
                </a:cubicBezTo>
                <a:cubicBezTo>
                  <a:pt x="8695" y="9089"/>
                  <a:pt x="8705" y="9236"/>
                  <a:pt x="8695" y="9374"/>
                </a:cubicBezTo>
                <a:cubicBezTo>
                  <a:pt x="8665" y="9570"/>
                  <a:pt x="8646" y="9767"/>
                  <a:pt x="8675" y="9974"/>
                </a:cubicBezTo>
                <a:cubicBezTo>
                  <a:pt x="8695" y="10013"/>
                  <a:pt x="8665" y="10062"/>
                  <a:pt x="8665" y="10092"/>
                </a:cubicBezTo>
                <a:cubicBezTo>
                  <a:pt x="8665" y="10141"/>
                  <a:pt x="8636" y="10210"/>
                  <a:pt x="8655" y="10259"/>
                </a:cubicBezTo>
                <a:cubicBezTo>
                  <a:pt x="8675" y="10406"/>
                  <a:pt x="8705" y="10534"/>
                  <a:pt x="8734" y="10682"/>
                </a:cubicBezTo>
                <a:cubicBezTo>
                  <a:pt x="8764" y="10780"/>
                  <a:pt x="8813" y="10878"/>
                  <a:pt x="8852" y="10996"/>
                </a:cubicBezTo>
                <a:cubicBezTo>
                  <a:pt x="8921" y="11252"/>
                  <a:pt x="9078" y="11459"/>
                  <a:pt x="9275" y="11606"/>
                </a:cubicBezTo>
                <a:cubicBezTo>
                  <a:pt x="9590" y="11842"/>
                  <a:pt x="9934" y="12029"/>
                  <a:pt x="10298" y="12137"/>
                </a:cubicBezTo>
                <a:cubicBezTo>
                  <a:pt x="10455" y="12186"/>
                  <a:pt x="10622" y="12196"/>
                  <a:pt x="10790" y="12206"/>
                </a:cubicBezTo>
                <a:cubicBezTo>
                  <a:pt x="10904" y="12214"/>
                  <a:pt x="11016" y="12219"/>
                  <a:pt x="11128" y="12219"/>
                </a:cubicBezTo>
                <a:cubicBezTo>
                  <a:pt x="11287" y="12219"/>
                  <a:pt x="11445" y="12210"/>
                  <a:pt x="11606" y="12186"/>
                </a:cubicBezTo>
                <a:cubicBezTo>
                  <a:pt x="11675" y="12167"/>
                  <a:pt x="11734" y="12157"/>
                  <a:pt x="11812" y="12157"/>
                </a:cubicBezTo>
                <a:cubicBezTo>
                  <a:pt x="11960" y="12147"/>
                  <a:pt x="12107" y="12147"/>
                  <a:pt x="12255" y="12118"/>
                </a:cubicBezTo>
                <a:cubicBezTo>
                  <a:pt x="12609" y="12059"/>
                  <a:pt x="12953" y="11990"/>
                  <a:pt x="13307" y="11911"/>
                </a:cubicBezTo>
                <a:cubicBezTo>
                  <a:pt x="13573" y="11852"/>
                  <a:pt x="13819" y="11773"/>
                  <a:pt x="14065" y="11714"/>
                </a:cubicBezTo>
                <a:cubicBezTo>
                  <a:pt x="14173" y="11695"/>
                  <a:pt x="14281" y="11675"/>
                  <a:pt x="14399" y="11655"/>
                </a:cubicBezTo>
                <a:cubicBezTo>
                  <a:pt x="14763" y="11557"/>
                  <a:pt x="15146" y="11459"/>
                  <a:pt x="15510" y="11370"/>
                </a:cubicBezTo>
                <a:cubicBezTo>
                  <a:pt x="15609" y="11351"/>
                  <a:pt x="15707" y="11321"/>
                  <a:pt x="15795" y="11301"/>
                </a:cubicBezTo>
                <a:cubicBezTo>
                  <a:pt x="15933" y="11262"/>
                  <a:pt x="16081" y="11213"/>
                  <a:pt x="16218" y="11173"/>
                </a:cubicBezTo>
                <a:cubicBezTo>
                  <a:pt x="16277" y="11164"/>
                  <a:pt x="16336" y="11164"/>
                  <a:pt x="16395" y="11154"/>
                </a:cubicBezTo>
                <a:cubicBezTo>
                  <a:pt x="16582" y="11114"/>
                  <a:pt x="16749" y="11065"/>
                  <a:pt x="16936" y="11055"/>
                </a:cubicBezTo>
                <a:cubicBezTo>
                  <a:pt x="16984" y="11051"/>
                  <a:pt x="17032" y="11049"/>
                  <a:pt x="17081" y="11049"/>
                </a:cubicBezTo>
                <a:cubicBezTo>
                  <a:pt x="17236" y="11049"/>
                  <a:pt x="17399" y="11068"/>
                  <a:pt x="17556" y="11075"/>
                </a:cubicBezTo>
                <a:cubicBezTo>
                  <a:pt x="17566" y="11075"/>
                  <a:pt x="17595" y="11085"/>
                  <a:pt x="17605" y="11085"/>
                </a:cubicBezTo>
                <a:cubicBezTo>
                  <a:pt x="17821" y="11164"/>
                  <a:pt x="18057" y="11242"/>
                  <a:pt x="18264" y="11360"/>
                </a:cubicBezTo>
                <a:cubicBezTo>
                  <a:pt x="18520" y="11508"/>
                  <a:pt x="18746" y="11685"/>
                  <a:pt x="18943" y="11891"/>
                </a:cubicBezTo>
                <a:cubicBezTo>
                  <a:pt x="19159" y="12118"/>
                  <a:pt x="19395" y="12354"/>
                  <a:pt x="19621" y="12600"/>
                </a:cubicBezTo>
                <a:cubicBezTo>
                  <a:pt x="19798" y="12796"/>
                  <a:pt x="20015" y="12944"/>
                  <a:pt x="20221" y="13091"/>
                </a:cubicBezTo>
                <a:cubicBezTo>
                  <a:pt x="20280" y="13140"/>
                  <a:pt x="20359" y="13170"/>
                  <a:pt x="20428" y="13219"/>
                </a:cubicBezTo>
                <a:cubicBezTo>
                  <a:pt x="20634" y="13337"/>
                  <a:pt x="20821" y="13465"/>
                  <a:pt x="21047" y="13544"/>
                </a:cubicBezTo>
                <a:cubicBezTo>
                  <a:pt x="21175" y="13593"/>
                  <a:pt x="21323" y="13662"/>
                  <a:pt x="21460" y="13731"/>
                </a:cubicBezTo>
                <a:cubicBezTo>
                  <a:pt x="21637" y="13819"/>
                  <a:pt x="21805" y="13868"/>
                  <a:pt x="21991" y="13917"/>
                </a:cubicBezTo>
                <a:cubicBezTo>
                  <a:pt x="22185" y="13961"/>
                  <a:pt x="22379" y="13998"/>
                  <a:pt x="22580" y="13998"/>
                </a:cubicBezTo>
                <a:cubicBezTo>
                  <a:pt x="22603" y="13998"/>
                  <a:pt x="22627" y="13997"/>
                  <a:pt x="22650" y="13996"/>
                </a:cubicBezTo>
                <a:cubicBezTo>
                  <a:pt x="22685" y="13990"/>
                  <a:pt x="22720" y="13989"/>
                  <a:pt x="22753" y="13989"/>
                </a:cubicBezTo>
                <a:cubicBezTo>
                  <a:pt x="22789" y="13989"/>
                  <a:pt x="22824" y="13990"/>
                  <a:pt x="22858" y="13990"/>
                </a:cubicBezTo>
                <a:cubicBezTo>
                  <a:pt x="22901" y="13990"/>
                  <a:pt x="22943" y="13988"/>
                  <a:pt x="22985" y="13976"/>
                </a:cubicBezTo>
                <a:cubicBezTo>
                  <a:pt x="23211" y="13947"/>
                  <a:pt x="23417" y="13858"/>
                  <a:pt x="23634" y="13829"/>
                </a:cubicBezTo>
                <a:cubicBezTo>
                  <a:pt x="23771" y="13819"/>
                  <a:pt x="23899" y="13740"/>
                  <a:pt x="24027" y="13711"/>
                </a:cubicBezTo>
                <a:cubicBezTo>
                  <a:pt x="24116" y="13681"/>
                  <a:pt x="24204" y="13642"/>
                  <a:pt x="24273" y="13613"/>
                </a:cubicBezTo>
                <a:cubicBezTo>
                  <a:pt x="24489" y="13534"/>
                  <a:pt x="24706" y="13475"/>
                  <a:pt x="24893" y="13376"/>
                </a:cubicBezTo>
                <a:cubicBezTo>
                  <a:pt x="25227" y="13209"/>
                  <a:pt x="25552" y="13013"/>
                  <a:pt x="25876" y="12826"/>
                </a:cubicBezTo>
                <a:cubicBezTo>
                  <a:pt x="26092" y="12688"/>
                  <a:pt x="26309" y="12550"/>
                  <a:pt x="26525" y="12403"/>
                </a:cubicBezTo>
                <a:cubicBezTo>
                  <a:pt x="26673" y="12314"/>
                  <a:pt x="26810" y="12226"/>
                  <a:pt x="26958" y="12127"/>
                </a:cubicBezTo>
                <a:cubicBezTo>
                  <a:pt x="27105" y="12039"/>
                  <a:pt x="27253" y="11931"/>
                  <a:pt x="27401" y="11852"/>
                </a:cubicBezTo>
                <a:cubicBezTo>
                  <a:pt x="27764" y="11685"/>
                  <a:pt x="28138" y="11518"/>
                  <a:pt x="28502" y="11351"/>
                </a:cubicBezTo>
                <a:cubicBezTo>
                  <a:pt x="28551" y="11321"/>
                  <a:pt x="28600" y="11291"/>
                  <a:pt x="28650" y="11272"/>
                </a:cubicBezTo>
                <a:cubicBezTo>
                  <a:pt x="28895" y="11183"/>
                  <a:pt x="29161" y="11124"/>
                  <a:pt x="29407" y="11046"/>
                </a:cubicBezTo>
                <a:cubicBezTo>
                  <a:pt x="29484" y="11015"/>
                  <a:pt x="29548" y="10990"/>
                  <a:pt x="29629" y="10990"/>
                </a:cubicBezTo>
                <a:cubicBezTo>
                  <a:pt x="29652" y="10990"/>
                  <a:pt x="29676" y="10992"/>
                  <a:pt x="29702" y="10996"/>
                </a:cubicBezTo>
                <a:lnTo>
                  <a:pt x="29702" y="50"/>
                </a:lnTo>
                <a:lnTo>
                  <a:pt x="6679" y="50"/>
                </a:lnTo>
                <a:lnTo>
                  <a:pt x="6679" y="31"/>
                </a:lnTo>
                <a:cubicBezTo>
                  <a:pt x="6679" y="39"/>
                  <a:pt x="6508" y="42"/>
                  <a:pt x="6222" y="42"/>
                </a:cubicBezTo>
                <a:cubicBezTo>
                  <a:pt x="5172" y="42"/>
                  <a:pt x="2567" y="0"/>
                  <a:pt x="108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 name="Google Shape;71;p9"/>
          <p:cNvSpPr/>
          <p:nvPr/>
        </p:nvSpPr>
        <p:spPr>
          <a:xfrm rot="10800000" flipH="1">
            <a:off x="9971486" y="5393308"/>
            <a:ext cx="3599215" cy="2741593"/>
          </a:xfrm>
          <a:custGeom>
            <a:avLst/>
            <a:gdLst/>
            <a:ahLst/>
            <a:cxnLst/>
            <a:rect l="l" t="t" r="r" b="b"/>
            <a:pathLst>
              <a:path w="6758" h="5135" extrusionOk="0">
                <a:moveTo>
                  <a:pt x="4472" y="0"/>
                </a:moveTo>
                <a:cubicBezTo>
                  <a:pt x="4391" y="0"/>
                  <a:pt x="4310" y="3"/>
                  <a:pt x="4230" y="8"/>
                </a:cubicBezTo>
                <a:cubicBezTo>
                  <a:pt x="3089" y="67"/>
                  <a:pt x="1968" y="480"/>
                  <a:pt x="1053" y="1168"/>
                </a:cubicBezTo>
                <a:cubicBezTo>
                  <a:pt x="1" y="1955"/>
                  <a:pt x="571" y="2545"/>
                  <a:pt x="1181" y="3548"/>
                </a:cubicBezTo>
                <a:cubicBezTo>
                  <a:pt x="1368" y="3834"/>
                  <a:pt x="1565" y="4129"/>
                  <a:pt x="1810" y="4375"/>
                </a:cubicBezTo>
                <a:cubicBezTo>
                  <a:pt x="2312" y="4882"/>
                  <a:pt x="3015" y="5134"/>
                  <a:pt x="3722" y="5134"/>
                </a:cubicBezTo>
                <a:cubicBezTo>
                  <a:pt x="4194" y="5134"/>
                  <a:pt x="4668" y="5022"/>
                  <a:pt x="5085" y="4798"/>
                </a:cubicBezTo>
                <a:cubicBezTo>
                  <a:pt x="6118" y="4237"/>
                  <a:pt x="6757" y="3057"/>
                  <a:pt x="6728" y="1877"/>
                </a:cubicBezTo>
                <a:cubicBezTo>
                  <a:pt x="6728" y="1591"/>
                  <a:pt x="6679" y="1277"/>
                  <a:pt x="6561" y="1021"/>
                </a:cubicBezTo>
                <a:cubicBezTo>
                  <a:pt x="6202" y="286"/>
                  <a:pt x="5312" y="0"/>
                  <a:pt x="447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 name="Google Shape;72;p9"/>
          <p:cNvSpPr/>
          <p:nvPr/>
        </p:nvSpPr>
        <p:spPr>
          <a:xfrm rot="-4868620" flipH="1">
            <a:off x="-2560119" y="3100728"/>
            <a:ext cx="5458811" cy="2880016"/>
          </a:xfrm>
          <a:custGeom>
            <a:avLst/>
            <a:gdLst/>
            <a:ahLst/>
            <a:cxnLst/>
            <a:rect l="l" t="t" r="r" b="b"/>
            <a:pathLst>
              <a:path w="13199" h="6981" extrusionOk="0">
                <a:moveTo>
                  <a:pt x="10718" y="0"/>
                </a:moveTo>
                <a:cubicBezTo>
                  <a:pt x="10538" y="0"/>
                  <a:pt x="10356" y="12"/>
                  <a:pt x="10179" y="25"/>
                </a:cubicBezTo>
                <a:cubicBezTo>
                  <a:pt x="8379" y="123"/>
                  <a:pt x="6580" y="104"/>
                  <a:pt x="4790" y="271"/>
                </a:cubicBezTo>
                <a:cubicBezTo>
                  <a:pt x="3944" y="340"/>
                  <a:pt x="3059" y="428"/>
                  <a:pt x="2252" y="674"/>
                </a:cubicBezTo>
                <a:cubicBezTo>
                  <a:pt x="1682" y="841"/>
                  <a:pt x="1416" y="1176"/>
                  <a:pt x="1043" y="1609"/>
                </a:cubicBezTo>
                <a:cubicBezTo>
                  <a:pt x="462" y="2218"/>
                  <a:pt x="0" y="3044"/>
                  <a:pt x="256" y="3910"/>
                </a:cubicBezTo>
                <a:cubicBezTo>
                  <a:pt x="344" y="4175"/>
                  <a:pt x="492" y="4421"/>
                  <a:pt x="679" y="4628"/>
                </a:cubicBezTo>
                <a:cubicBezTo>
                  <a:pt x="954" y="4952"/>
                  <a:pt x="1328" y="5208"/>
                  <a:pt x="1741" y="5306"/>
                </a:cubicBezTo>
                <a:cubicBezTo>
                  <a:pt x="1885" y="5339"/>
                  <a:pt x="2031" y="5354"/>
                  <a:pt x="2177" y="5354"/>
                </a:cubicBezTo>
                <a:cubicBezTo>
                  <a:pt x="2729" y="5354"/>
                  <a:pt x="3290" y="5149"/>
                  <a:pt x="3826" y="4962"/>
                </a:cubicBezTo>
                <a:cubicBezTo>
                  <a:pt x="4366" y="4782"/>
                  <a:pt x="4960" y="4639"/>
                  <a:pt x="5530" y="4639"/>
                </a:cubicBezTo>
                <a:cubicBezTo>
                  <a:pt x="6019" y="4639"/>
                  <a:pt x="6490" y="4744"/>
                  <a:pt x="6894" y="5021"/>
                </a:cubicBezTo>
                <a:cubicBezTo>
                  <a:pt x="7298" y="5306"/>
                  <a:pt x="7593" y="5729"/>
                  <a:pt x="7937" y="6074"/>
                </a:cubicBezTo>
                <a:cubicBezTo>
                  <a:pt x="8232" y="6349"/>
                  <a:pt x="8576" y="6585"/>
                  <a:pt x="8950" y="6772"/>
                </a:cubicBezTo>
                <a:cubicBezTo>
                  <a:pt x="9186" y="6880"/>
                  <a:pt x="9442" y="6969"/>
                  <a:pt x="9707" y="6978"/>
                </a:cubicBezTo>
                <a:cubicBezTo>
                  <a:pt x="9732" y="6980"/>
                  <a:pt x="9756" y="6980"/>
                  <a:pt x="9780" y="6980"/>
                </a:cubicBezTo>
                <a:cubicBezTo>
                  <a:pt x="10343" y="6980"/>
                  <a:pt x="10877" y="6658"/>
                  <a:pt x="11320" y="6300"/>
                </a:cubicBezTo>
                <a:cubicBezTo>
                  <a:pt x="12186" y="5631"/>
                  <a:pt x="12953" y="4746"/>
                  <a:pt x="13090" y="3664"/>
                </a:cubicBezTo>
                <a:cubicBezTo>
                  <a:pt x="13199" y="2799"/>
                  <a:pt x="12903" y="1943"/>
                  <a:pt x="12510" y="1176"/>
                </a:cubicBezTo>
                <a:cubicBezTo>
                  <a:pt x="12313" y="812"/>
                  <a:pt x="12097" y="438"/>
                  <a:pt x="11743" y="232"/>
                </a:cubicBezTo>
                <a:cubicBezTo>
                  <a:pt x="11435" y="48"/>
                  <a:pt x="11079" y="0"/>
                  <a:pt x="10718"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 name="Google Shape;73;p9"/>
          <p:cNvSpPr/>
          <p:nvPr/>
        </p:nvSpPr>
        <p:spPr>
          <a:xfrm rot="-5400000">
            <a:off x="10851219" y="4335629"/>
            <a:ext cx="2073325" cy="3429422"/>
          </a:xfrm>
          <a:custGeom>
            <a:avLst/>
            <a:gdLst/>
            <a:ahLst/>
            <a:cxnLst/>
            <a:rect l="l" t="t" r="r" b="b"/>
            <a:pathLst>
              <a:path w="5095" h="8449" extrusionOk="0">
                <a:moveTo>
                  <a:pt x="3682" y="241"/>
                </a:moveTo>
                <a:cubicBezTo>
                  <a:pt x="3958" y="241"/>
                  <a:pt x="4222" y="334"/>
                  <a:pt x="4456" y="482"/>
                </a:cubicBezTo>
                <a:cubicBezTo>
                  <a:pt x="4721" y="640"/>
                  <a:pt x="4751" y="915"/>
                  <a:pt x="4584" y="1171"/>
                </a:cubicBezTo>
                <a:cubicBezTo>
                  <a:pt x="4426" y="1427"/>
                  <a:pt x="4180" y="1564"/>
                  <a:pt x="3895" y="1613"/>
                </a:cubicBezTo>
                <a:cubicBezTo>
                  <a:pt x="3748" y="1643"/>
                  <a:pt x="3610" y="1653"/>
                  <a:pt x="3462" y="1663"/>
                </a:cubicBezTo>
                <a:cubicBezTo>
                  <a:pt x="3315" y="1643"/>
                  <a:pt x="3177" y="1623"/>
                  <a:pt x="3020" y="1604"/>
                </a:cubicBezTo>
                <a:cubicBezTo>
                  <a:pt x="2921" y="1594"/>
                  <a:pt x="2862" y="1545"/>
                  <a:pt x="2853" y="1446"/>
                </a:cubicBezTo>
                <a:cubicBezTo>
                  <a:pt x="2823" y="1259"/>
                  <a:pt x="2774" y="1082"/>
                  <a:pt x="2803" y="905"/>
                </a:cubicBezTo>
                <a:cubicBezTo>
                  <a:pt x="2853" y="571"/>
                  <a:pt x="3049" y="374"/>
                  <a:pt x="3354" y="286"/>
                </a:cubicBezTo>
                <a:cubicBezTo>
                  <a:pt x="3465" y="255"/>
                  <a:pt x="3574" y="241"/>
                  <a:pt x="3682" y="241"/>
                </a:cubicBezTo>
                <a:close/>
                <a:moveTo>
                  <a:pt x="1" y="0"/>
                </a:moveTo>
                <a:cubicBezTo>
                  <a:pt x="1" y="69"/>
                  <a:pt x="1" y="138"/>
                  <a:pt x="10" y="237"/>
                </a:cubicBezTo>
                <a:lnTo>
                  <a:pt x="482" y="600"/>
                </a:lnTo>
                <a:cubicBezTo>
                  <a:pt x="1151" y="1082"/>
                  <a:pt x="1849" y="1505"/>
                  <a:pt x="2646" y="1722"/>
                </a:cubicBezTo>
                <a:cubicBezTo>
                  <a:pt x="2735" y="1751"/>
                  <a:pt x="2784" y="1781"/>
                  <a:pt x="2823" y="1869"/>
                </a:cubicBezTo>
                <a:cubicBezTo>
                  <a:pt x="2872" y="1997"/>
                  <a:pt x="2921" y="2125"/>
                  <a:pt x="2990" y="2243"/>
                </a:cubicBezTo>
                <a:cubicBezTo>
                  <a:pt x="3128" y="2459"/>
                  <a:pt x="3285" y="2656"/>
                  <a:pt x="3433" y="2862"/>
                </a:cubicBezTo>
                <a:cubicBezTo>
                  <a:pt x="3679" y="3148"/>
                  <a:pt x="3944" y="3443"/>
                  <a:pt x="4190" y="3738"/>
                </a:cubicBezTo>
                <a:cubicBezTo>
                  <a:pt x="4515" y="4141"/>
                  <a:pt x="4741" y="4603"/>
                  <a:pt x="4810" y="5124"/>
                </a:cubicBezTo>
                <a:cubicBezTo>
                  <a:pt x="4859" y="5449"/>
                  <a:pt x="4898" y="5783"/>
                  <a:pt x="4810" y="6098"/>
                </a:cubicBezTo>
                <a:cubicBezTo>
                  <a:pt x="4741" y="6373"/>
                  <a:pt x="4633" y="6629"/>
                  <a:pt x="4515" y="6885"/>
                </a:cubicBezTo>
                <a:cubicBezTo>
                  <a:pt x="4436" y="7091"/>
                  <a:pt x="4269" y="7239"/>
                  <a:pt x="4102" y="7377"/>
                </a:cubicBezTo>
                <a:cubicBezTo>
                  <a:pt x="4023" y="7436"/>
                  <a:pt x="3964" y="7514"/>
                  <a:pt x="3895" y="7563"/>
                </a:cubicBezTo>
                <a:cubicBezTo>
                  <a:pt x="3718" y="7681"/>
                  <a:pt x="3551" y="7829"/>
                  <a:pt x="3364" y="7927"/>
                </a:cubicBezTo>
                <a:cubicBezTo>
                  <a:pt x="2915" y="8161"/>
                  <a:pt x="2440" y="8253"/>
                  <a:pt x="1938" y="8253"/>
                </a:cubicBezTo>
                <a:cubicBezTo>
                  <a:pt x="1912" y="8253"/>
                  <a:pt x="1885" y="8252"/>
                  <a:pt x="1859" y="8252"/>
                </a:cubicBezTo>
                <a:cubicBezTo>
                  <a:pt x="1309" y="8252"/>
                  <a:pt x="768" y="8173"/>
                  <a:pt x="217" y="8104"/>
                </a:cubicBezTo>
                <a:cubicBezTo>
                  <a:pt x="158" y="8095"/>
                  <a:pt x="79" y="8095"/>
                  <a:pt x="10" y="8095"/>
                </a:cubicBezTo>
                <a:lnTo>
                  <a:pt x="10" y="8252"/>
                </a:lnTo>
                <a:cubicBezTo>
                  <a:pt x="394" y="8301"/>
                  <a:pt x="768" y="8360"/>
                  <a:pt x="1151" y="8399"/>
                </a:cubicBezTo>
                <a:cubicBezTo>
                  <a:pt x="1466" y="8419"/>
                  <a:pt x="1790" y="8439"/>
                  <a:pt x="2125" y="8449"/>
                </a:cubicBezTo>
                <a:cubicBezTo>
                  <a:pt x="2607" y="8399"/>
                  <a:pt x="3069" y="8311"/>
                  <a:pt x="3492" y="8065"/>
                </a:cubicBezTo>
                <a:cubicBezTo>
                  <a:pt x="3669" y="7947"/>
                  <a:pt x="3856" y="7809"/>
                  <a:pt x="4043" y="7672"/>
                </a:cubicBezTo>
                <a:cubicBezTo>
                  <a:pt x="4092" y="7632"/>
                  <a:pt x="4131" y="7573"/>
                  <a:pt x="4180" y="7534"/>
                </a:cubicBezTo>
                <a:cubicBezTo>
                  <a:pt x="4721" y="7111"/>
                  <a:pt x="4977" y="6521"/>
                  <a:pt x="5026" y="5862"/>
                </a:cubicBezTo>
                <a:cubicBezTo>
                  <a:pt x="5095" y="4957"/>
                  <a:pt x="4829" y="4141"/>
                  <a:pt x="4180" y="3472"/>
                </a:cubicBezTo>
                <a:cubicBezTo>
                  <a:pt x="3807" y="3089"/>
                  <a:pt x="3492" y="2656"/>
                  <a:pt x="3197" y="2213"/>
                </a:cubicBezTo>
                <a:cubicBezTo>
                  <a:pt x="3138" y="2135"/>
                  <a:pt x="3099" y="2046"/>
                  <a:pt x="3059" y="1958"/>
                </a:cubicBezTo>
                <a:cubicBezTo>
                  <a:pt x="3049" y="1918"/>
                  <a:pt x="3049" y="1869"/>
                  <a:pt x="3030" y="1820"/>
                </a:cubicBezTo>
                <a:cubicBezTo>
                  <a:pt x="3082" y="1820"/>
                  <a:pt x="3121" y="1816"/>
                  <a:pt x="3159" y="1816"/>
                </a:cubicBezTo>
                <a:cubicBezTo>
                  <a:pt x="3178" y="1816"/>
                  <a:pt x="3197" y="1817"/>
                  <a:pt x="3217" y="1820"/>
                </a:cubicBezTo>
                <a:cubicBezTo>
                  <a:pt x="3300" y="1831"/>
                  <a:pt x="3382" y="1836"/>
                  <a:pt x="3465" y="1836"/>
                </a:cubicBezTo>
                <a:cubicBezTo>
                  <a:pt x="3683" y="1836"/>
                  <a:pt x="3897" y="1801"/>
                  <a:pt x="4111" y="1751"/>
                </a:cubicBezTo>
                <a:cubicBezTo>
                  <a:pt x="4456" y="1663"/>
                  <a:pt x="4692" y="1446"/>
                  <a:pt x="4829" y="1112"/>
                </a:cubicBezTo>
                <a:cubicBezTo>
                  <a:pt x="4918" y="876"/>
                  <a:pt x="4879" y="610"/>
                  <a:pt x="4682" y="443"/>
                </a:cubicBezTo>
                <a:cubicBezTo>
                  <a:pt x="4392" y="194"/>
                  <a:pt x="4079" y="69"/>
                  <a:pt x="3740" y="69"/>
                </a:cubicBezTo>
                <a:cubicBezTo>
                  <a:pt x="3584" y="69"/>
                  <a:pt x="3423" y="95"/>
                  <a:pt x="3256" y="148"/>
                </a:cubicBezTo>
                <a:cubicBezTo>
                  <a:pt x="3000" y="227"/>
                  <a:pt x="2833" y="414"/>
                  <a:pt x="2676" y="610"/>
                </a:cubicBezTo>
                <a:cubicBezTo>
                  <a:pt x="2587" y="905"/>
                  <a:pt x="2617" y="1200"/>
                  <a:pt x="2676" y="1515"/>
                </a:cubicBezTo>
                <a:cubicBezTo>
                  <a:pt x="2567" y="1495"/>
                  <a:pt x="2479" y="1466"/>
                  <a:pt x="2410" y="1446"/>
                </a:cubicBezTo>
                <a:cubicBezTo>
                  <a:pt x="1692" y="1200"/>
                  <a:pt x="1063" y="787"/>
                  <a:pt x="463" y="345"/>
                </a:cubicBezTo>
                <a:cubicBezTo>
                  <a:pt x="315" y="227"/>
                  <a:pt x="158" y="118"/>
                  <a:pt x="1"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 name="Google Shape;74;p9"/>
          <p:cNvSpPr/>
          <p:nvPr/>
        </p:nvSpPr>
        <p:spPr>
          <a:xfrm rot="-6174961">
            <a:off x="9879597" y="145588"/>
            <a:ext cx="1231939" cy="1172281"/>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5" name="Google Shape;75;p9"/>
          <p:cNvSpPr/>
          <p:nvPr/>
        </p:nvSpPr>
        <p:spPr>
          <a:xfrm>
            <a:off x="560211" y="5534328"/>
            <a:ext cx="1160926" cy="1071549"/>
          </a:xfrm>
          <a:custGeom>
            <a:avLst/>
            <a:gdLst/>
            <a:ahLst/>
            <a:cxnLst/>
            <a:rect l="l" t="t" r="r" b="b"/>
            <a:pathLst>
              <a:path w="40030" h="36861" extrusionOk="0">
                <a:moveTo>
                  <a:pt x="40029" y="14711"/>
                </a:moveTo>
                <a:cubicBezTo>
                  <a:pt x="39329" y="15878"/>
                  <a:pt x="38194" y="16412"/>
                  <a:pt x="37127" y="17046"/>
                </a:cubicBezTo>
                <a:cubicBezTo>
                  <a:pt x="34959" y="18313"/>
                  <a:pt x="32691" y="19414"/>
                  <a:pt x="30489" y="20615"/>
                </a:cubicBezTo>
                <a:cubicBezTo>
                  <a:pt x="29555" y="21149"/>
                  <a:pt x="29455" y="21449"/>
                  <a:pt x="29722" y="22483"/>
                </a:cubicBezTo>
                <a:cubicBezTo>
                  <a:pt x="30856" y="26353"/>
                  <a:pt x="32157" y="30089"/>
                  <a:pt x="33825" y="33825"/>
                </a:cubicBezTo>
                <a:cubicBezTo>
                  <a:pt x="34158" y="34525"/>
                  <a:pt x="34525" y="35192"/>
                  <a:pt x="34992" y="36093"/>
                </a:cubicBezTo>
                <a:cubicBezTo>
                  <a:pt x="33558" y="36326"/>
                  <a:pt x="32224" y="36860"/>
                  <a:pt x="31156" y="36593"/>
                </a:cubicBezTo>
                <a:cubicBezTo>
                  <a:pt x="30022" y="36326"/>
                  <a:pt x="28721" y="36026"/>
                  <a:pt x="27887" y="34925"/>
                </a:cubicBezTo>
                <a:cubicBezTo>
                  <a:pt x="26219" y="32857"/>
                  <a:pt x="24518" y="30856"/>
                  <a:pt x="22783" y="28821"/>
                </a:cubicBezTo>
                <a:cubicBezTo>
                  <a:pt x="22283" y="28221"/>
                  <a:pt x="21683" y="27687"/>
                  <a:pt x="21116" y="27153"/>
                </a:cubicBezTo>
                <a:cubicBezTo>
                  <a:pt x="20649" y="26719"/>
                  <a:pt x="20182" y="26920"/>
                  <a:pt x="19715" y="27220"/>
                </a:cubicBezTo>
                <a:lnTo>
                  <a:pt x="10842" y="32357"/>
                </a:lnTo>
                <a:cubicBezTo>
                  <a:pt x="10141" y="32757"/>
                  <a:pt x="9474" y="33157"/>
                  <a:pt x="8607" y="32857"/>
                </a:cubicBezTo>
                <a:cubicBezTo>
                  <a:pt x="8306" y="32757"/>
                  <a:pt x="7939" y="32891"/>
                  <a:pt x="7606" y="32991"/>
                </a:cubicBezTo>
                <a:cubicBezTo>
                  <a:pt x="7106" y="33091"/>
                  <a:pt x="6538" y="33224"/>
                  <a:pt x="5805" y="33424"/>
                </a:cubicBezTo>
                <a:cubicBezTo>
                  <a:pt x="6272" y="31523"/>
                  <a:pt x="6538" y="29755"/>
                  <a:pt x="7139" y="28154"/>
                </a:cubicBezTo>
                <a:cubicBezTo>
                  <a:pt x="7973" y="25819"/>
                  <a:pt x="9007" y="23584"/>
                  <a:pt x="9974" y="21282"/>
                </a:cubicBezTo>
                <a:cubicBezTo>
                  <a:pt x="10274" y="20615"/>
                  <a:pt x="10608" y="19948"/>
                  <a:pt x="10942" y="19347"/>
                </a:cubicBezTo>
                <a:cubicBezTo>
                  <a:pt x="11275" y="18714"/>
                  <a:pt x="11275" y="18180"/>
                  <a:pt x="10808" y="17546"/>
                </a:cubicBezTo>
                <a:cubicBezTo>
                  <a:pt x="9641" y="15778"/>
                  <a:pt x="8206" y="14277"/>
                  <a:pt x="6538" y="12943"/>
                </a:cubicBezTo>
                <a:cubicBezTo>
                  <a:pt x="4137" y="11042"/>
                  <a:pt x="2035" y="8773"/>
                  <a:pt x="0" y="6572"/>
                </a:cubicBezTo>
                <a:cubicBezTo>
                  <a:pt x="834" y="4937"/>
                  <a:pt x="1502" y="4504"/>
                  <a:pt x="3036" y="4904"/>
                </a:cubicBezTo>
                <a:cubicBezTo>
                  <a:pt x="6005" y="5704"/>
                  <a:pt x="8940" y="6605"/>
                  <a:pt x="11842" y="7506"/>
                </a:cubicBezTo>
                <a:cubicBezTo>
                  <a:pt x="12710" y="7739"/>
                  <a:pt x="13543" y="8106"/>
                  <a:pt x="14444" y="8340"/>
                </a:cubicBezTo>
                <a:cubicBezTo>
                  <a:pt x="15545" y="8640"/>
                  <a:pt x="15945" y="8340"/>
                  <a:pt x="16212" y="7205"/>
                </a:cubicBezTo>
                <a:cubicBezTo>
                  <a:pt x="16379" y="6572"/>
                  <a:pt x="16712" y="6038"/>
                  <a:pt x="16979" y="5438"/>
                </a:cubicBezTo>
                <a:cubicBezTo>
                  <a:pt x="17480" y="4370"/>
                  <a:pt x="17980" y="3269"/>
                  <a:pt x="18447" y="2202"/>
                </a:cubicBezTo>
                <a:cubicBezTo>
                  <a:pt x="18881" y="1068"/>
                  <a:pt x="20515" y="0"/>
                  <a:pt x="21783" y="67"/>
                </a:cubicBezTo>
                <a:cubicBezTo>
                  <a:pt x="22483" y="100"/>
                  <a:pt x="22817" y="567"/>
                  <a:pt x="23017" y="1201"/>
                </a:cubicBezTo>
                <a:cubicBezTo>
                  <a:pt x="23551" y="3036"/>
                  <a:pt x="24051" y="4870"/>
                  <a:pt x="24618" y="6705"/>
                </a:cubicBezTo>
                <a:lnTo>
                  <a:pt x="24618" y="6872"/>
                </a:lnTo>
                <a:cubicBezTo>
                  <a:pt x="24885" y="8873"/>
                  <a:pt x="25619" y="10241"/>
                  <a:pt x="27987" y="10708"/>
                </a:cubicBezTo>
                <a:cubicBezTo>
                  <a:pt x="31490" y="11408"/>
                  <a:pt x="34825" y="12676"/>
                  <a:pt x="38295" y="13610"/>
                </a:cubicBezTo>
                <a:cubicBezTo>
                  <a:pt x="38962" y="13743"/>
                  <a:pt x="39529" y="14044"/>
                  <a:pt x="40029" y="14711"/>
                </a:cubicBezTo>
                <a:close/>
                <a:moveTo>
                  <a:pt x="17613" y="10708"/>
                </a:moveTo>
                <a:cubicBezTo>
                  <a:pt x="16979" y="10675"/>
                  <a:pt x="16646" y="11242"/>
                  <a:pt x="16379" y="11842"/>
                </a:cubicBezTo>
                <a:cubicBezTo>
                  <a:pt x="15812" y="13143"/>
                  <a:pt x="15311" y="14411"/>
                  <a:pt x="14711" y="15712"/>
                </a:cubicBezTo>
                <a:cubicBezTo>
                  <a:pt x="14377" y="16445"/>
                  <a:pt x="14511" y="17046"/>
                  <a:pt x="15111" y="17580"/>
                </a:cubicBezTo>
                <a:cubicBezTo>
                  <a:pt x="16379" y="18747"/>
                  <a:pt x="17646" y="20015"/>
                  <a:pt x="18947" y="21182"/>
                </a:cubicBezTo>
                <a:cubicBezTo>
                  <a:pt x="19481" y="21682"/>
                  <a:pt x="20115" y="22083"/>
                  <a:pt x="20715" y="22550"/>
                </a:cubicBezTo>
                <a:cubicBezTo>
                  <a:pt x="21216" y="22917"/>
                  <a:pt x="21783" y="22917"/>
                  <a:pt x="22283" y="22583"/>
                </a:cubicBezTo>
                <a:cubicBezTo>
                  <a:pt x="23217" y="21916"/>
                  <a:pt x="24151" y="21249"/>
                  <a:pt x="25018" y="20548"/>
                </a:cubicBezTo>
                <a:cubicBezTo>
                  <a:pt x="25619" y="20081"/>
                  <a:pt x="25819" y="19448"/>
                  <a:pt x="25552" y="18680"/>
                </a:cubicBezTo>
                <a:cubicBezTo>
                  <a:pt x="24818" y="16612"/>
                  <a:pt x="24151" y="14577"/>
                  <a:pt x="23451" y="12576"/>
                </a:cubicBezTo>
                <a:cubicBezTo>
                  <a:pt x="23317" y="12242"/>
                  <a:pt x="22984" y="11842"/>
                  <a:pt x="22683" y="11742"/>
                </a:cubicBezTo>
                <a:cubicBezTo>
                  <a:pt x="21049" y="11375"/>
                  <a:pt x="19448" y="11075"/>
                  <a:pt x="17613" y="10708"/>
                </a:cubicBezTo>
                <a:close/>
                <a:moveTo>
                  <a:pt x="10008" y="29822"/>
                </a:moveTo>
                <a:cubicBezTo>
                  <a:pt x="12609" y="28254"/>
                  <a:pt x="15145" y="26753"/>
                  <a:pt x="17646" y="25218"/>
                </a:cubicBezTo>
                <a:cubicBezTo>
                  <a:pt x="18280" y="24851"/>
                  <a:pt x="18280" y="24284"/>
                  <a:pt x="17613" y="23717"/>
                </a:cubicBezTo>
                <a:cubicBezTo>
                  <a:pt x="16212" y="22416"/>
                  <a:pt x="14778" y="21215"/>
                  <a:pt x="13177" y="19848"/>
                </a:cubicBezTo>
                <a:cubicBezTo>
                  <a:pt x="12843" y="20548"/>
                  <a:pt x="12509" y="21082"/>
                  <a:pt x="12276" y="21682"/>
                </a:cubicBezTo>
                <a:cubicBezTo>
                  <a:pt x="11442" y="23717"/>
                  <a:pt x="10541" y="25752"/>
                  <a:pt x="9774" y="27820"/>
                </a:cubicBezTo>
                <a:cubicBezTo>
                  <a:pt x="9541" y="28354"/>
                  <a:pt x="9274" y="29021"/>
                  <a:pt x="10008" y="29822"/>
                </a:cubicBezTo>
                <a:close/>
                <a:moveTo>
                  <a:pt x="3803" y="6705"/>
                </a:moveTo>
                <a:cubicBezTo>
                  <a:pt x="4137" y="7239"/>
                  <a:pt x="4337" y="7672"/>
                  <a:pt x="4637" y="7973"/>
                </a:cubicBezTo>
                <a:cubicBezTo>
                  <a:pt x="7172" y="10208"/>
                  <a:pt x="9707" y="12409"/>
                  <a:pt x="12309" y="14677"/>
                </a:cubicBezTo>
                <a:cubicBezTo>
                  <a:pt x="12543" y="14411"/>
                  <a:pt x="12710" y="14344"/>
                  <a:pt x="12810" y="14177"/>
                </a:cubicBezTo>
                <a:cubicBezTo>
                  <a:pt x="13310" y="13310"/>
                  <a:pt x="13777" y="12409"/>
                  <a:pt x="14277" y="11575"/>
                </a:cubicBezTo>
                <a:cubicBezTo>
                  <a:pt x="14878" y="10641"/>
                  <a:pt x="14778" y="10208"/>
                  <a:pt x="13644" y="9841"/>
                </a:cubicBezTo>
                <a:cubicBezTo>
                  <a:pt x="12609" y="9474"/>
                  <a:pt x="11542" y="9107"/>
                  <a:pt x="10508" y="8740"/>
                </a:cubicBezTo>
                <a:cubicBezTo>
                  <a:pt x="8540" y="8073"/>
                  <a:pt x="6639" y="7406"/>
                  <a:pt x="4670" y="6738"/>
                </a:cubicBezTo>
                <a:cubicBezTo>
                  <a:pt x="4504" y="6638"/>
                  <a:pt x="4270" y="6705"/>
                  <a:pt x="3803" y="6705"/>
                </a:cubicBezTo>
                <a:close/>
                <a:moveTo>
                  <a:pt x="26619" y="12709"/>
                </a:moveTo>
                <a:cubicBezTo>
                  <a:pt x="26686" y="14210"/>
                  <a:pt x="27687" y="16912"/>
                  <a:pt x="28521" y="17880"/>
                </a:cubicBezTo>
                <a:cubicBezTo>
                  <a:pt x="30322" y="17313"/>
                  <a:pt x="31323" y="15878"/>
                  <a:pt x="32457" y="14544"/>
                </a:cubicBezTo>
                <a:cubicBezTo>
                  <a:pt x="31323" y="13677"/>
                  <a:pt x="27987" y="12676"/>
                  <a:pt x="26619" y="12709"/>
                </a:cubicBezTo>
                <a:close/>
                <a:moveTo>
                  <a:pt x="23617" y="24918"/>
                </a:moveTo>
                <a:cubicBezTo>
                  <a:pt x="24018" y="25385"/>
                  <a:pt x="24351" y="25886"/>
                  <a:pt x="24818" y="26252"/>
                </a:cubicBezTo>
                <a:cubicBezTo>
                  <a:pt x="25819" y="27153"/>
                  <a:pt x="26886" y="28020"/>
                  <a:pt x="27954" y="28854"/>
                </a:cubicBezTo>
                <a:cubicBezTo>
                  <a:pt x="28321" y="29155"/>
                  <a:pt x="28654" y="29588"/>
                  <a:pt x="29221" y="29255"/>
                </a:cubicBezTo>
                <a:cubicBezTo>
                  <a:pt x="28454" y="27186"/>
                  <a:pt x="27654" y="25152"/>
                  <a:pt x="26853" y="23083"/>
                </a:cubicBezTo>
                <a:cubicBezTo>
                  <a:pt x="25485" y="23384"/>
                  <a:pt x="24518" y="23951"/>
                  <a:pt x="23617" y="24918"/>
                </a:cubicBezTo>
                <a:close/>
                <a:moveTo>
                  <a:pt x="20315" y="4003"/>
                </a:moveTo>
                <a:cubicBezTo>
                  <a:pt x="19548" y="5638"/>
                  <a:pt x="18947" y="6872"/>
                  <a:pt x="18380" y="8206"/>
                </a:cubicBezTo>
                <a:cubicBezTo>
                  <a:pt x="18314" y="8373"/>
                  <a:pt x="18614" y="8940"/>
                  <a:pt x="18814" y="9007"/>
                </a:cubicBezTo>
                <a:cubicBezTo>
                  <a:pt x="19881" y="9240"/>
                  <a:pt x="20982" y="9674"/>
                  <a:pt x="22083" y="9407"/>
                </a:cubicBezTo>
                <a:cubicBezTo>
                  <a:pt x="22016" y="7506"/>
                  <a:pt x="21182" y="5971"/>
                  <a:pt x="20315" y="4003"/>
                </a:cubicBezTo>
                <a:close/>
              </a:path>
            </a:pathLst>
          </a:custGeom>
          <a:solidFill>
            <a:srgbClr val="FFCD6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957625" y="593367"/>
            <a:ext cx="10246588"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8" name="Google Shape;78;p10"/>
          <p:cNvSpPr/>
          <p:nvPr/>
        </p:nvSpPr>
        <p:spPr>
          <a:xfrm rot="2868675" flipH="1">
            <a:off x="9227721" y="-948769"/>
            <a:ext cx="4499801" cy="2374074"/>
          </a:xfrm>
          <a:custGeom>
            <a:avLst/>
            <a:gdLst/>
            <a:ahLst/>
            <a:cxnLst/>
            <a:rect l="l" t="t" r="r" b="b"/>
            <a:pathLst>
              <a:path w="13199" h="6981" extrusionOk="0">
                <a:moveTo>
                  <a:pt x="10718" y="0"/>
                </a:moveTo>
                <a:cubicBezTo>
                  <a:pt x="10538" y="0"/>
                  <a:pt x="10356" y="12"/>
                  <a:pt x="10179" y="25"/>
                </a:cubicBezTo>
                <a:cubicBezTo>
                  <a:pt x="8379" y="123"/>
                  <a:pt x="6580" y="104"/>
                  <a:pt x="4790" y="271"/>
                </a:cubicBezTo>
                <a:cubicBezTo>
                  <a:pt x="3944" y="340"/>
                  <a:pt x="3059" y="428"/>
                  <a:pt x="2252" y="674"/>
                </a:cubicBezTo>
                <a:cubicBezTo>
                  <a:pt x="1682" y="841"/>
                  <a:pt x="1416" y="1176"/>
                  <a:pt x="1043" y="1609"/>
                </a:cubicBezTo>
                <a:cubicBezTo>
                  <a:pt x="462" y="2218"/>
                  <a:pt x="0" y="3044"/>
                  <a:pt x="256" y="3910"/>
                </a:cubicBezTo>
                <a:cubicBezTo>
                  <a:pt x="344" y="4175"/>
                  <a:pt x="492" y="4421"/>
                  <a:pt x="679" y="4628"/>
                </a:cubicBezTo>
                <a:cubicBezTo>
                  <a:pt x="954" y="4952"/>
                  <a:pt x="1328" y="5208"/>
                  <a:pt x="1741" y="5306"/>
                </a:cubicBezTo>
                <a:cubicBezTo>
                  <a:pt x="1885" y="5339"/>
                  <a:pt x="2031" y="5354"/>
                  <a:pt x="2177" y="5354"/>
                </a:cubicBezTo>
                <a:cubicBezTo>
                  <a:pt x="2729" y="5354"/>
                  <a:pt x="3290" y="5149"/>
                  <a:pt x="3826" y="4962"/>
                </a:cubicBezTo>
                <a:cubicBezTo>
                  <a:pt x="4366" y="4782"/>
                  <a:pt x="4960" y="4639"/>
                  <a:pt x="5530" y="4639"/>
                </a:cubicBezTo>
                <a:cubicBezTo>
                  <a:pt x="6019" y="4639"/>
                  <a:pt x="6490" y="4744"/>
                  <a:pt x="6894" y="5021"/>
                </a:cubicBezTo>
                <a:cubicBezTo>
                  <a:pt x="7298" y="5306"/>
                  <a:pt x="7593" y="5729"/>
                  <a:pt x="7937" y="6074"/>
                </a:cubicBezTo>
                <a:cubicBezTo>
                  <a:pt x="8232" y="6349"/>
                  <a:pt x="8576" y="6585"/>
                  <a:pt x="8950" y="6772"/>
                </a:cubicBezTo>
                <a:cubicBezTo>
                  <a:pt x="9186" y="6880"/>
                  <a:pt x="9442" y="6969"/>
                  <a:pt x="9707" y="6978"/>
                </a:cubicBezTo>
                <a:cubicBezTo>
                  <a:pt x="9732" y="6980"/>
                  <a:pt x="9756" y="6980"/>
                  <a:pt x="9780" y="6980"/>
                </a:cubicBezTo>
                <a:cubicBezTo>
                  <a:pt x="10343" y="6980"/>
                  <a:pt x="10877" y="6658"/>
                  <a:pt x="11320" y="6300"/>
                </a:cubicBezTo>
                <a:cubicBezTo>
                  <a:pt x="12186" y="5631"/>
                  <a:pt x="12953" y="4746"/>
                  <a:pt x="13090" y="3664"/>
                </a:cubicBezTo>
                <a:cubicBezTo>
                  <a:pt x="13199" y="2799"/>
                  <a:pt x="12903" y="1943"/>
                  <a:pt x="12510" y="1176"/>
                </a:cubicBezTo>
                <a:cubicBezTo>
                  <a:pt x="12313" y="812"/>
                  <a:pt x="12097" y="438"/>
                  <a:pt x="11743" y="232"/>
                </a:cubicBezTo>
                <a:cubicBezTo>
                  <a:pt x="11435" y="48"/>
                  <a:pt x="11079" y="0"/>
                  <a:pt x="10718"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9" name="Google Shape;79;p10"/>
          <p:cNvSpPr/>
          <p:nvPr/>
        </p:nvSpPr>
        <p:spPr>
          <a:xfrm>
            <a:off x="9090854" y="5773268"/>
            <a:ext cx="3599215" cy="2741593"/>
          </a:xfrm>
          <a:custGeom>
            <a:avLst/>
            <a:gdLst/>
            <a:ahLst/>
            <a:cxnLst/>
            <a:rect l="l" t="t" r="r" b="b"/>
            <a:pathLst>
              <a:path w="6758" h="5135" extrusionOk="0">
                <a:moveTo>
                  <a:pt x="4472" y="0"/>
                </a:moveTo>
                <a:cubicBezTo>
                  <a:pt x="4391" y="0"/>
                  <a:pt x="4310" y="3"/>
                  <a:pt x="4230" y="8"/>
                </a:cubicBezTo>
                <a:cubicBezTo>
                  <a:pt x="3089" y="67"/>
                  <a:pt x="1968" y="480"/>
                  <a:pt x="1053" y="1168"/>
                </a:cubicBezTo>
                <a:cubicBezTo>
                  <a:pt x="1" y="1955"/>
                  <a:pt x="571" y="2545"/>
                  <a:pt x="1181" y="3548"/>
                </a:cubicBezTo>
                <a:cubicBezTo>
                  <a:pt x="1368" y="3834"/>
                  <a:pt x="1565" y="4129"/>
                  <a:pt x="1810" y="4375"/>
                </a:cubicBezTo>
                <a:cubicBezTo>
                  <a:pt x="2312" y="4882"/>
                  <a:pt x="3015" y="5134"/>
                  <a:pt x="3722" y="5134"/>
                </a:cubicBezTo>
                <a:cubicBezTo>
                  <a:pt x="4194" y="5134"/>
                  <a:pt x="4668" y="5022"/>
                  <a:pt x="5085" y="4798"/>
                </a:cubicBezTo>
                <a:cubicBezTo>
                  <a:pt x="6118" y="4237"/>
                  <a:pt x="6757" y="3057"/>
                  <a:pt x="6728" y="1877"/>
                </a:cubicBezTo>
                <a:cubicBezTo>
                  <a:pt x="6728" y="1591"/>
                  <a:pt x="6679" y="1277"/>
                  <a:pt x="6561" y="1021"/>
                </a:cubicBezTo>
                <a:cubicBezTo>
                  <a:pt x="6202" y="286"/>
                  <a:pt x="5312" y="0"/>
                  <a:pt x="447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135477" y="2149200"/>
            <a:ext cx="6763227" cy="28100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12236"/>
            </a:lvl1pPr>
            <a:lvl2pPr lvl="1" algn="ctr">
              <a:lnSpc>
                <a:spcPct val="100000"/>
              </a:lnSpc>
              <a:spcBef>
                <a:spcPts val="0"/>
              </a:spcBef>
              <a:spcAft>
                <a:spcPts val="0"/>
              </a:spcAft>
              <a:buSzPts val="6000"/>
              <a:buNone/>
              <a:defRPr sz="7980"/>
            </a:lvl2pPr>
            <a:lvl3pPr lvl="2" algn="ctr">
              <a:lnSpc>
                <a:spcPct val="100000"/>
              </a:lnSpc>
              <a:spcBef>
                <a:spcPts val="0"/>
              </a:spcBef>
              <a:spcAft>
                <a:spcPts val="0"/>
              </a:spcAft>
              <a:buSzPts val="6000"/>
              <a:buNone/>
              <a:defRPr sz="7980"/>
            </a:lvl3pPr>
            <a:lvl4pPr lvl="3" algn="ctr">
              <a:lnSpc>
                <a:spcPct val="100000"/>
              </a:lnSpc>
              <a:spcBef>
                <a:spcPts val="0"/>
              </a:spcBef>
              <a:spcAft>
                <a:spcPts val="0"/>
              </a:spcAft>
              <a:buSzPts val="6000"/>
              <a:buNone/>
              <a:defRPr sz="7980"/>
            </a:lvl4pPr>
            <a:lvl5pPr lvl="4" algn="ctr">
              <a:lnSpc>
                <a:spcPct val="100000"/>
              </a:lnSpc>
              <a:spcBef>
                <a:spcPts val="0"/>
              </a:spcBef>
              <a:spcAft>
                <a:spcPts val="0"/>
              </a:spcAft>
              <a:buSzPts val="6000"/>
              <a:buNone/>
              <a:defRPr sz="7980"/>
            </a:lvl5pPr>
            <a:lvl6pPr lvl="5" algn="ctr">
              <a:lnSpc>
                <a:spcPct val="100000"/>
              </a:lnSpc>
              <a:spcBef>
                <a:spcPts val="0"/>
              </a:spcBef>
              <a:spcAft>
                <a:spcPts val="0"/>
              </a:spcAft>
              <a:buSzPts val="6000"/>
              <a:buNone/>
              <a:defRPr sz="7980"/>
            </a:lvl6pPr>
            <a:lvl7pPr lvl="6" algn="ctr">
              <a:lnSpc>
                <a:spcPct val="100000"/>
              </a:lnSpc>
              <a:spcBef>
                <a:spcPts val="0"/>
              </a:spcBef>
              <a:spcAft>
                <a:spcPts val="0"/>
              </a:spcAft>
              <a:buSzPts val="6000"/>
              <a:buNone/>
              <a:defRPr sz="7980"/>
            </a:lvl7pPr>
            <a:lvl8pPr lvl="7" algn="ctr">
              <a:lnSpc>
                <a:spcPct val="100000"/>
              </a:lnSpc>
              <a:spcBef>
                <a:spcPts val="0"/>
              </a:spcBef>
              <a:spcAft>
                <a:spcPts val="0"/>
              </a:spcAft>
              <a:buSzPts val="6000"/>
              <a:buNone/>
              <a:defRPr sz="7980"/>
            </a:lvl8pPr>
            <a:lvl9pPr lvl="8" algn="ctr">
              <a:lnSpc>
                <a:spcPct val="100000"/>
              </a:lnSpc>
              <a:spcBef>
                <a:spcPts val="0"/>
              </a:spcBef>
              <a:spcAft>
                <a:spcPts val="0"/>
              </a:spcAft>
              <a:buSzPts val="6000"/>
              <a:buNone/>
              <a:defRPr sz="7980"/>
            </a:lvl9pPr>
          </a:lstStyle>
          <a:p>
            <a:endParaRPr/>
          </a:p>
        </p:txBody>
      </p:sp>
      <p:sp>
        <p:nvSpPr>
          <p:cNvPr id="82" name="Google Shape;82;p11"/>
          <p:cNvSpPr/>
          <p:nvPr/>
        </p:nvSpPr>
        <p:spPr>
          <a:xfrm rot="10800000" flipH="1">
            <a:off x="-2333246" y="3257511"/>
            <a:ext cx="5445294" cy="2887156"/>
          </a:xfrm>
          <a:custGeom>
            <a:avLst/>
            <a:gdLst/>
            <a:ahLst/>
            <a:cxnLst/>
            <a:rect l="l" t="t" r="r" b="b"/>
            <a:pathLst>
              <a:path w="13199" h="6981" extrusionOk="0">
                <a:moveTo>
                  <a:pt x="10718" y="0"/>
                </a:moveTo>
                <a:cubicBezTo>
                  <a:pt x="10538" y="0"/>
                  <a:pt x="10356" y="12"/>
                  <a:pt x="10179" y="25"/>
                </a:cubicBezTo>
                <a:cubicBezTo>
                  <a:pt x="8379" y="123"/>
                  <a:pt x="6580" y="104"/>
                  <a:pt x="4790" y="271"/>
                </a:cubicBezTo>
                <a:cubicBezTo>
                  <a:pt x="3944" y="340"/>
                  <a:pt x="3059" y="428"/>
                  <a:pt x="2252" y="674"/>
                </a:cubicBezTo>
                <a:cubicBezTo>
                  <a:pt x="1682" y="841"/>
                  <a:pt x="1416" y="1176"/>
                  <a:pt x="1043" y="1609"/>
                </a:cubicBezTo>
                <a:cubicBezTo>
                  <a:pt x="462" y="2218"/>
                  <a:pt x="0" y="3044"/>
                  <a:pt x="256" y="3910"/>
                </a:cubicBezTo>
                <a:cubicBezTo>
                  <a:pt x="344" y="4175"/>
                  <a:pt x="492" y="4421"/>
                  <a:pt x="679" y="4628"/>
                </a:cubicBezTo>
                <a:cubicBezTo>
                  <a:pt x="954" y="4952"/>
                  <a:pt x="1328" y="5208"/>
                  <a:pt x="1741" y="5306"/>
                </a:cubicBezTo>
                <a:cubicBezTo>
                  <a:pt x="1885" y="5339"/>
                  <a:pt x="2031" y="5354"/>
                  <a:pt x="2177" y="5354"/>
                </a:cubicBezTo>
                <a:cubicBezTo>
                  <a:pt x="2729" y="5354"/>
                  <a:pt x="3290" y="5149"/>
                  <a:pt x="3826" y="4962"/>
                </a:cubicBezTo>
                <a:cubicBezTo>
                  <a:pt x="4366" y="4782"/>
                  <a:pt x="4960" y="4639"/>
                  <a:pt x="5530" y="4639"/>
                </a:cubicBezTo>
                <a:cubicBezTo>
                  <a:pt x="6019" y="4639"/>
                  <a:pt x="6490" y="4744"/>
                  <a:pt x="6894" y="5021"/>
                </a:cubicBezTo>
                <a:cubicBezTo>
                  <a:pt x="7298" y="5306"/>
                  <a:pt x="7593" y="5729"/>
                  <a:pt x="7937" y="6074"/>
                </a:cubicBezTo>
                <a:cubicBezTo>
                  <a:pt x="8232" y="6349"/>
                  <a:pt x="8576" y="6585"/>
                  <a:pt x="8950" y="6772"/>
                </a:cubicBezTo>
                <a:cubicBezTo>
                  <a:pt x="9186" y="6880"/>
                  <a:pt x="9442" y="6969"/>
                  <a:pt x="9707" y="6978"/>
                </a:cubicBezTo>
                <a:cubicBezTo>
                  <a:pt x="9732" y="6980"/>
                  <a:pt x="9756" y="6980"/>
                  <a:pt x="9780" y="6980"/>
                </a:cubicBezTo>
                <a:cubicBezTo>
                  <a:pt x="10343" y="6980"/>
                  <a:pt x="10877" y="6658"/>
                  <a:pt x="11320" y="6300"/>
                </a:cubicBezTo>
                <a:cubicBezTo>
                  <a:pt x="12186" y="5631"/>
                  <a:pt x="12953" y="4746"/>
                  <a:pt x="13090" y="3664"/>
                </a:cubicBezTo>
                <a:cubicBezTo>
                  <a:pt x="13199" y="2799"/>
                  <a:pt x="12903" y="1943"/>
                  <a:pt x="12510" y="1176"/>
                </a:cubicBezTo>
                <a:cubicBezTo>
                  <a:pt x="12313" y="812"/>
                  <a:pt x="12097" y="438"/>
                  <a:pt x="11743" y="232"/>
                </a:cubicBezTo>
                <a:cubicBezTo>
                  <a:pt x="11435" y="48"/>
                  <a:pt x="11079" y="0"/>
                  <a:pt x="10718"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 name="Google Shape;83;p11"/>
          <p:cNvSpPr/>
          <p:nvPr/>
        </p:nvSpPr>
        <p:spPr>
          <a:xfrm>
            <a:off x="6538155" y="-445466"/>
            <a:ext cx="5623690" cy="2656913"/>
          </a:xfrm>
          <a:custGeom>
            <a:avLst/>
            <a:gdLst/>
            <a:ahLst/>
            <a:cxnLst/>
            <a:rect l="l" t="t" r="r" b="b"/>
            <a:pathLst>
              <a:path w="29702" h="13998" extrusionOk="0">
                <a:moveTo>
                  <a:pt x="1082" y="0"/>
                </a:moveTo>
                <a:cubicBezTo>
                  <a:pt x="435" y="0"/>
                  <a:pt x="1" y="8"/>
                  <a:pt x="1" y="31"/>
                </a:cubicBezTo>
                <a:cubicBezTo>
                  <a:pt x="1" y="385"/>
                  <a:pt x="1810" y="2125"/>
                  <a:pt x="2902" y="3040"/>
                </a:cubicBezTo>
                <a:cubicBezTo>
                  <a:pt x="3040" y="3148"/>
                  <a:pt x="3158" y="3247"/>
                  <a:pt x="3295" y="3355"/>
                </a:cubicBezTo>
                <a:cubicBezTo>
                  <a:pt x="3256" y="3384"/>
                  <a:pt x="3246" y="3424"/>
                  <a:pt x="3217" y="3443"/>
                </a:cubicBezTo>
                <a:cubicBezTo>
                  <a:pt x="3246" y="3433"/>
                  <a:pt x="3266" y="3433"/>
                  <a:pt x="3286" y="3424"/>
                </a:cubicBezTo>
                <a:cubicBezTo>
                  <a:pt x="3305" y="3404"/>
                  <a:pt x="3315" y="3394"/>
                  <a:pt x="3345" y="3394"/>
                </a:cubicBezTo>
                <a:cubicBezTo>
                  <a:pt x="3423" y="3453"/>
                  <a:pt x="3512" y="3532"/>
                  <a:pt x="3600" y="3591"/>
                </a:cubicBezTo>
                <a:cubicBezTo>
                  <a:pt x="3738" y="3719"/>
                  <a:pt x="3895" y="3827"/>
                  <a:pt x="4023" y="3965"/>
                </a:cubicBezTo>
                <a:cubicBezTo>
                  <a:pt x="4220" y="4171"/>
                  <a:pt x="4476" y="4319"/>
                  <a:pt x="4721" y="4456"/>
                </a:cubicBezTo>
                <a:cubicBezTo>
                  <a:pt x="4928" y="4574"/>
                  <a:pt x="5164" y="4673"/>
                  <a:pt x="5380" y="4771"/>
                </a:cubicBezTo>
                <a:cubicBezTo>
                  <a:pt x="5666" y="4919"/>
                  <a:pt x="5961" y="5046"/>
                  <a:pt x="6246" y="5204"/>
                </a:cubicBezTo>
                <a:cubicBezTo>
                  <a:pt x="6462" y="5322"/>
                  <a:pt x="6659" y="5489"/>
                  <a:pt x="6856" y="5617"/>
                </a:cubicBezTo>
                <a:cubicBezTo>
                  <a:pt x="6856" y="5617"/>
                  <a:pt x="6856" y="5636"/>
                  <a:pt x="6875" y="5636"/>
                </a:cubicBezTo>
                <a:cubicBezTo>
                  <a:pt x="6879" y="5631"/>
                  <a:pt x="6886" y="5629"/>
                  <a:pt x="6896" y="5629"/>
                </a:cubicBezTo>
                <a:cubicBezTo>
                  <a:pt x="7029" y="5629"/>
                  <a:pt x="7672" y="6111"/>
                  <a:pt x="7672" y="6148"/>
                </a:cubicBezTo>
                <a:cubicBezTo>
                  <a:pt x="7692" y="6187"/>
                  <a:pt x="7711" y="6227"/>
                  <a:pt x="7731" y="6256"/>
                </a:cubicBezTo>
                <a:cubicBezTo>
                  <a:pt x="7898" y="6433"/>
                  <a:pt x="8065" y="6600"/>
                  <a:pt x="8183" y="6827"/>
                </a:cubicBezTo>
                <a:cubicBezTo>
                  <a:pt x="8292" y="7023"/>
                  <a:pt x="8410" y="7220"/>
                  <a:pt x="8508" y="7426"/>
                </a:cubicBezTo>
                <a:cubicBezTo>
                  <a:pt x="8665" y="7780"/>
                  <a:pt x="8724" y="8154"/>
                  <a:pt x="8724" y="8538"/>
                </a:cubicBezTo>
                <a:cubicBezTo>
                  <a:pt x="8724" y="8666"/>
                  <a:pt x="8705" y="8813"/>
                  <a:pt x="8705" y="8951"/>
                </a:cubicBezTo>
                <a:cubicBezTo>
                  <a:pt x="8695" y="9089"/>
                  <a:pt x="8705" y="9236"/>
                  <a:pt x="8695" y="9374"/>
                </a:cubicBezTo>
                <a:cubicBezTo>
                  <a:pt x="8665" y="9570"/>
                  <a:pt x="8646" y="9767"/>
                  <a:pt x="8675" y="9974"/>
                </a:cubicBezTo>
                <a:cubicBezTo>
                  <a:pt x="8695" y="10013"/>
                  <a:pt x="8665" y="10062"/>
                  <a:pt x="8665" y="10092"/>
                </a:cubicBezTo>
                <a:cubicBezTo>
                  <a:pt x="8665" y="10141"/>
                  <a:pt x="8636" y="10210"/>
                  <a:pt x="8655" y="10259"/>
                </a:cubicBezTo>
                <a:cubicBezTo>
                  <a:pt x="8675" y="10406"/>
                  <a:pt x="8705" y="10534"/>
                  <a:pt x="8734" y="10682"/>
                </a:cubicBezTo>
                <a:cubicBezTo>
                  <a:pt x="8764" y="10780"/>
                  <a:pt x="8813" y="10878"/>
                  <a:pt x="8852" y="10996"/>
                </a:cubicBezTo>
                <a:cubicBezTo>
                  <a:pt x="8921" y="11252"/>
                  <a:pt x="9078" y="11459"/>
                  <a:pt x="9275" y="11606"/>
                </a:cubicBezTo>
                <a:cubicBezTo>
                  <a:pt x="9590" y="11842"/>
                  <a:pt x="9934" y="12029"/>
                  <a:pt x="10298" y="12137"/>
                </a:cubicBezTo>
                <a:cubicBezTo>
                  <a:pt x="10455" y="12186"/>
                  <a:pt x="10622" y="12196"/>
                  <a:pt x="10790" y="12206"/>
                </a:cubicBezTo>
                <a:cubicBezTo>
                  <a:pt x="10904" y="12214"/>
                  <a:pt x="11016" y="12219"/>
                  <a:pt x="11128" y="12219"/>
                </a:cubicBezTo>
                <a:cubicBezTo>
                  <a:pt x="11287" y="12219"/>
                  <a:pt x="11445" y="12210"/>
                  <a:pt x="11606" y="12186"/>
                </a:cubicBezTo>
                <a:cubicBezTo>
                  <a:pt x="11675" y="12167"/>
                  <a:pt x="11734" y="12157"/>
                  <a:pt x="11812" y="12157"/>
                </a:cubicBezTo>
                <a:cubicBezTo>
                  <a:pt x="11960" y="12147"/>
                  <a:pt x="12107" y="12147"/>
                  <a:pt x="12255" y="12118"/>
                </a:cubicBezTo>
                <a:cubicBezTo>
                  <a:pt x="12609" y="12059"/>
                  <a:pt x="12953" y="11990"/>
                  <a:pt x="13307" y="11911"/>
                </a:cubicBezTo>
                <a:cubicBezTo>
                  <a:pt x="13573" y="11852"/>
                  <a:pt x="13819" y="11773"/>
                  <a:pt x="14065" y="11714"/>
                </a:cubicBezTo>
                <a:cubicBezTo>
                  <a:pt x="14173" y="11695"/>
                  <a:pt x="14281" y="11675"/>
                  <a:pt x="14399" y="11655"/>
                </a:cubicBezTo>
                <a:cubicBezTo>
                  <a:pt x="14763" y="11557"/>
                  <a:pt x="15146" y="11459"/>
                  <a:pt x="15510" y="11370"/>
                </a:cubicBezTo>
                <a:cubicBezTo>
                  <a:pt x="15609" y="11351"/>
                  <a:pt x="15707" y="11321"/>
                  <a:pt x="15795" y="11301"/>
                </a:cubicBezTo>
                <a:cubicBezTo>
                  <a:pt x="15933" y="11262"/>
                  <a:pt x="16081" y="11213"/>
                  <a:pt x="16218" y="11173"/>
                </a:cubicBezTo>
                <a:cubicBezTo>
                  <a:pt x="16277" y="11164"/>
                  <a:pt x="16336" y="11164"/>
                  <a:pt x="16395" y="11154"/>
                </a:cubicBezTo>
                <a:cubicBezTo>
                  <a:pt x="16582" y="11114"/>
                  <a:pt x="16749" y="11065"/>
                  <a:pt x="16936" y="11055"/>
                </a:cubicBezTo>
                <a:cubicBezTo>
                  <a:pt x="16984" y="11051"/>
                  <a:pt x="17032" y="11049"/>
                  <a:pt x="17081" y="11049"/>
                </a:cubicBezTo>
                <a:cubicBezTo>
                  <a:pt x="17236" y="11049"/>
                  <a:pt x="17399" y="11068"/>
                  <a:pt x="17556" y="11075"/>
                </a:cubicBezTo>
                <a:cubicBezTo>
                  <a:pt x="17566" y="11075"/>
                  <a:pt x="17595" y="11085"/>
                  <a:pt x="17605" y="11085"/>
                </a:cubicBezTo>
                <a:cubicBezTo>
                  <a:pt x="17821" y="11164"/>
                  <a:pt x="18057" y="11242"/>
                  <a:pt x="18264" y="11360"/>
                </a:cubicBezTo>
                <a:cubicBezTo>
                  <a:pt x="18520" y="11508"/>
                  <a:pt x="18746" y="11685"/>
                  <a:pt x="18943" y="11891"/>
                </a:cubicBezTo>
                <a:cubicBezTo>
                  <a:pt x="19159" y="12118"/>
                  <a:pt x="19395" y="12354"/>
                  <a:pt x="19621" y="12600"/>
                </a:cubicBezTo>
                <a:cubicBezTo>
                  <a:pt x="19798" y="12796"/>
                  <a:pt x="20015" y="12944"/>
                  <a:pt x="20221" y="13091"/>
                </a:cubicBezTo>
                <a:cubicBezTo>
                  <a:pt x="20280" y="13140"/>
                  <a:pt x="20359" y="13170"/>
                  <a:pt x="20428" y="13219"/>
                </a:cubicBezTo>
                <a:cubicBezTo>
                  <a:pt x="20634" y="13337"/>
                  <a:pt x="20821" y="13465"/>
                  <a:pt x="21047" y="13544"/>
                </a:cubicBezTo>
                <a:cubicBezTo>
                  <a:pt x="21175" y="13593"/>
                  <a:pt x="21323" y="13662"/>
                  <a:pt x="21460" y="13731"/>
                </a:cubicBezTo>
                <a:cubicBezTo>
                  <a:pt x="21637" y="13819"/>
                  <a:pt x="21805" y="13868"/>
                  <a:pt x="21991" y="13917"/>
                </a:cubicBezTo>
                <a:cubicBezTo>
                  <a:pt x="22185" y="13961"/>
                  <a:pt x="22379" y="13998"/>
                  <a:pt x="22580" y="13998"/>
                </a:cubicBezTo>
                <a:cubicBezTo>
                  <a:pt x="22603" y="13998"/>
                  <a:pt x="22627" y="13997"/>
                  <a:pt x="22650" y="13996"/>
                </a:cubicBezTo>
                <a:cubicBezTo>
                  <a:pt x="22685" y="13990"/>
                  <a:pt x="22720" y="13989"/>
                  <a:pt x="22753" y="13989"/>
                </a:cubicBezTo>
                <a:cubicBezTo>
                  <a:pt x="22789" y="13989"/>
                  <a:pt x="22824" y="13990"/>
                  <a:pt x="22858" y="13990"/>
                </a:cubicBezTo>
                <a:cubicBezTo>
                  <a:pt x="22901" y="13990"/>
                  <a:pt x="22943" y="13988"/>
                  <a:pt x="22985" y="13976"/>
                </a:cubicBezTo>
                <a:cubicBezTo>
                  <a:pt x="23211" y="13947"/>
                  <a:pt x="23417" y="13858"/>
                  <a:pt x="23634" y="13829"/>
                </a:cubicBezTo>
                <a:cubicBezTo>
                  <a:pt x="23771" y="13819"/>
                  <a:pt x="23899" y="13740"/>
                  <a:pt x="24027" y="13711"/>
                </a:cubicBezTo>
                <a:cubicBezTo>
                  <a:pt x="24116" y="13681"/>
                  <a:pt x="24204" y="13642"/>
                  <a:pt x="24273" y="13613"/>
                </a:cubicBezTo>
                <a:cubicBezTo>
                  <a:pt x="24489" y="13534"/>
                  <a:pt x="24706" y="13475"/>
                  <a:pt x="24893" y="13376"/>
                </a:cubicBezTo>
                <a:cubicBezTo>
                  <a:pt x="25227" y="13209"/>
                  <a:pt x="25552" y="13013"/>
                  <a:pt x="25876" y="12826"/>
                </a:cubicBezTo>
                <a:cubicBezTo>
                  <a:pt x="26092" y="12688"/>
                  <a:pt x="26309" y="12550"/>
                  <a:pt x="26525" y="12403"/>
                </a:cubicBezTo>
                <a:cubicBezTo>
                  <a:pt x="26673" y="12314"/>
                  <a:pt x="26810" y="12226"/>
                  <a:pt x="26958" y="12127"/>
                </a:cubicBezTo>
                <a:cubicBezTo>
                  <a:pt x="27105" y="12039"/>
                  <a:pt x="27253" y="11931"/>
                  <a:pt x="27401" y="11852"/>
                </a:cubicBezTo>
                <a:cubicBezTo>
                  <a:pt x="27764" y="11685"/>
                  <a:pt x="28138" y="11518"/>
                  <a:pt x="28502" y="11351"/>
                </a:cubicBezTo>
                <a:cubicBezTo>
                  <a:pt x="28551" y="11321"/>
                  <a:pt x="28600" y="11291"/>
                  <a:pt x="28650" y="11272"/>
                </a:cubicBezTo>
                <a:cubicBezTo>
                  <a:pt x="28895" y="11183"/>
                  <a:pt x="29161" y="11124"/>
                  <a:pt x="29407" y="11046"/>
                </a:cubicBezTo>
                <a:cubicBezTo>
                  <a:pt x="29484" y="11015"/>
                  <a:pt x="29548" y="10990"/>
                  <a:pt x="29629" y="10990"/>
                </a:cubicBezTo>
                <a:cubicBezTo>
                  <a:pt x="29652" y="10990"/>
                  <a:pt x="29676" y="10992"/>
                  <a:pt x="29702" y="10996"/>
                </a:cubicBezTo>
                <a:lnTo>
                  <a:pt x="29702" y="50"/>
                </a:lnTo>
                <a:lnTo>
                  <a:pt x="6679" y="50"/>
                </a:lnTo>
                <a:lnTo>
                  <a:pt x="6679" y="31"/>
                </a:lnTo>
                <a:cubicBezTo>
                  <a:pt x="6679" y="39"/>
                  <a:pt x="6508" y="42"/>
                  <a:pt x="6222" y="42"/>
                </a:cubicBezTo>
                <a:cubicBezTo>
                  <a:pt x="5172" y="42"/>
                  <a:pt x="2567" y="0"/>
                  <a:pt x="108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 name="Google Shape;84;p11"/>
          <p:cNvSpPr/>
          <p:nvPr/>
        </p:nvSpPr>
        <p:spPr>
          <a:xfrm rot="10800000" flipH="1">
            <a:off x="7550391" y="5115208"/>
            <a:ext cx="3599215" cy="2741593"/>
          </a:xfrm>
          <a:custGeom>
            <a:avLst/>
            <a:gdLst/>
            <a:ahLst/>
            <a:cxnLst/>
            <a:rect l="l" t="t" r="r" b="b"/>
            <a:pathLst>
              <a:path w="6758" h="5135" extrusionOk="0">
                <a:moveTo>
                  <a:pt x="4472" y="0"/>
                </a:moveTo>
                <a:cubicBezTo>
                  <a:pt x="4391" y="0"/>
                  <a:pt x="4310" y="3"/>
                  <a:pt x="4230" y="8"/>
                </a:cubicBezTo>
                <a:cubicBezTo>
                  <a:pt x="3089" y="67"/>
                  <a:pt x="1968" y="480"/>
                  <a:pt x="1053" y="1168"/>
                </a:cubicBezTo>
                <a:cubicBezTo>
                  <a:pt x="1" y="1955"/>
                  <a:pt x="571" y="2545"/>
                  <a:pt x="1181" y="3548"/>
                </a:cubicBezTo>
                <a:cubicBezTo>
                  <a:pt x="1368" y="3834"/>
                  <a:pt x="1565" y="4129"/>
                  <a:pt x="1810" y="4375"/>
                </a:cubicBezTo>
                <a:cubicBezTo>
                  <a:pt x="2312" y="4882"/>
                  <a:pt x="3015" y="5134"/>
                  <a:pt x="3722" y="5134"/>
                </a:cubicBezTo>
                <a:cubicBezTo>
                  <a:pt x="4194" y="5134"/>
                  <a:pt x="4668" y="5022"/>
                  <a:pt x="5085" y="4798"/>
                </a:cubicBezTo>
                <a:cubicBezTo>
                  <a:pt x="6118" y="4237"/>
                  <a:pt x="6757" y="3057"/>
                  <a:pt x="6728" y="1877"/>
                </a:cubicBezTo>
                <a:cubicBezTo>
                  <a:pt x="6728" y="1591"/>
                  <a:pt x="6679" y="1277"/>
                  <a:pt x="6561" y="1021"/>
                </a:cubicBezTo>
                <a:cubicBezTo>
                  <a:pt x="6202" y="286"/>
                  <a:pt x="5312" y="0"/>
                  <a:pt x="447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2"/>
        <p:cNvGrpSpPr/>
        <p:nvPr/>
      </p:nvGrpSpPr>
      <p:grpSpPr>
        <a:xfrm>
          <a:off x="0" y="0"/>
          <a:ext cx="0" cy="0"/>
          <a:chOff x="0" y="0"/>
          <a:chExt cx="0" cy="0"/>
        </a:xfrm>
      </p:grpSpPr>
      <p:sp>
        <p:nvSpPr>
          <p:cNvPr id="103" name="Google Shape;103;p15"/>
          <p:cNvSpPr/>
          <p:nvPr/>
        </p:nvSpPr>
        <p:spPr>
          <a:xfrm rot="10800000" flipH="1">
            <a:off x="8506623" y="4299170"/>
            <a:ext cx="5623690" cy="2656913"/>
          </a:xfrm>
          <a:custGeom>
            <a:avLst/>
            <a:gdLst/>
            <a:ahLst/>
            <a:cxnLst/>
            <a:rect l="l" t="t" r="r" b="b"/>
            <a:pathLst>
              <a:path w="29702" h="13998" extrusionOk="0">
                <a:moveTo>
                  <a:pt x="1082" y="0"/>
                </a:moveTo>
                <a:cubicBezTo>
                  <a:pt x="435" y="0"/>
                  <a:pt x="1" y="8"/>
                  <a:pt x="1" y="31"/>
                </a:cubicBezTo>
                <a:cubicBezTo>
                  <a:pt x="1" y="385"/>
                  <a:pt x="1810" y="2125"/>
                  <a:pt x="2902" y="3040"/>
                </a:cubicBezTo>
                <a:cubicBezTo>
                  <a:pt x="3040" y="3148"/>
                  <a:pt x="3158" y="3247"/>
                  <a:pt x="3295" y="3355"/>
                </a:cubicBezTo>
                <a:cubicBezTo>
                  <a:pt x="3256" y="3384"/>
                  <a:pt x="3246" y="3424"/>
                  <a:pt x="3217" y="3443"/>
                </a:cubicBezTo>
                <a:cubicBezTo>
                  <a:pt x="3246" y="3433"/>
                  <a:pt x="3266" y="3433"/>
                  <a:pt x="3286" y="3424"/>
                </a:cubicBezTo>
                <a:cubicBezTo>
                  <a:pt x="3305" y="3404"/>
                  <a:pt x="3315" y="3394"/>
                  <a:pt x="3345" y="3394"/>
                </a:cubicBezTo>
                <a:cubicBezTo>
                  <a:pt x="3423" y="3453"/>
                  <a:pt x="3512" y="3532"/>
                  <a:pt x="3600" y="3591"/>
                </a:cubicBezTo>
                <a:cubicBezTo>
                  <a:pt x="3738" y="3719"/>
                  <a:pt x="3895" y="3827"/>
                  <a:pt x="4023" y="3965"/>
                </a:cubicBezTo>
                <a:cubicBezTo>
                  <a:pt x="4220" y="4171"/>
                  <a:pt x="4476" y="4319"/>
                  <a:pt x="4721" y="4456"/>
                </a:cubicBezTo>
                <a:cubicBezTo>
                  <a:pt x="4928" y="4574"/>
                  <a:pt x="5164" y="4673"/>
                  <a:pt x="5380" y="4771"/>
                </a:cubicBezTo>
                <a:cubicBezTo>
                  <a:pt x="5666" y="4919"/>
                  <a:pt x="5961" y="5046"/>
                  <a:pt x="6246" y="5204"/>
                </a:cubicBezTo>
                <a:cubicBezTo>
                  <a:pt x="6462" y="5322"/>
                  <a:pt x="6659" y="5489"/>
                  <a:pt x="6856" y="5617"/>
                </a:cubicBezTo>
                <a:cubicBezTo>
                  <a:pt x="6856" y="5617"/>
                  <a:pt x="6856" y="5636"/>
                  <a:pt x="6875" y="5636"/>
                </a:cubicBezTo>
                <a:cubicBezTo>
                  <a:pt x="6879" y="5631"/>
                  <a:pt x="6886" y="5629"/>
                  <a:pt x="6896" y="5629"/>
                </a:cubicBezTo>
                <a:cubicBezTo>
                  <a:pt x="7029" y="5629"/>
                  <a:pt x="7672" y="6111"/>
                  <a:pt x="7672" y="6148"/>
                </a:cubicBezTo>
                <a:cubicBezTo>
                  <a:pt x="7692" y="6187"/>
                  <a:pt x="7711" y="6227"/>
                  <a:pt x="7731" y="6256"/>
                </a:cubicBezTo>
                <a:cubicBezTo>
                  <a:pt x="7898" y="6433"/>
                  <a:pt x="8065" y="6600"/>
                  <a:pt x="8183" y="6827"/>
                </a:cubicBezTo>
                <a:cubicBezTo>
                  <a:pt x="8292" y="7023"/>
                  <a:pt x="8410" y="7220"/>
                  <a:pt x="8508" y="7426"/>
                </a:cubicBezTo>
                <a:cubicBezTo>
                  <a:pt x="8665" y="7780"/>
                  <a:pt x="8724" y="8154"/>
                  <a:pt x="8724" y="8538"/>
                </a:cubicBezTo>
                <a:cubicBezTo>
                  <a:pt x="8724" y="8666"/>
                  <a:pt x="8705" y="8813"/>
                  <a:pt x="8705" y="8951"/>
                </a:cubicBezTo>
                <a:cubicBezTo>
                  <a:pt x="8695" y="9089"/>
                  <a:pt x="8705" y="9236"/>
                  <a:pt x="8695" y="9374"/>
                </a:cubicBezTo>
                <a:cubicBezTo>
                  <a:pt x="8665" y="9570"/>
                  <a:pt x="8646" y="9767"/>
                  <a:pt x="8675" y="9974"/>
                </a:cubicBezTo>
                <a:cubicBezTo>
                  <a:pt x="8695" y="10013"/>
                  <a:pt x="8665" y="10062"/>
                  <a:pt x="8665" y="10092"/>
                </a:cubicBezTo>
                <a:cubicBezTo>
                  <a:pt x="8665" y="10141"/>
                  <a:pt x="8636" y="10210"/>
                  <a:pt x="8655" y="10259"/>
                </a:cubicBezTo>
                <a:cubicBezTo>
                  <a:pt x="8675" y="10406"/>
                  <a:pt x="8705" y="10534"/>
                  <a:pt x="8734" y="10682"/>
                </a:cubicBezTo>
                <a:cubicBezTo>
                  <a:pt x="8764" y="10780"/>
                  <a:pt x="8813" y="10878"/>
                  <a:pt x="8852" y="10996"/>
                </a:cubicBezTo>
                <a:cubicBezTo>
                  <a:pt x="8921" y="11252"/>
                  <a:pt x="9078" y="11459"/>
                  <a:pt x="9275" y="11606"/>
                </a:cubicBezTo>
                <a:cubicBezTo>
                  <a:pt x="9590" y="11842"/>
                  <a:pt x="9934" y="12029"/>
                  <a:pt x="10298" y="12137"/>
                </a:cubicBezTo>
                <a:cubicBezTo>
                  <a:pt x="10455" y="12186"/>
                  <a:pt x="10622" y="12196"/>
                  <a:pt x="10790" y="12206"/>
                </a:cubicBezTo>
                <a:cubicBezTo>
                  <a:pt x="10904" y="12214"/>
                  <a:pt x="11016" y="12219"/>
                  <a:pt x="11128" y="12219"/>
                </a:cubicBezTo>
                <a:cubicBezTo>
                  <a:pt x="11287" y="12219"/>
                  <a:pt x="11445" y="12210"/>
                  <a:pt x="11606" y="12186"/>
                </a:cubicBezTo>
                <a:cubicBezTo>
                  <a:pt x="11675" y="12167"/>
                  <a:pt x="11734" y="12157"/>
                  <a:pt x="11812" y="12157"/>
                </a:cubicBezTo>
                <a:cubicBezTo>
                  <a:pt x="11960" y="12147"/>
                  <a:pt x="12107" y="12147"/>
                  <a:pt x="12255" y="12118"/>
                </a:cubicBezTo>
                <a:cubicBezTo>
                  <a:pt x="12609" y="12059"/>
                  <a:pt x="12953" y="11990"/>
                  <a:pt x="13307" y="11911"/>
                </a:cubicBezTo>
                <a:cubicBezTo>
                  <a:pt x="13573" y="11852"/>
                  <a:pt x="13819" y="11773"/>
                  <a:pt x="14065" y="11714"/>
                </a:cubicBezTo>
                <a:cubicBezTo>
                  <a:pt x="14173" y="11695"/>
                  <a:pt x="14281" y="11675"/>
                  <a:pt x="14399" y="11655"/>
                </a:cubicBezTo>
                <a:cubicBezTo>
                  <a:pt x="14763" y="11557"/>
                  <a:pt x="15146" y="11459"/>
                  <a:pt x="15510" y="11370"/>
                </a:cubicBezTo>
                <a:cubicBezTo>
                  <a:pt x="15609" y="11351"/>
                  <a:pt x="15707" y="11321"/>
                  <a:pt x="15795" y="11301"/>
                </a:cubicBezTo>
                <a:cubicBezTo>
                  <a:pt x="15933" y="11262"/>
                  <a:pt x="16081" y="11213"/>
                  <a:pt x="16218" y="11173"/>
                </a:cubicBezTo>
                <a:cubicBezTo>
                  <a:pt x="16277" y="11164"/>
                  <a:pt x="16336" y="11164"/>
                  <a:pt x="16395" y="11154"/>
                </a:cubicBezTo>
                <a:cubicBezTo>
                  <a:pt x="16582" y="11114"/>
                  <a:pt x="16749" y="11065"/>
                  <a:pt x="16936" y="11055"/>
                </a:cubicBezTo>
                <a:cubicBezTo>
                  <a:pt x="16984" y="11051"/>
                  <a:pt x="17032" y="11049"/>
                  <a:pt x="17081" y="11049"/>
                </a:cubicBezTo>
                <a:cubicBezTo>
                  <a:pt x="17236" y="11049"/>
                  <a:pt x="17399" y="11068"/>
                  <a:pt x="17556" y="11075"/>
                </a:cubicBezTo>
                <a:cubicBezTo>
                  <a:pt x="17566" y="11075"/>
                  <a:pt x="17595" y="11085"/>
                  <a:pt x="17605" y="11085"/>
                </a:cubicBezTo>
                <a:cubicBezTo>
                  <a:pt x="17821" y="11164"/>
                  <a:pt x="18057" y="11242"/>
                  <a:pt x="18264" y="11360"/>
                </a:cubicBezTo>
                <a:cubicBezTo>
                  <a:pt x="18520" y="11508"/>
                  <a:pt x="18746" y="11685"/>
                  <a:pt x="18943" y="11891"/>
                </a:cubicBezTo>
                <a:cubicBezTo>
                  <a:pt x="19159" y="12118"/>
                  <a:pt x="19395" y="12354"/>
                  <a:pt x="19621" y="12600"/>
                </a:cubicBezTo>
                <a:cubicBezTo>
                  <a:pt x="19798" y="12796"/>
                  <a:pt x="20015" y="12944"/>
                  <a:pt x="20221" y="13091"/>
                </a:cubicBezTo>
                <a:cubicBezTo>
                  <a:pt x="20280" y="13140"/>
                  <a:pt x="20359" y="13170"/>
                  <a:pt x="20428" y="13219"/>
                </a:cubicBezTo>
                <a:cubicBezTo>
                  <a:pt x="20634" y="13337"/>
                  <a:pt x="20821" y="13465"/>
                  <a:pt x="21047" y="13544"/>
                </a:cubicBezTo>
                <a:cubicBezTo>
                  <a:pt x="21175" y="13593"/>
                  <a:pt x="21323" y="13662"/>
                  <a:pt x="21460" y="13731"/>
                </a:cubicBezTo>
                <a:cubicBezTo>
                  <a:pt x="21637" y="13819"/>
                  <a:pt x="21805" y="13868"/>
                  <a:pt x="21991" y="13917"/>
                </a:cubicBezTo>
                <a:cubicBezTo>
                  <a:pt x="22185" y="13961"/>
                  <a:pt x="22379" y="13998"/>
                  <a:pt x="22580" y="13998"/>
                </a:cubicBezTo>
                <a:cubicBezTo>
                  <a:pt x="22603" y="13998"/>
                  <a:pt x="22627" y="13997"/>
                  <a:pt x="22650" y="13996"/>
                </a:cubicBezTo>
                <a:cubicBezTo>
                  <a:pt x="22685" y="13990"/>
                  <a:pt x="22720" y="13989"/>
                  <a:pt x="22753" y="13989"/>
                </a:cubicBezTo>
                <a:cubicBezTo>
                  <a:pt x="22789" y="13989"/>
                  <a:pt x="22824" y="13990"/>
                  <a:pt x="22858" y="13990"/>
                </a:cubicBezTo>
                <a:cubicBezTo>
                  <a:pt x="22901" y="13990"/>
                  <a:pt x="22943" y="13988"/>
                  <a:pt x="22985" y="13976"/>
                </a:cubicBezTo>
                <a:cubicBezTo>
                  <a:pt x="23211" y="13947"/>
                  <a:pt x="23417" y="13858"/>
                  <a:pt x="23634" y="13829"/>
                </a:cubicBezTo>
                <a:cubicBezTo>
                  <a:pt x="23771" y="13819"/>
                  <a:pt x="23899" y="13740"/>
                  <a:pt x="24027" y="13711"/>
                </a:cubicBezTo>
                <a:cubicBezTo>
                  <a:pt x="24116" y="13681"/>
                  <a:pt x="24204" y="13642"/>
                  <a:pt x="24273" y="13613"/>
                </a:cubicBezTo>
                <a:cubicBezTo>
                  <a:pt x="24489" y="13534"/>
                  <a:pt x="24706" y="13475"/>
                  <a:pt x="24893" y="13376"/>
                </a:cubicBezTo>
                <a:cubicBezTo>
                  <a:pt x="25227" y="13209"/>
                  <a:pt x="25552" y="13013"/>
                  <a:pt x="25876" y="12826"/>
                </a:cubicBezTo>
                <a:cubicBezTo>
                  <a:pt x="26092" y="12688"/>
                  <a:pt x="26309" y="12550"/>
                  <a:pt x="26525" y="12403"/>
                </a:cubicBezTo>
                <a:cubicBezTo>
                  <a:pt x="26673" y="12314"/>
                  <a:pt x="26810" y="12226"/>
                  <a:pt x="26958" y="12127"/>
                </a:cubicBezTo>
                <a:cubicBezTo>
                  <a:pt x="27105" y="12039"/>
                  <a:pt x="27253" y="11931"/>
                  <a:pt x="27401" y="11852"/>
                </a:cubicBezTo>
                <a:cubicBezTo>
                  <a:pt x="27764" y="11685"/>
                  <a:pt x="28138" y="11518"/>
                  <a:pt x="28502" y="11351"/>
                </a:cubicBezTo>
                <a:cubicBezTo>
                  <a:pt x="28551" y="11321"/>
                  <a:pt x="28600" y="11291"/>
                  <a:pt x="28650" y="11272"/>
                </a:cubicBezTo>
                <a:cubicBezTo>
                  <a:pt x="28895" y="11183"/>
                  <a:pt x="29161" y="11124"/>
                  <a:pt x="29407" y="11046"/>
                </a:cubicBezTo>
                <a:cubicBezTo>
                  <a:pt x="29484" y="11015"/>
                  <a:pt x="29548" y="10990"/>
                  <a:pt x="29629" y="10990"/>
                </a:cubicBezTo>
                <a:cubicBezTo>
                  <a:pt x="29652" y="10990"/>
                  <a:pt x="29676" y="10992"/>
                  <a:pt x="29702" y="10996"/>
                </a:cubicBezTo>
                <a:lnTo>
                  <a:pt x="29702" y="50"/>
                </a:lnTo>
                <a:lnTo>
                  <a:pt x="6679" y="50"/>
                </a:lnTo>
                <a:lnTo>
                  <a:pt x="6679" y="31"/>
                </a:lnTo>
                <a:cubicBezTo>
                  <a:pt x="6679" y="39"/>
                  <a:pt x="6508" y="42"/>
                  <a:pt x="6222" y="42"/>
                </a:cubicBezTo>
                <a:cubicBezTo>
                  <a:pt x="5172" y="42"/>
                  <a:pt x="2567" y="0"/>
                  <a:pt x="108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 name="Google Shape;104;p15"/>
          <p:cNvSpPr/>
          <p:nvPr/>
        </p:nvSpPr>
        <p:spPr>
          <a:xfrm>
            <a:off x="-1674281" y="-657466"/>
            <a:ext cx="3599215" cy="2741593"/>
          </a:xfrm>
          <a:custGeom>
            <a:avLst/>
            <a:gdLst/>
            <a:ahLst/>
            <a:cxnLst/>
            <a:rect l="l" t="t" r="r" b="b"/>
            <a:pathLst>
              <a:path w="6758" h="5135" extrusionOk="0">
                <a:moveTo>
                  <a:pt x="4472" y="0"/>
                </a:moveTo>
                <a:cubicBezTo>
                  <a:pt x="4391" y="0"/>
                  <a:pt x="4310" y="3"/>
                  <a:pt x="4230" y="8"/>
                </a:cubicBezTo>
                <a:cubicBezTo>
                  <a:pt x="3089" y="67"/>
                  <a:pt x="1968" y="480"/>
                  <a:pt x="1053" y="1168"/>
                </a:cubicBezTo>
                <a:cubicBezTo>
                  <a:pt x="1" y="1955"/>
                  <a:pt x="571" y="2545"/>
                  <a:pt x="1181" y="3548"/>
                </a:cubicBezTo>
                <a:cubicBezTo>
                  <a:pt x="1368" y="3834"/>
                  <a:pt x="1565" y="4129"/>
                  <a:pt x="1810" y="4375"/>
                </a:cubicBezTo>
                <a:cubicBezTo>
                  <a:pt x="2312" y="4882"/>
                  <a:pt x="3015" y="5134"/>
                  <a:pt x="3722" y="5134"/>
                </a:cubicBezTo>
                <a:cubicBezTo>
                  <a:pt x="4194" y="5134"/>
                  <a:pt x="4668" y="5022"/>
                  <a:pt x="5085" y="4798"/>
                </a:cubicBezTo>
                <a:cubicBezTo>
                  <a:pt x="6118" y="4237"/>
                  <a:pt x="6757" y="3057"/>
                  <a:pt x="6728" y="1877"/>
                </a:cubicBezTo>
                <a:cubicBezTo>
                  <a:pt x="6728" y="1591"/>
                  <a:pt x="6679" y="1277"/>
                  <a:pt x="6561" y="1021"/>
                </a:cubicBezTo>
                <a:cubicBezTo>
                  <a:pt x="6202" y="286"/>
                  <a:pt x="5312" y="0"/>
                  <a:pt x="4472" y="0"/>
                </a:cubicBez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 name="Google Shape;105;p15"/>
          <p:cNvSpPr/>
          <p:nvPr/>
        </p:nvSpPr>
        <p:spPr>
          <a:xfrm>
            <a:off x="478910" y="5181067"/>
            <a:ext cx="1393479" cy="1312908"/>
          </a:xfrm>
          <a:custGeom>
            <a:avLst/>
            <a:gdLst/>
            <a:ahLst/>
            <a:cxnLst/>
            <a:rect l="l" t="t" r="r" b="b"/>
            <a:pathLst>
              <a:path w="41030" h="38562" extrusionOk="0">
                <a:moveTo>
                  <a:pt x="26652" y="14311"/>
                </a:moveTo>
                <a:cubicBezTo>
                  <a:pt x="27920" y="14044"/>
                  <a:pt x="28987" y="13677"/>
                  <a:pt x="30022" y="13277"/>
                </a:cubicBezTo>
                <a:cubicBezTo>
                  <a:pt x="31556" y="12643"/>
                  <a:pt x="33057" y="12009"/>
                  <a:pt x="34658" y="11476"/>
                </a:cubicBezTo>
                <a:cubicBezTo>
                  <a:pt x="35926" y="11042"/>
                  <a:pt x="37260" y="10642"/>
                  <a:pt x="38694" y="10909"/>
                </a:cubicBezTo>
                <a:cubicBezTo>
                  <a:pt x="39495" y="11075"/>
                  <a:pt x="40062" y="11509"/>
                  <a:pt x="40596" y="12043"/>
                </a:cubicBezTo>
                <a:cubicBezTo>
                  <a:pt x="41029" y="12476"/>
                  <a:pt x="41029" y="13144"/>
                  <a:pt x="40596" y="13744"/>
                </a:cubicBezTo>
                <a:cubicBezTo>
                  <a:pt x="39995" y="14678"/>
                  <a:pt x="39362" y="15579"/>
                  <a:pt x="38561" y="16346"/>
                </a:cubicBezTo>
                <a:cubicBezTo>
                  <a:pt x="37227" y="17713"/>
                  <a:pt x="35826" y="19014"/>
                  <a:pt x="34391" y="20349"/>
                </a:cubicBezTo>
                <a:cubicBezTo>
                  <a:pt x="34191" y="20549"/>
                  <a:pt x="33924" y="20782"/>
                  <a:pt x="33691" y="20916"/>
                </a:cubicBezTo>
                <a:cubicBezTo>
                  <a:pt x="32423" y="21816"/>
                  <a:pt x="31189" y="22650"/>
                  <a:pt x="29921" y="23518"/>
                </a:cubicBezTo>
                <a:cubicBezTo>
                  <a:pt x="29721" y="23651"/>
                  <a:pt x="29555" y="23818"/>
                  <a:pt x="29388" y="23985"/>
                </a:cubicBezTo>
                <a:cubicBezTo>
                  <a:pt x="29188" y="24218"/>
                  <a:pt x="29088" y="24552"/>
                  <a:pt x="29388" y="24819"/>
                </a:cubicBezTo>
                <a:cubicBezTo>
                  <a:pt x="30855" y="26019"/>
                  <a:pt x="31589" y="27721"/>
                  <a:pt x="32423" y="29322"/>
                </a:cubicBezTo>
                <a:cubicBezTo>
                  <a:pt x="33391" y="31190"/>
                  <a:pt x="34158" y="33158"/>
                  <a:pt x="34525" y="35226"/>
                </a:cubicBezTo>
                <a:cubicBezTo>
                  <a:pt x="34858" y="36994"/>
                  <a:pt x="33024" y="38562"/>
                  <a:pt x="31189" y="38061"/>
                </a:cubicBezTo>
                <a:cubicBezTo>
                  <a:pt x="29421" y="37561"/>
                  <a:pt x="27853" y="36694"/>
                  <a:pt x="26652" y="35226"/>
                </a:cubicBezTo>
                <a:cubicBezTo>
                  <a:pt x="25251" y="33625"/>
                  <a:pt x="24051" y="31824"/>
                  <a:pt x="22349" y="30523"/>
                </a:cubicBezTo>
                <a:cubicBezTo>
                  <a:pt x="21149" y="29622"/>
                  <a:pt x="20014" y="28588"/>
                  <a:pt x="18814" y="27687"/>
                </a:cubicBezTo>
                <a:cubicBezTo>
                  <a:pt x="18013" y="27053"/>
                  <a:pt x="17813" y="27020"/>
                  <a:pt x="16979" y="27587"/>
                </a:cubicBezTo>
                <a:cubicBezTo>
                  <a:pt x="15178" y="28855"/>
                  <a:pt x="13310" y="30022"/>
                  <a:pt x="11575" y="31423"/>
                </a:cubicBezTo>
                <a:cubicBezTo>
                  <a:pt x="9874" y="32858"/>
                  <a:pt x="7906" y="33925"/>
                  <a:pt x="5704" y="34659"/>
                </a:cubicBezTo>
                <a:cubicBezTo>
                  <a:pt x="5137" y="33892"/>
                  <a:pt x="4537" y="33158"/>
                  <a:pt x="4003" y="32357"/>
                </a:cubicBezTo>
                <a:cubicBezTo>
                  <a:pt x="3870" y="32191"/>
                  <a:pt x="3903" y="31824"/>
                  <a:pt x="4003" y="31557"/>
                </a:cubicBezTo>
                <a:cubicBezTo>
                  <a:pt x="4470" y="30122"/>
                  <a:pt x="4904" y="28688"/>
                  <a:pt x="5404" y="27254"/>
                </a:cubicBezTo>
                <a:cubicBezTo>
                  <a:pt x="6071" y="25252"/>
                  <a:pt x="7072" y="23418"/>
                  <a:pt x="8173" y="21583"/>
                </a:cubicBezTo>
                <a:cubicBezTo>
                  <a:pt x="8706" y="20682"/>
                  <a:pt x="8740" y="20582"/>
                  <a:pt x="7906" y="19848"/>
                </a:cubicBezTo>
                <a:cubicBezTo>
                  <a:pt x="6838" y="18848"/>
                  <a:pt x="5671" y="17880"/>
                  <a:pt x="4537" y="16980"/>
                </a:cubicBezTo>
                <a:cubicBezTo>
                  <a:pt x="3870" y="16413"/>
                  <a:pt x="3236" y="15845"/>
                  <a:pt x="2735" y="15145"/>
                </a:cubicBezTo>
                <a:cubicBezTo>
                  <a:pt x="2235" y="14378"/>
                  <a:pt x="1635" y="13644"/>
                  <a:pt x="1068" y="12910"/>
                </a:cubicBezTo>
                <a:cubicBezTo>
                  <a:pt x="867" y="12643"/>
                  <a:pt x="667" y="12343"/>
                  <a:pt x="534" y="12043"/>
                </a:cubicBezTo>
                <a:cubicBezTo>
                  <a:pt x="0" y="10575"/>
                  <a:pt x="534" y="9674"/>
                  <a:pt x="2035" y="9307"/>
                </a:cubicBezTo>
                <a:cubicBezTo>
                  <a:pt x="3736" y="8874"/>
                  <a:pt x="5471" y="8974"/>
                  <a:pt x="7139" y="9641"/>
                </a:cubicBezTo>
                <a:cubicBezTo>
                  <a:pt x="9140" y="10408"/>
                  <a:pt x="11041" y="11309"/>
                  <a:pt x="13009" y="12143"/>
                </a:cubicBezTo>
                <a:cubicBezTo>
                  <a:pt x="13210" y="12210"/>
                  <a:pt x="13376" y="12343"/>
                  <a:pt x="13543" y="12376"/>
                </a:cubicBezTo>
                <a:cubicBezTo>
                  <a:pt x="13877" y="12510"/>
                  <a:pt x="14144" y="12476"/>
                  <a:pt x="14377" y="12176"/>
                </a:cubicBezTo>
                <a:cubicBezTo>
                  <a:pt x="14644" y="11809"/>
                  <a:pt x="14911" y="11476"/>
                  <a:pt x="15178" y="11075"/>
                </a:cubicBezTo>
                <a:cubicBezTo>
                  <a:pt x="17546" y="7373"/>
                  <a:pt x="20682" y="4337"/>
                  <a:pt x="23917" y="1402"/>
                </a:cubicBezTo>
                <a:cubicBezTo>
                  <a:pt x="25552" y="1"/>
                  <a:pt x="27687" y="1235"/>
                  <a:pt x="28187" y="2636"/>
                </a:cubicBezTo>
                <a:cubicBezTo>
                  <a:pt x="28654" y="3870"/>
                  <a:pt x="28487" y="5138"/>
                  <a:pt x="28220" y="6372"/>
                </a:cubicBezTo>
                <a:cubicBezTo>
                  <a:pt x="27753" y="8507"/>
                  <a:pt x="27253" y="10575"/>
                  <a:pt x="26819" y="12710"/>
                </a:cubicBezTo>
                <a:cubicBezTo>
                  <a:pt x="26719" y="13210"/>
                  <a:pt x="26719" y="13677"/>
                  <a:pt x="26652" y="14311"/>
                </a:cubicBezTo>
                <a:close/>
                <a:moveTo>
                  <a:pt x="27019" y="2169"/>
                </a:moveTo>
                <a:cubicBezTo>
                  <a:pt x="26152" y="2136"/>
                  <a:pt x="25585" y="2503"/>
                  <a:pt x="25051" y="2970"/>
                </a:cubicBezTo>
                <a:cubicBezTo>
                  <a:pt x="23484" y="4371"/>
                  <a:pt x="21849" y="5805"/>
                  <a:pt x="20548" y="7506"/>
                </a:cubicBezTo>
                <a:cubicBezTo>
                  <a:pt x="19381" y="9041"/>
                  <a:pt x="18113" y="10508"/>
                  <a:pt x="16912" y="12009"/>
                </a:cubicBezTo>
                <a:cubicBezTo>
                  <a:pt x="16712" y="12276"/>
                  <a:pt x="16579" y="12543"/>
                  <a:pt x="16445" y="12810"/>
                </a:cubicBezTo>
                <a:cubicBezTo>
                  <a:pt x="15845" y="14244"/>
                  <a:pt x="15845" y="14244"/>
                  <a:pt x="14244" y="13977"/>
                </a:cubicBezTo>
                <a:cubicBezTo>
                  <a:pt x="14010" y="13911"/>
                  <a:pt x="13743" y="13811"/>
                  <a:pt x="13510" y="13677"/>
                </a:cubicBezTo>
                <a:cubicBezTo>
                  <a:pt x="12943" y="13377"/>
                  <a:pt x="12409" y="13110"/>
                  <a:pt x="11875" y="12843"/>
                </a:cubicBezTo>
                <a:cubicBezTo>
                  <a:pt x="11008" y="12443"/>
                  <a:pt x="10074" y="12076"/>
                  <a:pt x="9240" y="11676"/>
                </a:cubicBezTo>
                <a:cubicBezTo>
                  <a:pt x="7639" y="10909"/>
                  <a:pt x="6004" y="10275"/>
                  <a:pt x="4170" y="10141"/>
                </a:cubicBezTo>
                <a:cubicBezTo>
                  <a:pt x="2969" y="10041"/>
                  <a:pt x="2702" y="10475"/>
                  <a:pt x="2702" y="11542"/>
                </a:cubicBezTo>
                <a:cubicBezTo>
                  <a:pt x="2702" y="11843"/>
                  <a:pt x="2769" y="12176"/>
                  <a:pt x="2969" y="12443"/>
                </a:cubicBezTo>
                <a:cubicBezTo>
                  <a:pt x="3803" y="13611"/>
                  <a:pt x="4570" y="14845"/>
                  <a:pt x="5571" y="15845"/>
                </a:cubicBezTo>
                <a:cubicBezTo>
                  <a:pt x="7005" y="17313"/>
                  <a:pt x="8740" y="18381"/>
                  <a:pt x="10541" y="19381"/>
                </a:cubicBezTo>
                <a:cubicBezTo>
                  <a:pt x="11575" y="19982"/>
                  <a:pt x="11642" y="20082"/>
                  <a:pt x="11075" y="21183"/>
                </a:cubicBezTo>
                <a:cubicBezTo>
                  <a:pt x="11008" y="21349"/>
                  <a:pt x="10875" y="21550"/>
                  <a:pt x="10808" y="21716"/>
                </a:cubicBezTo>
                <a:cubicBezTo>
                  <a:pt x="9974" y="23317"/>
                  <a:pt x="9007" y="24852"/>
                  <a:pt x="8306" y="26486"/>
                </a:cubicBezTo>
                <a:cubicBezTo>
                  <a:pt x="7505" y="28288"/>
                  <a:pt x="6872" y="30156"/>
                  <a:pt x="6205" y="31990"/>
                </a:cubicBezTo>
                <a:cubicBezTo>
                  <a:pt x="6071" y="32257"/>
                  <a:pt x="6171" y="32624"/>
                  <a:pt x="6138" y="33158"/>
                </a:cubicBezTo>
                <a:cubicBezTo>
                  <a:pt x="6638" y="32891"/>
                  <a:pt x="6972" y="32791"/>
                  <a:pt x="7305" y="32624"/>
                </a:cubicBezTo>
                <a:cubicBezTo>
                  <a:pt x="7572" y="32491"/>
                  <a:pt x="7839" y="32324"/>
                  <a:pt x="8073" y="32157"/>
                </a:cubicBezTo>
                <a:cubicBezTo>
                  <a:pt x="9140" y="31523"/>
                  <a:pt x="10241" y="31023"/>
                  <a:pt x="11175" y="30256"/>
                </a:cubicBezTo>
                <a:cubicBezTo>
                  <a:pt x="12976" y="28755"/>
                  <a:pt x="15078" y="27687"/>
                  <a:pt x="16512" y="25753"/>
                </a:cubicBezTo>
                <a:cubicBezTo>
                  <a:pt x="16745" y="25386"/>
                  <a:pt x="17079" y="25352"/>
                  <a:pt x="17479" y="25652"/>
                </a:cubicBezTo>
                <a:cubicBezTo>
                  <a:pt x="18013" y="26086"/>
                  <a:pt x="18580" y="26553"/>
                  <a:pt x="19147" y="27020"/>
                </a:cubicBezTo>
                <a:cubicBezTo>
                  <a:pt x="20815" y="28388"/>
                  <a:pt x="22516" y="29722"/>
                  <a:pt x="24151" y="31190"/>
                </a:cubicBezTo>
                <a:cubicBezTo>
                  <a:pt x="25752" y="32591"/>
                  <a:pt x="27053" y="34392"/>
                  <a:pt x="28821" y="35693"/>
                </a:cubicBezTo>
                <a:cubicBezTo>
                  <a:pt x="29521" y="36227"/>
                  <a:pt x="30222" y="36527"/>
                  <a:pt x="30989" y="36794"/>
                </a:cubicBezTo>
                <a:cubicBezTo>
                  <a:pt x="31856" y="37027"/>
                  <a:pt x="32256" y="36827"/>
                  <a:pt x="32757" y="35993"/>
                </a:cubicBezTo>
                <a:cubicBezTo>
                  <a:pt x="33157" y="35359"/>
                  <a:pt x="33324" y="34692"/>
                  <a:pt x="33157" y="33992"/>
                </a:cubicBezTo>
                <a:cubicBezTo>
                  <a:pt x="32924" y="33225"/>
                  <a:pt x="32723" y="32457"/>
                  <a:pt x="32457" y="31690"/>
                </a:cubicBezTo>
                <a:cubicBezTo>
                  <a:pt x="31623" y="29222"/>
                  <a:pt x="30222" y="27154"/>
                  <a:pt x="28721" y="25052"/>
                </a:cubicBezTo>
                <a:cubicBezTo>
                  <a:pt x="28420" y="24685"/>
                  <a:pt x="28220" y="24218"/>
                  <a:pt x="28053" y="23818"/>
                </a:cubicBezTo>
                <a:cubicBezTo>
                  <a:pt x="27887" y="23384"/>
                  <a:pt x="28087" y="23017"/>
                  <a:pt x="28454" y="22784"/>
                </a:cubicBezTo>
                <a:cubicBezTo>
                  <a:pt x="29555" y="21983"/>
                  <a:pt x="30622" y="21183"/>
                  <a:pt x="31689" y="20349"/>
                </a:cubicBezTo>
                <a:cubicBezTo>
                  <a:pt x="34225" y="18347"/>
                  <a:pt x="36459" y="16012"/>
                  <a:pt x="38528" y="13510"/>
                </a:cubicBezTo>
                <a:cubicBezTo>
                  <a:pt x="38895" y="13043"/>
                  <a:pt x="39228" y="12510"/>
                  <a:pt x="39395" y="11943"/>
                </a:cubicBezTo>
                <a:cubicBezTo>
                  <a:pt x="38528" y="11609"/>
                  <a:pt x="38127" y="11509"/>
                  <a:pt x="37293" y="11809"/>
                </a:cubicBezTo>
                <a:cubicBezTo>
                  <a:pt x="35926" y="12276"/>
                  <a:pt x="34591" y="12777"/>
                  <a:pt x="33257" y="13310"/>
                </a:cubicBezTo>
                <a:cubicBezTo>
                  <a:pt x="32056" y="13811"/>
                  <a:pt x="30889" y="14378"/>
                  <a:pt x="29621" y="14811"/>
                </a:cubicBezTo>
                <a:cubicBezTo>
                  <a:pt x="28354" y="15278"/>
                  <a:pt x="27186" y="15845"/>
                  <a:pt x="26052" y="16613"/>
                </a:cubicBezTo>
                <a:cubicBezTo>
                  <a:pt x="25251" y="17146"/>
                  <a:pt x="24918" y="17013"/>
                  <a:pt x="24418" y="16179"/>
                </a:cubicBezTo>
                <a:cubicBezTo>
                  <a:pt x="24084" y="15645"/>
                  <a:pt x="24084" y="15112"/>
                  <a:pt x="24351" y="14511"/>
                </a:cubicBezTo>
                <a:cubicBezTo>
                  <a:pt x="24618" y="13811"/>
                  <a:pt x="24918" y="13110"/>
                  <a:pt x="25118" y="12376"/>
                </a:cubicBezTo>
                <a:cubicBezTo>
                  <a:pt x="25752" y="10208"/>
                  <a:pt x="26352" y="8007"/>
                  <a:pt x="26886" y="5805"/>
                </a:cubicBezTo>
                <a:cubicBezTo>
                  <a:pt x="27186" y="4671"/>
                  <a:pt x="27253" y="3470"/>
                  <a:pt x="27019" y="2169"/>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 name="Google Shape;106;p15"/>
          <p:cNvSpPr/>
          <p:nvPr/>
        </p:nvSpPr>
        <p:spPr>
          <a:xfrm>
            <a:off x="10173436" y="558209"/>
            <a:ext cx="1393472" cy="1446345"/>
          </a:xfrm>
          <a:custGeom>
            <a:avLst/>
            <a:gdLst/>
            <a:ahLst/>
            <a:cxnLst/>
            <a:rect l="l" t="t" r="r" b="b"/>
            <a:pathLst>
              <a:path w="41497" h="42965" extrusionOk="0">
                <a:moveTo>
                  <a:pt x="19481" y="42964"/>
                </a:moveTo>
                <a:cubicBezTo>
                  <a:pt x="19281" y="42497"/>
                  <a:pt x="19014" y="42130"/>
                  <a:pt x="18914" y="41730"/>
                </a:cubicBezTo>
                <a:cubicBezTo>
                  <a:pt x="18213" y="39829"/>
                  <a:pt x="17613" y="37861"/>
                  <a:pt x="16845" y="35959"/>
                </a:cubicBezTo>
                <a:cubicBezTo>
                  <a:pt x="15911" y="33491"/>
                  <a:pt x="14844" y="31056"/>
                  <a:pt x="13910" y="28654"/>
                </a:cubicBezTo>
                <a:cubicBezTo>
                  <a:pt x="13610" y="27954"/>
                  <a:pt x="13143" y="27620"/>
                  <a:pt x="12442" y="27453"/>
                </a:cubicBezTo>
                <a:cubicBezTo>
                  <a:pt x="10274" y="26953"/>
                  <a:pt x="8106" y="26419"/>
                  <a:pt x="5938" y="25885"/>
                </a:cubicBezTo>
                <a:cubicBezTo>
                  <a:pt x="4403" y="25485"/>
                  <a:pt x="2869" y="25018"/>
                  <a:pt x="1401" y="24518"/>
                </a:cubicBezTo>
                <a:cubicBezTo>
                  <a:pt x="567" y="24284"/>
                  <a:pt x="0" y="23717"/>
                  <a:pt x="67" y="22616"/>
                </a:cubicBezTo>
                <a:cubicBezTo>
                  <a:pt x="901" y="22216"/>
                  <a:pt x="1768" y="21716"/>
                  <a:pt x="2669" y="21482"/>
                </a:cubicBezTo>
                <a:cubicBezTo>
                  <a:pt x="5304" y="20815"/>
                  <a:pt x="7906" y="19881"/>
                  <a:pt x="10341" y="18780"/>
                </a:cubicBezTo>
                <a:cubicBezTo>
                  <a:pt x="11075" y="18447"/>
                  <a:pt x="11842" y="18180"/>
                  <a:pt x="12609" y="17880"/>
                </a:cubicBezTo>
                <a:cubicBezTo>
                  <a:pt x="13310" y="17613"/>
                  <a:pt x="13643" y="17012"/>
                  <a:pt x="13910" y="16312"/>
                </a:cubicBezTo>
                <a:cubicBezTo>
                  <a:pt x="15244" y="11875"/>
                  <a:pt x="16645" y="7405"/>
                  <a:pt x="18013" y="3002"/>
                </a:cubicBezTo>
                <a:cubicBezTo>
                  <a:pt x="18213" y="2369"/>
                  <a:pt x="18347" y="1701"/>
                  <a:pt x="18580" y="1101"/>
                </a:cubicBezTo>
                <a:cubicBezTo>
                  <a:pt x="18680" y="701"/>
                  <a:pt x="18914" y="334"/>
                  <a:pt x="19180" y="134"/>
                </a:cubicBezTo>
                <a:cubicBezTo>
                  <a:pt x="19347" y="0"/>
                  <a:pt x="19881" y="0"/>
                  <a:pt x="20014" y="134"/>
                </a:cubicBezTo>
                <a:cubicBezTo>
                  <a:pt x="20515" y="801"/>
                  <a:pt x="21149" y="1368"/>
                  <a:pt x="21315" y="2235"/>
                </a:cubicBezTo>
                <a:cubicBezTo>
                  <a:pt x="21582" y="3403"/>
                  <a:pt x="22016" y="4537"/>
                  <a:pt x="22416" y="5671"/>
                </a:cubicBezTo>
                <a:cubicBezTo>
                  <a:pt x="22449" y="5838"/>
                  <a:pt x="22583" y="6004"/>
                  <a:pt x="22583" y="6171"/>
                </a:cubicBezTo>
                <a:cubicBezTo>
                  <a:pt x="22983" y="9007"/>
                  <a:pt x="24151" y="11642"/>
                  <a:pt x="24951" y="14377"/>
                </a:cubicBezTo>
                <a:cubicBezTo>
                  <a:pt x="25652" y="16712"/>
                  <a:pt x="25518" y="16712"/>
                  <a:pt x="28287" y="17046"/>
                </a:cubicBezTo>
                <a:cubicBezTo>
                  <a:pt x="29821" y="17246"/>
                  <a:pt x="31356" y="17479"/>
                  <a:pt x="32924" y="17713"/>
                </a:cubicBezTo>
                <a:cubicBezTo>
                  <a:pt x="35192" y="18147"/>
                  <a:pt x="37494" y="18547"/>
                  <a:pt x="39762" y="19014"/>
                </a:cubicBezTo>
                <a:cubicBezTo>
                  <a:pt x="40429" y="19147"/>
                  <a:pt x="41196" y="19181"/>
                  <a:pt x="41496" y="20181"/>
                </a:cubicBezTo>
                <a:cubicBezTo>
                  <a:pt x="41196" y="20381"/>
                  <a:pt x="40863" y="20648"/>
                  <a:pt x="40529" y="20848"/>
                </a:cubicBezTo>
                <a:cubicBezTo>
                  <a:pt x="37427" y="22650"/>
                  <a:pt x="34225" y="24418"/>
                  <a:pt x="31089" y="26152"/>
                </a:cubicBezTo>
                <a:cubicBezTo>
                  <a:pt x="29421" y="27053"/>
                  <a:pt x="27687" y="27920"/>
                  <a:pt x="25952" y="28721"/>
                </a:cubicBezTo>
                <a:cubicBezTo>
                  <a:pt x="24885" y="29188"/>
                  <a:pt x="24317" y="29855"/>
                  <a:pt x="24017" y="30922"/>
                </a:cubicBezTo>
                <a:cubicBezTo>
                  <a:pt x="23117" y="34358"/>
                  <a:pt x="22116" y="37727"/>
                  <a:pt x="21149" y="41096"/>
                </a:cubicBezTo>
                <a:cubicBezTo>
                  <a:pt x="20848" y="41830"/>
                  <a:pt x="20481" y="42564"/>
                  <a:pt x="19481" y="42964"/>
                </a:cubicBezTo>
                <a:close/>
                <a:moveTo>
                  <a:pt x="21249" y="19981"/>
                </a:moveTo>
                <a:cubicBezTo>
                  <a:pt x="20515" y="22016"/>
                  <a:pt x="20181" y="23951"/>
                  <a:pt x="20181" y="25952"/>
                </a:cubicBezTo>
                <a:cubicBezTo>
                  <a:pt x="20815" y="24184"/>
                  <a:pt x="21282" y="22350"/>
                  <a:pt x="21682" y="20548"/>
                </a:cubicBezTo>
                <a:cubicBezTo>
                  <a:pt x="21682" y="20448"/>
                  <a:pt x="21482" y="20281"/>
                  <a:pt x="21249" y="19981"/>
                </a:cubicBezTo>
                <a:close/>
                <a:moveTo>
                  <a:pt x="20014" y="33724"/>
                </a:moveTo>
                <a:cubicBezTo>
                  <a:pt x="20982" y="32056"/>
                  <a:pt x="21149" y="31323"/>
                  <a:pt x="20682" y="30355"/>
                </a:cubicBezTo>
                <a:cubicBezTo>
                  <a:pt x="20148" y="31156"/>
                  <a:pt x="19881" y="32190"/>
                  <a:pt x="20014" y="33724"/>
                </a:cubicBezTo>
                <a:close/>
                <a:moveTo>
                  <a:pt x="16612" y="16112"/>
                </a:moveTo>
                <a:cubicBezTo>
                  <a:pt x="17312" y="14811"/>
                  <a:pt x="16812" y="13343"/>
                  <a:pt x="17079" y="12009"/>
                </a:cubicBezTo>
                <a:cubicBezTo>
                  <a:pt x="16645" y="13343"/>
                  <a:pt x="16112" y="14644"/>
                  <a:pt x="16612" y="16112"/>
                </a:cubicBezTo>
                <a:close/>
                <a:moveTo>
                  <a:pt x="22283" y="24451"/>
                </a:moveTo>
                <a:cubicBezTo>
                  <a:pt x="22149" y="24384"/>
                  <a:pt x="22083" y="24384"/>
                  <a:pt x="21949" y="24351"/>
                </a:cubicBezTo>
                <a:cubicBezTo>
                  <a:pt x="21182" y="25652"/>
                  <a:pt x="21149" y="26286"/>
                  <a:pt x="21816" y="27053"/>
                </a:cubicBezTo>
                <a:cubicBezTo>
                  <a:pt x="21949" y="26152"/>
                  <a:pt x="22116" y="25285"/>
                  <a:pt x="22283" y="24451"/>
                </a:cubicBezTo>
                <a:close/>
                <a:moveTo>
                  <a:pt x="15278" y="22283"/>
                </a:moveTo>
                <a:cubicBezTo>
                  <a:pt x="15511" y="21115"/>
                  <a:pt x="16112" y="20015"/>
                  <a:pt x="15911" y="18547"/>
                </a:cubicBezTo>
                <a:cubicBezTo>
                  <a:pt x="15244" y="19981"/>
                  <a:pt x="14977" y="21449"/>
                  <a:pt x="15278" y="22283"/>
                </a:cubicBezTo>
                <a:close/>
                <a:moveTo>
                  <a:pt x="11241" y="20281"/>
                </a:moveTo>
                <a:cubicBezTo>
                  <a:pt x="10141" y="20782"/>
                  <a:pt x="10608" y="21549"/>
                  <a:pt x="10774" y="22283"/>
                </a:cubicBezTo>
                <a:cubicBezTo>
                  <a:pt x="10941" y="21616"/>
                  <a:pt x="11108" y="20949"/>
                  <a:pt x="11241" y="20281"/>
                </a:cubicBezTo>
                <a:close/>
                <a:moveTo>
                  <a:pt x="8473" y="22850"/>
                </a:moveTo>
                <a:cubicBezTo>
                  <a:pt x="8606" y="22883"/>
                  <a:pt x="8740" y="22883"/>
                  <a:pt x="8906" y="22950"/>
                </a:cubicBezTo>
                <a:cubicBezTo>
                  <a:pt x="9007" y="22450"/>
                  <a:pt x="9107" y="21983"/>
                  <a:pt x="9240" y="21482"/>
                </a:cubicBezTo>
                <a:cubicBezTo>
                  <a:pt x="8439" y="21782"/>
                  <a:pt x="8139" y="22216"/>
                  <a:pt x="8473" y="22850"/>
                </a:cubicBezTo>
                <a:close/>
                <a:moveTo>
                  <a:pt x="11241" y="24451"/>
                </a:moveTo>
                <a:cubicBezTo>
                  <a:pt x="10307" y="24885"/>
                  <a:pt x="10307" y="24885"/>
                  <a:pt x="10674" y="25719"/>
                </a:cubicBezTo>
                <a:cubicBezTo>
                  <a:pt x="11275" y="25485"/>
                  <a:pt x="11408" y="25018"/>
                  <a:pt x="11241" y="24451"/>
                </a:cubicBezTo>
                <a:close/>
                <a:moveTo>
                  <a:pt x="21782" y="28054"/>
                </a:moveTo>
                <a:cubicBezTo>
                  <a:pt x="21649" y="28020"/>
                  <a:pt x="21549" y="28020"/>
                  <a:pt x="21449" y="27987"/>
                </a:cubicBezTo>
                <a:cubicBezTo>
                  <a:pt x="21215" y="28387"/>
                  <a:pt x="20848" y="28821"/>
                  <a:pt x="21449" y="29621"/>
                </a:cubicBezTo>
                <a:cubicBezTo>
                  <a:pt x="21616" y="28954"/>
                  <a:pt x="21682" y="28487"/>
                  <a:pt x="21782" y="28054"/>
                </a:cubicBezTo>
                <a:close/>
                <a:moveTo>
                  <a:pt x="17179" y="33191"/>
                </a:moveTo>
                <a:cubicBezTo>
                  <a:pt x="17779" y="32790"/>
                  <a:pt x="17880" y="32457"/>
                  <a:pt x="17446" y="32157"/>
                </a:cubicBezTo>
                <a:cubicBezTo>
                  <a:pt x="17346" y="32056"/>
                  <a:pt x="17146" y="32190"/>
                  <a:pt x="16979" y="32223"/>
                </a:cubicBezTo>
                <a:cubicBezTo>
                  <a:pt x="17012" y="32557"/>
                  <a:pt x="17112" y="32890"/>
                  <a:pt x="17179" y="33191"/>
                </a:cubicBezTo>
                <a:close/>
                <a:moveTo>
                  <a:pt x="19981" y="10775"/>
                </a:moveTo>
                <a:cubicBezTo>
                  <a:pt x="20081" y="10775"/>
                  <a:pt x="20181" y="10808"/>
                  <a:pt x="20281" y="10808"/>
                </a:cubicBezTo>
                <a:cubicBezTo>
                  <a:pt x="20415" y="10441"/>
                  <a:pt x="20648" y="10041"/>
                  <a:pt x="20181" y="9607"/>
                </a:cubicBezTo>
                <a:cubicBezTo>
                  <a:pt x="20148" y="9974"/>
                  <a:pt x="20081" y="10374"/>
                  <a:pt x="19981" y="10775"/>
                </a:cubicBezTo>
                <a:close/>
                <a:moveTo>
                  <a:pt x="19447" y="3369"/>
                </a:moveTo>
                <a:cubicBezTo>
                  <a:pt x="19247" y="3803"/>
                  <a:pt x="19114" y="4036"/>
                  <a:pt x="18847" y="4470"/>
                </a:cubicBezTo>
                <a:cubicBezTo>
                  <a:pt x="19681" y="4337"/>
                  <a:pt x="19647" y="3970"/>
                  <a:pt x="19447" y="3369"/>
                </a:cubicBezTo>
                <a:close/>
                <a:moveTo>
                  <a:pt x="22516" y="10808"/>
                </a:moveTo>
                <a:cubicBezTo>
                  <a:pt x="22650" y="10775"/>
                  <a:pt x="22783" y="10708"/>
                  <a:pt x="22950" y="10675"/>
                </a:cubicBezTo>
                <a:cubicBezTo>
                  <a:pt x="22816" y="10441"/>
                  <a:pt x="22750" y="10207"/>
                  <a:pt x="22616" y="9974"/>
                </a:cubicBezTo>
                <a:cubicBezTo>
                  <a:pt x="22516" y="10007"/>
                  <a:pt x="22449" y="10041"/>
                  <a:pt x="22349" y="10041"/>
                </a:cubicBezTo>
                <a:cubicBezTo>
                  <a:pt x="22383" y="10308"/>
                  <a:pt x="22483" y="10541"/>
                  <a:pt x="22516" y="10808"/>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1pPr>
            <a:lvl2pPr marR="0" lvl="1"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2pPr>
            <a:lvl3pPr marR="0" lvl="2"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3pPr>
            <a:lvl4pPr marR="0" lvl="3"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4pPr>
            <a:lvl5pPr marR="0" lvl="4"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5pPr>
            <a:lvl6pPr marR="0" lvl="5"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6pPr>
            <a:lvl7pPr marR="0" lvl="6"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7pPr>
            <a:lvl8pPr marR="0" lvl="7"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8pPr>
            <a:lvl9pPr marR="0" lvl="8" algn="l" rtl="0">
              <a:lnSpc>
                <a:spcPct val="100000"/>
              </a:lnSpc>
              <a:spcBef>
                <a:spcPts val="0"/>
              </a:spcBef>
              <a:spcAft>
                <a:spcPts val="0"/>
              </a:spcAft>
              <a:buClr>
                <a:schemeClr val="lt1"/>
              </a:buClr>
              <a:buSzPts val="3500"/>
              <a:buFont typeface="Margarine"/>
              <a:buNone/>
              <a:defRPr sz="3500" b="0" i="0" u="none" strike="noStrike" cap="none">
                <a:solidFill>
                  <a:schemeClr val="lt1"/>
                </a:solidFill>
                <a:latin typeface="Margarine"/>
                <a:ea typeface="Margarine"/>
                <a:cs typeface="Margarine"/>
                <a:sym typeface="Margarine"/>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1pPr>
            <a:lvl2pPr marL="914400" marR="0" lvl="1"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2pPr>
            <a:lvl3pPr marL="1371600" marR="0" lvl="2"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3pPr>
            <a:lvl4pPr marL="1828800" marR="0" lvl="3"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4pPr>
            <a:lvl5pPr marL="2286000" marR="0" lvl="4"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5pPr>
            <a:lvl6pPr marL="2743200" marR="0" lvl="5"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6pPr>
            <a:lvl7pPr marL="3200400" marR="0" lvl="6"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7pPr>
            <a:lvl8pPr marL="3657600" marR="0" lvl="7" indent="-317500" algn="l" rtl="0">
              <a:lnSpc>
                <a:spcPct val="100000"/>
              </a:lnSpc>
              <a:spcBef>
                <a:spcPts val="1600"/>
              </a:spcBef>
              <a:spcAft>
                <a:spcPts val="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8pPr>
            <a:lvl9pPr marL="4114800" marR="0" lvl="8" indent="-317500" algn="l" rtl="0">
              <a:lnSpc>
                <a:spcPct val="100000"/>
              </a:lnSpc>
              <a:spcBef>
                <a:spcPts val="1600"/>
              </a:spcBef>
              <a:spcAft>
                <a:spcPts val="1600"/>
              </a:spcAft>
              <a:buClr>
                <a:schemeClr val="dk1"/>
              </a:buClr>
              <a:buSzPts val="1400"/>
              <a:buFont typeface="Archivo"/>
              <a:buChar char="■"/>
              <a:defRPr sz="1862" b="0" i="0" u="none" strike="noStrike" cap="none">
                <a:solidFill>
                  <a:schemeClr val="dk1"/>
                </a:solidFill>
                <a:latin typeface="Archivo"/>
                <a:ea typeface="Archivo"/>
                <a:cs typeface="Archivo"/>
                <a:sym typeface="Archivo"/>
              </a:defRPr>
            </a:lvl9pPr>
          </a:lstStyle>
          <a:p>
            <a:endParaRPr/>
          </a:p>
        </p:txBody>
      </p:sp>
      <p:sp>
        <p:nvSpPr>
          <p:cNvPr id="8" name="Google Shape;8;p1"/>
          <p:cNvSpPr txBox="1"/>
          <p:nvPr/>
        </p:nvSpPr>
        <p:spPr>
          <a:xfrm>
            <a:off x="4059493" y="7654280"/>
            <a:ext cx="609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Kho ppt Phan Linh_0916.604.268</a:t>
            </a:r>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61"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210036" y="97396"/>
            <a:ext cx="9753828" cy="16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defRPr/>
            </a:pPr>
            <a:r>
              <a:rPr lang="en-US" sz="2779" b="1" dirty="0" err="1">
                <a:solidFill>
                  <a:prstClr val="black"/>
                </a:solidFill>
                <a:latin typeface="Times New Roman" pitchFamily="18" charset="0"/>
                <a:cs typeface="Times New Roman" pitchFamily="18" charset="0"/>
              </a:rPr>
              <a:t>TRƯỜNG</a:t>
            </a:r>
            <a:r>
              <a:rPr lang="en-US" sz="2779" b="1" dirty="0">
                <a:solidFill>
                  <a:prstClr val="black"/>
                </a:solidFill>
                <a:latin typeface="Times New Roman" pitchFamily="18" charset="0"/>
                <a:cs typeface="Times New Roman" pitchFamily="18" charset="0"/>
              </a:rPr>
              <a:t> </a:t>
            </a:r>
            <a:r>
              <a:rPr lang="en-US" sz="2779" b="1" dirty="0" err="1">
                <a:solidFill>
                  <a:prstClr val="black"/>
                </a:solidFill>
                <a:latin typeface="Times New Roman" pitchFamily="18" charset="0"/>
                <a:cs typeface="Times New Roman" pitchFamily="18" charset="0"/>
              </a:rPr>
              <a:t>TIỂU</a:t>
            </a:r>
            <a:r>
              <a:rPr lang="en-US" sz="2779" b="1" dirty="0">
                <a:solidFill>
                  <a:prstClr val="black"/>
                </a:solidFill>
                <a:latin typeface="Times New Roman" pitchFamily="18" charset="0"/>
                <a:cs typeface="Times New Roman" pitchFamily="18" charset="0"/>
              </a:rPr>
              <a:t> </a:t>
            </a:r>
            <a:r>
              <a:rPr lang="en-US" sz="2779" b="1" dirty="0" err="1">
                <a:solidFill>
                  <a:prstClr val="black"/>
                </a:solidFill>
                <a:latin typeface="Times New Roman" pitchFamily="18" charset="0"/>
                <a:cs typeface="Times New Roman" pitchFamily="18" charset="0"/>
              </a:rPr>
              <a:t>HỌC</a:t>
            </a:r>
            <a:r>
              <a:rPr lang="en-US" sz="2779" b="1" dirty="0">
                <a:solidFill>
                  <a:prstClr val="black"/>
                </a:solidFill>
                <a:latin typeface="Times New Roman" pitchFamily="18" charset="0"/>
                <a:cs typeface="Times New Roman" pitchFamily="18" charset="0"/>
              </a:rPr>
              <a:t> </a:t>
            </a:r>
            <a:r>
              <a:rPr lang="en-US" sz="2779" b="1" dirty="0" err="1">
                <a:solidFill>
                  <a:prstClr val="black"/>
                </a:solidFill>
                <a:latin typeface="Times New Roman" pitchFamily="18" charset="0"/>
                <a:cs typeface="Times New Roman" pitchFamily="18" charset="0"/>
              </a:rPr>
              <a:t>QUANG</a:t>
            </a:r>
            <a:r>
              <a:rPr lang="en-US" sz="2779" b="1" dirty="0">
                <a:solidFill>
                  <a:prstClr val="black"/>
                </a:solidFill>
                <a:latin typeface="Times New Roman" pitchFamily="18" charset="0"/>
                <a:cs typeface="Times New Roman" pitchFamily="18" charset="0"/>
              </a:rPr>
              <a:t> </a:t>
            </a:r>
            <a:r>
              <a:rPr lang="en-US" sz="2779" b="1" dirty="0" err="1">
                <a:solidFill>
                  <a:prstClr val="black"/>
                </a:solidFill>
                <a:latin typeface="Times New Roman" pitchFamily="18" charset="0"/>
                <a:cs typeface="Times New Roman" pitchFamily="18" charset="0"/>
              </a:rPr>
              <a:t>TRUNG</a:t>
            </a:r>
            <a:endParaRPr lang="en-US" sz="2779" b="1" dirty="0">
              <a:solidFill>
                <a:prstClr val="black"/>
              </a:solidFill>
              <a:latin typeface="Times New Roman" pitchFamily="18" charset="0"/>
              <a:cs typeface="Times New Roman" pitchFamily="18" charset="0"/>
            </a:endParaRPr>
          </a:p>
          <a:p>
            <a:pPr algn="ctr" defTabSz="907559">
              <a:defRPr/>
            </a:pPr>
            <a:r>
              <a:rPr lang="en-US" sz="2382" b="1" dirty="0" err="1">
                <a:solidFill>
                  <a:prstClr val="black"/>
                </a:solidFill>
                <a:latin typeface="Times New Roman" pitchFamily="18" charset="0"/>
                <a:cs typeface="Times New Roman" pitchFamily="18" charset="0"/>
              </a:rPr>
              <a:t>Sách</a:t>
            </a: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kết</a:t>
            </a: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nối</a:t>
            </a:r>
            <a:r>
              <a:rPr lang="en-US" sz="2382" b="1" dirty="0">
                <a:solidFill>
                  <a:prstClr val="black"/>
                </a:solidFill>
                <a:latin typeface="Times New Roman" pitchFamily="18" charset="0"/>
                <a:cs typeface="Times New Roman" pitchFamily="18" charset="0"/>
              </a:rPr>
              <a:t> tri </a:t>
            </a:r>
            <a:r>
              <a:rPr lang="en-US" sz="2382" b="1" dirty="0" err="1">
                <a:solidFill>
                  <a:prstClr val="black"/>
                </a:solidFill>
                <a:latin typeface="Times New Roman" pitchFamily="18" charset="0"/>
                <a:cs typeface="Times New Roman" pitchFamily="18" charset="0"/>
              </a:rPr>
              <a:t>thức</a:t>
            </a: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với</a:t>
            </a: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cuộc</a:t>
            </a: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sống</a:t>
            </a:r>
            <a:r>
              <a:rPr lang="en-US" sz="2382" b="1" dirty="0">
                <a:solidFill>
                  <a:prstClr val="black"/>
                </a:solidFill>
                <a:latin typeface="Times New Roman" pitchFamily="18" charset="0"/>
                <a:cs typeface="Times New Roman" pitchFamily="18" charset="0"/>
              </a:rPr>
              <a:t> – </a:t>
            </a:r>
            <a:r>
              <a:rPr lang="en-US" sz="2382" b="1" dirty="0" err="1">
                <a:solidFill>
                  <a:prstClr val="black"/>
                </a:solidFill>
                <a:latin typeface="Times New Roman" pitchFamily="18" charset="0"/>
                <a:cs typeface="Times New Roman" pitchFamily="18" charset="0"/>
              </a:rPr>
              <a:t>Lớp</a:t>
            </a:r>
            <a:r>
              <a:rPr lang="en-US" sz="2382" b="1" dirty="0">
                <a:solidFill>
                  <a:prstClr val="black"/>
                </a:solidFill>
                <a:latin typeface="Times New Roman" pitchFamily="18" charset="0"/>
                <a:cs typeface="Times New Roman" pitchFamily="18" charset="0"/>
              </a:rPr>
              <a:t> 4</a:t>
            </a:r>
          </a:p>
          <a:p>
            <a:pPr algn="ctr" defTabSz="907559">
              <a:defRPr/>
            </a:pP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Năm</a:t>
            </a:r>
            <a:r>
              <a:rPr lang="en-US" sz="2382" b="1" dirty="0">
                <a:solidFill>
                  <a:prstClr val="black"/>
                </a:solidFill>
                <a:latin typeface="Times New Roman" pitchFamily="18" charset="0"/>
                <a:cs typeface="Times New Roman" pitchFamily="18" charset="0"/>
              </a:rPr>
              <a:t> </a:t>
            </a:r>
            <a:r>
              <a:rPr lang="en-US" sz="2382" b="1" dirty="0" err="1">
                <a:solidFill>
                  <a:prstClr val="black"/>
                </a:solidFill>
                <a:latin typeface="Times New Roman" pitchFamily="18" charset="0"/>
                <a:cs typeface="Times New Roman" pitchFamily="18" charset="0"/>
              </a:rPr>
              <a:t>học</a:t>
            </a:r>
            <a:r>
              <a:rPr lang="en-US" sz="2382" b="1" dirty="0">
                <a:solidFill>
                  <a:prstClr val="black"/>
                </a:solidFill>
                <a:latin typeface="Times New Roman" pitchFamily="18" charset="0"/>
                <a:cs typeface="Times New Roman" pitchFamily="18" charset="0"/>
              </a:rPr>
              <a:t> 2024-2025</a:t>
            </a:r>
          </a:p>
          <a:p>
            <a:pPr algn="ctr" defTabSz="907559">
              <a:defRPr/>
            </a:pPr>
            <a:r>
              <a:rPr lang="en-US" sz="2382" b="1" dirty="0">
                <a:solidFill>
                  <a:prstClr val="black"/>
                </a:solidFill>
                <a:latin typeface="Times New Roman" pitchFamily="18" charset="0"/>
                <a:cs typeface="Times New Roman" pitchFamily="18" charset="0"/>
                <a:sym typeface="Wingdings" panose="05000000000000000000" pitchFamily="2" charset="2"/>
              </a:rPr>
              <a:t></a:t>
            </a:r>
            <a:endParaRPr lang="en-US" sz="2382" dirty="0">
              <a:solidFill>
                <a:prstClr val="black"/>
              </a:solidFill>
              <a:latin typeface="Times New Roman" pitchFamily="18" charset="0"/>
              <a:cs typeface="Times New Roman" pitchFamily="18" charset="0"/>
            </a:endParaRPr>
          </a:p>
        </p:txBody>
      </p:sp>
      <p:sp>
        <p:nvSpPr>
          <p:cNvPr id="5" name="Rectangle 6"/>
          <p:cNvSpPr>
            <a:spLocks noChangeArrowheads="1"/>
          </p:cNvSpPr>
          <p:nvPr/>
        </p:nvSpPr>
        <p:spPr bwMode="auto">
          <a:xfrm>
            <a:off x="-112670" y="2795078"/>
            <a:ext cx="1239923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defRPr/>
            </a:pPr>
            <a:r>
              <a:rPr lang="en-US" sz="3200" b="1" dirty="0" err="1">
                <a:solidFill>
                  <a:srgbClr val="FF0000"/>
                </a:solidFill>
                <a:latin typeface="Times New Roman" pitchFamily="18" charset="0"/>
                <a:cs typeface="Times New Roman" pitchFamily="18" charset="0"/>
              </a:rPr>
              <a:t>MÔN</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NGHIỆM</a:t>
            </a:r>
            <a:endParaRPr lang="en-US" sz="3200" b="1" dirty="0" smtClean="0">
              <a:solidFill>
                <a:srgbClr val="FF0000"/>
              </a:solidFill>
              <a:latin typeface="Times New Roman" pitchFamily="18" charset="0"/>
              <a:cs typeface="Times New Roman" pitchFamily="18" charset="0"/>
            </a:endParaRPr>
          </a:p>
          <a:p>
            <a:pPr algn="ctr" defTabSz="907559">
              <a:defRPr/>
            </a:pPr>
            <a:r>
              <a:rPr lang="en-US" sz="5400" b="1" dirty="0" err="1" smtClean="0">
                <a:solidFill>
                  <a:srgbClr val="FF0000"/>
                </a:solidFill>
                <a:latin typeface="Times New Roman" pitchFamily="18" charset="0"/>
                <a:cs typeface="Times New Roman" pitchFamily="18" charset="0"/>
              </a:rPr>
              <a:t>Hành</a:t>
            </a:r>
            <a:r>
              <a:rPr lang="en-US" sz="5400" b="1" dirty="0" smtClean="0">
                <a:solidFill>
                  <a:srgbClr val="FF0000"/>
                </a:solidFill>
                <a:latin typeface="Times New Roman" pitchFamily="18" charset="0"/>
                <a:cs typeface="Times New Roman" pitchFamily="18" charset="0"/>
              </a:rPr>
              <a:t> vi </a:t>
            </a:r>
            <a:r>
              <a:rPr lang="en-US" sz="5400" b="1" dirty="0" err="1" smtClean="0">
                <a:solidFill>
                  <a:srgbClr val="FF0000"/>
                </a:solidFill>
                <a:latin typeface="Times New Roman" pitchFamily="18" charset="0"/>
                <a:cs typeface="Times New Roman" pitchFamily="18" charset="0"/>
              </a:rPr>
              <a:t>xâm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hại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trẻ</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em</a:t>
            </a:r>
            <a:endParaRPr lang="en-US" sz="5400" b="1" dirty="0" smtClean="0">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3019543" y="5193983"/>
            <a:ext cx="5445781" cy="58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spcBef>
                <a:spcPct val="50000"/>
              </a:spcBef>
              <a:defRPr/>
            </a:pPr>
            <a:r>
              <a:rPr lang="en-US" sz="3176" b="1" i="1" dirty="0">
                <a:solidFill>
                  <a:srgbClr val="3333CC"/>
                </a:solidFill>
                <a:latin typeface="Times New Roman" pitchFamily="18" charset="0"/>
              </a:rPr>
              <a:t>Giáo viên: </a:t>
            </a:r>
            <a:r>
              <a:rPr lang="en-US" sz="3176" b="1" i="1" dirty="0" err="1">
                <a:solidFill>
                  <a:srgbClr val="3333CC"/>
                </a:solidFill>
                <a:latin typeface="Times New Roman" pitchFamily="18" charset="0"/>
              </a:rPr>
              <a:t>Lê</a:t>
            </a:r>
            <a:r>
              <a:rPr lang="en-US" sz="3176" b="1" i="1" dirty="0">
                <a:solidFill>
                  <a:srgbClr val="3333CC"/>
                </a:solidFill>
                <a:latin typeface="Times New Roman" pitchFamily="18" charset="0"/>
              </a:rPr>
              <a:t> </a:t>
            </a:r>
            <a:r>
              <a:rPr lang="en-US" sz="3176" b="1" i="1" dirty="0" err="1">
                <a:solidFill>
                  <a:srgbClr val="3333CC"/>
                </a:solidFill>
                <a:latin typeface="Times New Roman" pitchFamily="18" charset="0"/>
              </a:rPr>
              <a:t>Thị</a:t>
            </a:r>
            <a:r>
              <a:rPr lang="en-US" sz="3176" b="1" i="1" dirty="0">
                <a:solidFill>
                  <a:srgbClr val="3333CC"/>
                </a:solidFill>
                <a:latin typeface="Times New Roman" pitchFamily="18" charset="0"/>
              </a:rPr>
              <a:t> </a:t>
            </a:r>
            <a:r>
              <a:rPr lang="en-US" sz="3176" b="1" i="1" dirty="0" err="1">
                <a:solidFill>
                  <a:srgbClr val="3333CC"/>
                </a:solidFill>
                <a:latin typeface="Times New Roman" pitchFamily="18" charset="0"/>
              </a:rPr>
              <a:t>Hường</a:t>
            </a:r>
            <a:endParaRPr lang="en-US" sz="3176" b="1" i="1" dirty="0">
              <a:solidFill>
                <a:srgbClr val="3333CC"/>
              </a:solidFill>
              <a:latin typeface="Times New Roman" pitchFamily="18" charset="0"/>
            </a:endParaRPr>
          </a:p>
        </p:txBody>
      </p:sp>
    </p:spTree>
    <p:custDataLst>
      <p:tags r:id="rId1"/>
    </p:custDataLst>
    <p:extLst>
      <p:ext uri="{BB962C8B-B14F-4D97-AF65-F5344CB8AC3E}">
        <p14:creationId xmlns:p14="http://schemas.microsoft.com/office/powerpoint/2010/main" val="180952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19"/>
        <p:cNvGrpSpPr/>
        <p:nvPr/>
      </p:nvGrpSpPr>
      <p:grpSpPr>
        <a:xfrm>
          <a:off x="0" y="0"/>
          <a:ext cx="0" cy="0"/>
          <a:chOff x="0" y="0"/>
          <a:chExt cx="0" cy="0"/>
        </a:xfrm>
      </p:grpSpPr>
      <p:pic>
        <p:nvPicPr>
          <p:cNvPr id="520" name="Google Shape;520;p36" descr="Tháng hành động vì trẻ em 01/6/2017 – 30/6/2017"/>
          <p:cNvPicPr preferRelativeResize="0"/>
          <p:nvPr/>
        </p:nvPicPr>
        <p:blipFill rotWithShape="1">
          <a:blip r:embed="rId3">
            <a:alphaModFix/>
          </a:blip>
          <a:srcRect t="54008"/>
          <a:stretch/>
        </p:blipFill>
        <p:spPr>
          <a:xfrm>
            <a:off x="1261641" y="1554801"/>
            <a:ext cx="8500262" cy="5039875"/>
          </a:xfrm>
          <a:prstGeom prst="rect">
            <a:avLst/>
          </a:prstGeom>
          <a:noFill/>
          <a:ln>
            <a:noFill/>
          </a:ln>
        </p:spPr>
      </p:pic>
      <p:sp>
        <p:nvSpPr>
          <p:cNvPr id="521" name="Google Shape;521;p36"/>
          <p:cNvSpPr txBox="1"/>
          <p:nvPr/>
        </p:nvSpPr>
        <p:spPr>
          <a:xfrm>
            <a:off x="3240913" y="826738"/>
            <a:ext cx="505138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0000"/>
                </a:solidFill>
                <a:latin typeface="Questrial"/>
                <a:ea typeface="Questrial"/>
                <a:cs typeface="Questrial"/>
                <a:sym typeface="Questrial"/>
              </a:rPr>
              <a:t>Các hành vi xâm hại trẻ em</a:t>
            </a:r>
            <a:endParaRPr/>
          </a:p>
        </p:txBody>
      </p:sp>
      <p:sp>
        <p:nvSpPr>
          <p:cNvPr id="522" name="Google Shape;522;p36"/>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 Nhận biết hành vi xâm hại trẻ em</a:t>
            </a:r>
            <a:endParaRPr/>
          </a:p>
        </p:txBody>
      </p:sp>
      <p:sp>
        <p:nvSpPr>
          <p:cNvPr id="523" name="Google Shape;523;p36"/>
          <p:cNvSpPr/>
          <p:nvPr/>
        </p:nvSpPr>
        <p:spPr>
          <a:xfrm rot="-6174961">
            <a:off x="-61457" y="5144037"/>
            <a:ext cx="1228891" cy="1172281"/>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additive="base">
                                        <p:cTn id="7" dur="500"/>
                                        <p:tgtEl>
                                          <p:spTgt spid="520"/>
                                        </p:tgtEl>
                                        <p:attrNameLst>
                                          <p:attrName>ppt_w</p:attrName>
                                        </p:attrNameLst>
                                      </p:cBhvr>
                                      <p:tavLst>
                                        <p:tav tm="0">
                                          <p:val>
                                            <p:strVal val="0"/>
                                          </p:val>
                                        </p:tav>
                                        <p:tav tm="100000">
                                          <p:val>
                                            <p:strVal val="#ppt_w"/>
                                          </p:val>
                                        </p:tav>
                                      </p:tavLst>
                                    </p:anim>
                                    <p:anim calcmode="lin" valueType="num">
                                      <p:cBhvr additive="base">
                                        <p:cTn id="8" dur="500"/>
                                        <p:tgtEl>
                                          <p:spTgt spid="5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27"/>
        <p:cNvGrpSpPr/>
        <p:nvPr/>
      </p:nvGrpSpPr>
      <p:grpSpPr>
        <a:xfrm>
          <a:off x="0" y="0"/>
          <a:ext cx="0" cy="0"/>
          <a:chOff x="0" y="0"/>
          <a:chExt cx="0" cy="0"/>
        </a:xfrm>
      </p:grpSpPr>
      <p:sp>
        <p:nvSpPr>
          <p:cNvPr id="528" name="Google Shape;528;p37"/>
          <p:cNvSpPr txBox="1"/>
          <p:nvPr/>
        </p:nvSpPr>
        <p:spPr>
          <a:xfrm>
            <a:off x="1711570" y="1218010"/>
            <a:ext cx="7596554" cy="4421980"/>
          </a:xfrm>
          <a:prstGeom prst="rect">
            <a:avLst/>
          </a:prstGeom>
          <a:noFill/>
          <a:ln>
            <a:noFill/>
          </a:ln>
        </p:spPr>
        <p:txBody>
          <a:bodyPr spcFirstLastPara="1" wrap="square" lIns="91425" tIns="45700" rIns="91425" bIns="45700" anchor="t" anchorCtr="0">
            <a:spAutoFit/>
          </a:bodyPr>
          <a:lstStyle/>
          <a:p>
            <a:pPr marL="0" marR="0" lvl="0" indent="457200" algn="just" rtl="0">
              <a:lnSpc>
                <a:spcPct val="150000"/>
              </a:lnSpc>
              <a:spcBef>
                <a:spcPts val="0"/>
              </a:spcBef>
              <a:spcAft>
                <a:spcPts val="0"/>
              </a:spcAft>
              <a:buNone/>
            </a:pPr>
            <a:r>
              <a:rPr lang="en-US" sz="3200" b="0" i="0" u="none" strike="noStrike" cap="none">
                <a:solidFill>
                  <a:srgbClr val="000000"/>
                </a:solidFill>
                <a:latin typeface="Questrial"/>
                <a:ea typeface="Questrial"/>
                <a:cs typeface="Questrial"/>
                <a:sym typeface="Questrial"/>
              </a:rPr>
              <a:t>Những hành vi  làm tổn thương trẻ em thường được gọi là “xâm hại trẻ em” vẫn xảy ra hằng ngày. Chúng ta cần cảnh giác, quan sát để nhận biết các hành vi đó, tự bảo vệ mình vào cảnh báo với mọi người.</a:t>
            </a:r>
            <a:endParaRPr/>
          </a:p>
        </p:txBody>
      </p:sp>
      <p:pic>
        <p:nvPicPr>
          <p:cNvPr id="529" name="Google Shape;529;p37" descr="Brain Thinking PNG Transparent, Human Brain With Pink Stripes  Anthropomorphic Thinking, Brain Clipart, Pink, Stripe PNG Image For Free  Download"/>
          <p:cNvPicPr preferRelativeResize="0"/>
          <p:nvPr/>
        </p:nvPicPr>
        <p:blipFill rotWithShape="1">
          <a:blip r:embed="rId3">
            <a:alphaModFix/>
          </a:blip>
          <a:srcRect b="13731"/>
          <a:stretch/>
        </p:blipFill>
        <p:spPr>
          <a:xfrm>
            <a:off x="9308124" y="4465915"/>
            <a:ext cx="2721877" cy="234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5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33"/>
        <p:cNvGrpSpPr/>
        <p:nvPr/>
      </p:nvGrpSpPr>
      <p:grpSpPr>
        <a:xfrm>
          <a:off x="0" y="0"/>
          <a:ext cx="0" cy="0"/>
          <a:chOff x="0" y="0"/>
          <a:chExt cx="0" cy="0"/>
        </a:xfrm>
      </p:grpSpPr>
      <p:sp>
        <p:nvSpPr>
          <p:cNvPr id="534" name="Google Shape;534;p38"/>
          <p:cNvSpPr/>
          <p:nvPr/>
        </p:nvSpPr>
        <p:spPr>
          <a:xfrm>
            <a:off x="4193932" y="2838863"/>
            <a:ext cx="6646317" cy="450483"/>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5" name="Google Shape;535;p38"/>
          <p:cNvSpPr/>
          <p:nvPr/>
        </p:nvSpPr>
        <p:spPr>
          <a:xfrm>
            <a:off x="5196246" y="4331894"/>
            <a:ext cx="4641688" cy="450483"/>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nvGrpSpPr>
          <p:cNvPr id="536" name="Google Shape;536;p38"/>
          <p:cNvGrpSpPr/>
          <p:nvPr/>
        </p:nvGrpSpPr>
        <p:grpSpPr>
          <a:xfrm>
            <a:off x="951109" y="1056384"/>
            <a:ext cx="2822991" cy="4548892"/>
            <a:chOff x="350975" y="416275"/>
            <a:chExt cx="2122494" cy="3420130"/>
          </a:xfrm>
        </p:grpSpPr>
        <p:grpSp>
          <p:nvGrpSpPr>
            <p:cNvPr id="537" name="Google Shape;537;p38"/>
            <p:cNvGrpSpPr/>
            <p:nvPr/>
          </p:nvGrpSpPr>
          <p:grpSpPr>
            <a:xfrm>
              <a:off x="350975" y="416275"/>
              <a:ext cx="2122494" cy="3420130"/>
              <a:chOff x="484975" y="1041075"/>
              <a:chExt cx="2122494" cy="3420130"/>
            </a:xfrm>
          </p:grpSpPr>
          <p:sp>
            <p:nvSpPr>
              <p:cNvPr id="538" name="Google Shape;538;p38"/>
              <p:cNvSpPr/>
              <p:nvPr/>
            </p:nvSpPr>
            <p:spPr>
              <a:xfrm>
                <a:off x="1888132" y="2012422"/>
                <a:ext cx="630137" cy="465647"/>
              </a:xfrm>
              <a:custGeom>
                <a:avLst/>
                <a:gdLst/>
                <a:ahLst/>
                <a:cxnLst/>
                <a:rect l="l" t="t" r="r" b="b"/>
                <a:pathLst>
                  <a:path w="6669" h="4928" extrusionOk="0">
                    <a:moveTo>
                      <a:pt x="611" y="1"/>
                    </a:moveTo>
                    <a:cubicBezTo>
                      <a:pt x="414" y="296"/>
                      <a:pt x="198" y="542"/>
                      <a:pt x="1" y="788"/>
                    </a:cubicBezTo>
                    <a:cubicBezTo>
                      <a:pt x="168" y="1899"/>
                      <a:pt x="1073" y="2882"/>
                      <a:pt x="2263" y="3236"/>
                    </a:cubicBezTo>
                    <a:cubicBezTo>
                      <a:pt x="2981" y="3453"/>
                      <a:pt x="3768" y="3443"/>
                      <a:pt x="4505" y="3630"/>
                    </a:cubicBezTo>
                    <a:cubicBezTo>
                      <a:pt x="5243" y="3797"/>
                      <a:pt x="5980" y="4259"/>
                      <a:pt x="6059" y="4928"/>
                    </a:cubicBezTo>
                    <a:cubicBezTo>
                      <a:pt x="6669" y="4023"/>
                      <a:pt x="6462" y="2745"/>
                      <a:pt x="5587" y="2027"/>
                    </a:cubicBezTo>
                    <a:cubicBezTo>
                      <a:pt x="5706" y="1987"/>
                      <a:pt x="5834" y="1967"/>
                      <a:pt x="5963" y="1967"/>
                    </a:cubicBezTo>
                    <a:cubicBezTo>
                      <a:pt x="6217" y="1967"/>
                      <a:pt x="6473" y="2044"/>
                      <a:pt x="6669" y="2194"/>
                    </a:cubicBezTo>
                    <a:cubicBezTo>
                      <a:pt x="6423" y="1525"/>
                      <a:pt x="5587" y="1181"/>
                      <a:pt x="4800" y="1122"/>
                    </a:cubicBezTo>
                    <a:cubicBezTo>
                      <a:pt x="4632" y="1109"/>
                      <a:pt x="4464" y="1105"/>
                      <a:pt x="4296" y="1105"/>
                    </a:cubicBezTo>
                    <a:cubicBezTo>
                      <a:pt x="3867" y="1105"/>
                      <a:pt x="3437" y="1134"/>
                      <a:pt x="3008" y="1134"/>
                    </a:cubicBezTo>
                    <a:cubicBezTo>
                      <a:pt x="2818" y="1134"/>
                      <a:pt x="2629" y="1129"/>
                      <a:pt x="2440" y="1112"/>
                    </a:cubicBezTo>
                    <a:cubicBezTo>
                      <a:pt x="1653" y="1033"/>
                      <a:pt x="827" y="669"/>
                      <a:pt x="611"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9" name="Google Shape;539;p38"/>
              <p:cNvSpPr/>
              <p:nvPr/>
            </p:nvSpPr>
            <p:spPr>
              <a:xfrm>
                <a:off x="591842" y="2041241"/>
                <a:ext cx="557665" cy="509396"/>
              </a:xfrm>
              <a:custGeom>
                <a:avLst/>
                <a:gdLst/>
                <a:ahLst/>
                <a:cxnLst/>
                <a:rect l="l" t="t" r="r" b="b"/>
                <a:pathLst>
                  <a:path w="5902" h="5391" extrusionOk="0">
                    <a:moveTo>
                      <a:pt x="5537" y="1"/>
                    </a:moveTo>
                    <a:cubicBezTo>
                      <a:pt x="4928" y="433"/>
                      <a:pt x="4131" y="512"/>
                      <a:pt x="3393" y="532"/>
                    </a:cubicBezTo>
                    <a:cubicBezTo>
                      <a:pt x="2646" y="561"/>
                      <a:pt x="1869" y="571"/>
                      <a:pt x="1210" y="886"/>
                    </a:cubicBezTo>
                    <a:cubicBezTo>
                      <a:pt x="531" y="1210"/>
                      <a:pt x="0" y="1968"/>
                      <a:pt x="197" y="2685"/>
                    </a:cubicBezTo>
                    <a:cubicBezTo>
                      <a:pt x="246" y="2400"/>
                      <a:pt x="502" y="2164"/>
                      <a:pt x="797" y="2154"/>
                    </a:cubicBezTo>
                    <a:lnTo>
                      <a:pt x="797" y="2154"/>
                    </a:lnTo>
                    <a:cubicBezTo>
                      <a:pt x="443" y="2725"/>
                      <a:pt x="374" y="3443"/>
                      <a:pt x="610" y="4072"/>
                    </a:cubicBezTo>
                    <a:cubicBezTo>
                      <a:pt x="836" y="4702"/>
                      <a:pt x="1377" y="5193"/>
                      <a:pt x="2016" y="5390"/>
                    </a:cubicBezTo>
                    <a:cubicBezTo>
                      <a:pt x="1741" y="4741"/>
                      <a:pt x="2085" y="3954"/>
                      <a:pt x="2626" y="3482"/>
                    </a:cubicBezTo>
                    <a:cubicBezTo>
                      <a:pt x="3167" y="3020"/>
                      <a:pt x="3856" y="2754"/>
                      <a:pt x="4485" y="2430"/>
                    </a:cubicBezTo>
                    <a:cubicBezTo>
                      <a:pt x="5124" y="2095"/>
                      <a:pt x="5754" y="1623"/>
                      <a:pt x="5901" y="915"/>
                    </a:cubicBezTo>
                    <a:cubicBezTo>
                      <a:pt x="5714" y="620"/>
                      <a:pt x="5557" y="325"/>
                      <a:pt x="5537"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0" name="Google Shape;540;p38"/>
              <p:cNvSpPr/>
              <p:nvPr/>
            </p:nvSpPr>
            <p:spPr>
              <a:xfrm>
                <a:off x="2210622" y="2218881"/>
                <a:ext cx="396847" cy="418118"/>
              </a:xfrm>
              <a:custGeom>
                <a:avLst/>
                <a:gdLst/>
                <a:ahLst/>
                <a:cxnLst/>
                <a:rect l="l" t="t" r="r" b="b"/>
                <a:pathLst>
                  <a:path w="4200" h="4425" extrusionOk="0">
                    <a:moveTo>
                      <a:pt x="371" y="0"/>
                    </a:moveTo>
                    <a:cubicBezTo>
                      <a:pt x="353" y="0"/>
                      <a:pt x="334" y="3"/>
                      <a:pt x="315" y="9"/>
                    </a:cubicBezTo>
                    <a:cubicBezTo>
                      <a:pt x="197" y="38"/>
                      <a:pt x="158" y="186"/>
                      <a:pt x="128" y="314"/>
                    </a:cubicBezTo>
                    <a:cubicBezTo>
                      <a:pt x="10" y="973"/>
                      <a:pt x="1" y="1651"/>
                      <a:pt x="69" y="2330"/>
                    </a:cubicBezTo>
                    <a:cubicBezTo>
                      <a:pt x="119" y="2733"/>
                      <a:pt x="1191" y="4366"/>
                      <a:pt x="1191" y="4366"/>
                    </a:cubicBezTo>
                    <a:cubicBezTo>
                      <a:pt x="1191" y="4366"/>
                      <a:pt x="2250" y="4425"/>
                      <a:pt x="2841" y="4425"/>
                    </a:cubicBezTo>
                    <a:cubicBezTo>
                      <a:pt x="2972" y="4425"/>
                      <a:pt x="3080" y="4422"/>
                      <a:pt x="3148" y="4415"/>
                    </a:cubicBezTo>
                    <a:cubicBezTo>
                      <a:pt x="3295" y="4405"/>
                      <a:pt x="3443" y="4395"/>
                      <a:pt x="3561" y="4317"/>
                    </a:cubicBezTo>
                    <a:cubicBezTo>
                      <a:pt x="3698" y="4248"/>
                      <a:pt x="3797" y="4110"/>
                      <a:pt x="3767" y="3962"/>
                    </a:cubicBezTo>
                    <a:cubicBezTo>
                      <a:pt x="3738" y="3756"/>
                      <a:pt x="3472" y="3658"/>
                      <a:pt x="3266" y="3658"/>
                    </a:cubicBezTo>
                    <a:cubicBezTo>
                      <a:pt x="3059" y="3648"/>
                      <a:pt x="2823" y="3677"/>
                      <a:pt x="2636" y="3569"/>
                    </a:cubicBezTo>
                    <a:cubicBezTo>
                      <a:pt x="3000" y="3481"/>
                      <a:pt x="3364" y="3402"/>
                      <a:pt x="3718" y="3313"/>
                    </a:cubicBezTo>
                    <a:cubicBezTo>
                      <a:pt x="3856" y="3274"/>
                      <a:pt x="4003" y="3235"/>
                      <a:pt x="4082" y="3117"/>
                    </a:cubicBezTo>
                    <a:cubicBezTo>
                      <a:pt x="4200" y="2930"/>
                      <a:pt x="4052" y="2684"/>
                      <a:pt x="3856" y="2595"/>
                    </a:cubicBezTo>
                    <a:cubicBezTo>
                      <a:pt x="3764" y="2556"/>
                      <a:pt x="3668" y="2542"/>
                      <a:pt x="3572" y="2542"/>
                    </a:cubicBezTo>
                    <a:cubicBezTo>
                      <a:pt x="3452" y="2542"/>
                      <a:pt x="3331" y="2564"/>
                      <a:pt x="3216" y="2586"/>
                    </a:cubicBezTo>
                    <a:cubicBezTo>
                      <a:pt x="3117" y="2600"/>
                      <a:pt x="3014" y="2614"/>
                      <a:pt x="2911" y="2614"/>
                    </a:cubicBezTo>
                    <a:cubicBezTo>
                      <a:pt x="2799" y="2614"/>
                      <a:pt x="2689" y="2597"/>
                      <a:pt x="2587" y="2546"/>
                    </a:cubicBezTo>
                    <a:cubicBezTo>
                      <a:pt x="2961" y="2389"/>
                      <a:pt x="3305" y="2202"/>
                      <a:pt x="3620" y="1986"/>
                    </a:cubicBezTo>
                    <a:cubicBezTo>
                      <a:pt x="3767" y="1887"/>
                      <a:pt x="3934" y="1730"/>
                      <a:pt x="3856" y="1563"/>
                    </a:cubicBezTo>
                    <a:cubicBezTo>
                      <a:pt x="3804" y="1450"/>
                      <a:pt x="3659" y="1414"/>
                      <a:pt x="3524" y="1414"/>
                    </a:cubicBezTo>
                    <a:cubicBezTo>
                      <a:pt x="3507" y="1414"/>
                      <a:pt x="3489" y="1414"/>
                      <a:pt x="3472" y="1415"/>
                    </a:cubicBezTo>
                    <a:cubicBezTo>
                      <a:pt x="3020" y="1445"/>
                      <a:pt x="2567" y="1563"/>
                      <a:pt x="2144" y="1759"/>
                    </a:cubicBezTo>
                    <a:cubicBezTo>
                      <a:pt x="2390" y="1494"/>
                      <a:pt x="2636" y="1219"/>
                      <a:pt x="2862" y="924"/>
                    </a:cubicBezTo>
                    <a:cubicBezTo>
                      <a:pt x="2961" y="805"/>
                      <a:pt x="3059" y="628"/>
                      <a:pt x="2971" y="501"/>
                    </a:cubicBezTo>
                    <a:cubicBezTo>
                      <a:pt x="2919" y="423"/>
                      <a:pt x="2835" y="395"/>
                      <a:pt x="2743" y="395"/>
                    </a:cubicBezTo>
                    <a:cubicBezTo>
                      <a:pt x="2659" y="395"/>
                      <a:pt x="2568" y="419"/>
                      <a:pt x="2489" y="451"/>
                    </a:cubicBezTo>
                    <a:cubicBezTo>
                      <a:pt x="1918" y="668"/>
                      <a:pt x="1377" y="1002"/>
                      <a:pt x="935" y="1435"/>
                    </a:cubicBezTo>
                    <a:cubicBezTo>
                      <a:pt x="915" y="1022"/>
                      <a:pt x="836" y="628"/>
                      <a:pt x="669" y="274"/>
                    </a:cubicBezTo>
                    <a:cubicBezTo>
                      <a:pt x="609" y="145"/>
                      <a:pt x="503" y="0"/>
                      <a:pt x="371"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1" name="Google Shape;541;p38"/>
              <p:cNvSpPr/>
              <p:nvPr/>
            </p:nvSpPr>
            <p:spPr>
              <a:xfrm>
                <a:off x="2039598" y="2430631"/>
                <a:ext cx="293762" cy="412732"/>
              </a:xfrm>
              <a:custGeom>
                <a:avLst/>
                <a:gdLst/>
                <a:ahLst/>
                <a:cxnLst/>
                <a:rect l="l" t="t" r="r" b="b"/>
                <a:pathLst>
                  <a:path w="3109" h="4368" extrusionOk="0">
                    <a:moveTo>
                      <a:pt x="2027" y="0"/>
                    </a:moveTo>
                    <a:lnTo>
                      <a:pt x="1" y="1948"/>
                    </a:lnTo>
                    <a:lnTo>
                      <a:pt x="1043" y="4367"/>
                    </a:lnTo>
                    <a:lnTo>
                      <a:pt x="3109" y="1987"/>
                    </a:lnTo>
                    <a:lnTo>
                      <a:pt x="2027"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2" name="Google Shape;542;p38"/>
              <p:cNvSpPr/>
              <p:nvPr/>
            </p:nvSpPr>
            <p:spPr>
              <a:xfrm>
                <a:off x="1574997" y="2294000"/>
                <a:ext cx="744467" cy="647351"/>
              </a:xfrm>
              <a:custGeom>
                <a:avLst/>
                <a:gdLst/>
                <a:ahLst/>
                <a:cxnLst/>
                <a:rect l="l" t="t" r="r" b="b"/>
                <a:pathLst>
                  <a:path w="7879" h="6851" extrusionOk="0">
                    <a:moveTo>
                      <a:pt x="1289" y="1"/>
                    </a:moveTo>
                    <a:lnTo>
                      <a:pt x="1" y="1397"/>
                    </a:lnTo>
                    <a:lnTo>
                      <a:pt x="1525" y="5459"/>
                    </a:lnTo>
                    <a:lnTo>
                      <a:pt x="2843" y="6374"/>
                    </a:lnTo>
                    <a:cubicBezTo>
                      <a:pt x="3302" y="6692"/>
                      <a:pt x="3815" y="6850"/>
                      <a:pt x="4325" y="6850"/>
                    </a:cubicBezTo>
                    <a:cubicBezTo>
                      <a:pt x="4919" y="6850"/>
                      <a:pt x="5508" y="6635"/>
                      <a:pt x="6000" y="6206"/>
                    </a:cubicBezTo>
                    <a:lnTo>
                      <a:pt x="7878" y="4554"/>
                    </a:lnTo>
                    <a:lnTo>
                      <a:pt x="6098" y="1741"/>
                    </a:lnTo>
                    <a:lnTo>
                      <a:pt x="4623" y="2715"/>
                    </a:lnTo>
                    <a:lnTo>
                      <a:pt x="3777" y="1840"/>
                    </a:lnTo>
                    <a:cubicBezTo>
                      <a:pt x="3777" y="1840"/>
                      <a:pt x="2479" y="561"/>
                      <a:pt x="1692" y="197"/>
                    </a:cubicBezTo>
                    <a:lnTo>
                      <a:pt x="1289"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3" name="Google Shape;543;p38"/>
              <p:cNvSpPr/>
              <p:nvPr/>
            </p:nvSpPr>
            <p:spPr>
              <a:xfrm>
                <a:off x="2073047" y="2426001"/>
                <a:ext cx="269667" cy="367094"/>
              </a:xfrm>
              <a:custGeom>
                <a:avLst/>
                <a:gdLst/>
                <a:ahLst/>
                <a:cxnLst/>
                <a:rect l="l" t="t" r="r" b="b"/>
                <a:pathLst>
                  <a:path w="2854" h="3885" extrusionOk="0">
                    <a:moveTo>
                      <a:pt x="984" y="0"/>
                    </a:moveTo>
                    <a:lnTo>
                      <a:pt x="1" y="797"/>
                    </a:lnTo>
                    <a:lnTo>
                      <a:pt x="1958" y="3885"/>
                    </a:lnTo>
                    <a:lnTo>
                      <a:pt x="2853" y="3334"/>
                    </a:lnTo>
                    <a:lnTo>
                      <a:pt x="984"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4" name="Google Shape;544;p38"/>
              <p:cNvSpPr/>
              <p:nvPr/>
            </p:nvSpPr>
            <p:spPr>
              <a:xfrm>
                <a:off x="489605" y="1041075"/>
                <a:ext cx="433131" cy="399031"/>
              </a:xfrm>
              <a:custGeom>
                <a:avLst/>
                <a:gdLst/>
                <a:ahLst/>
                <a:cxnLst/>
                <a:rect l="l" t="t" r="r" b="b"/>
                <a:pathLst>
                  <a:path w="4584" h="4223" extrusionOk="0">
                    <a:moveTo>
                      <a:pt x="1926" y="0"/>
                    </a:moveTo>
                    <a:cubicBezTo>
                      <a:pt x="1863" y="0"/>
                      <a:pt x="1805" y="18"/>
                      <a:pt x="1761" y="62"/>
                    </a:cubicBezTo>
                    <a:cubicBezTo>
                      <a:pt x="1653" y="180"/>
                      <a:pt x="1702" y="377"/>
                      <a:pt x="1771" y="505"/>
                    </a:cubicBezTo>
                    <a:cubicBezTo>
                      <a:pt x="1928" y="839"/>
                      <a:pt x="2095" y="1164"/>
                      <a:pt x="2272" y="1479"/>
                    </a:cubicBezTo>
                    <a:cubicBezTo>
                      <a:pt x="1918" y="1193"/>
                      <a:pt x="1505" y="977"/>
                      <a:pt x="1043" y="849"/>
                    </a:cubicBezTo>
                    <a:cubicBezTo>
                      <a:pt x="979" y="836"/>
                      <a:pt x="912" y="824"/>
                      <a:pt x="848" y="824"/>
                    </a:cubicBezTo>
                    <a:cubicBezTo>
                      <a:pt x="765" y="824"/>
                      <a:pt x="690" y="846"/>
                      <a:pt x="640" y="918"/>
                    </a:cubicBezTo>
                    <a:cubicBezTo>
                      <a:pt x="541" y="1046"/>
                      <a:pt x="650" y="1243"/>
                      <a:pt x="777" y="1370"/>
                    </a:cubicBezTo>
                    <a:cubicBezTo>
                      <a:pt x="1043" y="1656"/>
                      <a:pt x="1338" y="1911"/>
                      <a:pt x="1663" y="2147"/>
                    </a:cubicBezTo>
                    <a:cubicBezTo>
                      <a:pt x="1621" y="2155"/>
                      <a:pt x="1578" y="2159"/>
                      <a:pt x="1535" y="2159"/>
                    </a:cubicBezTo>
                    <a:cubicBezTo>
                      <a:pt x="1366" y="2159"/>
                      <a:pt x="1190" y="2104"/>
                      <a:pt x="1033" y="2049"/>
                    </a:cubicBezTo>
                    <a:cubicBezTo>
                      <a:pt x="870" y="1984"/>
                      <a:pt x="700" y="1911"/>
                      <a:pt x="517" y="1911"/>
                    </a:cubicBezTo>
                    <a:cubicBezTo>
                      <a:pt x="480" y="1911"/>
                      <a:pt x="442" y="1914"/>
                      <a:pt x="404" y="1921"/>
                    </a:cubicBezTo>
                    <a:cubicBezTo>
                      <a:pt x="197" y="1960"/>
                      <a:pt x="0" y="2177"/>
                      <a:pt x="79" y="2374"/>
                    </a:cubicBezTo>
                    <a:cubicBezTo>
                      <a:pt x="128" y="2511"/>
                      <a:pt x="256" y="2580"/>
                      <a:pt x="384" y="2649"/>
                    </a:cubicBezTo>
                    <a:cubicBezTo>
                      <a:pt x="718" y="2806"/>
                      <a:pt x="1053" y="2973"/>
                      <a:pt x="1377" y="3141"/>
                    </a:cubicBezTo>
                    <a:cubicBezTo>
                      <a:pt x="1326" y="3159"/>
                      <a:pt x="1273" y="3166"/>
                      <a:pt x="1219" y="3166"/>
                    </a:cubicBezTo>
                    <a:cubicBezTo>
                      <a:pt x="1067" y="3166"/>
                      <a:pt x="908" y="3108"/>
                      <a:pt x="748" y="3072"/>
                    </a:cubicBezTo>
                    <a:cubicBezTo>
                      <a:pt x="705" y="3066"/>
                      <a:pt x="660" y="3062"/>
                      <a:pt x="614" y="3062"/>
                    </a:cubicBezTo>
                    <a:cubicBezTo>
                      <a:pt x="439" y="3062"/>
                      <a:pt x="260" y="3115"/>
                      <a:pt x="197" y="3278"/>
                    </a:cubicBezTo>
                    <a:cubicBezTo>
                      <a:pt x="148" y="3406"/>
                      <a:pt x="207" y="3564"/>
                      <a:pt x="325" y="3662"/>
                    </a:cubicBezTo>
                    <a:cubicBezTo>
                      <a:pt x="433" y="3770"/>
                      <a:pt x="571" y="3809"/>
                      <a:pt x="718" y="3849"/>
                    </a:cubicBezTo>
                    <a:cubicBezTo>
                      <a:pt x="1063" y="3957"/>
                      <a:pt x="2636" y="4222"/>
                      <a:pt x="2636" y="4222"/>
                    </a:cubicBezTo>
                    <a:cubicBezTo>
                      <a:pt x="2636" y="4222"/>
                      <a:pt x="4062" y="2865"/>
                      <a:pt x="4200" y="2472"/>
                    </a:cubicBezTo>
                    <a:cubicBezTo>
                      <a:pt x="4416" y="1833"/>
                      <a:pt x="4544" y="1174"/>
                      <a:pt x="4574" y="495"/>
                    </a:cubicBezTo>
                    <a:cubicBezTo>
                      <a:pt x="4583" y="377"/>
                      <a:pt x="4574" y="210"/>
                      <a:pt x="4465" y="151"/>
                    </a:cubicBezTo>
                    <a:cubicBezTo>
                      <a:pt x="4435" y="131"/>
                      <a:pt x="4404" y="123"/>
                      <a:pt x="4371" y="123"/>
                    </a:cubicBezTo>
                    <a:cubicBezTo>
                      <a:pt x="4258" y="123"/>
                      <a:pt x="4139" y="230"/>
                      <a:pt x="4062" y="338"/>
                    </a:cubicBezTo>
                    <a:cubicBezTo>
                      <a:pt x="3826" y="652"/>
                      <a:pt x="3659" y="1026"/>
                      <a:pt x="3561" y="1410"/>
                    </a:cubicBezTo>
                    <a:cubicBezTo>
                      <a:pt x="3216" y="888"/>
                      <a:pt x="2774" y="446"/>
                      <a:pt x="2243" y="112"/>
                    </a:cubicBezTo>
                    <a:cubicBezTo>
                      <a:pt x="2151" y="50"/>
                      <a:pt x="2031" y="0"/>
                      <a:pt x="1926"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5" name="Google Shape;545;p38"/>
              <p:cNvSpPr/>
              <p:nvPr/>
            </p:nvSpPr>
            <p:spPr>
              <a:xfrm>
                <a:off x="734047" y="1264353"/>
                <a:ext cx="288092" cy="421992"/>
              </a:xfrm>
              <a:custGeom>
                <a:avLst/>
                <a:gdLst/>
                <a:ahLst/>
                <a:cxnLst/>
                <a:rect l="l" t="t" r="r" b="b"/>
                <a:pathLst>
                  <a:path w="3049" h="4466" extrusionOk="0">
                    <a:moveTo>
                      <a:pt x="1495" y="1"/>
                    </a:moveTo>
                    <a:lnTo>
                      <a:pt x="0" y="1712"/>
                    </a:lnTo>
                    <a:lnTo>
                      <a:pt x="1495" y="4466"/>
                    </a:lnTo>
                    <a:lnTo>
                      <a:pt x="3049" y="2322"/>
                    </a:lnTo>
                    <a:lnTo>
                      <a:pt x="1495"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6" name="Google Shape;546;p38"/>
              <p:cNvSpPr/>
              <p:nvPr/>
            </p:nvSpPr>
            <p:spPr>
              <a:xfrm>
                <a:off x="729323" y="1337771"/>
                <a:ext cx="721223" cy="1216559"/>
              </a:xfrm>
              <a:custGeom>
                <a:avLst/>
                <a:gdLst/>
                <a:ahLst/>
                <a:cxnLst/>
                <a:rect l="l" t="t" r="r" b="b"/>
                <a:pathLst>
                  <a:path w="7633" h="12875" extrusionOk="0">
                    <a:moveTo>
                      <a:pt x="2578" y="1"/>
                    </a:moveTo>
                    <a:lnTo>
                      <a:pt x="1" y="2597"/>
                    </a:lnTo>
                    <a:lnTo>
                      <a:pt x="4997" y="12874"/>
                    </a:lnTo>
                    <a:lnTo>
                      <a:pt x="7633" y="10347"/>
                    </a:lnTo>
                    <a:lnTo>
                      <a:pt x="2578"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7" name="Google Shape;547;p38"/>
              <p:cNvSpPr/>
              <p:nvPr/>
            </p:nvSpPr>
            <p:spPr>
              <a:xfrm>
                <a:off x="689354" y="1296857"/>
                <a:ext cx="338360" cy="365298"/>
              </a:xfrm>
              <a:custGeom>
                <a:avLst/>
                <a:gdLst/>
                <a:ahLst/>
                <a:cxnLst/>
                <a:rect l="l" t="t" r="r" b="b"/>
                <a:pathLst>
                  <a:path w="3581" h="3866" extrusionOk="0">
                    <a:moveTo>
                      <a:pt x="3030" y="1"/>
                    </a:moveTo>
                    <a:lnTo>
                      <a:pt x="1" y="2765"/>
                    </a:lnTo>
                    <a:lnTo>
                      <a:pt x="709" y="3866"/>
                    </a:lnTo>
                    <a:lnTo>
                      <a:pt x="3581" y="1024"/>
                    </a:lnTo>
                    <a:lnTo>
                      <a:pt x="3030"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8" name="Google Shape;548;p38"/>
              <p:cNvSpPr/>
              <p:nvPr/>
            </p:nvSpPr>
            <p:spPr>
              <a:xfrm>
                <a:off x="603936" y="2733563"/>
                <a:ext cx="485099" cy="267690"/>
              </a:xfrm>
              <a:custGeom>
                <a:avLst/>
                <a:gdLst/>
                <a:ahLst/>
                <a:cxnLst/>
                <a:rect l="l" t="t" r="r" b="b"/>
                <a:pathLst>
                  <a:path w="5134" h="2833" extrusionOk="0">
                    <a:moveTo>
                      <a:pt x="89" y="1"/>
                    </a:moveTo>
                    <a:cubicBezTo>
                      <a:pt x="89" y="1"/>
                      <a:pt x="0" y="187"/>
                      <a:pt x="39" y="482"/>
                    </a:cubicBezTo>
                    <a:cubicBezTo>
                      <a:pt x="69" y="876"/>
                      <a:pt x="315" y="1456"/>
                      <a:pt x="1200" y="2007"/>
                    </a:cubicBezTo>
                    <a:lnTo>
                      <a:pt x="4249" y="2833"/>
                    </a:lnTo>
                    <a:lnTo>
                      <a:pt x="4603" y="2400"/>
                    </a:lnTo>
                    <a:lnTo>
                      <a:pt x="4977" y="1525"/>
                    </a:lnTo>
                    <a:lnTo>
                      <a:pt x="5134" y="1161"/>
                    </a:lnTo>
                    <a:lnTo>
                      <a:pt x="89"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9" name="Google Shape;549;p38"/>
              <p:cNvSpPr/>
              <p:nvPr/>
            </p:nvSpPr>
            <p:spPr>
              <a:xfrm>
                <a:off x="603936" y="2735452"/>
                <a:ext cx="485099" cy="144097"/>
              </a:xfrm>
              <a:custGeom>
                <a:avLst/>
                <a:gdLst/>
                <a:ahLst/>
                <a:cxnLst/>
                <a:rect l="l" t="t" r="r" b="b"/>
                <a:pathLst>
                  <a:path w="5134" h="1525" extrusionOk="0">
                    <a:moveTo>
                      <a:pt x="89" y="0"/>
                    </a:moveTo>
                    <a:cubicBezTo>
                      <a:pt x="89" y="0"/>
                      <a:pt x="0" y="177"/>
                      <a:pt x="39" y="472"/>
                    </a:cubicBezTo>
                    <a:lnTo>
                      <a:pt x="4977" y="1525"/>
                    </a:lnTo>
                    <a:lnTo>
                      <a:pt x="5134" y="1151"/>
                    </a:lnTo>
                    <a:lnTo>
                      <a:pt x="89"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0" name="Google Shape;550;p38"/>
              <p:cNvSpPr/>
              <p:nvPr/>
            </p:nvSpPr>
            <p:spPr>
              <a:xfrm>
                <a:off x="484975" y="2925942"/>
                <a:ext cx="495398" cy="521774"/>
              </a:xfrm>
              <a:custGeom>
                <a:avLst/>
                <a:gdLst/>
                <a:ahLst/>
                <a:cxnLst/>
                <a:rect l="l" t="t" r="r" b="b"/>
                <a:pathLst>
                  <a:path w="5243" h="5522" extrusionOk="0">
                    <a:moveTo>
                      <a:pt x="2479" y="0"/>
                    </a:moveTo>
                    <a:cubicBezTo>
                      <a:pt x="2479" y="0"/>
                      <a:pt x="0" y="3856"/>
                      <a:pt x="1515" y="5232"/>
                    </a:cubicBezTo>
                    <a:cubicBezTo>
                      <a:pt x="1743" y="5439"/>
                      <a:pt x="2040" y="5521"/>
                      <a:pt x="2367" y="5521"/>
                    </a:cubicBezTo>
                    <a:cubicBezTo>
                      <a:pt x="2956" y="5521"/>
                      <a:pt x="3643" y="5255"/>
                      <a:pt x="4200" y="4977"/>
                    </a:cubicBezTo>
                    <a:cubicBezTo>
                      <a:pt x="4367" y="4888"/>
                      <a:pt x="4514" y="4800"/>
                      <a:pt x="4652" y="4731"/>
                    </a:cubicBezTo>
                    <a:cubicBezTo>
                      <a:pt x="5006" y="4524"/>
                      <a:pt x="5242" y="4357"/>
                      <a:pt x="5242" y="4357"/>
                    </a:cubicBezTo>
                    <a:lnTo>
                      <a:pt x="5016" y="3324"/>
                    </a:lnTo>
                    <a:lnTo>
                      <a:pt x="4170" y="345"/>
                    </a:lnTo>
                    <a:cubicBezTo>
                      <a:pt x="3138" y="99"/>
                      <a:pt x="2479" y="0"/>
                      <a:pt x="2479"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1" name="Google Shape;551;p38"/>
              <p:cNvSpPr/>
              <p:nvPr/>
            </p:nvSpPr>
            <p:spPr>
              <a:xfrm>
                <a:off x="691244" y="2965911"/>
                <a:ext cx="267778" cy="430307"/>
              </a:xfrm>
              <a:custGeom>
                <a:avLst/>
                <a:gdLst/>
                <a:ahLst/>
                <a:cxnLst/>
                <a:rect l="l" t="t" r="r" b="b"/>
                <a:pathLst>
                  <a:path w="2834" h="4554" extrusionOk="0">
                    <a:moveTo>
                      <a:pt x="2272" y="0"/>
                    </a:moveTo>
                    <a:cubicBezTo>
                      <a:pt x="1289" y="482"/>
                      <a:pt x="896" y="639"/>
                      <a:pt x="1" y="1151"/>
                    </a:cubicBezTo>
                    <a:cubicBezTo>
                      <a:pt x="856" y="2597"/>
                      <a:pt x="1604" y="3855"/>
                      <a:pt x="2017" y="4554"/>
                    </a:cubicBezTo>
                    <a:cubicBezTo>
                      <a:pt x="2174" y="4465"/>
                      <a:pt x="2331" y="4396"/>
                      <a:pt x="2469" y="4308"/>
                    </a:cubicBezTo>
                    <a:lnTo>
                      <a:pt x="2833" y="2892"/>
                    </a:lnTo>
                    <a:lnTo>
                      <a:pt x="2272"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2" name="Google Shape;552;p38"/>
              <p:cNvSpPr/>
              <p:nvPr/>
            </p:nvSpPr>
            <p:spPr>
              <a:xfrm>
                <a:off x="701449" y="3980629"/>
                <a:ext cx="257573" cy="480576"/>
              </a:xfrm>
              <a:custGeom>
                <a:avLst/>
                <a:gdLst/>
                <a:ahLst/>
                <a:cxnLst/>
                <a:rect l="l" t="t" r="r" b="b"/>
                <a:pathLst>
                  <a:path w="2726" h="5086" extrusionOk="0">
                    <a:moveTo>
                      <a:pt x="1338" y="1"/>
                    </a:moveTo>
                    <a:lnTo>
                      <a:pt x="394" y="119"/>
                    </a:lnTo>
                    <a:lnTo>
                      <a:pt x="1" y="168"/>
                    </a:lnTo>
                    <a:lnTo>
                      <a:pt x="1565" y="5085"/>
                    </a:lnTo>
                    <a:cubicBezTo>
                      <a:pt x="1565" y="5085"/>
                      <a:pt x="1761" y="5066"/>
                      <a:pt x="2007" y="4879"/>
                    </a:cubicBezTo>
                    <a:cubicBezTo>
                      <a:pt x="2322" y="4643"/>
                      <a:pt x="2696" y="4151"/>
                      <a:pt x="2725" y="3109"/>
                    </a:cubicBezTo>
                    <a:lnTo>
                      <a:pt x="1889" y="79"/>
                    </a:lnTo>
                    <a:lnTo>
                      <a:pt x="1338"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3" name="Google Shape;553;p38"/>
              <p:cNvSpPr/>
              <p:nvPr/>
            </p:nvSpPr>
            <p:spPr>
              <a:xfrm>
                <a:off x="701449" y="3991778"/>
                <a:ext cx="189731" cy="469426"/>
              </a:xfrm>
              <a:custGeom>
                <a:avLst/>
                <a:gdLst/>
                <a:ahLst/>
                <a:cxnLst/>
                <a:rect l="l" t="t" r="r" b="b"/>
                <a:pathLst>
                  <a:path w="2008" h="4968" extrusionOk="0">
                    <a:moveTo>
                      <a:pt x="394" y="1"/>
                    </a:moveTo>
                    <a:lnTo>
                      <a:pt x="1" y="50"/>
                    </a:lnTo>
                    <a:lnTo>
                      <a:pt x="1565" y="4967"/>
                    </a:lnTo>
                    <a:cubicBezTo>
                      <a:pt x="1565" y="4967"/>
                      <a:pt x="1761" y="4948"/>
                      <a:pt x="2007" y="4761"/>
                    </a:cubicBezTo>
                    <a:lnTo>
                      <a:pt x="394"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4" name="Google Shape;554;p38"/>
              <p:cNvSpPr/>
              <p:nvPr/>
            </p:nvSpPr>
            <p:spPr>
              <a:xfrm>
                <a:off x="822300" y="3307867"/>
                <a:ext cx="749947" cy="961908"/>
              </a:xfrm>
              <a:custGeom>
                <a:avLst/>
                <a:gdLst/>
                <a:ahLst/>
                <a:cxnLst/>
                <a:rect l="l" t="t" r="r" b="b"/>
                <a:pathLst>
                  <a:path w="7937" h="10180" extrusionOk="0">
                    <a:moveTo>
                      <a:pt x="4101" y="0"/>
                    </a:moveTo>
                    <a:lnTo>
                      <a:pt x="3856" y="433"/>
                    </a:lnTo>
                    <a:lnTo>
                      <a:pt x="3364" y="1279"/>
                    </a:lnTo>
                    <a:lnTo>
                      <a:pt x="2744" y="2380"/>
                    </a:lnTo>
                    <a:lnTo>
                      <a:pt x="2616" y="2607"/>
                    </a:lnTo>
                    <a:lnTo>
                      <a:pt x="0" y="7180"/>
                    </a:lnTo>
                    <a:lnTo>
                      <a:pt x="1466" y="10179"/>
                    </a:lnTo>
                    <a:lnTo>
                      <a:pt x="6452" y="3502"/>
                    </a:lnTo>
                    <a:lnTo>
                      <a:pt x="6481" y="3452"/>
                    </a:lnTo>
                    <a:lnTo>
                      <a:pt x="7642" y="1908"/>
                    </a:lnTo>
                    <a:lnTo>
                      <a:pt x="7937" y="1515"/>
                    </a:lnTo>
                    <a:lnTo>
                      <a:pt x="6560" y="974"/>
                    </a:lnTo>
                    <a:lnTo>
                      <a:pt x="4101"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5" name="Google Shape;555;p38"/>
              <p:cNvSpPr/>
              <p:nvPr/>
            </p:nvSpPr>
            <p:spPr>
              <a:xfrm>
                <a:off x="1069482" y="3428624"/>
                <a:ext cx="474894" cy="205516"/>
              </a:xfrm>
              <a:custGeom>
                <a:avLst/>
                <a:gdLst/>
                <a:ahLst/>
                <a:cxnLst/>
                <a:rect l="l" t="t" r="r" b="b"/>
                <a:pathLst>
                  <a:path w="5026" h="2175" extrusionOk="0">
                    <a:moveTo>
                      <a:pt x="748" y="1"/>
                    </a:moveTo>
                    <a:lnTo>
                      <a:pt x="128" y="1102"/>
                    </a:lnTo>
                    <a:lnTo>
                      <a:pt x="0" y="1329"/>
                    </a:lnTo>
                    <a:lnTo>
                      <a:pt x="3865" y="2174"/>
                    </a:lnTo>
                    <a:lnTo>
                      <a:pt x="5026" y="630"/>
                    </a:lnTo>
                    <a:lnTo>
                      <a:pt x="748"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6" name="Google Shape;556;p38"/>
              <p:cNvSpPr/>
              <p:nvPr/>
            </p:nvSpPr>
            <p:spPr>
              <a:xfrm>
                <a:off x="1080632" y="2241086"/>
                <a:ext cx="737947" cy="779731"/>
              </a:xfrm>
              <a:custGeom>
                <a:avLst/>
                <a:gdLst/>
                <a:ahLst/>
                <a:cxnLst/>
                <a:rect l="l" t="t" r="r" b="b"/>
                <a:pathLst>
                  <a:path w="7810" h="8252" extrusionOk="0">
                    <a:moveTo>
                      <a:pt x="2439" y="0"/>
                    </a:moveTo>
                    <a:lnTo>
                      <a:pt x="0" y="5980"/>
                    </a:lnTo>
                    <a:lnTo>
                      <a:pt x="7327" y="8251"/>
                    </a:lnTo>
                    <a:cubicBezTo>
                      <a:pt x="7327" y="8251"/>
                      <a:pt x="7809" y="5006"/>
                      <a:pt x="7249" y="1800"/>
                    </a:cubicBezTo>
                    <a:cubicBezTo>
                      <a:pt x="7111" y="1003"/>
                      <a:pt x="6452" y="393"/>
                      <a:pt x="5636" y="305"/>
                    </a:cubicBezTo>
                    <a:lnTo>
                      <a:pt x="2439"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7" name="Google Shape;557;p38"/>
              <p:cNvSpPr/>
              <p:nvPr/>
            </p:nvSpPr>
            <p:spPr>
              <a:xfrm>
                <a:off x="1366838" y="2234566"/>
                <a:ext cx="311431" cy="183027"/>
              </a:xfrm>
              <a:custGeom>
                <a:avLst/>
                <a:gdLst/>
                <a:ahLst/>
                <a:cxnLst/>
                <a:rect l="l" t="t" r="r" b="b"/>
                <a:pathLst>
                  <a:path w="3296" h="1937" extrusionOk="0">
                    <a:moveTo>
                      <a:pt x="3295" y="0"/>
                    </a:moveTo>
                    <a:lnTo>
                      <a:pt x="1" y="49"/>
                    </a:lnTo>
                    <a:cubicBezTo>
                      <a:pt x="1" y="49"/>
                      <a:pt x="148" y="600"/>
                      <a:pt x="522" y="1102"/>
                    </a:cubicBezTo>
                    <a:cubicBezTo>
                      <a:pt x="817" y="1495"/>
                      <a:pt x="1230" y="1869"/>
                      <a:pt x="1830" y="1928"/>
                    </a:cubicBezTo>
                    <a:cubicBezTo>
                      <a:pt x="1881" y="1934"/>
                      <a:pt x="1930" y="1936"/>
                      <a:pt x="1978" y="1936"/>
                    </a:cubicBezTo>
                    <a:cubicBezTo>
                      <a:pt x="2573" y="1936"/>
                      <a:pt x="2907" y="1499"/>
                      <a:pt x="3089" y="1053"/>
                    </a:cubicBezTo>
                    <a:cubicBezTo>
                      <a:pt x="3285" y="541"/>
                      <a:pt x="3295" y="0"/>
                      <a:pt x="3295"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8" name="Google Shape;558;p38"/>
              <p:cNvSpPr/>
              <p:nvPr/>
            </p:nvSpPr>
            <p:spPr>
              <a:xfrm>
                <a:off x="1366838" y="2234566"/>
                <a:ext cx="311431" cy="116412"/>
              </a:xfrm>
              <a:custGeom>
                <a:avLst/>
                <a:gdLst/>
                <a:ahLst/>
                <a:cxnLst/>
                <a:rect l="l" t="t" r="r" b="b"/>
                <a:pathLst>
                  <a:path w="3296" h="1232" extrusionOk="0">
                    <a:moveTo>
                      <a:pt x="3295" y="0"/>
                    </a:moveTo>
                    <a:lnTo>
                      <a:pt x="1" y="40"/>
                    </a:lnTo>
                    <a:cubicBezTo>
                      <a:pt x="1" y="40"/>
                      <a:pt x="148" y="590"/>
                      <a:pt x="522" y="1092"/>
                    </a:cubicBezTo>
                    <a:cubicBezTo>
                      <a:pt x="839" y="1170"/>
                      <a:pt x="1238" y="1231"/>
                      <a:pt x="1703" y="1231"/>
                    </a:cubicBezTo>
                    <a:cubicBezTo>
                      <a:pt x="2117" y="1231"/>
                      <a:pt x="2583" y="1182"/>
                      <a:pt x="3089" y="1053"/>
                    </a:cubicBezTo>
                    <a:cubicBezTo>
                      <a:pt x="3285" y="541"/>
                      <a:pt x="3295" y="0"/>
                      <a:pt x="3295"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9" name="Google Shape;559;p38"/>
              <p:cNvSpPr/>
              <p:nvPr/>
            </p:nvSpPr>
            <p:spPr>
              <a:xfrm>
                <a:off x="1081577" y="2532868"/>
                <a:ext cx="717444" cy="533491"/>
              </a:xfrm>
              <a:custGeom>
                <a:avLst/>
                <a:gdLst/>
                <a:ahLst/>
                <a:cxnLst/>
                <a:rect l="l" t="t" r="r" b="b"/>
                <a:pathLst>
                  <a:path w="7593" h="5646" extrusionOk="0">
                    <a:moveTo>
                      <a:pt x="2538" y="0"/>
                    </a:moveTo>
                    <a:lnTo>
                      <a:pt x="364" y="1662"/>
                    </a:lnTo>
                    <a:lnTo>
                      <a:pt x="0" y="2813"/>
                    </a:lnTo>
                    <a:lnTo>
                      <a:pt x="7288" y="5645"/>
                    </a:lnTo>
                    <a:lnTo>
                      <a:pt x="7593" y="2606"/>
                    </a:lnTo>
                    <a:cubicBezTo>
                      <a:pt x="7593" y="2606"/>
                      <a:pt x="7504" y="1525"/>
                      <a:pt x="7337" y="1082"/>
                    </a:cubicBezTo>
                    <a:lnTo>
                      <a:pt x="2538"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0" name="Google Shape;560;p38"/>
              <p:cNvSpPr/>
              <p:nvPr/>
            </p:nvSpPr>
            <p:spPr>
              <a:xfrm>
                <a:off x="790646" y="2766067"/>
                <a:ext cx="979552" cy="804582"/>
              </a:xfrm>
              <a:custGeom>
                <a:avLst/>
                <a:gdLst/>
                <a:ahLst/>
                <a:cxnLst/>
                <a:rect l="l" t="t" r="r" b="b"/>
                <a:pathLst>
                  <a:path w="10367" h="8515" extrusionOk="0">
                    <a:moveTo>
                      <a:pt x="4456" y="1"/>
                    </a:moveTo>
                    <a:lnTo>
                      <a:pt x="3325" y="119"/>
                    </a:lnTo>
                    <a:lnTo>
                      <a:pt x="1" y="2351"/>
                    </a:lnTo>
                    <a:cubicBezTo>
                      <a:pt x="1" y="2351"/>
                      <a:pt x="355" y="5085"/>
                      <a:pt x="2263" y="6236"/>
                    </a:cubicBezTo>
                    <a:lnTo>
                      <a:pt x="4033" y="5597"/>
                    </a:lnTo>
                    <a:lnTo>
                      <a:pt x="4033" y="5597"/>
                    </a:lnTo>
                    <a:lnTo>
                      <a:pt x="3286" y="6964"/>
                    </a:lnTo>
                    <a:cubicBezTo>
                      <a:pt x="3286" y="6964"/>
                      <a:pt x="5509" y="8515"/>
                      <a:pt x="7231" y="8515"/>
                    </a:cubicBezTo>
                    <a:cubicBezTo>
                      <a:pt x="7429" y="8515"/>
                      <a:pt x="7620" y="8494"/>
                      <a:pt x="7800" y="8449"/>
                    </a:cubicBezTo>
                    <a:lnTo>
                      <a:pt x="9521" y="5774"/>
                    </a:lnTo>
                    <a:cubicBezTo>
                      <a:pt x="9983" y="5046"/>
                      <a:pt x="10268" y="4210"/>
                      <a:pt x="10337" y="3335"/>
                    </a:cubicBezTo>
                    <a:lnTo>
                      <a:pt x="10367" y="3020"/>
                    </a:lnTo>
                    <a:lnTo>
                      <a:pt x="4456"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1" name="Google Shape;561;p38"/>
              <p:cNvSpPr/>
              <p:nvPr/>
            </p:nvSpPr>
            <p:spPr>
              <a:xfrm>
                <a:off x="1277641" y="2164833"/>
                <a:ext cx="148723" cy="443347"/>
              </a:xfrm>
              <a:custGeom>
                <a:avLst/>
                <a:gdLst/>
                <a:ahLst/>
                <a:cxnLst/>
                <a:rect l="l" t="t" r="r" b="b"/>
                <a:pathLst>
                  <a:path w="1574" h="4692" extrusionOk="0">
                    <a:moveTo>
                      <a:pt x="0" y="1"/>
                    </a:moveTo>
                    <a:lnTo>
                      <a:pt x="384" y="4043"/>
                    </a:lnTo>
                    <a:lnTo>
                      <a:pt x="945" y="4692"/>
                    </a:lnTo>
                    <a:lnTo>
                      <a:pt x="1574" y="4230"/>
                    </a:lnTo>
                    <a:lnTo>
                      <a:pt x="1200" y="355"/>
                    </a:lnTo>
                    <a:lnTo>
                      <a:pt x="0"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2" name="Google Shape;562;p38"/>
              <p:cNvSpPr/>
              <p:nvPr/>
            </p:nvSpPr>
            <p:spPr>
              <a:xfrm>
                <a:off x="1342649" y="2521718"/>
                <a:ext cx="46582" cy="46489"/>
              </a:xfrm>
              <a:custGeom>
                <a:avLst/>
                <a:gdLst/>
                <a:ahLst/>
                <a:cxnLst/>
                <a:rect l="l" t="t" r="r" b="b"/>
                <a:pathLst>
                  <a:path w="493" h="492" extrusionOk="0">
                    <a:moveTo>
                      <a:pt x="247" y="0"/>
                    </a:moveTo>
                    <a:cubicBezTo>
                      <a:pt x="109" y="0"/>
                      <a:pt x="1" y="108"/>
                      <a:pt x="1" y="246"/>
                    </a:cubicBezTo>
                    <a:cubicBezTo>
                      <a:pt x="1" y="374"/>
                      <a:pt x="109" y="492"/>
                      <a:pt x="247" y="492"/>
                    </a:cubicBezTo>
                    <a:cubicBezTo>
                      <a:pt x="384" y="492"/>
                      <a:pt x="493" y="374"/>
                      <a:pt x="493" y="246"/>
                    </a:cubicBezTo>
                    <a:cubicBezTo>
                      <a:pt x="493" y="108"/>
                      <a:pt x="384" y="0"/>
                      <a:pt x="247"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3" name="Google Shape;563;p38"/>
              <p:cNvSpPr/>
              <p:nvPr/>
            </p:nvSpPr>
            <p:spPr>
              <a:xfrm>
                <a:off x="1379878" y="2638790"/>
                <a:ext cx="299242" cy="255217"/>
              </a:xfrm>
              <a:custGeom>
                <a:avLst/>
                <a:gdLst/>
                <a:ahLst/>
                <a:cxnLst/>
                <a:rect l="l" t="t" r="r" b="b"/>
                <a:pathLst>
                  <a:path w="3167" h="2701" extrusionOk="0">
                    <a:moveTo>
                      <a:pt x="305" y="0"/>
                    </a:moveTo>
                    <a:lnTo>
                      <a:pt x="0" y="1741"/>
                    </a:lnTo>
                    <a:lnTo>
                      <a:pt x="649" y="2331"/>
                    </a:lnTo>
                    <a:cubicBezTo>
                      <a:pt x="916" y="2572"/>
                      <a:pt x="1260" y="2701"/>
                      <a:pt x="1607" y="2701"/>
                    </a:cubicBezTo>
                    <a:cubicBezTo>
                      <a:pt x="1785" y="2701"/>
                      <a:pt x="1964" y="2667"/>
                      <a:pt x="2134" y="2597"/>
                    </a:cubicBezTo>
                    <a:lnTo>
                      <a:pt x="2774" y="2331"/>
                    </a:lnTo>
                    <a:lnTo>
                      <a:pt x="3167" y="522"/>
                    </a:lnTo>
                    <a:lnTo>
                      <a:pt x="305"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4" name="Google Shape;564;p38"/>
              <p:cNvSpPr/>
              <p:nvPr/>
            </p:nvSpPr>
            <p:spPr>
              <a:xfrm>
                <a:off x="1087152" y="2815296"/>
                <a:ext cx="659806" cy="277990"/>
              </a:xfrm>
              <a:custGeom>
                <a:avLst/>
                <a:gdLst/>
                <a:ahLst/>
                <a:cxnLst/>
                <a:rect l="l" t="t" r="r" b="b"/>
                <a:pathLst>
                  <a:path w="6983" h="2942" fill="none" extrusionOk="0">
                    <a:moveTo>
                      <a:pt x="0" y="1"/>
                    </a:moveTo>
                    <a:cubicBezTo>
                      <a:pt x="0" y="1"/>
                      <a:pt x="2911" y="1624"/>
                      <a:pt x="6983" y="2942"/>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5" name="Google Shape;565;p38"/>
              <p:cNvSpPr/>
              <p:nvPr/>
            </p:nvSpPr>
            <p:spPr>
              <a:xfrm>
                <a:off x="1203278" y="2966856"/>
                <a:ext cx="209195" cy="305770"/>
              </a:xfrm>
              <a:custGeom>
                <a:avLst/>
                <a:gdLst/>
                <a:ahLst/>
                <a:cxnLst/>
                <a:rect l="l" t="t" r="r" b="b"/>
                <a:pathLst>
                  <a:path w="2214" h="3236" fill="none" extrusionOk="0">
                    <a:moveTo>
                      <a:pt x="2213" y="0"/>
                    </a:moveTo>
                    <a:cubicBezTo>
                      <a:pt x="2213" y="0"/>
                      <a:pt x="1102" y="2400"/>
                      <a:pt x="1" y="3236"/>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6" name="Google Shape;566;p38"/>
              <p:cNvSpPr/>
              <p:nvPr/>
            </p:nvSpPr>
            <p:spPr>
              <a:xfrm>
                <a:off x="1297106" y="2992840"/>
                <a:ext cx="167432" cy="216571"/>
              </a:xfrm>
              <a:custGeom>
                <a:avLst/>
                <a:gdLst/>
                <a:ahLst/>
                <a:cxnLst/>
                <a:rect l="l" t="t" r="r" b="b"/>
                <a:pathLst>
                  <a:path w="1772" h="2292" fill="none" extrusionOk="0">
                    <a:moveTo>
                      <a:pt x="1771" y="0"/>
                    </a:moveTo>
                    <a:cubicBezTo>
                      <a:pt x="1771" y="0"/>
                      <a:pt x="1093" y="2292"/>
                      <a:pt x="1" y="1938"/>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7" name="Google Shape;567;p38"/>
              <p:cNvSpPr/>
              <p:nvPr/>
            </p:nvSpPr>
            <p:spPr>
              <a:xfrm>
                <a:off x="1644729" y="3071833"/>
                <a:ext cx="66992" cy="158082"/>
              </a:xfrm>
              <a:custGeom>
                <a:avLst/>
                <a:gdLst/>
                <a:ahLst/>
                <a:cxnLst/>
                <a:rect l="l" t="t" r="r" b="b"/>
                <a:pathLst>
                  <a:path w="709" h="1673" fill="none" extrusionOk="0">
                    <a:moveTo>
                      <a:pt x="315" y="0"/>
                    </a:moveTo>
                    <a:cubicBezTo>
                      <a:pt x="315" y="0"/>
                      <a:pt x="0" y="1279"/>
                      <a:pt x="708" y="1672"/>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8" name="Google Shape;568;p38"/>
              <p:cNvSpPr/>
              <p:nvPr/>
            </p:nvSpPr>
            <p:spPr>
              <a:xfrm>
                <a:off x="956096" y="2858099"/>
                <a:ext cx="221290" cy="107908"/>
              </a:xfrm>
              <a:custGeom>
                <a:avLst/>
                <a:gdLst/>
                <a:ahLst/>
                <a:cxnLst/>
                <a:rect l="l" t="t" r="r" b="b"/>
                <a:pathLst>
                  <a:path w="2342" h="1142" fill="none" extrusionOk="0">
                    <a:moveTo>
                      <a:pt x="2341" y="0"/>
                    </a:moveTo>
                    <a:cubicBezTo>
                      <a:pt x="2341" y="0"/>
                      <a:pt x="1092" y="1141"/>
                      <a:pt x="1" y="394"/>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9" name="Google Shape;569;p38"/>
              <p:cNvSpPr/>
              <p:nvPr/>
            </p:nvSpPr>
            <p:spPr>
              <a:xfrm>
                <a:off x="1674399" y="2294944"/>
                <a:ext cx="111590" cy="382023"/>
              </a:xfrm>
              <a:custGeom>
                <a:avLst/>
                <a:gdLst/>
                <a:ahLst/>
                <a:cxnLst/>
                <a:rect l="l" t="t" r="r" b="b"/>
                <a:pathLst>
                  <a:path w="1181" h="4043" extrusionOk="0">
                    <a:moveTo>
                      <a:pt x="247" y="0"/>
                    </a:moveTo>
                    <a:lnTo>
                      <a:pt x="1" y="3462"/>
                    </a:lnTo>
                    <a:lnTo>
                      <a:pt x="493" y="4043"/>
                    </a:lnTo>
                    <a:lnTo>
                      <a:pt x="1024" y="3836"/>
                    </a:lnTo>
                    <a:lnTo>
                      <a:pt x="1181" y="345"/>
                    </a:lnTo>
                    <a:lnTo>
                      <a:pt x="247"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0" name="Google Shape;570;p38"/>
              <p:cNvSpPr/>
              <p:nvPr/>
            </p:nvSpPr>
            <p:spPr>
              <a:xfrm>
                <a:off x="1708793" y="2595136"/>
                <a:ext cx="46582" cy="46489"/>
              </a:xfrm>
              <a:custGeom>
                <a:avLst/>
                <a:gdLst/>
                <a:ahLst/>
                <a:cxnLst/>
                <a:rect l="l" t="t" r="r" b="b"/>
                <a:pathLst>
                  <a:path w="493" h="492" extrusionOk="0">
                    <a:moveTo>
                      <a:pt x="247" y="0"/>
                    </a:moveTo>
                    <a:cubicBezTo>
                      <a:pt x="109" y="0"/>
                      <a:pt x="1" y="118"/>
                      <a:pt x="1" y="246"/>
                    </a:cubicBezTo>
                    <a:cubicBezTo>
                      <a:pt x="1" y="384"/>
                      <a:pt x="109" y="492"/>
                      <a:pt x="247" y="492"/>
                    </a:cubicBezTo>
                    <a:cubicBezTo>
                      <a:pt x="374" y="492"/>
                      <a:pt x="492" y="384"/>
                      <a:pt x="492" y="246"/>
                    </a:cubicBezTo>
                    <a:cubicBezTo>
                      <a:pt x="492" y="118"/>
                      <a:pt x="374" y="0"/>
                      <a:pt x="247"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1" name="Google Shape;571;p38"/>
              <p:cNvSpPr/>
              <p:nvPr/>
            </p:nvSpPr>
            <p:spPr>
              <a:xfrm>
                <a:off x="1058333" y="3388749"/>
                <a:ext cx="493508" cy="264005"/>
              </a:xfrm>
              <a:custGeom>
                <a:avLst/>
                <a:gdLst/>
                <a:ahLst/>
                <a:cxnLst/>
                <a:rect l="l" t="t" r="r" b="b"/>
                <a:pathLst>
                  <a:path w="5223" h="2794" extrusionOk="0">
                    <a:moveTo>
                      <a:pt x="502" y="0"/>
                    </a:moveTo>
                    <a:lnTo>
                      <a:pt x="0" y="1062"/>
                    </a:lnTo>
                    <a:lnTo>
                      <a:pt x="4790" y="2793"/>
                    </a:lnTo>
                    <a:lnTo>
                      <a:pt x="5223" y="1721"/>
                    </a:lnTo>
                    <a:lnTo>
                      <a:pt x="502"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2" name="Google Shape;572;p38"/>
              <p:cNvSpPr/>
              <p:nvPr/>
            </p:nvSpPr>
            <p:spPr>
              <a:xfrm>
                <a:off x="703338" y="2969596"/>
                <a:ext cx="334580" cy="430402"/>
              </a:xfrm>
              <a:custGeom>
                <a:avLst/>
                <a:gdLst/>
                <a:ahLst/>
                <a:cxnLst/>
                <a:rect l="l" t="t" r="r" b="b"/>
                <a:pathLst>
                  <a:path w="3541" h="4555" extrusionOk="0">
                    <a:moveTo>
                      <a:pt x="1053" y="1"/>
                    </a:moveTo>
                    <a:lnTo>
                      <a:pt x="0" y="630"/>
                    </a:lnTo>
                    <a:lnTo>
                      <a:pt x="2410" y="4554"/>
                    </a:lnTo>
                    <a:lnTo>
                      <a:pt x="3541" y="4072"/>
                    </a:lnTo>
                    <a:lnTo>
                      <a:pt x="1053"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3" name="Google Shape;573;p38"/>
              <p:cNvSpPr/>
              <p:nvPr/>
            </p:nvSpPr>
            <p:spPr>
              <a:xfrm>
                <a:off x="1845424" y="1793491"/>
                <a:ext cx="339305" cy="273171"/>
              </a:xfrm>
              <a:custGeom>
                <a:avLst/>
                <a:gdLst/>
                <a:ahLst/>
                <a:cxnLst/>
                <a:rect l="l" t="t" r="r" b="b"/>
                <a:pathLst>
                  <a:path w="3591" h="2891" extrusionOk="0">
                    <a:moveTo>
                      <a:pt x="1942" y="1"/>
                    </a:moveTo>
                    <a:cubicBezTo>
                      <a:pt x="1718" y="1"/>
                      <a:pt x="1486" y="44"/>
                      <a:pt x="1259" y="134"/>
                    </a:cubicBezTo>
                    <a:cubicBezTo>
                      <a:pt x="433" y="469"/>
                      <a:pt x="0" y="1334"/>
                      <a:pt x="295" y="2052"/>
                    </a:cubicBezTo>
                    <a:cubicBezTo>
                      <a:pt x="502" y="2580"/>
                      <a:pt x="1039" y="2890"/>
                      <a:pt x="1634" y="2890"/>
                    </a:cubicBezTo>
                    <a:cubicBezTo>
                      <a:pt x="1860" y="2890"/>
                      <a:pt x="2094" y="2845"/>
                      <a:pt x="2321" y="2750"/>
                    </a:cubicBezTo>
                    <a:cubicBezTo>
                      <a:pt x="3157" y="2416"/>
                      <a:pt x="3590" y="1560"/>
                      <a:pt x="3295" y="833"/>
                    </a:cubicBezTo>
                    <a:cubicBezTo>
                      <a:pt x="3080" y="310"/>
                      <a:pt x="2542" y="1"/>
                      <a:pt x="1942"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4" name="Google Shape;574;p38"/>
              <p:cNvSpPr/>
              <p:nvPr/>
            </p:nvSpPr>
            <p:spPr>
              <a:xfrm>
                <a:off x="1904857" y="1883161"/>
                <a:ext cx="231494" cy="165735"/>
              </a:xfrm>
              <a:custGeom>
                <a:avLst/>
                <a:gdLst/>
                <a:ahLst/>
                <a:cxnLst/>
                <a:rect l="l" t="t" r="r" b="b"/>
                <a:pathLst>
                  <a:path w="2450" h="1754" extrusionOk="0">
                    <a:moveTo>
                      <a:pt x="1462" y="0"/>
                    </a:moveTo>
                    <a:cubicBezTo>
                      <a:pt x="1281" y="0"/>
                      <a:pt x="1087" y="39"/>
                      <a:pt x="896" y="120"/>
                    </a:cubicBezTo>
                    <a:cubicBezTo>
                      <a:pt x="316" y="346"/>
                      <a:pt x="1" y="887"/>
                      <a:pt x="188" y="1320"/>
                    </a:cubicBezTo>
                    <a:cubicBezTo>
                      <a:pt x="306" y="1596"/>
                      <a:pt x="615" y="1754"/>
                      <a:pt x="980" y="1754"/>
                    </a:cubicBezTo>
                    <a:cubicBezTo>
                      <a:pt x="1160" y="1754"/>
                      <a:pt x="1353" y="1715"/>
                      <a:pt x="1545" y="1634"/>
                    </a:cubicBezTo>
                    <a:cubicBezTo>
                      <a:pt x="2125" y="1388"/>
                      <a:pt x="2450" y="857"/>
                      <a:pt x="2263" y="434"/>
                    </a:cubicBezTo>
                    <a:cubicBezTo>
                      <a:pt x="2138" y="158"/>
                      <a:pt x="1827" y="0"/>
                      <a:pt x="1462"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5" name="Google Shape;575;p38"/>
              <p:cNvSpPr/>
              <p:nvPr/>
            </p:nvSpPr>
            <p:spPr>
              <a:xfrm>
                <a:off x="929166" y="1943540"/>
                <a:ext cx="312281" cy="267029"/>
              </a:xfrm>
              <a:custGeom>
                <a:avLst/>
                <a:gdLst/>
                <a:ahLst/>
                <a:cxnLst/>
                <a:rect l="l" t="t" r="r" b="b"/>
                <a:pathLst>
                  <a:path w="3305" h="2826" extrusionOk="0">
                    <a:moveTo>
                      <a:pt x="1648" y="1"/>
                    </a:moveTo>
                    <a:cubicBezTo>
                      <a:pt x="772" y="1"/>
                      <a:pt x="58" y="591"/>
                      <a:pt x="20" y="1349"/>
                    </a:cubicBezTo>
                    <a:cubicBezTo>
                      <a:pt x="0" y="2116"/>
                      <a:pt x="699" y="2785"/>
                      <a:pt x="1584" y="2825"/>
                    </a:cubicBezTo>
                    <a:cubicBezTo>
                      <a:pt x="1605" y="2825"/>
                      <a:pt x="1626" y="2826"/>
                      <a:pt x="1647" y="2826"/>
                    </a:cubicBezTo>
                    <a:cubicBezTo>
                      <a:pt x="2514" y="2826"/>
                      <a:pt x="3227" y="2236"/>
                      <a:pt x="3265" y="1477"/>
                    </a:cubicBezTo>
                    <a:cubicBezTo>
                      <a:pt x="3305" y="710"/>
                      <a:pt x="2607" y="41"/>
                      <a:pt x="1712" y="2"/>
                    </a:cubicBezTo>
                    <a:cubicBezTo>
                      <a:pt x="1690" y="1"/>
                      <a:pt x="1669" y="1"/>
                      <a:pt x="1648"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6" name="Google Shape;576;p38"/>
              <p:cNvSpPr/>
              <p:nvPr/>
            </p:nvSpPr>
            <p:spPr>
              <a:xfrm>
                <a:off x="966301" y="2031887"/>
                <a:ext cx="217605" cy="157326"/>
              </a:xfrm>
              <a:custGeom>
                <a:avLst/>
                <a:gdLst/>
                <a:ahLst/>
                <a:cxnLst/>
                <a:rect l="l" t="t" r="r" b="b"/>
                <a:pathLst>
                  <a:path w="2303" h="1665" extrusionOk="0">
                    <a:moveTo>
                      <a:pt x="1131" y="0"/>
                    </a:moveTo>
                    <a:cubicBezTo>
                      <a:pt x="524" y="0"/>
                      <a:pt x="30" y="348"/>
                      <a:pt x="11" y="788"/>
                    </a:cubicBezTo>
                    <a:cubicBezTo>
                      <a:pt x="1" y="1250"/>
                      <a:pt x="492" y="1644"/>
                      <a:pt x="1102" y="1663"/>
                    </a:cubicBezTo>
                    <a:cubicBezTo>
                      <a:pt x="1126" y="1664"/>
                      <a:pt x="1150" y="1665"/>
                      <a:pt x="1174" y="1665"/>
                    </a:cubicBezTo>
                    <a:cubicBezTo>
                      <a:pt x="1771" y="1665"/>
                      <a:pt x="2254" y="1312"/>
                      <a:pt x="2273" y="877"/>
                    </a:cubicBezTo>
                    <a:cubicBezTo>
                      <a:pt x="2302" y="424"/>
                      <a:pt x="1810" y="31"/>
                      <a:pt x="1181" y="1"/>
                    </a:cubicBezTo>
                    <a:cubicBezTo>
                      <a:pt x="1164" y="1"/>
                      <a:pt x="1148" y="0"/>
                      <a:pt x="1131"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7" name="Google Shape;577;p38"/>
              <p:cNvSpPr/>
              <p:nvPr/>
            </p:nvSpPr>
            <p:spPr>
              <a:xfrm>
                <a:off x="1015529" y="1335125"/>
                <a:ext cx="1044654" cy="963798"/>
              </a:xfrm>
              <a:custGeom>
                <a:avLst/>
                <a:gdLst/>
                <a:ahLst/>
                <a:cxnLst/>
                <a:rect l="l" t="t" r="r" b="b"/>
                <a:pathLst>
                  <a:path w="11056" h="10200" extrusionOk="0">
                    <a:moveTo>
                      <a:pt x="5345" y="1"/>
                    </a:moveTo>
                    <a:cubicBezTo>
                      <a:pt x="5043" y="1"/>
                      <a:pt x="4727" y="26"/>
                      <a:pt x="4397" y="78"/>
                    </a:cubicBezTo>
                    <a:cubicBezTo>
                      <a:pt x="1348" y="550"/>
                      <a:pt x="1" y="4238"/>
                      <a:pt x="404" y="7051"/>
                    </a:cubicBezTo>
                    <a:cubicBezTo>
                      <a:pt x="724" y="9332"/>
                      <a:pt x="2549" y="10200"/>
                      <a:pt x="4734" y="10200"/>
                    </a:cubicBezTo>
                    <a:cubicBezTo>
                      <a:pt x="5234" y="10200"/>
                      <a:pt x="5752" y="10154"/>
                      <a:pt x="6276" y="10070"/>
                    </a:cubicBezTo>
                    <a:cubicBezTo>
                      <a:pt x="9059" y="9627"/>
                      <a:pt x="11055" y="8408"/>
                      <a:pt x="10662" y="5605"/>
                    </a:cubicBezTo>
                    <a:cubicBezTo>
                      <a:pt x="10301" y="3035"/>
                      <a:pt x="8683" y="1"/>
                      <a:pt x="5345"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8" name="Google Shape;578;p38"/>
              <p:cNvSpPr/>
              <p:nvPr/>
            </p:nvSpPr>
            <p:spPr>
              <a:xfrm>
                <a:off x="1020254" y="1323597"/>
                <a:ext cx="960938" cy="647162"/>
              </a:xfrm>
              <a:custGeom>
                <a:avLst/>
                <a:gdLst/>
                <a:ahLst/>
                <a:cxnLst/>
                <a:rect l="l" t="t" r="r" b="b"/>
                <a:pathLst>
                  <a:path w="10170" h="6849" extrusionOk="0">
                    <a:moveTo>
                      <a:pt x="4876" y="1"/>
                    </a:moveTo>
                    <a:cubicBezTo>
                      <a:pt x="4570" y="1"/>
                      <a:pt x="4265" y="20"/>
                      <a:pt x="3964" y="62"/>
                    </a:cubicBezTo>
                    <a:cubicBezTo>
                      <a:pt x="3049" y="170"/>
                      <a:pt x="2154" y="505"/>
                      <a:pt x="1466" y="1124"/>
                    </a:cubicBezTo>
                    <a:cubicBezTo>
                      <a:pt x="826" y="1685"/>
                      <a:pt x="413" y="2462"/>
                      <a:pt x="197" y="3288"/>
                    </a:cubicBezTo>
                    <a:cubicBezTo>
                      <a:pt x="0" y="4104"/>
                      <a:pt x="20" y="4970"/>
                      <a:pt x="167" y="5806"/>
                    </a:cubicBezTo>
                    <a:lnTo>
                      <a:pt x="315" y="6848"/>
                    </a:lnTo>
                    <a:cubicBezTo>
                      <a:pt x="374" y="5697"/>
                      <a:pt x="669" y="4537"/>
                      <a:pt x="1200" y="3465"/>
                    </a:cubicBezTo>
                    <a:cubicBezTo>
                      <a:pt x="2439" y="3367"/>
                      <a:pt x="3649" y="2895"/>
                      <a:pt x="4583" y="2108"/>
                    </a:cubicBezTo>
                    <a:lnTo>
                      <a:pt x="4583" y="2108"/>
                    </a:lnTo>
                    <a:cubicBezTo>
                      <a:pt x="4544" y="2226"/>
                      <a:pt x="4504" y="2334"/>
                      <a:pt x="4514" y="2472"/>
                    </a:cubicBezTo>
                    <a:cubicBezTo>
                      <a:pt x="5380" y="2472"/>
                      <a:pt x="6226" y="2216"/>
                      <a:pt x="7012" y="1724"/>
                    </a:cubicBezTo>
                    <a:cubicBezTo>
                      <a:pt x="7382" y="2144"/>
                      <a:pt x="7931" y="2385"/>
                      <a:pt x="8482" y="2385"/>
                    </a:cubicBezTo>
                    <a:cubicBezTo>
                      <a:pt x="8576" y="2385"/>
                      <a:pt x="8670" y="2378"/>
                      <a:pt x="8763" y="2363"/>
                    </a:cubicBezTo>
                    <a:cubicBezTo>
                      <a:pt x="8694" y="2216"/>
                      <a:pt x="8635" y="2068"/>
                      <a:pt x="8586" y="1882"/>
                    </a:cubicBezTo>
                    <a:lnTo>
                      <a:pt x="8586" y="1882"/>
                    </a:lnTo>
                    <a:cubicBezTo>
                      <a:pt x="9314" y="2472"/>
                      <a:pt x="9864" y="3258"/>
                      <a:pt x="10169" y="4134"/>
                    </a:cubicBezTo>
                    <a:cubicBezTo>
                      <a:pt x="10012" y="3022"/>
                      <a:pt x="9796" y="1832"/>
                      <a:pt x="8969" y="1085"/>
                    </a:cubicBezTo>
                    <a:cubicBezTo>
                      <a:pt x="8360" y="534"/>
                      <a:pt x="7514" y="318"/>
                      <a:pt x="6707" y="180"/>
                    </a:cubicBezTo>
                    <a:cubicBezTo>
                      <a:pt x="6104" y="75"/>
                      <a:pt x="5488" y="1"/>
                      <a:pt x="4876"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9" name="Google Shape;579;p38"/>
              <p:cNvSpPr/>
              <p:nvPr/>
            </p:nvSpPr>
            <p:spPr>
              <a:xfrm>
                <a:off x="1558272" y="1844232"/>
                <a:ext cx="27968" cy="55844"/>
              </a:xfrm>
              <a:custGeom>
                <a:avLst/>
                <a:gdLst/>
                <a:ahLst/>
                <a:cxnLst/>
                <a:rect l="l" t="t" r="r" b="b"/>
                <a:pathLst>
                  <a:path w="296" h="591" extrusionOk="0">
                    <a:moveTo>
                      <a:pt x="0" y="1"/>
                    </a:moveTo>
                    <a:lnTo>
                      <a:pt x="0" y="1"/>
                    </a:lnTo>
                    <a:cubicBezTo>
                      <a:pt x="79" y="187"/>
                      <a:pt x="128" y="384"/>
                      <a:pt x="128" y="591"/>
                    </a:cubicBezTo>
                    <a:cubicBezTo>
                      <a:pt x="237" y="532"/>
                      <a:pt x="296" y="394"/>
                      <a:pt x="286" y="266"/>
                    </a:cubicBezTo>
                    <a:cubicBezTo>
                      <a:pt x="276" y="138"/>
                      <a:pt x="178" y="20"/>
                      <a:pt x="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0" name="Google Shape;580;p38"/>
              <p:cNvSpPr/>
              <p:nvPr/>
            </p:nvSpPr>
            <p:spPr>
              <a:xfrm>
                <a:off x="1414272" y="1945524"/>
                <a:ext cx="311336" cy="197957"/>
              </a:xfrm>
              <a:custGeom>
                <a:avLst/>
                <a:gdLst/>
                <a:ahLst/>
                <a:cxnLst/>
                <a:rect l="l" t="t" r="r" b="b"/>
                <a:pathLst>
                  <a:path w="3295" h="2095" extrusionOk="0">
                    <a:moveTo>
                      <a:pt x="2990" y="1"/>
                    </a:moveTo>
                    <a:lnTo>
                      <a:pt x="2990" y="1"/>
                    </a:lnTo>
                    <a:cubicBezTo>
                      <a:pt x="2951" y="10"/>
                      <a:pt x="2921" y="20"/>
                      <a:pt x="2872" y="30"/>
                    </a:cubicBezTo>
                    <a:cubicBezTo>
                      <a:pt x="2183" y="235"/>
                      <a:pt x="1454" y="337"/>
                      <a:pt x="729" y="337"/>
                    </a:cubicBezTo>
                    <a:cubicBezTo>
                      <a:pt x="584" y="337"/>
                      <a:pt x="439" y="333"/>
                      <a:pt x="295" y="325"/>
                    </a:cubicBezTo>
                    <a:cubicBezTo>
                      <a:pt x="246" y="355"/>
                      <a:pt x="216" y="374"/>
                      <a:pt x="167" y="414"/>
                    </a:cubicBezTo>
                    <a:cubicBezTo>
                      <a:pt x="0" y="964"/>
                      <a:pt x="266" y="1604"/>
                      <a:pt x="787" y="1899"/>
                    </a:cubicBezTo>
                    <a:cubicBezTo>
                      <a:pt x="1019" y="2031"/>
                      <a:pt x="1290" y="2094"/>
                      <a:pt x="1563" y="2094"/>
                    </a:cubicBezTo>
                    <a:cubicBezTo>
                      <a:pt x="1961" y="2094"/>
                      <a:pt x="2364" y="1959"/>
                      <a:pt x="2655" y="1702"/>
                    </a:cubicBezTo>
                    <a:cubicBezTo>
                      <a:pt x="3167" y="1279"/>
                      <a:pt x="3295" y="551"/>
                      <a:pt x="299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1" name="Google Shape;581;p38"/>
              <p:cNvSpPr/>
              <p:nvPr/>
            </p:nvSpPr>
            <p:spPr>
              <a:xfrm>
                <a:off x="1428161" y="1947414"/>
                <a:ext cx="258423" cy="72568"/>
              </a:xfrm>
              <a:custGeom>
                <a:avLst/>
                <a:gdLst/>
                <a:ahLst/>
                <a:cxnLst/>
                <a:rect l="l" t="t" r="r" b="b"/>
                <a:pathLst>
                  <a:path w="2735" h="768" extrusionOk="0">
                    <a:moveTo>
                      <a:pt x="2735" y="0"/>
                    </a:moveTo>
                    <a:lnTo>
                      <a:pt x="2735" y="0"/>
                    </a:lnTo>
                    <a:cubicBezTo>
                      <a:pt x="2071" y="194"/>
                      <a:pt x="1390" y="298"/>
                      <a:pt x="705" y="298"/>
                    </a:cubicBezTo>
                    <a:cubicBezTo>
                      <a:pt x="487" y="298"/>
                      <a:pt x="268" y="287"/>
                      <a:pt x="50" y="266"/>
                    </a:cubicBezTo>
                    <a:cubicBezTo>
                      <a:pt x="30" y="335"/>
                      <a:pt x="30" y="335"/>
                      <a:pt x="1" y="384"/>
                    </a:cubicBezTo>
                    <a:cubicBezTo>
                      <a:pt x="227" y="581"/>
                      <a:pt x="512" y="689"/>
                      <a:pt x="778" y="738"/>
                    </a:cubicBezTo>
                    <a:cubicBezTo>
                      <a:pt x="898" y="758"/>
                      <a:pt x="1018" y="767"/>
                      <a:pt x="1137" y="767"/>
                    </a:cubicBezTo>
                    <a:cubicBezTo>
                      <a:pt x="1361" y="767"/>
                      <a:pt x="1583" y="737"/>
                      <a:pt x="1800" y="699"/>
                    </a:cubicBezTo>
                    <a:cubicBezTo>
                      <a:pt x="2056" y="649"/>
                      <a:pt x="2312" y="581"/>
                      <a:pt x="2499" y="404"/>
                    </a:cubicBezTo>
                    <a:cubicBezTo>
                      <a:pt x="2626" y="305"/>
                      <a:pt x="2695" y="158"/>
                      <a:pt x="2735"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2" name="Google Shape;582;p38"/>
              <p:cNvSpPr/>
              <p:nvPr/>
            </p:nvSpPr>
            <p:spPr>
              <a:xfrm>
                <a:off x="1663249" y="1536859"/>
                <a:ext cx="220345" cy="100254"/>
              </a:xfrm>
              <a:custGeom>
                <a:avLst/>
                <a:gdLst/>
                <a:ahLst/>
                <a:cxnLst/>
                <a:rect l="l" t="t" r="r" b="b"/>
                <a:pathLst>
                  <a:path w="2332" h="1061" extrusionOk="0">
                    <a:moveTo>
                      <a:pt x="912" y="0"/>
                    </a:moveTo>
                    <a:cubicBezTo>
                      <a:pt x="867" y="0"/>
                      <a:pt x="822" y="3"/>
                      <a:pt x="778" y="8"/>
                    </a:cubicBezTo>
                    <a:cubicBezTo>
                      <a:pt x="443" y="57"/>
                      <a:pt x="119" y="264"/>
                      <a:pt x="1" y="588"/>
                    </a:cubicBezTo>
                    <a:cubicBezTo>
                      <a:pt x="226" y="506"/>
                      <a:pt x="477" y="465"/>
                      <a:pt x="733" y="465"/>
                    </a:cubicBezTo>
                    <a:cubicBezTo>
                      <a:pt x="1304" y="465"/>
                      <a:pt x="1904" y="667"/>
                      <a:pt x="2332" y="1060"/>
                    </a:cubicBezTo>
                    <a:cubicBezTo>
                      <a:pt x="2204" y="746"/>
                      <a:pt x="1987" y="470"/>
                      <a:pt x="1722" y="274"/>
                    </a:cubicBezTo>
                    <a:cubicBezTo>
                      <a:pt x="1484" y="104"/>
                      <a:pt x="1195" y="0"/>
                      <a:pt x="912"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3" name="Google Shape;583;p38"/>
              <p:cNvSpPr/>
              <p:nvPr/>
            </p:nvSpPr>
            <p:spPr>
              <a:xfrm>
                <a:off x="1110396" y="1645805"/>
                <a:ext cx="214676" cy="134459"/>
              </a:xfrm>
              <a:custGeom>
                <a:avLst/>
                <a:gdLst/>
                <a:ahLst/>
                <a:cxnLst/>
                <a:rect l="l" t="t" r="r" b="b"/>
                <a:pathLst>
                  <a:path w="2272" h="1423" extrusionOk="0">
                    <a:moveTo>
                      <a:pt x="1368" y="1"/>
                    </a:moveTo>
                    <a:cubicBezTo>
                      <a:pt x="1200" y="1"/>
                      <a:pt x="1031" y="31"/>
                      <a:pt x="875" y="94"/>
                    </a:cubicBezTo>
                    <a:cubicBezTo>
                      <a:pt x="403" y="281"/>
                      <a:pt x="69" y="734"/>
                      <a:pt x="0" y="1422"/>
                    </a:cubicBezTo>
                    <a:cubicBezTo>
                      <a:pt x="551" y="743"/>
                      <a:pt x="1416" y="350"/>
                      <a:pt x="2272" y="340"/>
                    </a:cubicBezTo>
                    <a:cubicBezTo>
                      <a:pt x="2031" y="119"/>
                      <a:pt x="1699" y="1"/>
                      <a:pt x="1368"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4" name="Google Shape;584;p38"/>
              <p:cNvSpPr/>
              <p:nvPr/>
            </p:nvSpPr>
            <p:spPr>
              <a:xfrm>
                <a:off x="1206963" y="1812389"/>
                <a:ext cx="209195" cy="145326"/>
              </a:xfrm>
              <a:custGeom>
                <a:avLst/>
                <a:gdLst/>
                <a:ahLst/>
                <a:cxnLst/>
                <a:rect l="l" t="t" r="r" b="b"/>
                <a:pathLst>
                  <a:path w="2214" h="1538" extrusionOk="0">
                    <a:moveTo>
                      <a:pt x="1117" y="0"/>
                    </a:moveTo>
                    <a:cubicBezTo>
                      <a:pt x="648" y="0"/>
                      <a:pt x="213" y="309"/>
                      <a:pt x="70" y="780"/>
                    </a:cubicBezTo>
                    <a:cubicBezTo>
                      <a:pt x="1" y="1046"/>
                      <a:pt x="21" y="1311"/>
                      <a:pt x="119" y="1537"/>
                    </a:cubicBezTo>
                    <a:cubicBezTo>
                      <a:pt x="89" y="752"/>
                      <a:pt x="619" y="338"/>
                      <a:pt x="1196" y="338"/>
                    </a:cubicBezTo>
                    <a:cubicBezTo>
                      <a:pt x="1559" y="338"/>
                      <a:pt x="1941" y="501"/>
                      <a:pt x="2214" y="839"/>
                    </a:cubicBezTo>
                    <a:cubicBezTo>
                      <a:pt x="2125" y="475"/>
                      <a:pt x="1850" y="161"/>
                      <a:pt x="1447" y="52"/>
                    </a:cubicBezTo>
                    <a:cubicBezTo>
                      <a:pt x="1337" y="17"/>
                      <a:pt x="1226" y="0"/>
                      <a:pt x="1117"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5" name="Google Shape;585;p38"/>
              <p:cNvSpPr/>
              <p:nvPr/>
            </p:nvSpPr>
            <p:spPr>
              <a:xfrm>
                <a:off x="1161514" y="1861901"/>
                <a:ext cx="60472" cy="40064"/>
              </a:xfrm>
              <a:custGeom>
                <a:avLst/>
                <a:gdLst/>
                <a:ahLst/>
                <a:cxnLst/>
                <a:rect l="l" t="t" r="r" b="b"/>
                <a:pathLst>
                  <a:path w="640" h="424" extrusionOk="0">
                    <a:moveTo>
                      <a:pt x="0" y="0"/>
                    </a:moveTo>
                    <a:cubicBezTo>
                      <a:pt x="49" y="246"/>
                      <a:pt x="285" y="423"/>
                      <a:pt x="531" y="423"/>
                    </a:cubicBezTo>
                    <a:cubicBezTo>
                      <a:pt x="580" y="364"/>
                      <a:pt x="610" y="296"/>
                      <a:pt x="639" y="246"/>
                    </a:cubicBezTo>
                    <a:lnTo>
                      <a:pt x="639" y="246"/>
                    </a:lnTo>
                    <a:cubicBezTo>
                      <a:pt x="611" y="250"/>
                      <a:pt x="583" y="252"/>
                      <a:pt x="555" y="252"/>
                    </a:cubicBezTo>
                    <a:cubicBezTo>
                      <a:pt x="344" y="252"/>
                      <a:pt x="130" y="157"/>
                      <a:pt x="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6" name="Google Shape;586;p38"/>
              <p:cNvSpPr/>
              <p:nvPr/>
            </p:nvSpPr>
            <p:spPr>
              <a:xfrm>
                <a:off x="1154994" y="1909335"/>
                <a:ext cx="61417" cy="28347"/>
              </a:xfrm>
              <a:custGeom>
                <a:avLst/>
                <a:gdLst/>
                <a:ahLst/>
                <a:cxnLst/>
                <a:rect l="l" t="t" r="r" b="b"/>
                <a:pathLst>
                  <a:path w="650" h="300" extrusionOk="0">
                    <a:moveTo>
                      <a:pt x="0" y="0"/>
                    </a:moveTo>
                    <a:lnTo>
                      <a:pt x="0" y="0"/>
                    </a:lnTo>
                    <a:cubicBezTo>
                      <a:pt x="99" y="181"/>
                      <a:pt x="300" y="300"/>
                      <a:pt x="501" y="300"/>
                    </a:cubicBezTo>
                    <a:cubicBezTo>
                      <a:pt x="541" y="300"/>
                      <a:pt x="581" y="295"/>
                      <a:pt x="620" y="285"/>
                    </a:cubicBezTo>
                    <a:cubicBezTo>
                      <a:pt x="630" y="197"/>
                      <a:pt x="649" y="108"/>
                      <a:pt x="620" y="98"/>
                    </a:cubicBezTo>
                    <a:cubicBezTo>
                      <a:pt x="552" y="121"/>
                      <a:pt x="481" y="132"/>
                      <a:pt x="410" y="132"/>
                    </a:cubicBezTo>
                    <a:cubicBezTo>
                      <a:pt x="265" y="132"/>
                      <a:pt x="119" y="86"/>
                      <a:pt x="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7" name="Google Shape;587;p38"/>
              <p:cNvSpPr/>
              <p:nvPr/>
            </p:nvSpPr>
            <p:spPr>
              <a:xfrm>
                <a:off x="1654934" y="1707128"/>
                <a:ext cx="213825" cy="131625"/>
              </a:xfrm>
              <a:custGeom>
                <a:avLst/>
                <a:gdLst/>
                <a:ahLst/>
                <a:cxnLst/>
                <a:rect l="l" t="t" r="r" b="b"/>
                <a:pathLst>
                  <a:path w="2263" h="1393" extrusionOk="0">
                    <a:moveTo>
                      <a:pt x="1161" y="1"/>
                    </a:moveTo>
                    <a:cubicBezTo>
                      <a:pt x="875" y="1"/>
                      <a:pt x="588" y="112"/>
                      <a:pt x="374" y="330"/>
                    </a:cubicBezTo>
                    <a:cubicBezTo>
                      <a:pt x="89" y="626"/>
                      <a:pt x="0" y="1029"/>
                      <a:pt x="99" y="1393"/>
                    </a:cubicBezTo>
                    <a:cubicBezTo>
                      <a:pt x="214" y="746"/>
                      <a:pt x="746" y="333"/>
                      <a:pt x="1280" y="333"/>
                    </a:cubicBezTo>
                    <a:cubicBezTo>
                      <a:pt x="1655" y="333"/>
                      <a:pt x="2031" y="538"/>
                      <a:pt x="2262" y="1009"/>
                    </a:cubicBezTo>
                    <a:cubicBezTo>
                      <a:pt x="2243" y="763"/>
                      <a:pt x="2125" y="517"/>
                      <a:pt x="1928" y="321"/>
                    </a:cubicBezTo>
                    <a:cubicBezTo>
                      <a:pt x="1719" y="107"/>
                      <a:pt x="1440" y="1"/>
                      <a:pt x="1161"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8" name="Google Shape;588;p38"/>
              <p:cNvSpPr/>
              <p:nvPr/>
            </p:nvSpPr>
            <p:spPr>
              <a:xfrm>
                <a:off x="1831439" y="1691821"/>
                <a:ext cx="49417" cy="59623"/>
              </a:xfrm>
              <a:custGeom>
                <a:avLst/>
                <a:gdLst/>
                <a:ahLst/>
                <a:cxnLst/>
                <a:rect l="l" t="t" r="r" b="b"/>
                <a:pathLst>
                  <a:path w="523" h="631" extrusionOk="0">
                    <a:moveTo>
                      <a:pt x="443" y="1"/>
                    </a:moveTo>
                    <a:lnTo>
                      <a:pt x="443" y="1"/>
                    </a:lnTo>
                    <a:cubicBezTo>
                      <a:pt x="404" y="237"/>
                      <a:pt x="227" y="443"/>
                      <a:pt x="1" y="522"/>
                    </a:cubicBezTo>
                    <a:cubicBezTo>
                      <a:pt x="40" y="542"/>
                      <a:pt x="109" y="581"/>
                      <a:pt x="188" y="630"/>
                    </a:cubicBezTo>
                    <a:cubicBezTo>
                      <a:pt x="394" y="522"/>
                      <a:pt x="522" y="237"/>
                      <a:pt x="443"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9" name="Google Shape;589;p38"/>
              <p:cNvSpPr/>
              <p:nvPr/>
            </p:nvSpPr>
            <p:spPr>
              <a:xfrm>
                <a:off x="1853739" y="1729050"/>
                <a:ext cx="48472" cy="51214"/>
              </a:xfrm>
              <a:custGeom>
                <a:avLst/>
                <a:gdLst/>
                <a:ahLst/>
                <a:cxnLst/>
                <a:rect l="l" t="t" r="r" b="b"/>
                <a:pathLst>
                  <a:path w="513" h="542" extrusionOk="0">
                    <a:moveTo>
                      <a:pt x="503" y="0"/>
                    </a:moveTo>
                    <a:cubicBezTo>
                      <a:pt x="414" y="197"/>
                      <a:pt x="237" y="344"/>
                      <a:pt x="11" y="384"/>
                    </a:cubicBezTo>
                    <a:cubicBezTo>
                      <a:pt x="1" y="423"/>
                      <a:pt x="50" y="482"/>
                      <a:pt x="99" y="541"/>
                    </a:cubicBezTo>
                    <a:cubicBezTo>
                      <a:pt x="345" y="482"/>
                      <a:pt x="512" y="246"/>
                      <a:pt x="503"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0" name="Google Shape;590;p38"/>
              <p:cNvSpPr/>
              <p:nvPr/>
            </p:nvSpPr>
            <p:spPr>
              <a:xfrm>
                <a:off x="923592" y="1199344"/>
                <a:ext cx="1136590" cy="882915"/>
              </a:xfrm>
              <a:custGeom>
                <a:avLst/>
                <a:gdLst/>
                <a:ahLst/>
                <a:cxnLst/>
                <a:rect l="l" t="t" r="r" b="b"/>
                <a:pathLst>
                  <a:path w="12029" h="9344" extrusionOk="0">
                    <a:moveTo>
                      <a:pt x="5629" y="1"/>
                    </a:moveTo>
                    <a:cubicBezTo>
                      <a:pt x="4033" y="1"/>
                      <a:pt x="2566" y="755"/>
                      <a:pt x="1623" y="2016"/>
                    </a:cubicBezTo>
                    <a:cubicBezTo>
                      <a:pt x="325" y="3737"/>
                      <a:pt x="0" y="6383"/>
                      <a:pt x="1584" y="9343"/>
                    </a:cubicBezTo>
                    <a:cubicBezTo>
                      <a:pt x="1249" y="7288"/>
                      <a:pt x="1771" y="4023"/>
                      <a:pt x="2951" y="3000"/>
                    </a:cubicBezTo>
                    <a:lnTo>
                      <a:pt x="2951" y="3000"/>
                    </a:lnTo>
                    <a:cubicBezTo>
                      <a:pt x="2833" y="3501"/>
                      <a:pt x="2666" y="3816"/>
                      <a:pt x="2410" y="4514"/>
                    </a:cubicBezTo>
                    <a:cubicBezTo>
                      <a:pt x="3905" y="4170"/>
                      <a:pt x="5616" y="3433"/>
                      <a:pt x="6806" y="2095"/>
                    </a:cubicBezTo>
                    <a:lnTo>
                      <a:pt x="6806" y="2095"/>
                    </a:lnTo>
                    <a:cubicBezTo>
                      <a:pt x="6737" y="2400"/>
                      <a:pt x="6275" y="2990"/>
                      <a:pt x="6009" y="3275"/>
                    </a:cubicBezTo>
                    <a:cubicBezTo>
                      <a:pt x="6061" y="3282"/>
                      <a:pt x="6116" y="3285"/>
                      <a:pt x="6173" y="3285"/>
                    </a:cubicBezTo>
                    <a:cubicBezTo>
                      <a:pt x="6801" y="3285"/>
                      <a:pt x="7760" y="2906"/>
                      <a:pt x="8085" y="2420"/>
                    </a:cubicBezTo>
                    <a:cubicBezTo>
                      <a:pt x="8242" y="3049"/>
                      <a:pt x="8616" y="3383"/>
                      <a:pt x="9550" y="3521"/>
                    </a:cubicBezTo>
                    <a:cubicBezTo>
                      <a:pt x="9373" y="3177"/>
                      <a:pt x="9068" y="2793"/>
                      <a:pt x="9048" y="2390"/>
                    </a:cubicBezTo>
                    <a:lnTo>
                      <a:pt x="9048" y="2390"/>
                    </a:lnTo>
                    <a:cubicBezTo>
                      <a:pt x="10356" y="3256"/>
                      <a:pt x="11409" y="5665"/>
                      <a:pt x="11704" y="7416"/>
                    </a:cubicBezTo>
                    <a:cubicBezTo>
                      <a:pt x="11959" y="6649"/>
                      <a:pt x="12028" y="5763"/>
                      <a:pt x="11959" y="4888"/>
                    </a:cubicBezTo>
                    <a:cubicBezTo>
                      <a:pt x="11760" y="2704"/>
                      <a:pt x="10591" y="588"/>
                      <a:pt x="8962" y="588"/>
                    </a:cubicBezTo>
                    <a:cubicBezTo>
                      <a:pt x="8743" y="588"/>
                      <a:pt x="8516" y="627"/>
                      <a:pt x="8281" y="708"/>
                    </a:cubicBezTo>
                    <a:cubicBezTo>
                      <a:pt x="7402" y="224"/>
                      <a:pt x="6496" y="1"/>
                      <a:pt x="5629"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1" name="Google Shape;591;p38"/>
              <p:cNvSpPr/>
              <p:nvPr/>
            </p:nvSpPr>
            <p:spPr>
              <a:xfrm>
                <a:off x="1077797" y="1199344"/>
                <a:ext cx="976812" cy="462812"/>
              </a:xfrm>
              <a:custGeom>
                <a:avLst/>
                <a:gdLst/>
                <a:ahLst/>
                <a:cxnLst/>
                <a:rect l="l" t="t" r="r" b="b"/>
                <a:pathLst>
                  <a:path w="10338" h="4898" extrusionOk="0">
                    <a:moveTo>
                      <a:pt x="4014" y="1"/>
                    </a:moveTo>
                    <a:cubicBezTo>
                      <a:pt x="2420" y="1"/>
                      <a:pt x="950" y="755"/>
                      <a:pt x="1" y="2016"/>
                    </a:cubicBezTo>
                    <a:cubicBezTo>
                      <a:pt x="591" y="1535"/>
                      <a:pt x="1279" y="1171"/>
                      <a:pt x="2007" y="944"/>
                    </a:cubicBezTo>
                    <a:cubicBezTo>
                      <a:pt x="2539" y="785"/>
                      <a:pt x="3094" y="709"/>
                      <a:pt x="3644" y="709"/>
                    </a:cubicBezTo>
                    <a:cubicBezTo>
                      <a:pt x="4589" y="709"/>
                      <a:pt x="5522" y="935"/>
                      <a:pt x="6305" y="1357"/>
                    </a:cubicBezTo>
                    <a:cubicBezTo>
                      <a:pt x="6509" y="1296"/>
                      <a:pt x="6717" y="1268"/>
                      <a:pt x="6924" y="1268"/>
                    </a:cubicBezTo>
                    <a:cubicBezTo>
                      <a:pt x="7849" y="1268"/>
                      <a:pt x="8772" y="1834"/>
                      <a:pt x="9334" y="2597"/>
                    </a:cubicBezTo>
                    <a:cubicBezTo>
                      <a:pt x="9836" y="3275"/>
                      <a:pt x="10121" y="4072"/>
                      <a:pt x="10337" y="4898"/>
                    </a:cubicBezTo>
                    <a:cubicBezTo>
                      <a:pt x="10147" y="2700"/>
                      <a:pt x="8982" y="585"/>
                      <a:pt x="7351" y="585"/>
                    </a:cubicBezTo>
                    <a:cubicBezTo>
                      <a:pt x="7128" y="585"/>
                      <a:pt x="6897" y="625"/>
                      <a:pt x="6659" y="708"/>
                    </a:cubicBezTo>
                    <a:cubicBezTo>
                      <a:pt x="5783" y="224"/>
                      <a:pt x="4880" y="1"/>
                      <a:pt x="401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592" name="Google Shape;592;p38"/>
            <p:cNvGrpSpPr/>
            <p:nvPr/>
          </p:nvGrpSpPr>
          <p:grpSpPr>
            <a:xfrm>
              <a:off x="350975" y="416275"/>
              <a:ext cx="2122494" cy="3420130"/>
              <a:chOff x="484975" y="1041075"/>
              <a:chExt cx="2122494" cy="3420130"/>
            </a:xfrm>
          </p:grpSpPr>
          <p:sp>
            <p:nvSpPr>
              <p:cNvPr id="593" name="Google Shape;593;p38"/>
              <p:cNvSpPr/>
              <p:nvPr/>
            </p:nvSpPr>
            <p:spPr>
              <a:xfrm>
                <a:off x="1888132" y="2012422"/>
                <a:ext cx="630137" cy="465647"/>
              </a:xfrm>
              <a:custGeom>
                <a:avLst/>
                <a:gdLst/>
                <a:ahLst/>
                <a:cxnLst/>
                <a:rect l="l" t="t" r="r" b="b"/>
                <a:pathLst>
                  <a:path w="6669" h="4928" extrusionOk="0">
                    <a:moveTo>
                      <a:pt x="611" y="1"/>
                    </a:moveTo>
                    <a:cubicBezTo>
                      <a:pt x="414" y="296"/>
                      <a:pt x="198" y="542"/>
                      <a:pt x="1" y="788"/>
                    </a:cubicBezTo>
                    <a:cubicBezTo>
                      <a:pt x="168" y="1899"/>
                      <a:pt x="1073" y="2882"/>
                      <a:pt x="2263" y="3236"/>
                    </a:cubicBezTo>
                    <a:cubicBezTo>
                      <a:pt x="2981" y="3453"/>
                      <a:pt x="3768" y="3443"/>
                      <a:pt x="4505" y="3630"/>
                    </a:cubicBezTo>
                    <a:cubicBezTo>
                      <a:pt x="5243" y="3797"/>
                      <a:pt x="5980" y="4259"/>
                      <a:pt x="6059" y="4928"/>
                    </a:cubicBezTo>
                    <a:cubicBezTo>
                      <a:pt x="6669" y="4023"/>
                      <a:pt x="6462" y="2745"/>
                      <a:pt x="5587" y="2027"/>
                    </a:cubicBezTo>
                    <a:cubicBezTo>
                      <a:pt x="5706" y="1987"/>
                      <a:pt x="5834" y="1967"/>
                      <a:pt x="5963" y="1967"/>
                    </a:cubicBezTo>
                    <a:cubicBezTo>
                      <a:pt x="6217" y="1967"/>
                      <a:pt x="6473" y="2044"/>
                      <a:pt x="6669" y="2194"/>
                    </a:cubicBezTo>
                    <a:cubicBezTo>
                      <a:pt x="6423" y="1525"/>
                      <a:pt x="5587" y="1181"/>
                      <a:pt x="4800" y="1122"/>
                    </a:cubicBezTo>
                    <a:cubicBezTo>
                      <a:pt x="4632" y="1109"/>
                      <a:pt x="4464" y="1105"/>
                      <a:pt x="4296" y="1105"/>
                    </a:cubicBezTo>
                    <a:cubicBezTo>
                      <a:pt x="3867" y="1105"/>
                      <a:pt x="3437" y="1134"/>
                      <a:pt x="3008" y="1134"/>
                    </a:cubicBezTo>
                    <a:cubicBezTo>
                      <a:pt x="2818" y="1134"/>
                      <a:pt x="2629" y="1129"/>
                      <a:pt x="2440" y="1112"/>
                    </a:cubicBezTo>
                    <a:cubicBezTo>
                      <a:pt x="1653" y="1033"/>
                      <a:pt x="827" y="669"/>
                      <a:pt x="611"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4" name="Google Shape;594;p38"/>
              <p:cNvSpPr/>
              <p:nvPr/>
            </p:nvSpPr>
            <p:spPr>
              <a:xfrm>
                <a:off x="591842" y="2041241"/>
                <a:ext cx="557665" cy="509396"/>
              </a:xfrm>
              <a:custGeom>
                <a:avLst/>
                <a:gdLst/>
                <a:ahLst/>
                <a:cxnLst/>
                <a:rect l="l" t="t" r="r" b="b"/>
                <a:pathLst>
                  <a:path w="5902" h="5391" extrusionOk="0">
                    <a:moveTo>
                      <a:pt x="5537" y="1"/>
                    </a:moveTo>
                    <a:cubicBezTo>
                      <a:pt x="4928" y="433"/>
                      <a:pt x="4131" y="512"/>
                      <a:pt x="3393" y="532"/>
                    </a:cubicBezTo>
                    <a:cubicBezTo>
                      <a:pt x="2646" y="561"/>
                      <a:pt x="1869" y="571"/>
                      <a:pt x="1210" y="886"/>
                    </a:cubicBezTo>
                    <a:cubicBezTo>
                      <a:pt x="531" y="1210"/>
                      <a:pt x="0" y="1968"/>
                      <a:pt x="197" y="2685"/>
                    </a:cubicBezTo>
                    <a:cubicBezTo>
                      <a:pt x="246" y="2400"/>
                      <a:pt x="502" y="2164"/>
                      <a:pt x="797" y="2154"/>
                    </a:cubicBezTo>
                    <a:lnTo>
                      <a:pt x="797" y="2154"/>
                    </a:lnTo>
                    <a:cubicBezTo>
                      <a:pt x="443" y="2725"/>
                      <a:pt x="374" y="3443"/>
                      <a:pt x="610" y="4072"/>
                    </a:cubicBezTo>
                    <a:cubicBezTo>
                      <a:pt x="836" y="4702"/>
                      <a:pt x="1377" y="5193"/>
                      <a:pt x="2016" y="5390"/>
                    </a:cubicBezTo>
                    <a:cubicBezTo>
                      <a:pt x="1741" y="4741"/>
                      <a:pt x="2085" y="3954"/>
                      <a:pt x="2626" y="3482"/>
                    </a:cubicBezTo>
                    <a:cubicBezTo>
                      <a:pt x="3167" y="3020"/>
                      <a:pt x="3856" y="2754"/>
                      <a:pt x="4485" y="2430"/>
                    </a:cubicBezTo>
                    <a:cubicBezTo>
                      <a:pt x="5124" y="2095"/>
                      <a:pt x="5754" y="1623"/>
                      <a:pt x="5901" y="915"/>
                    </a:cubicBezTo>
                    <a:cubicBezTo>
                      <a:pt x="5714" y="620"/>
                      <a:pt x="5557" y="325"/>
                      <a:pt x="5537"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5" name="Google Shape;595;p38"/>
              <p:cNvSpPr/>
              <p:nvPr/>
            </p:nvSpPr>
            <p:spPr>
              <a:xfrm>
                <a:off x="2210622" y="2218881"/>
                <a:ext cx="396847" cy="418118"/>
              </a:xfrm>
              <a:custGeom>
                <a:avLst/>
                <a:gdLst/>
                <a:ahLst/>
                <a:cxnLst/>
                <a:rect l="l" t="t" r="r" b="b"/>
                <a:pathLst>
                  <a:path w="4200" h="4425" extrusionOk="0">
                    <a:moveTo>
                      <a:pt x="371" y="0"/>
                    </a:moveTo>
                    <a:cubicBezTo>
                      <a:pt x="353" y="0"/>
                      <a:pt x="334" y="3"/>
                      <a:pt x="315" y="9"/>
                    </a:cubicBezTo>
                    <a:cubicBezTo>
                      <a:pt x="197" y="38"/>
                      <a:pt x="158" y="186"/>
                      <a:pt x="128" y="314"/>
                    </a:cubicBezTo>
                    <a:cubicBezTo>
                      <a:pt x="10" y="973"/>
                      <a:pt x="1" y="1651"/>
                      <a:pt x="69" y="2330"/>
                    </a:cubicBezTo>
                    <a:cubicBezTo>
                      <a:pt x="119" y="2733"/>
                      <a:pt x="1191" y="4366"/>
                      <a:pt x="1191" y="4366"/>
                    </a:cubicBezTo>
                    <a:cubicBezTo>
                      <a:pt x="1191" y="4366"/>
                      <a:pt x="2250" y="4425"/>
                      <a:pt x="2841" y="4425"/>
                    </a:cubicBezTo>
                    <a:cubicBezTo>
                      <a:pt x="2972" y="4425"/>
                      <a:pt x="3080" y="4422"/>
                      <a:pt x="3148" y="4415"/>
                    </a:cubicBezTo>
                    <a:cubicBezTo>
                      <a:pt x="3295" y="4405"/>
                      <a:pt x="3443" y="4395"/>
                      <a:pt x="3561" y="4317"/>
                    </a:cubicBezTo>
                    <a:cubicBezTo>
                      <a:pt x="3698" y="4248"/>
                      <a:pt x="3797" y="4110"/>
                      <a:pt x="3767" y="3962"/>
                    </a:cubicBezTo>
                    <a:cubicBezTo>
                      <a:pt x="3738" y="3756"/>
                      <a:pt x="3472" y="3658"/>
                      <a:pt x="3266" y="3658"/>
                    </a:cubicBezTo>
                    <a:cubicBezTo>
                      <a:pt x="3059" y="3648"/>
                      <a:pt x="2823" y="3677"/>
                      <a:pt x="2636" y="3569"/>
                    </a:cubicBezTo>
                    <a:cubicBezTo>
                      <a:pt x="3000" y="3481"/>
                      <a:pt x="3364" y="3402"/>
                      <a:pt x="3718" y="3313"/>
                    </a:cubicBezTo>
                    <a:cubicBezTo>
                      <a:pt x="3856" y="3274"/>
                      <a:pt x="4003" y="3235"/>
                      <a:pt x="4082" y="3117"/>
                    </a:cubicBezTo>
                    <a:cubicBezTo>
                      <a:pt x="4200" y="2930"/>
                      <a:pt x="4052" y="2684"/>
                      <a:pt x="3856" y="2595"/>
                    </a:cubicBezTo>
                    <a:cubicBezTo>
                      <a:pt x="3764" y="2556"/>
                      <a:pt x="3668" y="2542"/>
                      <a:pt x="3572" y="2542"/>
                    </a:cubicBezTo>
                    <a:cubicBezTo>
                      <a:pt x="3452" y="2542"/>
                      <a:pt x="3331" y="2564"/>
                      <a:pt x="3216" y="2586"/>
                    </a:cubicBezTo>
                    <a:cubicBezTo>
                      <a:pt x="3117" y="2600"/>
                      <a:pt x="3014" y="2614"/>
                      <a:pt x="2911" y="2614"/>
                    </a:cubicBezTo>
                    <a:cubicBezTo>
                      <a:pt x="2799" y="2614"/>
                      <a:pt x="2689" y="2597"/>
                      <a:pt x="2587" y="2546"/>
                    </a:cubicBezTo>
                    <a:cubicBezTo>
                      <a:pt x="2961" y="2389"/>
                      <a:pt x="3305" y="2202"/>
                      <a:pt x="3620" y="1986"/>
                    </a:cubicBezTo>
                    <a:cubicBezTo>
                      <a:pt x="3767" y="1887"/>
                      <a:pt x="3934" y="1730"/>
                      <a:pt x="3856" y="1563"/>
                    </a:cubicBezTo>
                    <a:cubicBezTo>
                      <a:pt x="3804" y="1450"/>
                      <a:pt x="3659" y="1414"/>
                      <a:pt x="3524" y="1414"/>
                    </a:cubicBezTo>
                    <a:cubicBezTo>
                      <a:pt x="3507" y="1414"/>
                      <a:pt x="3489" y="1414"/>
                      <a:pt x="3472" y="1415"/>
                    </a:cubicBezTo>
                    <a:cubicBezTo>
                      <a:pt x="3020" y="1445"/>
                      <a:pt x="2567" y="1563"/>
                      <a:pt x="2144" y="1759"/>
                    </a:cubicBezTo>
                    <a:cubicBezTo>
                      <a:pt x="2390" y="1494"/>
                      <a:pt x="2636" y="1219"/>
                      <a:pt x="2862" y="924"/>
                    </a:cubicBezTo>
                    <a:cubicBezTo>
                      <a:pt x="2961" y="805"/>
                      <a:pt x="3059" y="628"/>
                      <a:pt x="2971" y="501"/>
                    </a:cubicBezTo>
                    <a:cubicBezTo>
                      <a:pt x="2919" y="423"/>
                      <a:pt x="2835" y="395"/>
                      <a:pt x="2743" y="395"/>
                    </a:cubicBezTo>
                    <a:cubicBezTo>
                      <a:pt x="2659" y="395"/>
                      <a:pt x="2568" y="419"/>
                      <a:pt x="2489" y="451"/>
                    </a:cubicBezTo>
                    <a:cubicBezTo>
                      <a:pt x="1918" y="668"/>
                      <a:pt x="1377" y="1002"/>
                      <a:pt x="935" y="1435"/>
                    </a:cubicBezTo>
                    <a:cubicBezTo>
                      <a:pt x="915" y="1022"/>
                      <a:pt x="836" y="628"/>
                      <a:pt x="669" y="274"/>
                    </a:cubicBezTo>
                    <a:cubicBezTo>
                      <a:pt x="609" y="145"/>
                      <a:pt x="503" y="0"/>
                      <a:pt x="371" y="0"/>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6" name="Google Shape;596;p38"/>
              <p:cNvSpPr/>
              <p:nvPr/>
            </p:nvSpPr>
            <p:spPr>
              <a:xfrm>
                <a:off x="2039598" y="2430631"/>
                <a:ext cx="293762" cy="412732"/>
              </a:xfrm>
              <a:custGeom>
                <a:avLst/>
                <a:gdLst/>
                <a:ahLst/>
                <a:cxnLst/>
                <a:rect l="l" t="t" r="r" b="b"/>
                <a:pathLst>
                  <a:path w="3109" h="4368" extrusionOk="0">
                    <a:moveTo>
                      <a:pt x="2027" y="0"/>
                    </a:moveTo>
                    <a:lnTo>
                      <a:pt x="1" y="1948"/>
                    </a:lnTo>
                    <a:lnTo>
                      <a:pt x="1043" y="4367"/>
                    </a:lnTo>
                    <a:lnTo>
                      <a:pt x="3109" y="1987"/>
                    </a:lnTo>
                    <a:lnTo>
                      <a:pt x="2027" y="0"/>
                    </a:ln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7" name="Google Shape;597;p38"/>
              <p:cNvSpPr/>
              <p:nvPr/>
            </p:nvSpPr>
            <p:spPr>
              <a:xfrm>
                <a:off x="1574997" y="2294000"/>
                <a:ext cx="744467" cy="647351"/>
              </a:xfrm>
              <a:custGeom>
                <a:avLst/>
                <a:gdLst/>
                <a:ahLst/>
                <a:cxnLst/>
                <a:rect l="l" t="t" r="r" b="b"/>
                <a:pathLst>
                  <a:path w="7879" h="6851" extrusionOk="0">
                    <a:moveTo>
                      <a:pt x="1289" y="1"/>
                    </a:moveTo>
                    <a:lnTo>
                      <a:pt x="1" y="1397"/>
                    </a:lnTo>
                    <a:lnTo>
                      <a:pt x="1525" y="5459"/>
                    </a:lnTo>
                    <a:lnTo>
                      <a:pt x="2843" y="6374"/>
                    </a:lnTo>
                    <a:cubicBezTo>
                      <a:pt x="3302" y="6692"/>
                      <a:pt x="3815" y="6850"/>
                      <a:pt x="4325" y="6850"/>
                    </a:cubicBezTo>
                    <a:cubicBezTo>
                      <a:pt x="4919" y="6850"/>
                      <a:pt x="5508" y="6635"/>
                      <a:pt x="6000" y="6206"/>
                    </a:cubicBezTo>
                    <a:lnTo>
                      <a:pt x="7878" y="4554"/>
                    </a:lnTo>
                    <a:lnTo>
                      <a:pt x="6098" y="1741"/>
                    </a:lnTo>
                    <a:lnTo>
                      <a:pt x="4623" y="2715"/>
                    </a:lnTo>
                    <a:lnTo>
                      <a:pt x="3777" y="1840"/>
                    </a:lnTo>
                    <a:cubicBezTo>
                      <a:pt x="3777" y="1840"/>
                      <a:pt x="2479" y="561"/>
                      <a:pt x="1692" y="197"/>
                    </a:cubicBezTo>
                    <a:lnTo>
                      <a:pt x="1289" y="1"/>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8" name="Google Shape;598;p38"/>
              <p:cNvSpPr/>
              <p:nvPr/>
            </p:nvSpPr>
            <p:spPr>
              <a:xfrm>
                <a:off x="2073047" y="2426001"/>
                <a:ext cx="269667" cy="367094"/>
              </a:xfrm>
              <a:custGeom>
                <a:avLst/>
                <a:gdLst/>
                <a:ahLst/>
                <a:cxnLst/>
                <a:rect l="l" t="t" r="r" b="b"/>
                <a:pathLst>
                  <a:path w="2854" h="3885" extrusionOk="0">
                    <a:moveTo>
                      <a:pt x="984" y="0"/>
                    </a:moveTo>
                    <a:lnTo>
                      <a:pt x="1" y="797"/>
                    </a:lnTo>
                    <a:lnTo>
                      <a:pt x="1958" y="3885"/>
                    </a:lnTo>
                    <a:lnTo>
                      <a:pt x="2853" y="3334"/>
                    </a:lnTo>
                    <a:lnTo>
                      <a:pt x="984"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9" name="Google Shape;599;p38"/>
              <p:cNvSpPr/>
              <p:nvPr/>
            </p:nvSpPr>
            <p:spPr>
              <a:xfrm>
                <a:off x="489605" y="1041075"/>
                <a:ext cx="433131" cy="399031"/>
              </a:xfrm>
              <a:custGeom>
                <a:avLst/>
                <a:gdLst/>
                <a:ahLst/>
                <a:cxnLst/>
                <a:rect l="l" t="t" r="r" b="b"/>
                <a:pathLst>
                  <a:path w="4584" h="4223" extrusionOk="0">
                    <a:moveTo>
                      <a:pt x="1926" y="0"/>
                    </a:moveTo>
                    <a:cubicBezTo>
                      <a:pt x="1863" y="0"/>
                      <a:pt x="1805" y="18"/>
                      <a:pt x="1761" y="62"/>
                    </a:cubicBezTo>
                    <a:cubicBezTo>
                      <a:pt x="1653" y="180"/>
                      <a:pt x="1702" y="377"/>
                      <a:pt x="1771" y="505"/>
                    </a:cubicBezTo>
                    <a:cubicBezTo>
                      <a:pt x="1928" y="839"/>
                      <a:pt x="2095" y="1164"/>
                      <a:pt x="2272" y="1479"/>
                    </a:cubicBezTo>
                    <a:cubicBezTo>
                      <a:pt x="1918" y="1193"/>
                      <a:pt x="1505" y="977"/>
                      <a:pt x="1043" y="849"/>
                    </a:cubicBezTo>
                    <a:cubicBezTo>
                      <a:pt x="979" y="836"/>
                      <a:pt x="912" y="824"/>
                      <a:pt x="848" y="824"/>
                    </a:cubicBezTo>
                    <a:cubicBezTo>
                      <a:pt x="765" y="824"/>
                      <a:pt x="690" y="846"/>
                      <a:pt x="640" y="918"/>
                    </a:cubicBezTo>
                    <a:cubicBezTo>
                      <a:pt x="541" y="1046"/>
                      <a:pt x="650" y="1243"/>
                      <a:pt x="777" y="1370"/>
                    </a:cubicBezTo>
                    <a:cubicBezTo>
                      <a:pt x="1043" y="1656"/>
                      <a:pt x="1338" y="1911"/>
                      <a:pt x="1663" y="2147"/>
                    </a:cubicBezTo>
                    <a:cubicBezTo>
                      <a:pt x="1621" y="2155"/>
                      <a:pt x="1578" y="2159"/>
                      <a:pt x="1535" y="2159"/>
                    </a:cubicBezTo>
                    <a:cubicBezTo>
                      <a:pt x="1366" y="2159"/>
                      <a:pt x="1190" y="2104"/>
                      <a:pt x="1033" y="2049"/>
                    </a:cubicBezTo>
                    <a:cubicBezTo>
                      <a:pt x="870" y="1984"/>
                      <a:pt x="700" y="1911"/>
                      <a:pt x="517" y="1911"/>
                    </a:cubicBezTo>
                    <a:cubicBezTo>
                      <a:pt x="480" y="1911"/>
                      <a:pt x="442" y="1914"/>
                      <a:pt x="404" y="1921"/>
                    </a:cubicBezTo>
                    <a:cubicBezTo>
                      <a:pt x="197" y="1960"/>
                      <a:pt x="0" y="2177"/>
                      <a:pt x="79" y="2374"/>
                    </a:cubicBezTo>
                    <a:cubicBezTo>
                      <a:pt x="128" y="2511"/>
                      <a:pt x="256" y="2580"/>
                      <a:pt x="384" y="2649"/>
                    </a:cubicBezTo>
                    <a:cubicBezTo>
                      <a:pt x="718" y="2806"/>
                      <a:pt x="1053" y="2973"/>
                      <a:pt x="1377" y="3141"/>
                    </a:cubicBezTo>
                    <a:cubicBezTo>
                      <a:pt x="1326" y="3159"/>
                      <a:pt x="1273" y="3166"/>
                      <a:pt x="1219" y="3166"/>
                    </a:cubicBezTo>
                    <a:cubicBezTo>
                      <a:pt x="1067" y="3166"/>
                      <a:pt x="908" y="3108"/>
                      <a:pt x="748" y="3072"/>
                    </a:cubicBezTo>
                    <a:cubicBezTo>
                      <a:pt x="705" y="3066"/>
                      <a:pt x="660" y="3062"/>
                      <a:pt x="614" y="3062"/>
                    </a:cubicBezTo>
                    <a:cubicBezTo>
                      <a:pt x="439" y="3062"/>
                      <a:pt x="260" y="3115"/>
                      <a:pt x="197" y="3278"/>
                    </a:cubicBezTo>
                    <a:cubicBezTo>
                      <a:pt x="148" y="3406"/>
                      <a:pt x="207" y="3564"/>
                      <a:pt x="325" y="3662"/>
                    </a:cubicBezTo>
                    <a:cubicBezTo>
                      <a:pt x="433" y="3770"/>
                      <a:pt x="571" y="3809"/>
                      <a:pt x="718" y="3849"/>
                    </a:cubicBezTo>
                    <a:cubicBezTo>
                      <a:pt x="1063" y="3957"/>
                      <a:pt x="2636" y="4222"/>
                      <a:pt x="2636" y="4222"/>
                    </a:cubicBezTo>
                    <a:cubicBezTo>
                      <a:pt x="2636" y="4222"/>
                      <a:pt x="4062" y="2865"/>
                      <a:pt x="4200" y="2472"/>
                    </a:cubicBezTo>
                    <a:cubicBezTo>
                      <a:pt x="4416" y="1833"/>
                      <a:pt x="4544" y="1174"/>
                      <a:pt x="4574" y="495"/>
                    </a:cubicBezTo>
                    <a:cubicBezTo>
                      <a:pt x="4583" y="377"/>
                      <a:pt x="4574" y="210"/>
                      <a:pt x="4465" y="151"/>
                    </a:cubicBezTo>
                    <a:cubicBezTo>
                      <a:pt x="4435" y="131"/>
                      <a:pt x="4404" y="123"/>
                      <a:pt x="4371" y="123"/>
                    </a:cubicBezTo>
                    <a:cubicBezTo>
                      <a:pt x="4258" y="123"/>
                      <a:pt x="4139" y="230"/>
                      <a:pt x="4062" y="338"/>
                    </a:cubicBezTo>
                    <a:cubicBezTo>
                      <a:pt x="3826" y="652"/>
                      <a:pt x="3659" y="1026"/>
                      <a:pt x="3561" y="1410"/>
                    </a:cubicBezTo>
                    <a:cubicBezTo>
                      <a:pt x="3216" y="888"/>
                      <a:pt x="2774" y="446"/>
                      <a:pt x="2243" y="112"/>
                    </a:cubicBezTo>
                    <a:cubicBezTo>
                      <a:pt x="2151" y="50"/>
                      <a:pt x="2031" y="0"/>
                      <a:pt x="1926" y="0"/>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0" name="Google Shape;600;p38"/>
              <p:cNvSpPr/>
              <p:nvPr/>
            </p:nvSpPr>
            <p:spPr>
              <a:xfrm>
                <a:off x="734047" y="1264353"/>
                <a:ext cx="288092" cy="421992"/>
              </a:xfrm>
              <a:custGeom>
                <a:avLst/>
                <a:gdLst/>
                <a:ahLst/>
                <a:cxnLst/>
                <a:rect l="l" t="t" r="r" b="b"/>
                <a:pathLst>
                  <a:path w="3049" h="4466" extrusionOk="0">
                    <a:moveTo>
                      <a:pt x="1495" y="1"/>
                    </a:moveTo>
                    <a:lnTo>
                      <a:pt x="0" y="1712"/>
                    </a:lnTo>
                    <a:lnTo>
                      <a:pt x="1495" y="4466"/>
                    </a:lnTo>
                    <a:lnTo>
                      <a:pt x="3049" y="2322"/>
                    </a:lnTo>
                    <a:lnTo>
                      <a:pt x="1495" y="1"/>
                    </a:ln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1" name="Google Shape;601;p38"/>
              <p:cNvSpPr/>
              <p:nvPr/>
            </p:nvSpPr>
            <p:spPr>
              <a:xfrm>
                <a:off x="729323" y="1337771"/>
                <a:ext cx="721223" cy="1216559"/>
              </a:xfrm>
              <a:custGeom>
                <a:avLst/>
                <a:gdLst/>
                <a:ahLst/>
                <a:cxnLst/>
                <a:rect l="l" t="t" r="r" b="b"/>
                <a:pathLst>
                  <a:path w="7633" h="12875" extrusionOk="0">
                    <a:moveTo>
                      <a:pt x="2578" y="1"/>
                    </a:moveTo>
                    <a:lnTo>
                      <a:pt x="1" y="2597"/>
                    </a:lnTo>
                    <a:lnTo>
                      <a:pt x="4997" y="12874"/>
                    </a:lnTo>
                    <a:lnTo>
                      <a:pt x="7633" y="10347"/>
                    </a:lnTo>
                    <a:lnTo>
                      <a:pt x="2578" y="1"/>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2" name="Google Shape;602;p38"/>
              <p:cNvSpPr/>
              <p:nvPr/>
            </p:nvSpPr>
            <p:spPr>
              <a:xfrm>
                <a:off x="689354" y="1296857"/>
                <a:ext cx="338360" cy="365298"/>
              </a:xfrm>
              <a:custGeom>
                <a:avLst/>
                <a:gdLst/>
                <a:ahLst/>
                <a:cxnLst/>
                <a:rect l="l" t="t" r="r" b="b"/>
                <a:pathLst>
                  <a:path w="3581" h="3866" extrusionOk="0">
                    <a:moveTo>
                      <a:pt x="3030" y="1"/>
                    </a:moveTo>
                    <a:lnTo>
                      <a:pt x="1" y="2765"/>
                    </a:lnTo>
                    <a:lnTo>
                      <a:pt x="709" y="3866"/>
                    </a:lnTo>
                    <a:lnTo>
                      <a:pt x="3581" y="1024"/>
                    </a:lnTo>
                    <a:lnTo>
                      <a:pt x="3030" y="1"/>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3" name="Google Shape;603;p38"/>
              <p:cNvSpPr/>
              <p:nvPr/>
            </p:nvSpPr>
            <p:spPr>
              <a:xfrm>
                <a:off x="603936" y="2733563"/>
                <a:ext cx="485099" cy="267690"/>
              </a:xfrm>
              <a:custGeom>
                <a:avLst/>
                <a:gdLst/>
                <a:ahLst/>
                <a:cxnLst/>
                <a:rect l="l" t="t" r="r" b="b"/>
                <a:pathLst>
                  <a:path w="5134" h="2833" extrusionOk="0">
                    <a:moveTo>
                      <a:pt x="89" y="1"/>
                    </a:moveTo>
                    <a:cubicBezTo>
                      <a:pt x="89" y="1"/>
                      <a:pt x="0" y="187"/>
                      <a:pt x="39" y="482"/>
                    </a:cubicBezTo>
                    <a:cubicBezTo>
                      <a:pt x="69" y="876"/>
                      <a:pt x="315" y="1456"/>
                      <a:pt x="1200" y="2007"/>
                    </a:cubicBezTo>
                    <a:lnTo>
                      <a:pt x="4249" y="2833"/>
                    </a:lnTo>
                    <a:lnTo>
                      <a:pt x="4603" y="2400"/>
                    </a:lnTo>
                    <a:lnTo>
                      <a:pt x="4977" y="1525"/>
                    </a:lnTo>
                    <a:lnTo>
                      <a:pt x="5134" y="1161"/>
                    </a:lnTo>
                    <a:lnTo>
                      <a:pt x="89" y="1"/>
                    </a:lnTo>
                    <a:close/>
                  </a:path>
                </a:pathLst>
              </a:custGeom>
              <a:solidFill>
                <a:srgbClr val="EF6A5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4" name="Google Shape;604;p38"/>
              <p:cNvSpPr/>
              <p:nvPr/>
            </p:nvSpPr>
            <p:spPr>
              <a:xfrm>
                <a:off x="603936" y="2735452"/>
                <a:ext cx="485099" cy="144097"/>
              </a:xfrm>
              <a:custGeom>
                <a:avLst/>
                <a:gdLst/>
                <a:ahLst/>
                <a:cxnLst/>
                <a:rect l="l" t="t" r="r" b="b"/>
                <a:pathLst>
                  <a:path w="5134" h="1525" extrusionOk="0">
                    <a:moveTo>
                      <a:pt x="89" y="0"/>
                    </a:moveTo>
                    <a:cubicBezTo>
                      <a:pt x="89" y="0"/>
                      <a:pt x="0" y="177"/>
                      <a:pt x="39" y="472"/>
                    </a:cubicBezTo>
                    <a:lnTo>
                      <a:pt x="4977" y="1525"/>
                    </a:lnTo>
                    <a:lnTo>
                      <a:pt x="5134" y="1151"/>
                    </a:lnTo>
                    <a:lnTo>
                      <a:pt x="89" y="0"/>
                    </a:lnTo>
                    <a:close/>
                  </a:path>
                </a:pathLst>
              </a:custGeom>
              <a:solidFill>
                <a:srgbClr val="FFE9D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5" name="Google Shape;605;p38"/>
              <p:cNvSpPr/>
              <p:nvPr/>
            </p:nvSpPr>
            <p:spPr>
              <a:xfrm>
                <a:off x="484975" y="2925942"/>
                <a:ext cx="495398" cy="521774"/>
              </a:xfrm>
              <a:custGeom>
                <a:avLst/>
                <a:gdLst/>
                <a:ahLst/>
                <a:cxnLst/>
                <a:rect l="l" t="t" r="r" b="b"/>
                <a:pathLst>
                  <a:path w="5243" h="5522" extrusionOk="0">
                    <a:moveTo>
                      <a:pt x="2479" y="0"/>
                    </a:moveTo>
                    <a:cubicBezTo>
                      <a:pt x="2479" y="0"/>
                      <a:pt x="0" y="3856"/>
                      <a:pt x="1515" y="5232"/>
                    </a:cubicBezTo>
                    <a:cubicBezTo>
                      <a:pt x="1743" y="5439"/>
                      <a:pt x="2040" y="5521"/>
                      <a:pt x="2367" y="5521"/>
                    </a:cubicBezTo>
                    <a:cubicBezTo>
                      <a:pt x="2956" y="5521"/>
                      <a:pt x="3643" y="5255"/>
                      <a:pt x="4200" y="4977"/>
                    </a:cubicBezTo>
                    <a:cubicBezTo>
                      <a:pt x="4367" y="4888"/>
                      <a:pt x="4514" y="4800"/>
                      <a:pt x="4652" y="4731"/>
                    </a:cubicBezTo>
                    <a:cubicBezTo>
                      <a:pt x="5006" y="4524"/>
                      <a:pt x="5242" y="4357"/>
                      <a:pt x="5242" y="4357"/>
                    </a:cubicBezTo>
                    <a:lnTo>
                      <a:pt x="5016" y="3324"/>
                    </a:lnTo>
                    <a:lnTo>
                      <a:pt x="4170" y="345"/>
                    </a:lnTo>
                    <a:cubicBezTo>
                      <a:pt x="3138" y="99"/>
                      <a:pt x="2479" y="0"/>
                      <a:pt x="2479" y="0"/>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6" name="Google Shape;606;p38"/>
              <p:cNvSpPr/>
              <p:nvPr/>
            </p:nvSpPr>
            <p:spPr>
              <a:xfrm>
                <a:off x="691244" y="2965911"/>
                <a:ext cx="267778" cy="430307"/>
              </a:xfrm>
              <a:custGeom>
                <a:avLst/>
                <a:gdLst/>
                <a:ahLst/>
                <a:cxnLst/>
                <a:rect l="l" t="t" r="r" b="b"/>
                <a:pathLst>
                  <a:path w="2834" h="4554" extrusionOk="0">
                    <a:moveTo>
                      <a:pt x="2272" y="0"/>
                    </a:moveTo>
                    <a:cubicBezTo>
                      <a:pt x="1289" y="482"/>
                      <a:pt x="896" y="639"/>
                      <a:pt x="1" y="1151"/>
                    </a:cubicBezTo>
                    <a:cubicBezTo>
                      <a:pt x="856" y="2597"/>
                      <a:pt x="1604" y="3855"/>
                      <a:pt x="2017" y="4554"/>
                    </a:cubicBezTo>
                    <a:cubicBezTo>
                      <a:pt x="2174" y="4465"/>
                      <a:pt x="2331" y="4396"/>
                      <a:pt x="2469" y="4308"/>
                    </a:cubicBezTo>
                    <a:lnTo>
                      <a:pt x="2833" y="2892"/>
                    </a:lnTo>
                    <a:lnTo>
                      <a:pt x="2272" y="0"/>
                    </a:lnTo>
                    <a:close/>
                  </a:path>
                </a:pathLst>
              </a:custGeom>
              <a:solidFill>
                <a:srgbClr val="846C4A">
                  <a:alpha val="40000"/>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7" name="Google Shape;607;p38"/>
              <p:cNvSpPr/>
              <p:nvPr/>
            </p:nvSpPr>
            <p:spPr>
              <a:xfrm>
                <a:off x="701449" y="3980629"/>
                <a:ext cx="257573" cy="480576"/>
              </a:xfrm>
              <a:custGeom>
                <a:avLst/>
                <a:gdLst/>
                <a:ahLst/>
                <a:cxnLst/>
                <a:rect l="l" t="t" r="r" b="b"/>
                <a:pathLst>
                  <a:path w="2726" h="5086" extrusionOk="0">
                    <a:moveTo>
                      <a:pt x="1338" y="1"/>
                    </a:moveTo>
                    <a:lnTo>
                      <a:pt x="394" y="119"/>
                    </a:lnTo>
                    <a:lnTo>
                      <a:pt x="1" y="168"/>
                    </a:lnTo>
                    <a:lnTo>
                      <a:pt x="1565" y="5085"/>
                    </a:lnTo>
                    <a:cubicBezTo>
                      <a:pt x="1565" y="5085"/>
                      <a:pt x="1761" y="5066"/>
                      <a:pt x="2007" y="4879"/>
                    </a:cubicBezTo>
                    <a:cubicBezTo>
                      <a:pt x="2322" y="4643"/>
                      <a:pt x="2696" y="4151"/>
                      <a:pt x="2725" y="3109"/>
                    </a:cubicBezTo>
                    <a:lnTo>
                      <a:pt x="1889" y="79"/>
                    </a:lnTo>
                    <a:lnTo>
                      <a:pt x="1338" y="1"/>
                    </a:lnTo>
                    <a:close/>
                  </a:path>
                </a:pathLst>
              </a:custGeom>
              <a:solidFill>
                <a:srgbClr val="EF6A5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8" name="Google Shape;608;p38"/>
              <p:cNvSpPr/>
              <p:nvPr/>
            </p:nvSpPr>
            <p:spPr>
              <a:xfrm>
                <a:off x="701449" y="3991778"/>
                <a:ext cx="189731" cy="469426"/>
              </a:xfrm>
              <a:custGeom>
                <a:avLst/>
                <a:gdLst/>
                <a:ahLst/>
                <a:cxnLst/>
                <a:rect l="l" t="t" r="r" b="b"/>
                <a:pathLst>
                  <a:path w="2008" h="4968" extrusionOk="0">
                    <a:moveTo>
                      <a:pt x="394" y="1"/>
                    </a:moveTo>
                    <a:lnTo>
                      <a:pt x="1" y="50"/>
                    </a:lnTo>
                    <a:lnTo>
                      <a:pt x="1565" y="4967"/>
                    </a:lnTo>
                    <a:cubicBezTo>
                      <a:pt x="1565" y="4967"/>
                      <a:pt x="1761" y="4948"/>
                      <a:pt x="2007" y="4761"/>
                    </a:cubicBezTo>
                    <a:lnTo>
                      <a:pt x="394" y="1"/>
                    </a:lnTo>
                    <a:close/>
                  </a:path>
                </a:pathLst>
              </a:custGeom>
              <a:solidFill>
                <a:srgbClr val="FFE9D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09" name="Google Shape;609;p38"/>
              <p:cNvSpPr/>
              <p:nvPr/>
            </p:nvSpPr>
            <p:spPr>
              <a:xfrm>
                <a:off x="822300" y="3307867"/>
                <a:ext cx="749947" cy="961908"/>
              </a:xfrm>
              <a:custGeom>
                <a:avLst/>
                <a:gdLst/>
                <a:ahLst/>
                <a:cxnLst/>
                <a:rect l="l" t="t" r="r" b="b"/>
                <a:pathLst>
                  <a:path w="7937" h="10180" extrusionOk="0">
                    <a:moveTo>
                      <a:pt x="4101" y="0"/>
                    </a:moveTo>
                    <a:lnTo>
                      <a:pt x="3856" y="433"/>
                    </a:lnTo>
                    <a:lnTo>
                      <a:pt x="3364" y="1279"/>
                    </a:lnTo>
                    <a:lnTo>
                      <a:pt x="2744" y="2380"/>
                    </a:lnTo>
                    <a:lnTo>
                      <a:pt x="2616" y="2607"/>
                    </a:lnTo>
                    <a:lnTo>
                      <a:pt x="0" y="7180"/>
                    </a:lnTo>
                    <a:lnTo>
                      <a:pt x="1466" y="10179"/>
                    </a:lnTo>
                    <a:lnTo>
                      <a:pt x="6452" y="3502"/>
                    </a:lnTo>
                    <a:lnTo>
                      <a:pt x="6481" y="3452"/>
                    </a:lnTo>
                    <a:lnTo>
                      <a:pt x="7642" y="1908"/>
                    </a:lnTo>
                    <a:lnTo>
                      <a:pt x="7937" y="1515"/>
                    </a:lnTo>
                    <a:lnTo>
                      <a:pt x="6560" y="974"/>
                    </a:lnTo>
                    <a:lnTo>
                      <a:pt x="4101" y="0"/>
                    </a:ln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0" name="Google Shape;610;p38"/>
              <p:cNvSpPr/>
              <p:nvPr/>
            </p:nvSpPr>
            <p:spPr>
              <a:xfrm>
                <a:off x="1069482" y="3428624"/>
                <a:ext cx="474894" cy="205516"/>
              </a:xfrm>
              <a:custGeom>
                <a:avLst/>
                <a:gdLst/>
                <a:ahLst/>
                <a:cxnLst/>
                <a:rect l="l" t="t" r="r" b="b"/>
                <a:pathLst>
                  <a:path w="5026" h="2175" extrusionOk="0">
                    <a:moveTo>
                      <a:pt x="748" y="1"/>
                    </a:moveTo>
                    <a:lnTo>
                      <a:pt x="128" y="1102"/>
                    </a:lnTo>
                    <a:lnTo>
                      <a:pt x="0" y="1329"/>
                    </a:lnTo>
                    <a:lnTo>
                      <a:pt x="3865" y="2174"/>
                    </a:lnTo>
                    <a:lnTo>
                      <a:pt x="5026" y="630"/>
                    </a:lnTo>
                    <a:lnTo>
                      <a:pt x="748" y="1"/>
                    </a:lnTo>
                    <a:close/>
                  </a:path>
                </a:pathLst>
              </a:custGeom>
              <a:solidFill>
                <a:srgbClr val="846C4A">
                  <a:alpha val="40000"/>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1" name="Google Shape;611;p38"/>
              <p:cNvSpPr/>
              <p:nvPr/>
            </p:nvSpPr>
            <p:spPr>
              <a:xfrm>
                <a:off x="1080632" y="2241086"/>
                <a:ext cx="737947" cy="779731"/>
              </a:xfrm>
              <a:custGeom>
                <a:avLst/>
                <a:gdLst/>
                <a:ahLst/>
                <a:cxnLst/>
                <a:rect l="l" t="t" r="r" b="b"/>
                <a:pathLst>
                  <a:path w="7810" h="8252" extrusionOk="0">
                    <a:moveTo>
                      <a:pt x="2439" y="0"/>
                    </a:moveTo>
                    <a:lnTo>
                      <a:pt x="0" y="5980"/>
                    </a:lnTo>
                    <a:lnTo>
                      <a:pt x="7327" y="8251"/>
                    </a:lnTo>
                    <a:cubicBezTo>
                      <a:pt x="7327" y="8251"/>
                      <a:pt x="7809" y="5006"/>
                      <a:pt x="7249" y="1800"/>
                    </a:cubicBezTo>
                    <a:cubicBezTo>
                      <a:pt x="7111" y="1003"/>
                      <a:pt x="6452" y="393"/>
                      <a:pt x="5636" y="305"/>
                    </a:cubicBezTo>
                    <a:lnTo>
                      <a:pt x="2439"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2" name="Google Shape;612;p38"/>
              <p:cNvSpPr/>
              <p:nvPr/>
            </p:nvSpPr>
            <p:spPr>
              <a:xfrm>
                <a:off x="1366838" y="2234566"/>
                <a:ext cx="311431" cy="183027"/>
              </a:xfrm>
              <a:custGeom>
                <a:avLst/>
                <a:gdLst/>
                <a:ahLst/>
                <a:cxnLst/>
                <a:rect l="l" t="t" r="r" b="b"/>
                <a:pathLst>
                  <a:path w="3296" h="1937" extrusionOk="0">
                    <a:moveTo>
                      <a:pt x="3295" y="0"/>
                    </a:moveTo>
                    <a:lnTo>
                      <a:pt x="1" y="49"/>
                    </a:lnTo>
                    <a:cubicBezTo>
                      <a:pt x="1" y="49"/>
                      <a:pt x="148" y="600"/>
                      <a:pt x="522" y="1102"/>
                    </a:cubicBezTo>
                    <a:cubicBezTo>
                      <a:pt x="817" y="1495"/>
                      <a:pt x="1230" y="1869"/>
                      <a:pt x="1830" y="1928"/>
                    </a:cubicBezTo>
                    <a:cubicBezTo>
                      <a:pt x="1881" y="1934"/>
                      <a:pt x="1930" y="1936"/>
                      <a:pt x="1978" y="1936"/>
                    </a:cubicBezTo>
                    <a:cubicBezTo>
                      <a:pt x="2573" y="1936"/>
                      <a:pt x="2907" y="1499"/>
                      <a:pt x="3089" y="1053"/>
                    </a:cubicBezTo>
                    <a:cubicBezTo>
                      <a:pt x="3285" y="541"/>
                      <a:pt x="3295" y="0"/>
                      <a:pt x="3295" y="0"/>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3" name="Google Shape;613;p38"/>
              <p:cNvSpPr/>
              <p:nvPr/>
            </p:nvSpPr>
            <p:spPr>
              <a:xfrm>
                <a:off x="1366838" y="2234566"/>
                <a:ext cx="311431" cy="116412"/>
              </a:xfrm>
              <a:custGeom>
                <a:avLst/>
                <a:gdLst/>
                <a:ahLst/>
                <a:cxnLst/>
                <a:rect l="l" t="t" r="r" b="b"/>
                <a:pathLst>
                  <a:path w="3296" h="1232" extrusionOk="0">
                    <a:moveTo>
                      <a:pt x="3295" y="0"/>
                    </a:moveTo>
                    <a:lnTo>
                      <a:pt x="1" y="40"/>
                    </a:lnTo>
                    <a:cubicBezTo>
                      <a:pt x="1" y="40"/>
                      <a:pt x="148" y="590"/>
                      <a:pt x="522" y="1092"/>
                    </a:cubicBezTo>
                    <a:cubicBezTo>
                      <a:pt x="839" y="1170"/>
                      <a:pt x="1238" y="1231"/>
                      <a:pt x="1703" y="1231"/>
                    </a:cubicBezTo>
                    <a:cubicBezTo>
                      <a:pt x="2117" y="1231"/>
                      <a:pt x="2583" y="1182"/>
                      <a:pt x="3089" y="1053"/>
                    </a:cubicBezTo>
                    <a:cubicBezTo>
                      <a:pt x="3285" y="541"/>
                      <a:pt x="3295" y="0"/>
                      <a:pt x="3295" y="0"/>
                    </a:cubicBezTo>
                    <a:close/>
                  </a:path>
                </a:pathLst>
              </a:custGeom>
              <a:solidFill>
                <a:srgbClr val="846C4A">
                  <a:alpha val="40000"/>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4" name="Google Shape;614;p38"/>
              <p:cNvSpPr/>
              <p:nvPr/>
            </p:nvSpPr>
            <p:spPr>
              <a:xfrm>
                <a:off x="1081577" y="2532868"/>
                <a:ext cx="717444" cy="533491"/>
              </a:xfrm>
              <a:custGeom>
                <a:avLst/>
                <a:gdLst/>
                <a:ahLst/>
                <a:cxnLst/>
                <a:rect l="l" t="t" r="r" b="b"/>
                <a:pathLst>
                  <a:path w="7593" h="5646" extrusionOk="0">
                    <a:moveTo>
                      <a:pt x="2538" y="0"/>
                    </a:moveTo>
                    <a:lnTo>
                      <a:pt x="364" y="1662"/>
                    </a:lnTo>
                    <a:lnTo>
                      <a:pt x="0" y="2813"/>
                    </a:lnTo>
                    <a:lnTo>
                      <a:pt x="7288" y="5645"/>
                    </a:lnTo>
                    <a:lnTo>
                      <a:pt x="7593" y="2606"/>
                    </a:lnTo>
                    <a:cubicBezTo>
                      <a:pt x="7593" y="2606"/>
                      <a:pt x="7504" y="1525"/>
                      <a:pt x="7337" y="1082"/>
                    </a:cubicBezTo>
                    <a:lnTo>
                      <a:pt x="2538" y="0"/>
                    </a:lnTo>
                    <a:close/>
                  </a:path>
                </a:pathLst>
              </a:custGeom>
              <a:solidFill>
                <a:srgbClr val="6B68B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5" name="Google Shape;615;p38"/>
              <p:cNvSpPr/>
              <p:nvPr/>
            </p:nvSpPr>
            <p:spPr>
              <a:xfrm>
                <a:off x="790646" y="2766067"/>
                <a:ext cx="979552" cy="804582"/>
              </a:xfrm>
              <a:custGeom>
                <a:avLst/>
                <a:gdLst/>
                <a:ahLst/>
                <a:cxnLst/>
                <a:rect l="l" t="t" r="r" b="b"/>
                <a:pathLst>
                  <a:path w="10367" h="8515" extrusionOk="0">
                    <a:moveTo>
                      <a:pt x="4456" y="1"/>
                    </a:moveTo>
                    <a:lnTo>
                      <a:pt x="3325" y="119"/>
                    </a:lnTo>
                    <a:lnTo>
                      <a:pt x="1" y="2351"/>
                    </a:lnTo>
                    <a:cubicBezTo>
                      <a:pt x="1" y="2351"/>
                      <a:pt x="355" y="5085"/>
                      <a:pt x="2263" y="6236"/>
                    </a:cubicBezTo>
                    <a:lnTo>
                      <a:pt x="4033" y="5597"/>
                    </a:lnTo>
                    <a:lnTo>
                      <a:pt x="4033" y="5597"/>
                    </a:lnTo>
                    <a:lnTo>
                      <a:pt x="3286" y="6964"/>
                    </a:lnTo>
                    <a:cubicBezTo>
                      <a:pt x="3286" y="6964"/>
                      <a:pt x="5509" y="8515"/>
                      <a:pt x="7231" y="8515"/>
                    </a:cubicBezTo>
                    <a:cubicBezTo>
                      <a:pt x="7429" y="8515"/>
                      <a:pt x="7620" y="8494"/>
                      <a:pt x="7800" y="8449"/>
                    </a:cubicBezTo>
                    <a:lnTo>
                      <a:pt x="9521" y="5774"/>
                    </a:lnTo>
                    <a:cubicBezTo>
                      <a:pt x="9983" y="5046"/>
                      <a:pt x="10268" y="4210"/>
                      <a:pt x="10337" y="3335"/>
                    </a:cubicBezTo>
                    <a:lnTo>
                      <a:pt x="10367" y="3020"/>
                    </a:lnTo>
                    <a:lnTo>
                      <a:pt x="4456" y="1"/>
                    </a:lnTo>
                    <a:close/>
                  </a:path>
                </a:pathLst>
              </a:custGeom>
              <a:solidFill>
                <a:srgbClr val="6B68B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6" name="Google Shape;616;p38"/>
              <p:cNvSpPr/>
              <p:nvPr/>
            </p:nvSpPr>
            <p:spPr>
              <a:xfrm>
                <a:off x="1277641" y="2164833"/>
                <a:ext cx="148723" cy="443347"/>
              </a:xfrm>
              <a:custGeom>
                <a:avLst/>
                <a:gdLst/>
                <a:ahLst/>
                <a:cxnLst/>
                <a:rect l="l" t="t" r="r" b="b"/>
                <a:pathLst>
                  <a:path w="1574" h="4692" extrusionOk="0">
                    <a:moveTo>
                      <a:pt x="0" y="1"/>
                    </a:moveTo>
                    <a:lnTo>
                      <a:pt x="384" y="4043"/>
                    </a:lnTo>
                    <a:lnTo>
                      <a:pt x="945" y="4692"/>
                    </a:lnTo>
                    <a:lnTo>
                      <a:pt x="1574" y="4230"/>
                    </a:lnTo>
                    <a:lnTo>
                      <a:pt x="1200" y="355"/>
                    </a:lnTo>
                    <a:lnTo>
                      <a:pt x="0" y="1"/>
                    </a:lnTo>
                    <a:close/>
                  </a:path>
                </a:pathLst>
              </a:custGeom>
              <a:solidFill>
                <a:srgbClr val="5853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7" name="Google Shape;617;p38"/>
              <p:cNvSpPr/>
              <p:nvPr/>
            </p:nvSpPr>
            <p:spPr>
              <a:xfrm>
                <a:off x="1342649" y="2521718"/>
                <a:ext cx="46582" cy="46489"/>
              </a:xfrm>
              <a:custGeom>
                <a:avLst/>
                <a:gdLst/>
                <a:ahLst/>
                <a:cxnLst/>
                <a:rect l="l" t="t" r="r" b="b"/>
                <a:pathLst>
                  <a:path w="493" h="492" extrusionOk="0">
                    <a:moveTo>
                      <a:pt x="247" y="0"/>
                    </a:moveTo>
                    <a:cubicBezTo>
                      <a:pt x="109" y="0"/>
                      <a:pt x="1" y="108"/>
                      <a:pt x="1" y="246"/>
                    </a:cubicBezTo>
                    <a:cubicBezTo>
                      <a:pt x="1" y="374"/>
                      <a:pt x="109" y="492"/>
                      <a:pt x="247" y="492"/>
                    </a:cubicBezTo>
                    <a:cubicBezTo>
                      <a:pt x="384" y="492"/>
                      <a:pt x="493" y="374"/>
                      <a:pt x="493" y="246"/>
                    </a:cubicBezTo>
                    <a:cubicBezTo>
                      <a:pt x="493" y="108"/>
                      <a:pt x="384" y="0"/>
                      <a:pt x="247" y="0"/>
                    </a:cubicBezTo>
                    <a:close/>
                  </a:path>
                </a:pathLst>
              </a:custGeom>
              <a:solidFill>
                <a:srgbClr val="FEBB3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8" name="Google Shape;618;p38"/>
              <p:cNvSpPr/>
              <p:nvPr/>
            </p:nvSpPr>
            <p:spPr>
              <a:xfrm>
                <a:off x="1379878" y="2638790"/>
                <a:ext cx="299242" cy="255217"/>
              </a:xfrm>
              <a:custGeom>
                <a:avLst/>
                <a:gdLst/>
                <a:ahLst/>
                <a:cxnLst/>
                <a:rect l="l" t="t" r="r" b="b"/>
                <a:pathLst>
                  <a:path w="3167" h="2701" extrusionOk="0">
                    <a:moveTo>
                      <a:pt x="305" y="0"/>
                    </a:moveTo>
                    <a:lnTo>
                      <a:pt x="0" y="1741"/>
                    </a:lnTo>
                    <a:lnTo>
                      <a:pt x="649" y="2331"/>
                    </a:lnTo>
                    <a:cubicBezTo>
                      <a:pt x="916" y="2572"/>
                      <a:pt x="1260" y="2701"/>
                      <a:pt x="1607" y="2701"/>
                    </a:cubicBezTo>
                    <a:cubicBezTo>
                      <a:pt x="1785" y="2701"/>
                      <a:pt x="1964" y="2667"/>
                      <a:pt x="2134" y="2597"/>
                    </a:cubicBezTo>
                    <a:lnTo>
                      <a:pt x="2774" y="2331"/>
                    </a:lnTo>
                    <a:lnTo>
                      <a:pt x="3167" y="522"/>
                    </a:lnTo>
                    <a:lnTo>
                      <a:pt x="305" y="0"/>
                    </a:lnTo>
                    <a:close/>
                  </a:path>
                </a:pathLst>
              </a:custGeom>
              <a:solidFill>
                <a:srgbClr val="5853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19" name="Google Shape;619;p38"/>
              <p:cNvSpPr/>
              <p:nvPr/>
            </p:nvSpPr>
            <p:spPr>
              <a:xfrm>
                <a:off x="1087152" y="2815296"/>
                <a:ext cx="659806" cy="277990"/>
              </a:xfrm>
              <a:custGeom>
                <a:avLst/>
                <a:gdLst/>
                <a:ahLst/>
                <a:cxnLst/>
                <a:rect l="l" t="t" r="r" b="b"/>
                <a:pathLst>
                  <a:path w="6983" h="2942" fill="none" extrusionOk="0">
                    <a:moveTo>
                      <a:pt x="0" y="1"/>
                    </a:moveTo>
                    <a:cubicBezTo>
                      <a:pt x="0" y="1"/>
                      <a:pt x="2911" y="1624"/>
                      <a:pt x="6983" y="2942"/>
                    </a:cubicBezTo>
                  </a:path>
                </a:pathLst>
              </a:custGeom>
              <a:noFill/>
              <a:ln w="9525" cap="flat" cmpd="sng">
                <a:solidFill>
                  <a:srgbClr val="58539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0" name="Google Shape;620;p38"/>
              <p:cNvSpPr/>
              <p:nvPr/>
            </p:nvSpPr>
            <p:spPr>
              <a:xfrm>
                <a:off x="1203278" y="2966856"/>
                <a:ext cx="209195" cy="305770"/>
              </a:xfrm>
              <a:custGeom>
                <a:avLst/>
                <a:gdLst/>
                <a:ahLst/>
                <a:cxnLst/>
                <a:rect l="l" t="t" r="r" b="b"/>
                <a:pathLst>
                  <a:path w="2214" h="3236" fill="none" extrusionOk="0">
                    <a:moveTo>
                      <a:pt x="2213" y="0"/>
                    </a:moveTo>
                    <a:cubicBezTo>
                      <a:pt x="2213" y="0"/>
                      <a:pt x="1102" y="2400"/>
                      <a:pt x="1" y="3236"/>
                    </a:cubicBezTo>
                  </a:path>
                </a:pathLst>
              </a:custGeom>
              <a:noFill/>
              <a:ln w="9525" cap="flat" cmpd="sng">
                <a:solidFill>
                  <a:srgbClr val="58539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1" name="Google Shape;621;p38"/>
              <p:cNvSpPr/>
              <p:nvPr/>
            </p:nvSpPr>
            <p:spPr>
              <a:xfrm>
                <a:off x="1297106" y="2992840"/>
                <a:ext cx="167432" cy="216571"/>
              </a:xfrm>
              <a:custGeom>
                <a:avLst/>
                <a:gdLst/>
                <a:ahLst/>
                <a:cxnLst/>
                <a:rect l="l" t="t" r="r" b="b"/>
                <a:pathLst>
                  <a:path w="1772" h="2292" fill="none" extrusionOk="0">
                    <a:moveTo>
                      <a:pt x="1771" y="0"/>
                    </a:moveTo>
                    <a:cubicBezTo>
                      <a:pt x="1771" y="0"/>
                      <a:pt x="1093" y="2292"/>
                      <a:pt x="1" y="1938"/>
                    </a:cubicBezTo>
                  </a:path>
                </a:pathLst>
              </a:custGeom>
              <a:noFill/>
              <a:ln w="9525" cap="flat" cmpd="sng">
                <a:solidFill>
                  <a:srgbClr val="58539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2" name="Google Shape;622;p38"/>
              <p:cNvSpPr/>
              <p:nvPr/>
            </p:nvSpPr>
            <p:spPr>
              <a:xfrm>
                <a:off x="1644729" y="3071833"/>
                <a:ext cx="66992" cy="158082"/>
              </a:xfrm>
              <a:custGeom>
                <a:avLst/>
                <a:gdLst/>
                <a:ahLst/>
                <a:cxnLst/>
                <a:rect l="l" t="t" r="r" b="b"/>
                <a:pathLst>
                  <a:path w="709" h="1673" fill="none" extrusionOk="0">
                    <a:moveTo>
                      <a:pt x="315" y="0"/>
                    </a:moveTo>
                    <a:cubicBezTo>
                      <a:pt x="315" y="0"/>
                      <a:pt x="0" y="1279"/>
                      <a:pt x="708" y="1672"/>
                    </a:cubicBezTo>
                  </a:path>
                </a:pathLst>
              </a:custGeom>
              <a:noFill/>
              <a:ln w="9525" cap="flat" cmpd="sng">
                <a:solidFill>
                  <a:srgbClr val="58539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3" name="Google Shape;623;p38"/>
              <p:cNvSpPr/>
              <p:nvPr/>
            </p:nvSpPr>
            <p:spPr>
              <a:xfrm>
                <a:off x="956096" y="2858099"/>
                <a:ext cx="221290" cy="107908"/>
              </a:xfrm>
              <a:custGeom>
                <a:avLst/>
                <a:gdLst/>
                <a:ahLst/>
                <a:cxnLst/>
                <a:rect l="l" t="t" r="r" b="b"/>
                <a:pathLst>
                  <a:path w="2342" h="1142" fill="none" extrusionOk="0">
                    <a:moveTo>
                      <a:pt x="2341" y="0"/>
                    </a:moveTo>
                    <a:cubicBezTo>
                      <a:pt x="2341" y="0"/>
                      <a:pt x="1092" y="1141"/>
                      <a:pt x="1" y="394"/>
                    </a:cubicBezTo>
                  </a:path>
                </a:pathLst>
              </a:custGeom>
              <a:noFill/>
              <a:ln w="9525" cap="flat" cmpd="sng">
                <a:solidFill>
                  <a:srgbClr val="58539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4" name="Google Shape;624;p38"/>
              <p:cNvSpPr/>
              <p:nvPr/>
            </p:nvSpPr>
            <p:spPr>
              <a:xfrm>
                <a:off x="1674399" y="2294944"/>
                <a:ext cx="111590" cy="382023"/>
              </a:xfrm>
              <a:custGeom>
                <a:avLst/>
                <a:gdLst/>
                <a:ahLst/>
                <a:cxnLst/>
                <a:rect l="l" t="t" r="r" b="b"/>
                <a:pathLst>
                  <a:path w="1181" h="4043" extrusionOk="0">
                    <a:moveTo>
                      <a:pt x="247" y="0"/>
                    </a:moveTo>
                    <a:lnTo>
                      <a:pt x="1" y="3462"/>
                    </a:lnTo>
                    <a:lnTo>
                      <a:pt x="493" y="4043"/>
                    </a:lnTo>
                    <a:lnTo>
                      <a:pt x="1024" y="3836"/>
                    </a:lnTo>
                    <a:lnTo>
                      <a:pt x="1181" y="345"/>
                    </a:lnTo>
                    <a:lnTo>
                      <a:pt x="247" y="0"/>
                    </a:lnTo>
                    <a:close/>
                  </a:path>
                </a:pathLst>
              </a:custGeom>
              <a:solidFill>
                <a:srgbClr val="5853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5" name="Google Shape;625;p38"/>
              <p:cNvSpPr/>
              <p:nvPr/>
            </p:nvSpPr>
            <p:spPr>
              <a:xfrm>
                <a:off x="1708793" y="2595136"/>
                <a:ext cx="46582" cy="46489"/>
              </a:xfrm>
              <a:custGeom>
                <a:avLst/>
                <a:gdLst/>
                <a:ahLst/>
                <a:cxnLst/>
                <a:rect l="l" t="t" r="r" b="b"/>
                <a:pathLst>
                  <a:path w="493" h="492" extrusionOk="0">
                    <a:moveTo>
                      <a:pt x="247" y="0"/>
                    </a:moveTo>
                    <a:cubicBezTo>
                      <a:pt x="109" y="0"/>
                      <a:pt x="1" y="118"/>
                      <a:pt x="1" y="246"/>
                    </a:cubicBezTo>
                    <a:cubicBezTo>
                      <a:pt x="1" y="384"/>
                      <a:pt x="109" y="492"/>
                      <a:pt x="247" y="492"/>
                    </a:cubicBezTo>
                    <a:cubicBezTo>
                      <a:pt x="374" y="492"/>
                      <a:pt x="492" y="384"/>
                      <a:pt x="492" y="246"/>
                    </a:cubicBezTo>
                    <a:cubicBezTo>
                      <a:pt x="492" y="118"/>
                      <a:pt x="374" y="0"/>
                      <a:pt x="247" y="0"/>
                    </a:cubicBezTo>
                    <a:close/>
                  </a:path>
                </a:pathLst>
              </a:custGeom>
              <a:solidFill>
                <a:srgbClr val="FEBB3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6" name="Google Shape;626;p38"/>
              <p:cNvSpPr/>
              <p:nvPr/>
            </p:nvSpPr>
            <p:spPr>
              <a:xfrm>
                <a:off x="1058333" y="3388749"/>
                <a:ext cx="493508" cy="264005"/>
              </a:xfrm>
              <a:custGeom>
                <a:avLst/>
                <a:gdLst/>
                <a:ahLst/>
                <a:cxnLst/>
                <a:rect l="l" t="t" r="r" b="b"/>
                <a:pathLst>
                  <a:path w="5223" h="2794" extrusionOk="0">
                    <a:moveTo>
                      <a:pt x="502" y="0"/>
                    </a:moveTo>
                    <a:lnTo>
                      <a:pt x="0" y="1062"/>
                    </a:lnTo>
                    <a:lnTo>
                      <a:pt x="4790" y="2793"/>
                    </a:lnTo>
                    <a:lnTo>
                      <a:pt x="5223" y="1721"/>
                    </a:lnTo>
                    <a:lnTo>
                      <a:pt x="502" y="0"/>
                    </a:lnTo>
                    <a:close/>
                  </a:path>
                </a:pathLst>
              </a:custGeom>
              <a:solidFill>
                <a:srgbClr val="AFA5E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7" name="Google Shape;627;p38"/>
              <p:cNvSpPr/>
              <p:nvPr/>
            </p:nvSpPr>
            <p:spPr>
              <a:xfrm>
                <a:off x="703338" y="2969596"/>
                <a:ext cx="334580" cy="430402"/>
              </a:xfrm>
              <a:custGeom>
                <a:avLst/>
                <a:gdLst/>
                <a:ahLst/>
                <a:cxnLst/>
                <a:rect l="l" t="t" r="r" b="b"/>
                <a:pathLst>
                  <a:path w="3541" h="4555" extrusionOk="0">
                    <a:moveTo>
                      <a:pt x="1053" y="1"/>
                    </a:moveTo>
                    <a:lnTo>
                      <a:pt x="0" y="630"/>
                    </a:lnTo>
                    <a:lnTo>
                      <a:pt x="2410" y="4554"/>
                    </a:lnTo>
                    <a:lnTo>
                      <a:pt x="3541" y="4072"/>
                    </a:lnTo>
                    <a:lnTo>
                      <a:pt x="1053" y="1"/>
                    </a:lnTo>
                    <a:close/>
                  </a:path>
                </a:pathLst>
              </a:custGeom>
              <a:solidFill>
                <a:srgbClr val="AFA5E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8" name="Google Shape;628;p38"/>
              <p:cNvSpPr/>
              <p:nvPr/>
            </p:nvSpPr>
            <p:spPr>
              <a:xfrm>
                <a:off x="1845424" y="1793491"/>
                <a:ext cx="339305" cy="273171"/>
              </a:xfrm>
              <a:custGeom>
                <a:avLst/>
                <a:gdLst/>
                <a:ahLst/>
                <a:cxnLst/>
                <a:rect l="l" t="t" r="r" b="b"/>
                <a:pathLst>
                  <a:path w="3591" h="2891" extrusionOk="0">
                    <a:moveTo>
                      <a:pt x="1942" y="1"/>
                    </a:moveTo>
                    <a:cubicBezTo>
                      <a:pt x="1718" y="1"/>
                      <a:pt x="1486" y="44"/>
                      <a:pt x="1259" y="134"/>
                    </a:cubicBezTo>
                    <a:cubicBezTo>
                      <a:pt x="433" y="469"/>
                      <a:pt x="0" y="1334"/>
                      <a:pt x="295" y="2052"/>
                    </a:cubicBezTo>
                    <a:cubicBezTo>
                      <a:pt x="502" y="2580"/>
                      <a:pt x="1039" y="2890"/>
                      <a:pt x="1634" y="2890"/>
                    </a:cubicBezTo>
                    <a:cubicBezTo>
                      <a:pt x="1860" y="2890"/>
                      <a:pt x="2094" y="2845"/>
                      <a:pt x="2321" y="2750"/>
                    </a:cubicBezTo>
                    <a:cubicBezTo>
                      <a:pt x="3157" y="2416"/>
                      <a:pt x="3590" y="1560"/>
                      <a:pt x="3295" y="833"/>
                    </a:cubicBezTo>
                    <a:cubicBezTo>
                      <a:pt x="3080" y="310"/>
                      <a:pt x="2542" y="1"/>
                      <a:pt x="1942" y="1"/>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9" name="Google Shape;629;p38"/>
              <p:cNvSpPr/>
              <p:nvPr/>
            </p:nvSpPr>
            <p:spPr>
              <a:xfrm>
                <a:off x="1904857" y="1883161"/>
                <a:ext cx="231494" cy="165735"/>
              </a:xfrm>
              <a:custGeom>
                <a:avLst/>
                <a:gdLst/>
                <a:ahLst/>
                <a:cxnLst/>
                <a:rect l="l" t="t" r="r" b="b"/>
                <a:pathLst>
                  <a:path w="2450" h="1754" extrusionOk="0">
                    <a:moveTo>
                      <a:pt x="1462" y="0"/>
                    </a:moveTo>
                    <a:cubicBezTo>
                      <a:pt x="1281" y="0"/>
                      <a:pt x="1087" y="39"/>
                      <a:pt x="896" y="120"/>
                    </a:cubicBezTo>
                    <a:cubicBezTo>
                      <a:pt x="316" y="346"/>
                      <a:pt x="1" y="887"/>
                      <a:pt x="188" y="1320"/>
                    </a:cubicBezTo>
                    <a:cubicBezTo>
                      <a:pt x="306" y="1596"/>
                      <a:pt x="615" y="1754"/>
                      <a:pt x="980" y="1754"/>
                    </a:cubicBezTo>
                    <a:cubicBezTo>
                      <a:pt x="1160" y="1754"/>
                      <a:pt x="1353" y="1715"/>
                      <a:pt x="1545" y="1634"/>
                    </a:cubicBezTo>
                    <a:cubicBezTo>
                      <a:pt x="2125" y="1388"/>
                      <a:pt x="2450" y="857"/>
                      <a:pt x="2263" y="434"/>
                    </a:cubicBezTo>
                    <a:cubicBezTo>
                      <a:pt x="2138" y="158"/>
                      <a:pt x="1827" y="0"/>
                      <a:pt x="1462" y="0"/>
                    </a:cubicBezTo>
                    <a:close/>
                  </a:path>
                </a:pathLst>
              </a:custGeom>
              <a:solidFill>
                <a:srgbClr val="846C4A">
                  <a:alpha val="40000"/>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0" name="Google Shape;630;p38"/>
              <p:cNvSpPr/>
              <p:nvPr/>
            </p:nvSpPr>
            <p:spPr>
              <a:xfrm>
                <a:off x="929166" y="1943540"/>
                <a:ext cx="312281" cy="267029"/>
              </a:xfrm>
              <a:custGeom>
                <a:avLst/>
                <a:gdLst/>
                <a:ahLst/>
                <a:cxnLst/>
                <a:rect l="l" t="t" r="r" b="b"/>
                <a:pathLst>
                  <a:path w="3305" h="2826" extrusionOk="0">
                    <a:moveTo>
                      <a:pt x="1648" y="1"/>
                    </a:moveTo>
                    <a:cubicBezTo>
                      <a:pt x="772" y="1"/>
                      <a:pt x="58" y="591"/>
                      <a:pt x="20" y="1349"/>
                    </a:cubicBezTo>
                    <a:cubicBezTo>
                      <a:pt x="0" y="2116"/>
                      <a:pt x="699" y="2785"/>
                      <a:pt x="1584" y="2825"/>
                    </a:cubicBezTo>
                    <a:cubicBezTo>
                      <a:pt x="1605" y="2825"/>
                      <a:pt x="1626" y="2826"/>
                      <a:pt x="1647" y="2826"/>
                    </a:cubicBezTo>
                    <a:cubicBezTo>
                      <a:pt x="2514" y="2826"/>
                      <a:pt x="3227" y="2236"/>
                      <a:pt x="3265" y="1477"/>
                    </a:cubicBezTo>
                    <a:cubicBezTo>
                      <a:pt x="3305" y="710"/>
                      <a:pt x="2607" y="41"/>
                      <a:pt x="1712" y="2"/>
                    </a:cubicBezTo>
                    <a:cubicBezTo>
                      <a:pt x="1690" y="1"/>
                      <a:pt x="1669" y="1"/>
                      <a:pt x="1648" y="1"/>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1" name="Google Shape;631;p38"/>
              <p:cNvSpPr/>
              <p:nvPr/>
            </p:nvSpPr>
            <p:spPr>
              <a:xfrm>
                <a:off x="966301" y="2031887"/>
                <a:ext cx="217605" cy="157326"/>
              </a:xfrm>
              <a:custGeom>
                <a:avLst/>
                <a:gdLst/>
                <a:ahLst/>
                <a:cxnLst/>
                <a:rect l="l" t="t" r="r" b="b"/>
                <a:pathLst>
                  <a:path w="2303" h="1665" extrusionOk="0">
                    <a:moveTo>
                      <a:pt x="1131" y="0"/>
                    </a:moveTo>
                    <a:cubicBezTo>
                      <a:pt x="524" y="0"/>
                      <a:pt x="30" y="348"/>
                      <a:pt x="11" y="788"/>
                    </a:cubicBezTo>
                    <a:cubicBezTo>
                      <a:pt x="1" y="1250"/>
                      <a:pt x="492" y="1644"/>
                      <a:pt x="1102" y="1663"/>
                    </a:cubicBezTo>
                    <a:cubicBezTo>
                      <a:pt x="1126" y="1664"/>
                      <a:pt x="1150" y="1665"/>
                      <a:pt x="1174" y="1665"/>
                    </a:cubicBezTo>
                    <a:cubicBezTo>
                      <a:pt x="1771" y="1665"/>
                      <a:pt x="2254" y="1312"/>
                      <a:pt x="2273" y="877"/>
                    </a:cubicBezTo>
                    <a:cubicBezTo>
                      <a:pt x="2302" y="424"/>
                      <a:pt x="1810" y="31"/>
                      <a:pt x="1181" y="1"/>
                    </a:cubicBezTo>
                    <a:cubicBezTo>
                      <a:pt x="1164" y="1"/>
                      <a:pt x="1148" y="0"/>
                      <a:pt x="1131" y="0"/>
                    </a:cubicBezTo>
                    <a:close/>
                  </a:path>
                </a:pathLst>
              </a:custGeom>
              <a:solidFill>
                <a:srgbClr val="846C4A">
                  <a:alpha val="40000"/>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2" name="Google Shape;632;p38"/>
              <p:cNvSpPr/>
              <p:nvPr/>
            </p:nvSpPr>
            <p:spPr>
              <a:xfrm>
                <a:off x="1015529" y="1335125"/>
                <a:ext cx="1044654" cy="963798"/>
              </a:xfrm>
              <a:custGeom>
                <a:avLst/>
                <a:gdLst/>
                <a:ahLst/>
                <a:cxnLst/>
                <a:rect l="l" t="t" r="r" b="b"/>
                <a:pathLst>
                  <a:path w="11056" h="10200" extrusionOk="0">
                    <a:moveTo>
                      <a:pt x="5345" y="1"/>
                    </a:moveTo>
                    <a:cubicBezTo>
                      <a:pt x="5043" y="1"/>
                      <a:pt x="4727" y="26"/>
                      <a:pt x="4397" y="78"/>
                    </a:cubicBezTo>
                    <a:cubicBezTo>
                      <a:pt x="1348" y="550"/>
                      <a:pt x="1" y="4238"/>
                      <a:pt x="404" y="7051"/>
                    </a:cubicBezTo>
                    <a:cubicBezTo>
                      <a:pt x="724" y="9332"/>
                      <a:pt x="2549" y="10200"/>
                      <a:pt x="4734" y="10200"/>
                    </a:cubicBezTo>
                    <a:cubicBezTo>
                      <a:pt x="5234" y="10200"/>
                      <a:pt x="5752" y="10154"/>
                      <a:pt x="6276" y="10070"/>
                    </a:cubicBezTo>
                    <a:cubicBezTo>
                      <a:pt x="9059" y="9627"/>
                      <a:pt x="11055" y="8408"/>
                      <a:pt x="10662" y="5605"/>
                    </a:cubicBezTo>
                    <a:cubicBezTo>
                      <a:pt x="10301" y="3035"/>
                      <a:pt x="8683" y="1"/>
                      <a:pt x="5345" y="1"/>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3" name="Google Shape;633;p38"/>
              <p:cNvSpPr/>
              <p:nvPr/>
            </p:nvSpPr>
            <p:spPr>
              <a:xfrm>
                <a:off x="1020254" y="1323597"/>
                <a:ext cx="960938" cy="647162"/>
              </a:xfrm>
              <a:custGeom>
                <a:avLst/>
                <a:gdLst/>
                <a:ahLst/>
                <a:cxnLst/>
                <a:rect l="l" t="t" r="r" b="b"/>
                <a:pathLst>
                  <a:path w="10170" h="6849" extrusionOk="0">
                    <a:moveTo>
                      <a:pt x="4876" y="1"/>
                    </a:moveTo>
                    <a:cubicBezTo>
                      <a:pt x="4570" y="1"/>
                      <a:pt x="4265" y="20"/>
                      <a:pt x="3964" y="62"/>
                    </a:cubicBezTo>
                    <a:cubicBezTo>
                      <a:pt x="3049" y="170"/>
                      <a:pt x="2154" y="505"/>
                      <a:pt x="1466" y="1124"/>
                    </a:cubicBezTo>
                    <a:cubicBezTo>
                      <a:pt x="826" y="1685"/>
                      <a:pt x="413" y="2462"/>
                      <a:pt x="197" y="3288"/>
                    </a:cubicBezTo>
                    <a:cubicBezTo>
                      <a:pt x="0" y="4104"/>
                      <a:pt x="20" y="4970"/>
                      <a:pt x="167" y="5806"/>
                    </a:cubicBezTo>
                    <a:lnTo>
                      <a:pt x="315" y="6848"/>
                    </a:lnTo>
                    <a:cubicBezTo>
                      <a:pt x="374" y="5697"/>
                      <a:pt x="669" y="4537"/>
                      <a:pt x="1200" y="3465"/>
                    </a:cubicBezTo>
                    <a:cubicBezTo>
                      <a:pt x="2439" y="3367"/>
                      <a:pt x="3649" y="2895"/>
                      <a:pt x="4583" y="2108"/>
                    </a:cubicBezTo>
                    <a:lnTo>
                      <a:pt x="4583" y="2108"/>
                    </a:lnTo>
                    <a:cubicBezTo>
                      <a:pt x="4544" y="2226"/>
                      <a:pt x="4504" y="2334"/>
                      <a:pt x="4514" y="2472"/>
                    </a:cubicBezTo>
                    <a:cubicBezTo>
                      <a:pt x="5380" y="2472"/>
                      <a:pt x="6226" y="2216"/>
                      <a:pt x="7012" y="1724"/>
                    </a:cubicBezTo>
                    <a:cubicBezTo>
                      <a:pt x="7382" y="2144"/>
                      <a:pt x="7931" y="2385"/>
                      <a:pt x="8482" y="2385"/>
                    </a:cubicBezTo>
                    <a:cubicBezTo>
                      <a:pt x="8576" y="2385"/>
                      <a:pt x="8670" y="2378"/>
                      <a:pt x="8763" y="2363"/>
                    </a:cubicBezTo>
                    <a:cubicBezTo>
                      <a:pt x="8694" y="2216"/>
                      <a:pt x="8635" y="2068"/>
                      <a:pt x="8586" y="1882"/>
                    </a:cubicBezTo>
                    <a:lnTo>
                      <a:pt x="8586" y="1882"/>
                    </a:lnTo>
                    <a:cubicBezTo>
                      <a:pt x="9314" y="2472"/>
                      <a:pt x="9864" y="3258"/>
                      <a:pt x="10169" y="4134"/>
                    </a:cubicBezTo>
                    <a:cubicBezTo>
                      <a:pt x="10012" y="3022"/>
                      <a:pt x="9796" y="1832"/>
                      <a:pt x="8969" y="1085"/>
                    </a:cubicBezTo>
                    <a:cubicBezTo>
                      <a:pt x="8360" y="534"/>
                      <a:pt x="7514" y="318"/>
                      <a:pt x="6707" y="180"/>
                    </a:cubicBezTo>
                    <a:cubicBezTo>
                      <a:pt x="6104" y="75"/>
                      <a:pt x="5488" y="1"/>
                      <a:pt x="4876" y="1"/>
                    </a:cubicBezTo>
                    <a:close/>
                  </a:path>
                </a:pathLst>
              </a:custGeom>
              <a:solidFill>
                <a:srgbClr val="CD826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4" name="Google Shape;634;p38"/>
              <p:cNvSpPr/>
              <p:nvPr/>
            </p:nvSpPr>
            <p:spPr>
              <a:xfrm>
                <a:off x="1558272" y="1844232"/>
                <a:ext cx="27968" cy="55844"/>
              </a:xfrm>
              <a:custGeom>
                <a:avLst/>
                <a:gdLst/>
                <a:ahLst/>
                <a:cxnLst/>
                <a:rect l="l" t="t" r="r" b="b"/>
                <a:pathLst>
                  <a:path w="296" h="591" extrusionOk="0">
                    <a:moveTo>
                      <a:pt x="0" y="1"/>
                    </a:moveTo>
                    <a:lnTo>
                      <a:pt x="0" y="1"/>
                    </a:lnTo>
                    <a:cubicBezTo>
                      <a:pt x="79" y="187"/>
                      <a:pt x="128" y="384"/>
                      <a:pt x="128" y="591"/>
                    </a:cubicBezTo>
                    <a:cubicBezTo>
                      <a:pt x="237" y="532"/>
                      <a:pt x="296" y="394"/>
                      <a:pt x="286" y="266"/>
                    </a:cubicBezTo>
                    <a:cubicBezTo>
                      <a:pt x="276" y="138"/>
                      <a:pt x="178" y="20"/>
                      <a:pt x="0" y="1"/>
                    </a:cubicBezTo>
                    <a:close/>
                  </a:path>
                </a:pathLst>
              </a:custGeom>
              <a:solidFill>
                <a:srgbClr val="C9697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5" name="Google Shape;635;p38"/>
              <p:cNvSpPr/>
              <p:nvPr/>
            </p:nvSpPr>
            <p:spPr>
              <a:xfrm>
                <a:off x="1414272" y="1945524"/>
                <a:ext cx="311336" cy="197957"/>
              </a:xfrm>
              <a:custGeom>
                <a:avLst/>
                <a:gdLst/>
                <a:ahLst/>
                <a:cxnLst/>
                <a:rect l="l" t="t" r="r" b="b"/>
                <a:pathLst>
                  <a:path w="3295" h="2095" extrusionOk="0">
                    <a:moveTo>
                      <a:pt x="2990" y="1"/>
                    </a:moveTo>
                    <a:lnTo>
                      <a:pt x="2990" y="1"/>
                    </a:lnTo>
                    <a:cubicBezTo>
                      <a:pt x="2951" y="10"/>
                      <a:pt x="2921" y="20"/>
                      <a:pt x="2872" y="30"/>
                    </a:cubicBezTo>
                    <a:cubicBezTo>
                      <a:pt x="2183" y="235"/>
                      <a:pt x="1454" y="337"/>
                      <a:pt x="729" y="337"/>
                    </a:cubicBezTo>
                    <a:cubicBezTo>
                      <a:pt x="584" y="337"/>
                      <a:pt x="439" y="333"/>
                      <a:pt x="295" y="325"/>
                    </a:cubicBezTo>
                    <a:cubicBezTo>
                      <a:pt x="246" y="355"/>
                      <a:pt x="216" y="374"/>
                      <a:pt x="167" y="414"/>
                    </a:cubicBezTo>
                    <a:cubicBezTo>
                      <a:pt x="0" y="964"/>
                      <a:pt x="266" y="1604"/>
                      <a:pt x="787" y="1899"/>
                    </a:cubicBezTo>
                    <a:cubicBezTo>
                      <a:pt x="1019" y="2031"/>
                      <a:pt x="1290" y="2094"/>
                      <a:pt x="1563" y="2094"/>
                    </a:cubicBezTo>
                    <a:cubicBezTo>
                      <a:pt x="1961" y="2094"/>
                      <a:pt x="2364" y="1959"/>
                      <a:pt x="2655" y="1702"/>
                    </a:cubicBezTo>
                    <a:cubicBezTo>
                      <a:pt x="3167" y="1279"/>
                      <a:pt x="3295" y="551"/>
                      <a:pt x="2990" y="1"/>
                    </a:cubicBezTo>
                    <a:close/>
                  </a:path>
                </a:pathLst>
              </a:custGeom>
              <a:solidFill>
                <a:srgbClr val="4D223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6" name="Google Shape;636;p38"/>
              <p:cNvSpPr/>
              <p:nvPr/>
            </p:nvSpPr>
            <p:spPr>
              <a:xfrm>
                <a:off x="1428161" y="1947414"/>
                <a:ext cx="258423" cy="72568"/>
              </a:xfrm>
              <a:custGeom>
                <a:avLst/>
                <a:gdLst/>
                <a:ahLst/>
                <a:cxnLst/>
                <a:rect l="l" t="t" r="r" b="b"/>
                <a:pathLst>
                  <a:path w="2735" h="768" extrusionOk="0">
                    <a:moveTo>
                      <a:pt x="2735" y="0"/>
                    </a:moveTo>
                    <a:lnTo>
                      <a:pt x="2735" y="0"/>
                    </a:lnTo>
                    <a:cubicBezTo>
                      <a:pt x="2071" y="194"/>
                      <a:pt x="1390" y="298"/>
                      <a:pt x="705" y="298"/>
                    </a:cubicBezTo>
                    <a:cubicBezTo>
                      <a:pt x="487" y="298"/>
                      <a:pt x="268" y="287"/>
                      <a:pt x="50" y="266"/>
                    </a:cubicBezTo>
                    <a:cubicBezTo>
                      <a:pt x="30" y="335"/>
                      <a:pt x="30" y="335"/>
                      <a:pt x="1" y="384"/>
                    </a:cubicBezTo>
                    <a:cubicBezTo>
                      <a:pt x="227" y="581"/>
                      <a:pt x="512" y="689"/>
                      <a:pt x="778" y="738"/>
                    </a:cubicBezTo>
                    <a:cubicBezTo>
                      <a:pt x="898" y="758"/>
                      <a:pt x="1018" y="767"/>
                      <a:pt x="1137" y="767"/>
                    </a:cubicBezTo>
                    <a:cubicBezTo>
                      <a:pt x="1361" y="767"/>
                      <a:pt x="1583" y="737"/>
                      <a:pt x="1800" y="699"/>
                    </a:cubicBezTo>
                    <a:cubicBezTo>
                      <a:pt x="2056" y="649"/>
                      <a:pt x="2312" y="581"/>
                      <a:pt x="2499" y="404"/>
                    </a:cubicBezTo>
                    <a:cubicBezTo>
                      <a:pt x="2626" y="305"/>
                      <a:pt x="2695" y="158"/>
                      <a:pt x="2735"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7" name="Google Shape;637;p38"/>
              <p:cNvSpPr/>
              <p:nvPr/>
            </p:nvSpPr>
            <p:spPr>
              <a:xfrm>
                <a:off x="1663249" y="1536859"/>
                <a:ext cx="220345" cy="100254"/>
              </a:xfrm>
              <a:custGeom>
                <a:avLst/>
                <a:gdLst/>
                <a:ahLst/>
                <a:cxnLst/>
                <a:rect l="l" t="t" r="r" b="b"/>
                <a:pathLst>
                  <a:path w="2332" h="1061" extrusionOk="0">
                    <a:moveTo>
                      <a:pt x="912" y="0"/>
                    </a:moveTo>
                    <a:cubicBezTo>
                      <a:pt x="867" y="0"/>
                      <a:pt x="822" y="3"/>
                      <a:pt x="778" y="8"/>
                    </a:cubicBezTo>
                    <a:cubicBezTo>
                      <a:pt x="443" y="57"/>
                      <a:pt x="119" y="264"/>
                      <a:pt x="1" y="588"/>
                    </a:cubicBezTo>
                    <a:cubicBezTo>
                      <a:pt x="226" y="506"/>
                      <a:pt x="477" y="465"/>
                      <a:pt x="733" y="465"/>
                    </a:cubicBezTo>
                    <a:cubicBezTo>
                      <a:pt x="1304" y="465"/>
                      <a:pt x="1904" y="667"/>
                      <a:pt x="2332" y="1060"/>
                    </a:cubicBezTo>
                    <a:cubicBezTo>
                      <a:pt x="2204" y="746"/>
                      <a:pt x="1987" y="470"/>
                      <a:pt x="1722" y="274"/>
                    </a:cubicBezTo>
                    <a:cubicBezTo>
                      <a:pt x="1484" y="104"/>
                      <a:pt x="1195" y="0"/>
                      <a:pt x="912" y="0"/>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8" name="Google Shape;638;p38"/>
              <p:cNvSpPr/>
              <p:nvPr/>
            </p:nvSpPr>
            <p:spPr>
              <a:xfrm>
                <a:off x="1110396" y="1645805"/>
                <a:ext cx="214676" cy="134459"/>
              </a:xfrm>
              <a:custGeom>
                <a:avLst/>
                <a:gdLst/>
                <a:ahLst/>
                <a:cxnLst/>
                <a:rect l="l" t="t" r="r" b="b"/>
                <a:pathLst>
                  <a:path w="2272" h="1423" extrusionOk="0">
                    <a:moveTo>
                      <a:pt x="1368" y="1"/>
                    </a:moveTo>
                    <a:cubicBezTo>
                      <a:pt x="1200" y="1"/>
                      <a:pt x="1031" y="31"/>
                      <a:pt x="875" y="94"/>
                    </a:cubicBezTo>
                    <a:cubicBezTo>
                      <a:pt x="403" y="281"/>
                      <a:pt x="69" y="734"/>
                      <a:pt x="0" y="1422"/>
                    </a:cubicBezTo>
                    <a:cubicBezTo>
                      <a:pt x="551" y="743"/>
                      <a:pt x="1416" y="350"/>
                      <a:pt x="2272" y="340"/>
                    </a:cubicBezTo>
                    <a:cubicBezTo>
                      <a:pt x="2031" y="119"/>
                      <a:pt x="1699" y="1"/>
                      <a:pt x="1368"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9" name="Google Shape;639;p38"/>
              <p:cNvSpPr/>
              <p:nvPr/>
            </p:nvSpPr>
            <p:spPr>
              <a:xfrm>
                <a:off x="1206963" y="1812389"/>
                <a:ext cx="209195" cy="145326"/>
              </a:xfrm>
              <a:custGeom>
                <a:avLst/>
                <a:gdLst/>
                <a:ahLst/>
                <a:cxnLst/>
                <a:rect l="l" t="t" r="r" b="b"/>
                <a:pathLst>
                  <a:path w="2214" h="1538" extrusionOk="0">
                    <a:moveTo>
                      <a:pt x="1117" y="0"/>
                    </a:moveTo>
                    <a:cubicBezTo>
                      <a:pt x="648" y="0"/>
                      <a:pt x="213" y="309"/>
                      <a:pt x="70" y="780"/>
                    </a:cubicBezTo>
                    <a:cubicBezTo>
                      <a:pt x="1" y="1046"/>
                      <a:pt x="21" y="1311"/>
                      <a:pt x="119" y="1537"/>
                    </a:cubicBezTo>
                    <a:cubicBezTo>
                      <a:pt x="89" y="752"/>
                      <a:pt x="619" y="338"/>
                      <a:pt x="1196" y="338"/>
                    </a:cubicBezTo>
                    <a:cubicBezTo>
                      <a:pt x="1559" y="338"/>
                      <a:pt x="1941" y="501"/>
                      <a:pt x="2214" y="839"/>
                    </a:cubicBezTo>
                    <a:cubicBezTo>
                      <a:pt x="2125" y="475"/>
                      <a:pt x="1850" y="161"/>
                      <a:pt x="1447" y="52"/>
                    </a:cubicBezTo>
                    <a:cubicBezTo>
                      <a:pt x="1337" y="17"/>
                      <a:pt x="1226" y="0"/>
                      <a:pt x="1117"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0" name="Google Shape;640;p38"/>
              <p:cNvSpPr/>
              <p:nvPr/>
            </p:nvSpPr>
            <p:spPr>
              <a:xfrm>
                <a:off x="1161514" y="1861901"/>
                <a:ext cx="60472" cy="40064"/>
              </a:xfrm>
              <a:custGeom>
                <a:avLst/>
                <a:gdLst/>
                <a:ahLst/>
                <a:cxnLst/>
                <a:rect l="l" t="t" r="r" b="b"/>
                <a:pathLst>
                  <a:path w="640" h="424" extrusionOk="0">
                    <a:moveTo>
                      <a:pt x="0" y="0"/>
                    </a:moveTo>
                    <a:cubicBezTo>
                      <a:pt x="49" y="246"/>
                      <a:pt x="285" y="423"/>
                      <a:pt x="531" y="423"/>
                    </a:cubicBezTo>
                    <a:cubicBezTo>
                      <a:pt x="580" y="364"/>
                      <a:pt x="610" y="296"/>
                      <a:pt x="639" y="246"/>
                    </a:cubicBezTo>
                    <a:lnTo>
                      <a:pt x="639" y="246"/>
                    </a:lnTo>
                    <a:cubicBezTo>
                      <a:pt x="611" y="250"/>
                      <a:pt x="583" y="252"/>
                      <a:pt x="555" y="252"/>
                    </a:cubicBezTo>
                    <a:cubicBezTo>
                      <a:pt x="344" y="252"/>
                      <a:pt x="130" y="157"/>
                      <a:pt x="0"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1" name="Google Shape;641;p38"/>
              <p:cNvSpPr/>
              <p:nvPr/>
            </p:nvSpPr>
            <p:spPr>
              <a:xfrm>
                <a:off x="1154994" y="1909335"/>
                <a:ext cx="61417" cy="28347"/>
              </a:xfrm>
              <a:custGeom>
                <a:avLst/>
                <a:gdLst/>
                <a:ahLst/>
                <a:cxnLst/>
                <a:rect l="l" t="t" r="r" b="b"/>
                <a:pathLst>
                  <a:path w="650" h="300" extrusionOk="0">
                    <a:moveTo>
                      <a:pt x="0" y="0"/>
                    </a:moveTo>
                    <a:lnTo>
                      <a:pt x="0" y="0"/>
                    </a:lnTo>
                    <a:cubicBezTo>
                      <a:pt x="99" y="181"/>
                      <a:pt x="300" y="300"/>
                      <a:pt x="501" y="300"/>
                    </a:cubicBezTo>
                    <a:cubicBezTo>
                      <a:pt x="541" y="300"/>
                      <a:pt x="581" y="295"/>
                      <a:pt x="620" y="285"/>
                    </a:cubicBezTo>
                    <a:cubicBezTo>
                      <a:pt x="630" y="197"/>
                      <a:pt x="649" y="108"/>
                      <a:pt x="620" y="98"/>
                    </a:cubicBezTo>
                    <a:cubicBezTo>
                      <a:pt x="552" y="121"/>
                      <a:pt x="481" y="132"/>
                      <a:pt x="410" y="132"/>
                    </a:cubicBezTo>
                    <a:cubicBezTo>
                      <a:pt x="265" y="132"/>
                      <a:pt x="119" y="86"/>
                      <a:pt x="0"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2" name="Google Shape;642;p38"/>
              <p:cNvSpPr/>
              <p:nvPr/>
            </p:nvSpPr>
            <p:spPr>
              <a:xfrm>
                <a:off x="1654934" y="1707128"/>
                <a:ext cx="213825" cy="131625"/>
              </a:xfrm>
              <a:custGeom>
                <a:avLst/>
                <a:gdLst/>
                <a:ahLst/>
                <a:cxnLst/>
                <a:rect l="l" t="t" r="r" b="b"/>
                <a:pathLst>
                  <a:path w="2263" h="1393" extrusionOk="0">
                    <a:moveTo>
                      <a:pt x="1161" y="1"/>
                    </a:moveTo>
                    <a:cubicBezTo>
                      <a:pt x="875" y="1"/>
                      <a:pt x="588" y="112"/>
                      <a:pt x="374" y="330"/>
                    </a:cubicBezTo>
                    <a:cubicBezTo>
                      <a:pt x="89" y="626"/>
                      <a:pt x="0" y="1029"/>
                      <a:pt x="99" y="1393"/>
                    </a:cubicBezTo>
                    <a:cubicBezTo>
                      <a:pt x="214" y="746"/>
                      <a:pt x="746" y="333"/>
                      <a:pt x="1280" y="333"/>
                    </a:cubicBezTo>
                    <a:cubicBezTo>
                      <a:pt x="1655" y="333"/>
                      <a:pt x="2031" y="538"/>
                      <a:pt x="2262" y="1009"/>
                    </a:cubicBezTo>
                    <a:cubicBezTo>
                      <a:pt x="2243" y="763"/>
                      <a:pt x="2125" y="517"/>
                      <a:pt x="1928" y="321"/>
                    </a:cubicBezTo>
                    <a:cubicBezTo>
                      <a:pt x="1719" y="107"/>
                      <a:pt x="1440" y="1"/>
                      <a:pt x="1161"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3" name="Google Shape;643;p38"/>
              <p:cNvSpPr/>
              <p:nvPr/>
            </p:nvSpPr>
            <p:spPr>
              <a:xfrm>
                <a:off x="1831439" y="1691821"/>
                <a:ext cx="49417" cy="59623"/>
              </a:xfrm>
              <a:custGeom>
                <a:avLst/>
                <a:gdLst/>
                <a:ahLst/>
                <a:cxnLst/>
                <a:rect l="l" t="t" r="r" b="b"/>
                <a:pathLst>
                  <a:path w="523" h="631" extrusionOk="0">
                    <a:moveTo>
                      <a:pt x="443" y="1"/>
                    </a:moveTo>
                    <a:lnTo>
                      <a:pt x="443" y="1"/>
                    </a:lnTo>
                    <a:cubicBezTo>
                      <a:pt x="404" y="237"/>
                      <a:pt x="227" y="443"/>
                      <a:pt x="1" y="522"/>
                    </a:cubicBezTo>
                    <a:cubicBezTo>
                      <a:pt x="40" y="542"/>
                      <a:pt x="109" y="581"/>
                      <a:pt x="188" y="630"/>
                    </a:cubicBezTo>
                    <a:cubicBezTo>
                      <a:pt x="394" y="522"/>
                      <a:pt x="522" y="237"/>
                      <a:pt x="443"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4" name="Google Shape;644;p38"/>
              <p:cNvSpPr/>
              <p:nvPr/>
            </p:nvSpPr>
            <p:spPr>
              <a:xfrm>
                <a:off x="1853739" y="1729050"/>
                <a:ext cx="48472" cy="51214"/>
              </a:xfrm>
              <a:custGeom>
                <a:avLst/>
                <a:gdLst/>
                <a:ahLst/>
                <a:cxnLst/>
                <a:rect l="l" t="t" r="r" b="b"/>
                <a:pathLst>
                  <a:path w="513" h="542" extrusionOk="0">
                    <a:moveTo>
                      <a:pt x="503" y="0"/>
                    </a:moveTo>
                    <a:cubicBezTo>
                      <a:pt x="414" y="197"/>
                      <a:pt x="237" y="344"/>
                      <a:pt x="11" y="384"/>
                    </a:cubicBezTo>
                    <a:cubicBezTo>
                      <a:pt x="1" y="423"/>
                      <a:pt x="50" y="482"/>
                      <a:pt x="99" y="541"/>
                    </a:cubicBezTo>
                    <a:cubicBezTo>
                      <a:pt x="345" y="482"/>
                      <a:pt x="512" y="246"/>
                      <a:pt x="503"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5" name="Google Shape;645;p38"/>
              <p:cNvSpPr/>
              <p:nvPr/>
            </p:nvSpPr>
            <p:spPr>
              <a:xfrm>
                <a:off x="923592" y="1199344"/>
                <a:ext cx="1136590" cy="882915"/>
              </a:xfrm>
              <a:custGeom>
                <a:avLst/>
                <a:gdLst/>
                <a:ahLst/>
                <a:cxnLst/>
                <a:rect l="l" t="t" r="r" b="b"/>
                <a:pathLst>
                  <a:path w="12029" h="9344" extrusionOk="0">
                    <a:moveTo>
                      <a:pt x="5629" y="1"/>
                    </a:moveTo>
                    <a:cubicBezTo>
                      <a:pt x="4033" y="1"/>
                      <a:pt x="2566" y="755"/>
                      <a:pt x="1623" y="2016"/>
                    </a:cubicBezTo>
                    <a:cubicBezTo>
                      <a:pt x="325" y="3737"/>
                      <a:pt x="0" y="6383"/>
                      <a:pt x="1584" y="9343"/>
                    </a:cubicBezTo>
                    <a:cubicBezTo>
                      <a:pt x="1249" y="7288"/>
                      <a:pt x="1771" y="4023"/>
                      <a:pt x="2951" y="3000"/>
                    </a:cubicBezTo>
                    <a:lnTo>
                      <a:pt x="2951" y="3000"/>
                    </a:lnTo>
                    <a:cubicBezTo>
                      <a:pt x="2833" y="3501"/>
                      <a:pt x="2666" y="3816"/>
                      <a:pt x="2410" y="4514"/>
                    </a:cubicBezTo>
                    <a:cubicBezTo>
                      <a:pt x="3905" y="4170"/>
                      <a:pt x="5616" y="3433"/>
                      <a:pt x="6806" y="2095"/>
                    </a:cubicBezTo>
                    <a:lnTo>
                      <a:pt x="6806" y="2095"/>
                    </a:lnTo>
                    <a:cubicBezTo>
                      <a:pt x="6737" y="2400"/>
                      <a:pt x="6275" y="2990"/>
                      <a:pt x="6009" y="3275"/>
                    </a:cubicBezTo>
                    <a:cubicBezTo>
                      <a:pt x="6061" y="3282"/>
                      <a:pt x="6116" y="3285"/>
                      <a:pt x="6173" y="3285"/>
                    </a:cubicBezTo>
                    <a:cubicBezTo>
                      <a:pt x="6801" y="3285"/>
                      <a:pt x="7760" y="2906"/>
                      <a:pt x="8085" y="2420"/>
                    </a:cubicBezTo>
                    <a:cubicBezTo>
                      <a:pt x="8242" y="3049"/>
                      <a:pt x="8616" y="3383"/>
                      <a:pt x="9550" y="3521"/>
                    </a:cubicBezTo>
                    <a:cubicBezTo>
                      <a:pt x="9373" y="3177"/>
                      <a:pt x="9068" y="2793"/>
                      <a:pt x="9048" y="2390"/>
                    </a:cubicBezTo>
                    <a:lnTo>
                      <a:pt x="9048" y="2390"/>
                    </a:lnTo>
                    <a:cubicBezTo>
                      <a:pt x="10356" y="3256"/>
                      <a:pt x="11409" y="5665"/>
                      <a:pt x="11704" y="7416"/>
                    </a:cubicBezTo>
                    <a:cubicBezTo>
                      <a:pt x="11959" y="6649"/>
                      <a:pt x="12028" y="5763"/>
                      <a:pt x="11959" y="4888"/>
                    </a:cubicBezTo>
                    <a:cubicBezTo>
                      <a:pt x="11760" y="2704"/>
                      <a:pt x="10591" y="588"/>
                      <a:pt x="8962" y="588"/>
                    </a:cubicBezTo>
                    <a:cubicBezTo>
                      <a:pt x="8743" y="588"/>
                      <a:pt x="8516" y="627"/>
                      <a:pt x="8281" y="708"/>
                    </a:cubicBezTo>
                    <a:cubicBezTo>
                      <a:pt x="7402" y="224"/>
                      <a:pt x="6496" y="1"/>
                      <a:pt x="5629"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6" name="Google Shape;646;p38"/>
              <p:cNvSpPr/>
              <p:nvPr/>
            </p:nvSpPr>
            <p:spPr>
              <a:xfrm>
                <a:off x="1077797" y="1199344"/>
                <a:ext cx="976812" cy="462812"/>
              </a:xfrm>
              <a:custGeom>
                <a:avLst/>
                <a:gdLst/>
                <a:ahLst/>
                <a:cxnLst/>
                <a:rect l="l" t="t" r="r" b="b"/>
                <a:pathLst>
                  <a:path w="10338" h="4898" extrusionOk="0">
                    <a:moveTo>
                      <a:pt x="4014" y="1"/>
                    </a:moveTo>
                    <a:cubicBezTo>
                      <a:pt x="2420" y="1"/>
                      <a:pt x="950" y="755"/>
                      <a:pt x="1" y="2016"/>
                    </a:cubicBezTo>
                    <a:cubicBezTo>
                      <a:pt x="591" y="1535"/>
                      <a:pt x="1279" y="1171"/>
                      <a:pt x="2007" y="944"/>
                    </a:cubicBezTo>
                    <a:cubicBezTo>
                      <a:pt x="2539" y="785"/>
                      <a:pt x="3094" y="709"/>
                      <a:pt x="3644" y="709"/>
                    </a:cubicBezTo>
                    <a:cubicBezTo>
                      <a:pt x="4589" y="709"/>
                      <a:pt x="5522" y="935"/>
                      <a:pt x="6305" y="1357"/>
                    </a:cubicBezTo>
                    <a:cubicBezTo>
                      <a:pt x="6509" y="1296"/>
                      <a:pt x="6717" y="1268"/>
                      <a:pt x="6924" y="1268"/>
                    </a:cubicBezTo>
                    <a:cubicBezTo>
                      <a:pt x="7849" y="1268"/>
                      <a:pt x="8772" y="1834"/>
                      <a:pt x="9334" y="2597"/>
                    </a:cubicBezTo>
                    <a:cubicBezTo>
                      <a:pt x="9836" y="3275"/>
                      <a:pt x="10121" y="4072"/>
                      <a:pt x="10337" y="4898"/>
                    </a:cubicBezTo>
                    <a:cubicBezTo>
                      <a:pt x="10147" y="2700"/>
                      <a:pt x="8982" y="585"/>
                      <a:pt x="7351" y="585"/>
                    </a:cubicBezTo>
                    <a:cubicBezTo>
                      <a:pt x="7128" y="585"/>
                      <a:pt x="6897" y="625"/>
                      <a:pt x="6659" y="708"/>
                    </a:cubicBezTo>
                    <a:cubicBezTo>
                      <a:pt x="5783" y="224"/>
                      <a:pt x="4880" y="1"/>
                      <a:pt x="4014" y="1"/>
                    </a:cubicBezTo>
                    <a:close/>
                  </a:path>
                </a:pathLst>
              </a:custGeom>
              <a:solidFill>
                <a:srgbClr val="A1581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sp>
        <p:nvSpPr>
          <p:cNvPr id="647" name="Google Shape;647;p38"/>
          <p:cNvSpPr/>
          <p:nvPr/>
        </p:nvSpPr>
        <p:spPr>
          <a:xfrm rot="-4487292" flipH="1">
            <a:off x="9778810" y="-1482712"/>
            <a:ext cx="2187235" cy="3626872"/>
          </a:xfrm>
          <a:custGeom>
            <a:avLst/>
            <a:gdLst/>
            <a:ahLst/>
            <a:cxnLst/>
            <a:rect l="l" t="t" r="r" b="b"/>
            <a:pathLst>
              <a:path w="5095" h="8449" extrusionOk="0">
                <a:moveTo>
                  <a:pt x="3682" y="241"/>
                </a:moveTo>
                <a:cubicBezTo>
                  <a:pt x="3958" y="241"/>
                  <a:pt x="4222" y="334"/>
                  <a:pt x="4456" y="482"/>
                </a:cubicBezTo>
                <a:cubicBezTo>
                  <a:pt x="4721" y="640"/>
                  <a:pt x="4751" y="915"/>
                  <a:pt x="4584" y="1171"/>
                </a:cubicBezTo>
                <a:cubicBezTo>
                  <a:pt x="4426" y="1427"/>
                  <a:pt x="4180" y="1564"/>
                  <a:pt x="3895" y="1613"/>
                </a:cubicBezTo>
                <a:cubicBezTo>
                  <a:pt x="3748" y="1643"/>
                  <a:pt x="3610" y="1653"/>
                  <a:pt x="3462" y="1663"/>
                </a:cubicBezTo>
                <a:cubicBezTo>
                  <a:pt x="3315" y="1643"/>
                  <a:pt x="3177" y="1623"/>
                  <a:pt x="3020" y="1604"/>
                </a:cubicBezTo>
                <a:cubicBezTo>
                  <a:pt x="2921" y="1594"/>
                  <a:pt x="2862" y="1545"/>
                  <a:pt x="2853" y="1446"/>
                </a:cubicBezTo>
                <a:cubicBezTo>
                  <a:pt x="2823" y="1259"/>
                  <a:pt x="2774" y="1082"/>
                  <a:pt x="2803" y="905"/>
                </a:cubicBezTo>
                <a:cubicBezTo>
                  <a:pt x="2853" y="571"/>
                  <a:pt x="3049" y="374"/>
                  <a:pt x="3354" y="286"/>
                </a:cubicBezTo>
                <a:cubicBezTo>
                  <a:pt x="3465" y="255"/>
                  <a:pt x="3574" y="241"/>
                  <a:pt x="3682" y="241"/>
                </a:cubicBezTo>
                <a:close/>
                <a:moveTo>
                  <a:pt x="1" y="0"/>
                </a:moveTo>
                <a:cubicBezTo>
                  <a:pt x="1" y="69"/>
                  <a:pt x="1" y="138"/>
                  <a:pt x="10" y="237"/>
                </a:cubicBezTo>
                <a:lnTo>
                  <a:pt x="482" y="600"/>
                </a:lnTo>
                <a:cubicBezTo>
                  <a:pt x="1151" y="1082"/>
                  <a:pt x="1849" y="1505"/>
                  <a:pt x="2646" y="1722"/>
                </a:cubicBezTo>
                <a:cubicBezTo>
                  <a:pt x="2735" y="1751"/>
                  <a:pt x="2784" y="1781"/>
                  <a:pt x="2823" y="1869"/>
                </a:cubicBezTo>
                <a:cubicBezTo>
                  <a:pt x="2872" y="1997"/>
                  <a:pt x="2921" y="2125"/>
                  <a:pt x="2990" y="2243"/>
                </a:cubicBezTo>
                <a:cubicBezTo>
                  <a:pt x="3128" y="2459"/>
                  <a:pt x="3285" y="2656"/>
                  <a:pt x="3433" y="2862"/>
                </a:cubicBezTo>
                <a:cubicBezTo>
                  <a:pt x="3679" y="3148"/>
                  <a:pt x="3944" y="3443"/>
                  <a:pt x="4190" y="3738"/>
                </a:cubicBezTo>
                <a:cubicBezTo>
                  <a:pt x="4515" y="4141"/>
                  <a:pt x="4741" y="4603"/>
                  <a:pt x="4810" y="5124"/>
                </a:cubicBezTo>
                <a:cubicBezTo>
                  <a:pt x="4859" y="5449"/>
                  <a:pt x="4898" y="5783"/>
                  <a:pt x="4810" y="6098"/>
                </a:cubicBezTo>
                <a:cubicBezTo>
                  <a:pt x="4741" y="6373"/>
                  <a:pt x="4633" y="6629"/>
                  <a:pt x="4515" y="6885"/>
                </a:cubicBezTo>
                <a:cubicBezTo>
                  <a:pt x="4436" y="7091"/>
                  <a:pt x="4269" y="7239"/>
                  <a:pt x="4102" y="7377"/>
                </a:cubicBezTo>
                <a:cubicBezTo>
                  <a:pt x="4023" y="7436"/>
                  <a:pt x="3964" y="7514"/>
                  <a:pt x="3895" y="7563"/>
                </a:cubicBezTo>
                <a:cubicBezTo>
                  <a:pt x="3718" y="7681"/>
                  <a:pt x="3551" y="7829"/>
                  <a:pt x="3364" y="7927"/>
                </a:cubicBezTo>
                <a:cubicBezTo>
                  <a:pt x="2915" y="8161"/>
                  <a:pt x="2440" y="8253"/>
                  <a:pt x="1938" y="8253"/>
                </a:cubicBezTo>
                <a:cubicBezTo>
                  <a:pt x="1912" y="8253"/>
                  <a:pt x="1885" y="8252"/>
                  <a:pt x="1859" y="8252"/>
                </a:cubicBezTo>
                <a:cubicBezTo>
                  <a:pt x="1309" y="8252"/>
                  <a:pt x="768" y="8173"/>
                  <a:pt x="217" y="8104"/>
                </a:cubicBezTo>
                <a:cubicBezTo>
                  <a:pt x="158" y="8095"/>
                  <a:pt x="79" y="8095"/>
                  <a:pt x="10" y="8095"/>
                </a:cubicBezTo>
                <a:lnTo>
                  <a:pt x="10" y="8252"/>
                </a:lnTo>
                <a:cubicBezTo>
                  <a:pt x="394" y="8301"/>
                  <a:pt x="768" y="8360"/>
                  <a:pt x="1151" y="8399"/>
                </a:cubicBezTo>
                <a:cubicBezTo>
                  <a:pt x="1466" y="8419"/>
                  <a:pt x="1790" y="8439"/>
                  <a:pt x="2125" y="8449"/>
                </a:cubicBezTo>
                <a:cubicBezTo>
                  <a:pt x="2607" y="8399"/>
                  <a:pt x="3069" y="8311"/>
                  <a:pt x="3492" y="8065"/>
                </a:cubicBezTo>
                <a:cubicBezTo>
                  <a:pt x="3669" y="7947"/>
                  <a:pt x="3856" y="7809"/>
                  <a:pt x="4043" y="7672"/>
                </a:cubicBezTo>
                <a:cubicBezTo>
                  <a:pt x="4092" y="7632"/>
                  <a:pt x="4131" y="7573"/>
                  <a:pt x="4180" y="7534"/>
                </a:cubicBezTo>
                <a:cubicBezTo>
                  <a:pt x="4721" y="7111"/>
                  <a:pt x="4977" y="6521"/>
                  <a:pt x="5026" y="5862"/>
                </a:cubicBezTo>
                <a:cubicBezTo>
                  <a:pt x="5095" y="4957"/>
                  <a:pt x="4829" y="4141"/>
                  <a:pt x="4180" y="3472"/>
                </a:cubicBezTo>
                <a:cubicBezTo>
                  <a:pt x="3807" y="3089"/>
                  <a:pt x="3492" y="2656"/>
                  <a:pt x="3197" y="2213"/>
                </a:cubicBezTo>
                <a:cubicBezTo>
                  <a:pt x="3138" y="2135"/>
                  <a:pt x="3099" y="2046"/>
                  <a:pt x="3059" y="1958"/>
                </a:cubicBezTo>
                <a:cubicBezTo>
                  <a:pt x="3049" y="1918"/>
                  <a:pt x="3049" y="1869"/>
                  <a:pt x="3030" y="1820"/>
                </a:cubicBezTo>
                <a:cubicBezTo>
                  <a:pt x="3082" y="1820"/>
                  <a:pt x="3121" y="1816"/>
                  <a:pt x="3159" y="1816"/>
                </a:cubicBezTo>
                <a:cubicBezTo>
                  <a:pt x="3178" y="1816"/>
                  <a:pt x="3197" y="1817"/>
                  <a:pt x="3217" y="1820"/>
                </a:cubicBezTo>
                <a:cubicBezTo>
                  <a:pt x="3300" y="1831"/>
                  <a:pt x="3382" y="1836"/>
                  <a:pt x="3465" y="1836"/>
                </a:cubicBezTo>
                <a:cubicBezTo>
                  <a:pt x="3683" y="1836"/>
                  <a:pt x="3897" y="1801"/>
                  <a:pt x="4111" y="1751"/>
                </a:cubicBezTo>
                <a:cubicBezTo>
                  <a:pt x="4456" y="1663"/>
                  <a:pt x="4692" y="1446"/>
                  <a:pt x="4829" y="1112"/>
                </a:cubicBezTo>
                <a:cubicBezTo>
                  <a:pt x="4918" y="876"/>
                  <a:pt x="4879" y="610"/>
                  <a:pt x="4682" y="443"/>
                </a:cubicBezTo>
                <a:cubicBezTo>
                  <a:pt x="4392" y="194"/>
                  <a:pt x="4079" y="69"/>
                  <a:pt x="3740" y="69"/>
                </a:cubicBezTo>
                <a:cubicBezTo>
                  <a:pt x="3584" y="69"/>
                  <a:pt x="3423" y="95"/>
                  <a:pt x="3256" y="148"/>
                </a:cubicBezTo>
                <a:cubicBezTo>
                  <a:pt x="3000" y="227"/>
                  <a:pt x="2833" y="414"/>
                  <a:pt x="2676" y="610"/>
                </a:cubicBezTo>
                <a:cubicBezTo>
                  <a:pt x="2587" y="905"/>
                  <a:pt x="2617" y="1200"/>
                  <a:pt x="2676" y="1515"/>
                </a:cubicBezTo>
                <a:cubicBezTo>
                  <a:pt x="2567" y="1495"/>
                  <a:pt x="2479" y="1466"/>
                  <a:pt x="2410" y="1446"/>
                </a:cubicBezTo>
                <a:cubicBezTo>
                  <a:pt x="1692" y="1200"/>
                  <a:pt x="1063" y="787"/>
                  <a:pt x="463" y="345"/>
                </a:cubicBezTo>
                <a:cubicBezTo>
                  <a:pt x="315" y="227"/>
                  <a:pt x="158" y="118"/>
                  <a:pt x="1"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8" name="Google Shape;648;p38"/>
          <p:cNvSpPr/>
          <p:nvPr/>
        </p:nvSpPr>
        <p:spPr>
          <a:xfrm>
            <a:off x="10329948" y="5184663"/>
            <a:ext cx="1364283" cy="1282220"/>
          </a:xfrm>
          <a:custGeom>
            <a:avLst/>
            <a:gdLst/>
            <a:ahLst/>
            <a:cxnLst/>
            <a:rect l="l" t="t" r="r" b="b"/>
            <a:pathLst>
              <a:path w="41030" h="38562" extrusionOk="0">
                <a:moveTo>
                  <a:pt x="26652" y="14311"/>
                </a:moveTo>
                <a:cubicBezTo>
                  <a:pt x="27920" y="14044"/>
                  <a:pt x="28987" y="13677"/>
                  <a:pt x="30022" y="13277"/>
                </a:cubicBezTo>
                <a:cubicBezTo>
                  <a:pt x="31556" y="12643"/>
                  <a:pt x="33057" y="12009"/>
                  <a:pt x="34658" y="11476"/>
                </a:cubicBezTo>
                <a:cubicBezTo>
                  <a:pt x="35926" y="11042"/>
                  <a:pt x="37260" y="10642"/>
                  <a:pt x="38694" y="10909"/>
                </a:cubicBezTo>
                <a:cubicBezTo>
                  <a:pt x="39495" y="11075"/>
                  <a:pt x="40062" y="11509"/>
                  <a:pt x="40596" y="12043"/>
                </a:cubicBezTo>
                <a:cubicBezTo>
                  <a:pt x="41029" y="12476"/>
                  <a:pt x="41029" y="13144"/>
                  <a:pt x="40596" y="13744"/>
                </a:cubicBezTo>
                <a:cubicBezTo>
                  <a:pt x="39995" y="14678"/>
                  <a:pt x="39362" y="15579"/>
                  <a:pt x="38561" y="16346"/>
                </a:cubicBezTo>
                <a:cubicBezTo>
                  <a:pt x="37227" y="17713"/>
                  <a:pt x="35826" y="19014"/>
                  <a:pt x="34391" y="20349"/>
                </a:cubicBezTo>
                <a:cubicBezTo>
                  <a:pt x="34191" y="20549"/>
                  <a:pt x="33924" y="20782"/>
                  <a:pt x="33691" y="20916"/>
                </a:cubicBezTo>
                <a:cubicBezTo>
                  <a:pt x="32423" y="21816"/>
                  <a:pt x="31189" y="22650"/>
                  <a:pt x="29921" y="23518"/>
                </a:cubicBezTo>
                <a:cubicBezTo>
                  <a:pt x="29721" y="23651"/>
                  <a:pt x="29555" y="23818"/>
                  <a:pt x="29388" y="23985"/>
                </a:cubicBezTo>
                <a:cubicBezTo>
                  <a:pt x="29188" y="24218"/>
                  <a:pt x="29088" y="24552"/>
                  <a:pt x="29388" y="24819"/>
                </a:cubicBezTo>
                <a:cubicBezTo>
                  <a:pt x="30855" y="26019"/>
                  <a:pt x="31589" y="27721"/>
                  <a:pt x="32423" y="29322"/>
                </a:cubicBezTo>
                <a:cubicBezTo>
                  <a:pt x="33391" y="31190"/>
                  <a:pt x="34158" y="33158"/>
                  <a:pt x="34525" y="35226"/>
                </a:cubicBezTo>
                <a:cubicBezTo>
                  <a:pt x="34858" y="36994"/>
                  <a:pt x="33024" y="38562"/>
                  <a:pt x="31189" y="38061"/>
                </a:cubicBezTo>
                <a:cubicBezTo>
                  <a:pt x="29421" y="37561"/>
                  <a:pt x="27853" y="36694"/>
                  <a:pt x="26652" y="35226"/>
                </a:cubicBezTo>
                <a:cubicBezTo>
                  <a:pt x="25251" y="33625"/>
                  <a:pt x="24051" y="31824"/>
                  <a:pt x="22349" y="30523"/>
                </a:cubicBezTo>
                <a:cubicBezTo>
                  <a:pt x="21149" y="29622"/>
                  <a:pt x="20014" y="28588"/>
                  <a:pt x="18814" y="27687"/>
                </a:cubicBezTo>
                <a:cubicBezTo>
                  <a:pt x="18013" y="27053"/>
                  <a:pt x="17813" y="27020"/>
                  <a:pt x="16979" y="27587"/>
                </a:cubicBezTo>
                <a:cubicBezTo>
                  <a:pt x="15178" y="28855"/>
                  <a:pt x="13310" y="30022"/>
                  <a:pt x="11575" y="31423"/>
                </a:cubicBezTo>
                <a:cubicBezTo>
                  <a:pt x="9874" y="32858"/>
                  <a:pt x="7906" y="33925"/>
                  <a:pt x="5704" y="34659"/>
                </a:cubicBezTo>
                <a:cubicBezTo>
                  <a:pt x="5137" y="33892"/>
                  <a:pt x="4537" y="33158"/>
                  <a:pt x="4003" y="32357"/>
                </a:cubicBezTo>
                <a:cubicBezTo>
                  <a:pt x="3870" y="32191"/>
                  <a:pt x="3903" y="31824"/>
                  <a:pt x="4003" y="31557"/>
                </a:cubicBezTo>
                <a:cubicBezTo>
                  <a:pt x="4470" y="30122"/>
                  <a:pt x="4904" y="28688"/>
                  <a:pt x="5404" y="27254"/>
                </a:cubicBezTo>
                <a:cubicBezTo>
                  <a:pt x="6071" y="25252"/>
                  <a:pt x="7072" y="23418"/>
                  <a:pt x="8173" y="21583"/>
                </a:cubicBezTo>
                <a:cubicBezTo>
                  <a:pt x="8706" y="20682"/>
                  <a:pt x="8740" y="20582"/>
                  <a:pt x="7906" y="19848"/>
                </a:cubicBezTo>
                <a:cubicBezTo>
                  <a:pt x="6838" y="18848"/>
                  <a:pt x="5671" y="17880"/>
                  <a:pt x="4537" y="16980"/>
                </a:cubicBezTo>
                <a:cubicBezTo>
                  <a:pt x="3870" y="16413"/>
                  <a:pt x="3236" y="15845"/>
                  <a:pt x="2735" y="15145"/>
                </a:cubicBezTo>
                <a:cubicBezTo>
                  <a:pt x="2235" y="14378"/>
                  <a:pt x="1635" y="13644"/>
                  <a:pt x="1068" y="12910"/>
                </a:cubicBezTo>
                <a:cubicBezTo>
                  <a:pt x="867" y="12643"/>
                  <a:pt x="667" y="12343"/>
                  <a:pt x="534" y="12043"/>
                </a:cubicBezTo>
                <a:cubicBezTo>
                  <a:pt x="0" y="10575"/>
                  <a:pt x="534" y="9674"/>
                  <a:pt x="2035" y="9307"/>
                </a:cubicBezTo>
                <a:cubicBezTo>
                  <a:pt x="3736" y="8874"/>
                  <a:pt x="5471" y="8974"/>
                  <a:pt x="7139" y="9641"/>
                </a:cubicBezTo>
                <a:cubicBezTo>
                  <a:pt x="9140" y="10408"/>
                  <a:pt x="11041" y="11309"/>
                  <a:pt x="13009" y="12143"/>
                </a:cubicBezTo>
                <a:cubicBezTo>
                  <a:pt x="13210" y="12210"/>
                  <a:pt x="13376" y="12343"/>
                  <a:pt x="13543" y="12376"/>
                </a:cubicBezTo>
                <a:cubicBezTo>
                  <a:pt x="13877" y="12510"/>
                  <a:pt x="14144" y="12476"/>
                  <a:pt x="14377" y="12176"/>
                </a:cubicBezTo>
                <a:cubicBezTo>
                  <a:pt x="14644" y="11809"/>
                  <a:pt x="14911" y="11476"/>
                  <a:pt x="15178" y="11075"/>
                </a:cubicBezTo>
                <a:cubicBezTo>
                  <a:pt x="17546" y="7373"/>
                  <a:pt x="20682" y="4337"/>
                  <a:pt x="23917" y="1402"/>
                </a:cubicBezTo>
                <a:cubicBezTo>
                  <a:pt x="25552" y="1"/>
                  <a:pt x="27687" y="1235"/>
                  <a:pt x="28187" y="2636"/>
                </a:cubicBezTo>
                <a:cubicBezTo>
                  <a:pt x="28654" y="3870"/>
                  <a:pt x="28487" y="5138"/>
                  <a:pt x="28220" y="6372"/>
                </a:cubicBezTo>
                <a:cubicBezTo>
                  <a:pt x="27753" y="8507"/>
                  <a:pt x="27253" y="10575"/>
                  <a:pt x="26819" y="12710"/>
                </a:cubicBezTo>
                <a:cubicBezTo>
                  <a:pt x="26719" y="13210"/>
                  <a:pt x="26719" y="13677"/>
                  <a:pt x="26652" y="14311"/>
                </a:cubicBezTo>
                <a:close/>
                <a:moveTo>
                  <a:pt x="27019" y="2169"/>
                </a:moveTo>
                <a:cubicBezTo>
                  <a:pt x="26152" y="2136"/>
                  <a:pt x="25585" y="2503"/>
                  <a:pt x="25051" y="2970"/>
                </a:cubicBezTo>
                <a:cubicBezTo>
                  <a:pt x="23484" y="4371"/>
                  <a:pt x="21849" y="5805"/>
                  <a:pt x="20548" y="7506"/>
                </a:cubicBezTo>
                <a:cubicBezTo>
                  <a:pt x="19381" y="9041"/>
                  <a:pt x="18113" y="10508"/>
                  <a:pt x="16912" y="12009"/>
                </a:cubicBezTo>
                <a:cubicBezTo>
                  <a:pt x="16712" y="12276"/>
                  <a:pt x="16579" y="12543"/>
                  <a:pt x="16445" y="12810"/>
                </a:cubicBezTo>
                <a:cubicBezTo>
                  <a:pt x="15845" y="14244"/>
                  <a:pt x="15845" y="14244"/>
                  <a:pt x="14244" y="13977"/>
                </a:cubicBezTo>
                <a:cubicBezTo>
                  <a:pt x="14010" y="13911"/>
                  <a:pt x="13743" y="13811"/>
                  <a:pt x="13510" y="13677"/>
                </a:cubicBezTo>
                <a:cubicBezTo>
                  <a:pt x="12943" y="13377"/>
                  <a:pt x="12409" y="13110"/>
                  <a:pt x="11875" y="12843"/>
                </a:cubicBezTo>
                <a:cubicBezTo>
                  <a:pt x="11008" y="12443"/>
                  <a:pt x="10074" y="12076"/>
                  <a:pt x="9240" y="11676"/>
                </a:cubicBezTo>
                <a:cubicBezTo>
                  <a:pt x="7639" y="10909"/>
                  <a:pt x="6004" y="10275"/>
                  <a:pt x="4170" y="10141"/>
                </a:cubicBezTo>
                <a:cubicBezTo>
                  <a:pt x="2969" y="10041"/>
                  <a:pt x="2702" y="10475"/>
                  <a:pt x="2702" y="11542"/>
                </a:cubicBezTo>
                <a:cubicBezTo>
                  <a:pt x="2702" y="11843"/>
                  <a:pt x="2769" y="12176"/>
                  <a:pt x="2969" y="12443"/>
                </a:cubicBezTo>
                <a:cubicBezTo>
                  <a:pt x="3803" y="13611"/>
                  <a:pt x="4570" y="14845"/>
                  <a:pt x="5571" y="15845"/>
                </a:cubicBezTo>
                <a:cubicBezTo>
                  <a:pt x="7005" y="17313"/>
                  <a:pt x="8740" y="18381"/>
                  <a:pt x="10541" y="19381"/>
                </a:cubicBezTo>
                <a:cubicBezTo>
                  <a:pt x="11575" y="19982"/>
                  <a:pt x="11642" y="20082"/>
                  <a:pt x="11075" y="21183"/>
                </a:cubicBezTo>
                <a:cubicBezTo>
                  <a:pt x="11008" y="21349"/>
                  <a:pt x="10875" y="21550"/>
                  <a:pt x="10808" y="21716"/>
                </a:cubicBezTo>
                <a:cubicBezTo>
                  <a:pt x="9974" y="23317"/>
                  <a:pt x="9007" y="24852"/>
                  <a:pt x="8306" y="26486"/>
                </a:cubicBezTo>
                <a:cubicBezTo>
                  <a:pt x="7505" y="28288"/>
                  <a:pt x="6872" y="30156"/>
                  <a:pt x="6205" y="31990"/>
                </a:cubicBezTo>
                <a:cubicBezTo>
                  <a:pt x="6071" y="32257"/>
                  <a:pt x="6171" y="32624"/>
                  <a:pt x="6138" y="33158"/>
                </a:cubicBezTo>
                <a:cubicBezTo>
                  <a:pt x="6638" y="32891"/>
                  <a:pt x="6972" y="32791"/>
                  <a:pt x="7305" y="32624"/>
                </a:cubicBezTo>
                <a:cubicBezTo>
                  <a:pt x="7572" y="32491"/>
                  <a:pt x="7839" y="32324"/>
                  <a:pt x="8073" y="32157"/>
                </a:cubicBezTo>
                <a:cubicBezTo>
                  <a:pt x="9140" y="31523"/>
                  <a:pt x="10241" y="31023"/>
                  <a:pt x="11175" y="30256"/>
                </a:cubicBezTo>
                <a:cubicBezTo>
                  <a:pt x="12976" y="28755"/>
                  <a:pt x="15078" y="27687"/>
                  <a:pt x="16512" y="25753"/>
                </a:cubicBezTo>
                <a:cubicBezTo>
                  <a:pt x="16745" y="25386"/>
                  <a:pt x="17079" y="25352"/>
                  <a:pt x="17479" y="25652"/>
                </a:cubicBezTo>
                <a:cubicBezTo>
                  <a:pt x="18013" y="26086"/>
                  <a:pt x="18580" y="26553"/>
                  <a:pt x="19147" y="27020"/>
                </a:cubicBezTo>
                <a:cubicBezTo>
                  <a:pt x="20815" y="28388"/>
                  <a:pt x="22516" y="29722"/>
                  <a:pt x="24151" y="31190"/>
                </a:cubicBezTo>
                <a:cubicBezTo>
                  <a:pt x="25752" y="32591"/>
                  <a:pt x="27053" y="34392"/>
                  <a:pt x="28821" y="35693"/>
                </a:cubicBezTo>
                <a:cubicBezTo>
                  <a:pt x="29521" y="36227"/>
                  <a:pt x="30222" y="36527"/>
                  <a:pt x="30989" y="36794"/>
                </a:cubicBezTo>
                <a:cubicBezTo>
                  <a:pt x="31856" y="37027"/>
                  <a:pt x="32256" y="36827"/>
                  <a:pt x="32757" y="35993"/>
                </a:cubicBezTo>
                <a:cubicBezTo>
                  <a:pt x="33157" y="35359"/>
                  <a:pt x="33324" y="34692"/>
                  <a:pt x="33157" y="33992"/>
                </a:cubicBezTo>
                <a:cubicBezTo>
                  <a:pt x="32924" y="33225"/>
                  <a:pt x="32723" y="32457"/>
                  <a:pt x="32457" y="31690"/>
                </a:cubicBezTo>
                <a:cubicBezTo>
                  <a:pt x="31623" y="29222"/>
                  <a:pt x="30222" y="27154"/>
                  <a:pt x="28721" y="25052"/>
                </a:cubicBezTo>
                <a:cubicBezTo>
                  <a:pt x="28420" y="24685"/>
                  <a:pt x="28220" y="24218"/>
                  <a:pt x="28053" y="23818"/>
                </a:cubicBezTo>
                <a:cubicBezTo>
                  <a:pt x="27887" y="23384"/>
                  <a:pt x="28087" y="23017"/>
                  <a:pt x="28454" y="22784"/>
                </a:cubicBezTo>
                <a:cubicBezTo>
                  <a:pt x="29555" y="21983"/>
                  <a:pt x="30622" y="21183"/>
                  <a:pt x="31689" y="20349"/>
                </a:cubicBezTo>
                <a:cubicBezTo>
                  <a:pt x="34225" y="18347"/>
                  <a:pt x="36459" y="16012"/>
                  <a:pt x="38528" y="13510"/>
                </a:cubicBezTo>
                <a:cubicBezTo>
                  <a:pt x="38895" y="13043"/>
                  <a:pt x="39228" y="12510"/>
                  <a:pt x="39395" y="11943"/>
                </a:cubicBezTo>
                <a:cubicBezTo>
                  <a:pt x="38528" y="11609"/>
                  <a:pt x="38127" y="11509"/>
                  <a:pt x="37293" y="11809"/>
                </a:cubicBezTo>
                <a:cubicBezTo>
                  <a:pt x="35926" y="12276"/>
                  <a:pt x="34591" y="12777"/>
                  <a:pt x="33257" y="13310"/>
                </a:cubicBezTo>
                <a:cubicBezTo>
                  <a:pt x="32056" y="13811"/>
                  <a:pt x="30889" y="14378"/>
                  <a:pt x="29621" y="14811"/>
                </a:cubicBezTo>
                <a:cubicBezTo>
                  <a:pt x="28354" y="15278"/>
                  <a:pt x="27186" y="15845"/>
                  <a:pt x="26052" y="16613"/>
                </a:cubicBezTo>
                <a:cubicBezTo>
                  <a:pt x="25251" y="17146"/>
                  <a:pt x="24918" y="17013"/>
                  <a:pt x="24418" y="16179"/>
                </a:cubicBezTo>
                <a:cubicBezTo>
                  <a:pt x="24084" y="15645"/>
                  <a:pt x="24084" y="15112"/>
                  <a:pt x="24351" y="14511"/>
                </a:cubicBezTo>
                <a:cubicBezTo>
                  <a:pt x="24618" y="13811"/>
                  <a:pt x="24918" y="13110"/>
                  <a:pt x="25118" y="12376"/>
                </a:cubicBezTo>
                <a:cubicBezTo>
                  <a:pt x="25752" y="10208"/>
                  <a:pt x="26352" y="8007"/>
                  <a:pt x="26886" y="5805"/>
                </a:cubicBezTo>
                <a:cubicBezTo>
                  <a:pt x="27186" y="4671"/>
                  <a:pt x="27253" y="3470"/>
                  <a:pt x="27019" y="2169"/>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9" name="Google Shape;649;p38"/>
          <p:cNvSpPr/>
          <p:nvPr/>
        </p:nvSpPr>
        <p:spPr>
          <a:xfrm>
            <a:off x="3289808" y="650010"/>
            <a:ext cx="775868" cy="803314"/>
          </a:xfrm>
          <a:custGeom>
            <a:avLst/>
            <a:gdLst/>
            <a:ahLst/>
            <a:cxnLst/>
            <a:rect l="l" t="t" r="r" b="b"/>
            <a:pathLst>
              <a:path w="41497" h="42965" extrusionOk="0">
                <a:moveTo>
                  <a:pt x="19481" y="42964"/>
                </a:moveTo>
                <a:cubicBezTo>
                  <a:pt x="19281" y="42497"/>
                  <a:pt x="19014" y="42130"/>
                  <a:pt x="18914" y="41730"/>
                </a:cubicBezTo>
                <a:cubicBezTo>
                  <a:pt x="18213" y="39829"/>
                  <a:pt x="17613" y="37861"/>
                  <a:pt x="16845" y="35959"/>
                </a:cubicBezTo>
                <a:cubicBezTo>
                  <a:pt x="15911" y="33491"/>
                  <a:pt x="14844" y="31056"/>
                  <a:pt x="13910" y="28654"/>
                </a:cubicBezTo>
                <a:cubicBezTo>
                  <a:pt x="13610" y="27954"/>
                  <a:pt x="13143" y="27620"/>
                  <a:pt x="12442" y="27453"/>
                </a:cubicBezTo>
                <a:cubicBezTo>
                  <a:pt x="10274" y="26953"/>
                  <a:pt x="8106" y="26419"/>
                  <a:pt x="5938" y="25885"/>
                </a:cubicBezTo>
                <a:cubicBezTo>
                  <a:pt x="4403" y="25485"/>
                  <a:pt x="2869" y="25018"/>
                  <a:pt x="1401" y="24518"/>
                </a:cubicBezTo>
                <a:cubicBezTo>
                  <a:pt x="567" y="24284"/>
                  <a:pt x="0" y="23717"/>
                  <a:pt x="67" y="22616"/>
                </a:cubicBezTo>
                <a:cubicBezTo>
                  <a:pt x="901" y="22216"/>
                  <a:pt x="1768" y="21716"/>
                  <a:pt x="2669" y="21482"/>
                </a:cubicBezTo>
                <a:cubicBezTo>
                  <a:pt x="5304" y="20815"/>
                  <a:pt x="7906" y="19881"/>
                  <a:pt x="10341" y="18780"/>
                </a:cubicBezTo>
                <a:cubicBezTo>
                  <a:pt x="11075" y="18447"/>
                  <a:pt x="11842" y="18180"/>
                  <a:pt x="12609" y="17880"/>
                </a:cubicBezTo>
                <a:cubicBezTo>
                  <a:pt x="13310" y="17613"/>
                  <a:pt x="13643" y="17012"/>
                  <a:pt x="13910" y="16312"/>
                </a:cubicBezTo>
                <a:cubicBezTo>
                  <a:pt x="15244" y="11875"/>
                  <a:pt x="16645" y="7405"/>
                  <a:pt x="18013" y="3002"/>
                </a:cubicBezTo>
                <a:cubicBezTo>
                  <a:pt x="18213" y="2369"/>
                  <a:pt x="18347" y="1701"/>
                  <a:pt x="18580" y="1101"/>
                </a:cubicBezTo>
                <a:cubicBezTo>
                  <a:pt x="18680" y="701"/>
                  <a:pt x="18914" y="334"/>
                  <a:pt x="19180" y="134"/>
                </a:cubicBezTo>
                <a:cubicBezTo>
                  <a:pt x="19347" y="0"/>
                  <a:pt x="19881" y="0"/>
                  <a:pt x="20014" y="134"/>
                </a:cubicBezTo>
                <a:cubicBezTo>
                  <a:pt x="20515" y="801"/>
                  <a:pt x="21149" y="1368"/>
                  <a:pt x="21315" y="2235"/>
                </a:cubicBezTo>
                <a:cubicBezTo>
                  <a:pt x="21582" y="3403"/>
                  <a:pt x="22016" y="4537"/>
                  <a:pt x="22416" y="5671"/>
                </a:cubicBezTo>
                <a:cubicBezTo>
                  <a:pt x="22449" y="5838"/>
                  <a:pt x="22583" y="6004"/>
                  <a:pt x="22583" y="6171"/>
                </a:cubicBezTo>
                <a:cubicBezTo>
                  <a:pt x="22983" y="9007"/>
                  <a:pt x="24151" y="11642"/>
                  <a:pt x="24951" y="14377"/>
                </a:cubicBezTo>
                <a:cubicBezTo>
                  <a:pt x="25652" y="16712"/>
                  <a:pt x="25518" y="16712"/>
                  <a:pt x="28287" y="17046"/>
                </a:cubicBezTo>
                <a:cubicBezTo>
                  <a:pt x="29821" y="17246"/>
                  <a:pt x="31356" y="17479"/>
                  <a:pt x="32924" y="17713"/>
                </a:cubicBezTo>
                <a:cubicBezTo>
                  <a:pt x="35192" y="18147"/>
                  <a:pt x="37494" y="18547"/>
                  <a:pt x="39762" y="19014"/>
                </a:cubicBezTo>
                <a:cubicBezTo>
                  <a:pt x="40429" y="19147"/>
                  <a:pt x="41196" y="19181"/>
                  <a:pt x="41496" y="20181"/>
                </a:cubicBezTo>
                <a:cubicBezTo>
                  <a:pt x="41196" y="20381"/>
                  <a:pt x="40863" y="20648"/>
                  <a:pt x="40529" y="20848"/>
                </a:cubicBezTo>
                <a:cubicBezTo>
                  <a:pt x="37427" y="22650"/>
                  <a:pt x="34225" y="24418"/>
                  <a:pt x="31089" y="26152"/>
                </a:cubicBezTo>
                <a:cubicBezTo>
                  <a:pt x="29421" y="27053"/>
                  <a:pt x="27687" y="27920"/>
                  <a:pt x="25952" y="28721"/>
                </a:cubicBezTo>
                <a:cubicBezTo>
                  <a:pt x="24885" y="29188"/>
                  <a:pt x="24317" y="29855"/>
                  <a:pt x="24017" y="30922"/>
                </a:cubicBezTo>
                <a:cubicBezTo>
                  <a:pt x="23117" y="34358"/>
                  <a:pt x="22116" y="37727"/>
                  <a:pt x="21149" y="41096"/>
                </a:cubicBezTo>
                <a:cubicBezTo>
                  <a:pt x="20848" y="41830"/>
                  <a:pt x="20481" y="42564"/>
                  <a:pt x="19481" y="42964"/>
                </a:cubicBezTo>
                <a:close/>
                <a:moveTo>
                  <a:pt x="21249" y="19981"/>
                </a:moveTo>
                <a:cubicBezTo>
                  <a:pt x="20515" y="22016"/>
                  <a:pt x="20181" y="23951"/>
                  <a:pt x="20181" y="25952"/>
                </a:cubicBezTo>
                <a:cubicBezTo>
                  <a:pt x="20815" y="24184"/>
                  <a:pt x="21282" y="22350"/>
                  <a:pt x="21682" y="20548"/>
                </a:cubicBezTo>
                <a:cubicBezTo>
                  <a:pt x="21682" y="20448"/>
                  <a:pt x="21482" y="20281"/>
                  <a:pt x="21249" y="19981"/>
                </a:cubicBezTo>
                <a:close/>
                <a:moveTo>
                  <a:pt x="20014" y="33724"/>
                </a:moveTo>
                <a:cubicBezTo>
                  <a:pt x="20982" y="32056"/>
                  <a:pt x="21149" y="31323"/>
                  <a:pt x="20682" y="30355"/>
                </a:cubicBezTo>
                <a:cubicBezTo>
                  <a:pt x="20148" y="31156"/>
                  <a:pt x="19881" y="32190"/>
                  <a:pt x="20014" y="33724"/>
                </a:cubicBezTo>
                <a:close/>
                <a:moveTo>
                  <a:pt x="16612" y="16112"/>
                </a:moveTo>
                <a:cubicBezTo>
                  <a:pt x="17312" y="14811"/>
                  <a:pt x="16812" y="13343"/>
                  <a:pt x="17079" y="12009"/>
                </a:cubicBezTo>
                <a:cubicBezTo>
                  <a:pt x="16645" y="13343"/>
                  <a:pt x="16112" y="14644"/>
                  <a:pt x="16612" y="16112"/>
                </a:cubicBezTo>
                <a:close/>
                <a:moveTo>
                  <a:pt x="22283" y="24451"/>
                </a:moveTo>
                <a:cubicBezTo>
                  <a:pt x="22149" y="24384"/>
                  <a:pt x="22083" y="24384"/>
                  <a:pt x="21949" y="24351"/>
                </a:cubicBezTo>
                <a:cubicBezTo>
                  <a:pt x="21182" y="25652"/>
                  <a:pt x="21149" y="26286"/>
                  <a:pt x="21816" y="27053"/>
                </a:cubicBezTo>
                <a:cubicBezTo>
                  <a:pt x="21949" y="26152"/>
                  <a:pt x="22116" y="25285"/>
                  <a:pt x="22283" y="24451"/>
                </a:cubicBezTo>
                <a:close/>
                <a:moveTo>
                  <a:pt x="15278" y="22283"/>
                </a:moveTo>
                <a:cubicBezTo>
                  <a:pt x="15511" y="21115"/>
                  <a:pt x="16112" y="20015"/>
                  <a:pt x="15911" y="18547"/>
                </a:cubicBezTo>
                <a:cubicBezTo>
                  <a:pt x="15244" y="19981"/>
                  <a:pt x="14977" y="21449"/>
                  <a:pt x="15278" y="22283"/>
                </a:cubicBezTo>
                <a:close/>
                <a:moveTo>
                  <a:pt x="11241" y="20281"/>
                </a:moveTo>
                <a:cubicBezTo>
                  <a:pt x="10141" y="20782"/>
                  <a:pt x="10608" y="21549"/>
                  <a:pt x="10774" y="22283"/>
                </a:cubicBezTo>
                <a:cubicBezTo>
                  <a:pt x="10941" y="21616"/>
                  <a:pt x="11108" y="20949"/>
                  <a:pt x="11241" y="20281"/>
                </a:cubicBezTo>
                <a:close/>
                <a:moveTo>
                  <a:pt x="8473" y="22850"/>
                </a:moveTo>
                <a:cubicBezTo>
                  <a:pt x="8606" y="22883"/>
                  <a:pt x="8740" y="22883"/>
                  <a:pt x="8906" y="22950"/>
                </a:cubicBezTo>
                <a:cubicBezTo>
                  <a:pt x="9007" y="22450"/>
                  <a:pt x="9107" y="21983"/>
                  <a:pt x="9240" y="21482"/>
                </a:cubicBezTo>
                <a:cubicBezTo>
                  <a:pt x="8439" y="21782"/>
                  <a:pt x="8139" y="22216"/>
                  <a:pt x="8473" y="22850"/>
                </a:cubicBezTo>
                <a:close/>
                <a:moveTo>
                  <a:pt x="11241" y="24451"/>
                </a:moveTo>
                <a:cubicBezTo>
                  <a:pt x="10307" y="24885"/>
                  <a:pt x="10307" y="24885"/>
                  <a:pt x="10674" y="25719"/>
                </a:cubicBezTo>
                <a:cubicBezTo>
                  <a:pt x="11275" y="25485"/>
                  <a:pt x="11408" y="25018"/>
                  <a:pt x="11241" y="24451"/>
                </a:cubicBezTo>
                <a:close/>
                <a:moveTo>
                  <a:pt x="21782" y="28054"/>
                </a:moveTo>
                <a:cubicBezTo>
                  <a:pt x="21649" y="28020"/>
                  <a:pt x="21549" y="28020"/>
                  <a:pt x="21449" y="27987"/>
                </a:cubicBezTo>
                <a:cubicBezTo>
                  <a:pt x="21215" y="28387"/>
                  <a:pt x="20848" y="28821"/>
                  <a:pt x="21449" y="29621"/>
                </a:cubicBezTo>
                <a:cubicBezTo>
                  <a:pt x="21616" y="28954"/>
                  <a:pt x="21682" y="28487"/>
                  <a:pt x="21782" y="28054"/>
                </a:cubicBezTo>
                <a:close/>
                <a:moveTo>
                  <a:pt x="17179" y="33191"/>
                </a:moveTo>
                <a:cubicBezTo>
                  <a:pt x="17779" y="32790"/>
                  <a:pt x="17880" y="32457"/>
                  <a:pt x="17446" y="32157"/>
                </a:cubicBezTo>
                <a:cubicBezTo>
                  <a:pt x="17346" y="32056"/>
                  <a:pt x="17146" y="32190"/>
                  <a:pt x="16979" y="32223"/>
                </a:cubicBezTo>
                <a:cubicBezTo>
                  <a:pt x="17012" y="32557"/>
                  <a:pt x="17112" y="32890"/>
                  <a:pt x="17179" y="33191"/>
                </a:cubicBezTo>
                <a:close/>
                <a:moveTo>
                  <a:pt x="19981" y="10775"/>
                </a:moveTo>
                <a:cubicBezTo>
                  <a:pt x="20081" y="10775"/>
                  <a:pt x="20181" y="10808"/>
                  <a:pt x="20281" y="10808"/>
                </a:cubicBezTo>
                <a:cubicBezTo>
                  <a:pt x="20415" y="10441"/>
                  <a:pt x="20648" y="10041"/>
                  <a:pt x="20181" y="9607"/>
                </a:cubicBezTo>
                <a:cubicBezTo>
                  <a:pt x="20148" y="9974"/>
                  <a:pt x="20081" y="10374"/>
                  <a:pt x="19981" y="10775"/>
                </a:cubicBezTo>
                <a:close/>
                <a:moveTo>
                  <a:pt x="19447" y="3369"/>
                </a:moveTo>
                <a:cubicBezTo>
                  <a:pt x="19247" y="3803"/>
                  <a:pt x="19114" y="4036"/>
                  <a:pt x="18847" y="4470"/>
                </a:cubicBezTo>
                <a:cubicBezTo>
                  <a:pt x="19681" y="4337"/>
                  <a:pt x="19647" y="3970"/>
                  <a:pt x="19447" y="3369"/>
                </a:cubicBezTo>
                <a:close/>
                <a:moveTo>
                  <a:pt x="22516" y="10808"/>
                </a:moveTo>
                <a:cubicBezTo>
                  <a:pt x="22650" y="10775"/>
                  <a:pt x="22783" y="10708"/>
                  <a:pt x="22950" y="10675"/>
                </a:cubicBezTo>
                <a:cubicBezTo>
                  <a:pt x="22816" y="10441"/>
                  <a:pt x="22750" y="10207"/>
                  <a:pt x="22616" y="9974"/>
                </a:cubicBezTo>
                <a:cubicBezTo>
                  <a:pt x="22516" y="10007"/>
                  <a:pt x="22449" y="10041"/>
                  <a:pt x="22349" y="10041"/>
                </a:cubicBezTo>
                <a:cubicBezTo>
                  <a:pt x="22383" y="10308"/>
                  <a:pt x="22483" y="10541"/>
                  <a:pt x="22516" y="10808"/>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nvGrpSpPr>
          <p:cNvPr id="650" name="Google Shape;650;p38"/>
          <p:cNvGrpSpPr/>
          <p:nvPr/>
        </p:nvGrpSpPr>
        <p:grpSpPr>
          <a:xfrm rot="10522604">
            <a:off x="8238131" y="3590035"/>
            <a:ext cx="2223737" cy="2327272"/>
            <a:chOff x="96402" y="217882"/>
            <a:chExt cx="1672017" cy="1749864"/>
          </a:xfrm>
        </p:grpSpPr>
        <p:sp>
          <p:nvSpPr>
            <p:cNvPr id="651" name="Google Shape;651;p38"/>
            <p:cNvSpPr/>
            <p:nvPr/>
          </p:nvSpPr>
          <p:spPr>
            <a:xfrm>
              <a:off x="703141" y="340930"/>
              <a:ext cx="236239" cy="288926"/>
            </a:xfrm>
            <a:custGeom>
              <a:avLst/>
              <a:gdLst/>
              <a:ahLst/>
              <a:cxnLst/>
              <a:rect l="l" t="t" r="r" b="b"/>
              <a:pathLst>
                <a:path w="695" h="850" extrusionOk="0">
                  <a:moveTo>
                    <a:pt x="96" y="1"/>
                  </a:moveTo>
                  <a:cubicBezTo>
                    <a:pt x="0" y="1"/>
                    <a:pt x="4" y="124"/>
                    <a:pt x="153" y="415"/>
                  </a:cubicBezTo>
                  <a:cubicBezTo>
                    <a:pt x="306" y="705"/>
                    <a:pt x="433" y="850"/>
                    <a:pt x="517" y="850"/>
                  </a:cubicBezTo>
                  <a:cubicBezTo>
                    <a:pt x="536" y="850"/>
                    <a:pt x="552" y="843"/>
                    <a:pt x="566" y="829"/>
                  </a:cubicBezTo>
                  <a:cubicBezTo>
                    <a:pt x="566" y="829"/>
                    <a:pt x="694" y="710"/>
                    <a:pt x="566" y="386"/>
                  </a:cubicBezTo>
                  <a:cubicBezTo>
                    <a:pt x="527" y="288"/>
                    <a:pt x="429" y="160"/>
                    <a:pt x="281" y="71"/>
                  </a:cubicBezTo>
                  <a:cubicBezTo>
                    <a:pt x="202" y="25"/>
                    <a:pt x="139" y="1"/>
                    <a:pt x="96" y="1"/>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52" name="Google Shape;652;p38"/>
            <p:cNvSpPr/>
            <p:nvPr/>
          </p:nvSpPr>
          <p:spPr>
            <a:xfrm>
              <a:off x="156906" y="1746803"/>
              <a:ext cx="371184" cy="220943"/>
            </a:xfrm>
            <a:custGeom>
              <a:avLst/>
              <a:gdLst/>
              <a:ahLst/>
              <a:cxnLst/>
              <a:rect l="l" t="t" r="r" b="b"/>
              <a:pathLst>
                <a:path w="1092" h="650" extrusionOk="0">
                  <a:moveTo>
                    <a:pt x="794" y="0"/>
                  </a:moveTo>
                  <a:cubicBezTo>
                    <a:pt x="729" y="0"/>
                    <a:pt x="652" y="17"/>
                    <a:pt x="570" y="66"/>
                  </a:cubicBezTo>
                  <a:cubicBezTo>
                    <a:pt x="482" y="115"/>
                    <a:pt x="433" y="125"/>
                    <a:pt x="315" y="233"/>
                  </a:cubicBezTo>
                  <a:cubicBezTo>
                    <a:pt x="1" y="535"/>
                    <a:pt x="18" y="649"/>
                    <a:pt x="166" y="649"/>
                  </a:cubicBezTo>
                  <a:cubicBezTo>
                    <a:pt x="274" y="649"/>
                    <a:pt x="450" y="589"/>
                    <a:pt x="620" y="499"/>
                  </a:cubicBezTo>
                  <a:cubicBezTo>
                    <a:pt x="974" y="322"/>
                    <a:pt x="1092" y="154"/>
                    <a:pt x="1013" y="66"/>
                  </a:cubicBezTo>
                  <a:cubicBezTo>
                    <a:pt x="1013" y="66"/>
                    <a:pt x="926" y="0"/>
                    <a:pt x="794"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53" name="Google Shape;653;p38"/>
            <p:cNvSpPr/>
            <p:nvPr/>
          </p:nvSpPr>
          <p:spPr>
            <a:xfrm>
              <a:off x="96402" y="976224"/>
              <a:ext cx="354869" cy="152621"/>
            </a:xfrm>
            <a:custGeom>
              <a:avLst/>
              <a:gdLst/>
              <a:ahLst/>
              <a:cxnLst/>
              <a:rect l="l" t="t" r="r" b="b"/>
              <a:pathLst>
                <a:path w="1044" h="449" extrusionOk="0">
                  <a:moveTo>
                    <a:pt x="152" y="1"/>
                  </a:moveTo>
                  <a:cubicBezTo>
                    <a:pt x="58" y="1"/>
                    <a:pt x="11" y="28"/>
                    <a:pt x="11" y="81"/>
                  </a:cubicBezTo>
                  <a:cubicBezTo>
                    <a:pt x="11" y="81"/>
                    <a:pt x="1" y="268"/>
                    <a:pt x="335" y="405"/>
                  </a:cubicBezTo>
                  <a:cubicBezTo>
                    <a:pt x="400" y="425"/>
                    <a:pt x="490" y="448"/>
                    <a:pt x="589" y="448"/>
                  </a:cubicBezTo>
                  <a:cubicBezTo>
                    <a:pt x="640" y="448"/>
                    <a:pt x="694" y="442"/>
                    <a:pt x="748" y="425"/>
                  </a:cubicBezTo>
                  <a:cubicBezTo>
                    <a:pt x="1043" y="336"/>
                    <a:pt x="1043" y="228"/>
                    <a:pt x="601" y="91"/>
                  </a:cubicBezTo>
                  <a:cubicBezTo>
                    <a:pt x="400" y="30"/>
                    <a:pt x="250" y="1"/>
                    <a:pt x="152" y="1"/>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54" name="Google Shape;654;p38"/>
            <p:cNvSpPr/>
            <p:nvPr/>
          </p:nvSpPr>
          <p:spPr>
            <a:xfrm>
              <a:off x="1597443" y="217882"/>
              <a:ext cx="170976" cy="359967"/>
            </a:xfrm>
            <a:custGeom>
              <a:avLst/>
              <a:gdLst/>
              <a:ahLst/>
              <a:cxnLst/>
              <a:rect l="l" t="t" r="r" b="b"/>
              <a:pathLst>
                <a:path w="503" h="1059" extrusionOk="0">
                  <a:moveTo>
                    <a:pt x="353" y="0"/>
                  </a:moveTo>
                  <a:cubicBezTo>
                    <a:pt x="334" y="0"/>
                    <a:pt x="160" y="9"/>
                    <a:pt x="30" y="325"/>
                  </a:cubicBezTo>
                  <a:cubicBezTo>
                    <a:pt x="1" y="423"/>
                    <a:pt x="50" y="453"/>
                    <a:pt x="30" y="620"/>
                  </a:cubicBezTo>
                  <a:cubicBezTo>
                    <a:pt x="22" y="938"/>
                    <a:pt x="61" y="1058"/>
                    <a:pt x="118" y="1058"/>
                  </a:cubicBezTo>
                  <a:cubicBezTo>
                    <a:pt x="194" y="1058"/>
                    <a:pt x="302" y="847"/>
                    <a:pt x="375" y="600"/>
                  </a:cubicBezTo>
                  <a:cubicBezTo>
                    <a:pt x="502" y="197"/>
                    <a:pt x="463" y="1"/>
                    <a:pt x="355" y="1"/>
                  </a:cubicBezTo>
                  <a:cubicBezTo>
                    <a:pt x="355" y="1"/>
                    <a:pt x="354" y="0"/>
                    <a:pt x="353"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sp>
        <p:nvSpPr>
          <p:cNvPr id="655" name="Google Shape;655;p38"/>
          <p:cNvSpPr/>
          <p:nvPr/>
        </p:nvSpPr>
        <p:spPr>
          <a:xfrm rot="6299824">
            <a:off x="5260136" y="1036834"/>
            <a:ext cx="1820309" cy="1891513"/>
          </a:xfrm>
          <a:custGeom>
            <a:avLst/>
            <a:gdLst/>
            <a:ahLst/>
            <a:cxnLst/>
            <a:rect l="l" t="t" r="r" b="b"/>
            <a:pathLst>
              <a:path w="157054" h="142320" extrusionOk="0">
                <a:moveTo>
                  <a:pt x="44337" y="8505"/>
                </a:moveTo>
                <a:cubicBezTo>
                  <a:pt x="57836" y="791"/>
                  <a:pt x="69587" y="-956"/>
                  <a:pt x="84111" y="550"/>
                </a:cubicBezTo>
                <a:cubicBezTo>
                  <a:pt x="98635" y="2057"/>
                  <a:pt x="119728" y="8806"/>
                  <a:pt x="131479" y="17544"/>
                </a:cubicBezTo>
                <a:cubicBezTo>
                  <a:pt x="143231" y="26282"/>
                  <a:pt x="151004" y="40625"/>
                  <a:pt x="154620" y="52979"/>
                </a:cubicBezTo>
                <a:cubicBezTo>
                  <a:pt x="158236" y="65333"/>
                  <a:pt x="157634" y="79193"/>
                  <a:pt x="153174" y="91668"/>
                </a:cubicBezTo>
                <a:cubicBezTo>
                  <a:pt x="148715" y="104143"/>
                  <a:pt x="140338" y="119390"/>
                  <a:pt x="127863" y="127827"/>
                </a:cubicBezTo>
                <a:cubicBezTo>
                  <a:pt x="115388" y="136264"/>
                  <a:pt x="94115" y="142531"/>
                  <a:pt x="78326" y="142290"/>
                </a:cubicBezTo>
                <a:cubicBezTo>
                  <a:pt x="62537" y="142049"/>
                  <a:pt x="45121" y="132828"/>
                  <a:pt x="33128" y="126380"/>
                </a:cubicBezTo>
                <a:cubicBezTo>
                  <a:pt x="21136" y="119932"/>
                  <a:pt x="11373" y="116859"/>
                  <a:pt x="6371" y="103601"/>
                </a:cubicBezTo>
                <a:cubicBezTo>
                  <a:pt x="1369" y="90343"/>
                  <a:pt x="-3211" y="62681"/>
                  <a:pt x="3117" y="46832"/>
                </a:cubicBezTo>
                <a:cubicBezTo>
                  <a:pt x="9445" y="30983"/>
                  <a:pt x="30838" y="16219"/>
                  <a:pt x="44337" y="85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56" name="Google Shape;656;p38"/>
          <p:cNvSpPr txBox="1"/>
          <p:nvPr/>
        </p:nvSpPr>
        <p:spPr>
          <a:xfrm>
            <a:off x="5196246" y="1132972"/>
            <a:ext cx="2009416" cy="1578485"/>
          </a:xfrm>
          <a:prstGeom prst="rect">
            <a:avLst/>
          </a:prstGeom>
          <a:noFill/>
          <a:ln>
            <a:noFill/>
          </a:ln>
        </p:spPr>
        <p:txBody>
          <a:bodyPr spcFirstLastPara="1" wrap="square" lIns="121575" tIns="121575" rIns="121575" bIns="121575" anchor="t" anchorCtr="0">
            <a:noAutofit/>
          </a:bodyPr>
          <a:lstStyle/>
          <a:p>
            <a:pPr marL="0" marR="0" lvl="0" indent="0" algn="l" rtl="0">
              <a:lnSpc>
                <a:spcPct val="100000"/>
              </a:lnSpc>
              <a:spcBef>
                <a:spcPts val="0"/>
              </a:spcBef>
              <a:spcAft>
                <a:spcPts val="0"/>
              </a:spcAft>
              <a:buNone/>
            </a:pPr>
            <a:r>
              <a:rPr lang="en-US" sz="10500" b="1" i="0" u="none" strike="noStrike" cap="none">
                <a:solidFill>
                  <a:schemeClr val="accent2"/>
                </a:solidFill>
                <a:latin typeface="Margarine"/>
                <a:ea typeface="Margarine"/>
                <a:cs typeface="Margarine"/>
                <a:sym typeface="Margarine"/>
              </a:rPr>
              <a:t>03</a:t>
            </a:r>
            <a:endParaRPr/>
          </a:p>
        </p:txBody>
      </p:sp>
      <p:sp>
        <p:nvSpPr>
          <p:cNvPr id="657" name="Google Shape;657;p38"/>
          <p:cNvSpPr/>
          <p:nvPr/>
        </p:nvSpPr>
        <p:spPr>
          <a:xfrm>
            <a:off x="4550009" y="3400001"/>
            <a:ext cx="7759130" cy="1105601"/>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r>
              <a:rPr lang="en-US" sz="9600" b="1" i="0" u="none" strike="noStrike" cap="none">
                <a:solidFill>
                  <a:srgbClr val="000000"/>
                </a:solidFill>
                <a:latin typeface="Questrial"/>
                <a:ea typeface="Questrial"/>
                <a:cs typeface="Questrial"/>
                <a:sym typeface="Questrial"/>
              </a:rPr>
              <a:t>THỰC HÀNH</a:t>
            </a:r>
            <a:endParaRPr sz="9600" b="1" i="0" u="none" strike="noStrike" cap="none">
              <a:solidFill>
                <a:srgbClr val="000000"/>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9"/>
          <p:cNvSpPr txBox="1"/>
          <p:nvPr/>
        </p:nvSpPr>
        <p:spPr>
          <a:xfrm>
            <a:off x="245455" y="67580"/>
            <a:ext cx="1191638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2: Tìm hiểu hành vi xâm hại trẻ em</a:t>
            </a:r>
            <a:endParaRPr/>
          </a:p>
        </p:txBody>
      </p:sp>
      <p:sp>
        <p:nvSpPr>
          <p:cNvPr id="663" name="Google Shape;663;p39"/>
          <p:cNvSpPr/>
          <p:nvPr/>
        </p:nvSpPr>
        <p:spPr>
          <a:xfrm rot="-6174894">
            <a:off x="11249436" y="5950455"/>
            <a:ext cx="847442" cy="808404"/>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pic>
        <p:nvPicPr>
          <p:cNvPr id="664" name="Google Shape;664;p39"/>
          <p:cNvPicPr preferRelativeResize="0"/>
          <p:nvPr/>
        </p:nvPicPr>
        <p:blipFill rotWithShape="1">
          <a:blip r:embed="rId3">
            <a:alphaModFix/>
          </a:blip>
          <a:srcRect/>
          <a:stretch/>
        </p:blipFill>
        <p:spPr>
          <a:xfrm>
            <a:off x="58198" y="628995"/>
            <a:ext cx="6099702" cy="1948019"/>
          </a:xfrm>
          <a:prstGeom prst="rect">
            <a:avLst/>
          </a:prstGeom>
          <a:noFill/>
          <a:ln>
            <a:noFill/>
          </a:ln>
        </p:spPr>
      </p:pic>
      <p:pic>
        <p:nvPicPr>
          <p:cNvPr id="665" name="Google Shape;665;p39"/>
          <p:cNvPicPr preferRelativeResize="0"/>
          <p:nvPr/>
        </p:nvPicPr>
        <p:blipFill rotWithShape="1">
          <a:blip r:embed="rId4">
            <a:alphaModFix/>
          </a:blip>
          <a:srcRect/>
          <a:stretch/>
        </p:blipFill>
        <p:spPr>
          <a:xfrm>
            <a:off x="-30412" y="2885492"/>
            <a:ext cx="6111331" cy="1948019"/>
          </a:xfrm>
          <a:prstGeom prst="rect">
            <a:avLst/>
          </a:prstGeom>
          <a:noFill/>
          <a:ln>
            <a:noFill/>
          </a:ln>
        </p:spPr>
      </p:pic>
      <p:pic>
        <p:nvPicPr>
          <p:cNvPr id="666" name="Google Shape;666;p39"/>
          <p:cNvPicPr preferRelativeResize="0"/>
          <p:nvPr/>
        </p:nvPicPr>
        <p:blipFill rotWithShape="1">
          <a:blip r:embed="rId5">
            <a:alphaModFix/>
          </a:blip>
          <a:srcRect/>
          <a:stretch/>
        </p:blipFill>
        <p:spPr>
          <a:xfrm>
            <a:off x="47608" y="4833511"/>
            <a:ext cx="6118642" cy="1948019"/>
          </a:xfrm>
          <a:prstGeom prst="rect">
            <a:avLst/>
          </a:prstGeom>
          <a:noFill/>
          <a:ln>
            <a:noFill/>
          </a:ln>
        </p:spPr>
      </p:pic>
      <p:sp>
        <p:nvSpPr>
          <p:cNvPr id="667" name="Google Shape;667;p39"/>
          <p:cNvSpPr txBox="1"/>
          <p:nvPr/>
        </p:nvSpPr>
        <p:spPr>
          <a:xfrm>
            <a:off x="6342406" y="839560"/>
            <a:ext cx="5638579" cy="555556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000000"/>
                </a:solidFill>
                <a:latin typeface="Questrial"/>
                <a:ea typeface="Questrial"/>
                <a:cs typeface="Questrial"/>
                <a:sym typeface="Questrial"/>
              </a:rPr>
              <a:t>- Tranh mô tả hành vi xâm hại nào?</a:t>
            </a:r>
            <a:endParaRPr/>
          </a:p>
          <a:p>
            <a:pPr marL="0" marR="0" lvl="0" indent="0" algn="l" rtl="0">
              <a:lnSpc>
                <a:spcPct val="150000"/>
              </a:lnSpc>
              <a:spcBef>
                <a:spcPts val="0"/>
              </a:spcBef>
              <a:spcAft>
                <a:spcPts val="0"/>
              </a:spcAft>
              <a:buNone/>
            </a:pPr>
            <a:r>
              <a:rPr lang="en-US" sz="2400" b="0" i="0" u="none" strike="noStrike" cap="none">
                <a:solidFill>
                  <a:srgbClr val="000000"/>
                </a:solidFill>
                <a:latin typeface="Questrial"/>
                <a:ea typeface="Questrial"/>
                <a:cs typeface="Questrial"/>
                <a:sym typeface="Questrial"/>
              </a:rPr>
              <a:t>- Những địa điểm nào có nguy cơ xảy ra xâm hại?</a:t>
            </a:r>
            <a:endParaRPr/>
          </a:p>
          <a:p>
            <a:pPr marL="0" marR="0" lvl="0" indent="0" algn="l" rtl="0">
              <a:lnSpc>
                <a:spcPct val="150000"/>
              </a:lnSpc>
              <a:spcBef>
                <a:spcPts val="0"/>
              </a:spcBef>
              <a:spcAft>
                <a:spcPts val="0"/>
              </a:spcAft>
              <a:buNone/>
            </a:pPr>
            <a:r>
              <a:rPr lang="en-US" sz="2400" b="0" i="0" u="none" strike="noStrike" cap="none">
                <a:solidFill>
                  <a:srgbClr val="000000"/>
                </a:solidFill>
                <a:latin typeface="Questrial"/>
                <a:ea typeface="Questrial"/>
                <a:cs typeface="Questrial"/>
                <a:sym typeface="Questrial"/>
              </a:rPr>
              <a:t>- Thời gian có thể bị xâm hại?</a:t>
            </a:r>
            <a:endParaRPr/>
          </a:p>
          <a:p>
            <a:pPr marL="0" marR="0" lvl="0" indent="0" algn="l" rtl="0">
              <a:lnSpc>
                <a:spcPct val="150000"/>
              </a:lnSpc>
              <a:spcBef>
                <a:spcPts val="0"/>
              </a:spcBef>
              <a:spcAft>
                <a:spcPts val="0"/>
              </a:spcAft>
              <a:buNone/>
            </a:pPr>
            <a:r>
              <a:rPr lang="en-US" sz="2400" b="0" i="0" u="none" strike="noStrike" cap="none">
                <a:solidFill>
                  <a:srgbClr val="000000"/>
                </a:solidFill>
                <a:latin typeface="Questrial"/>
                <a:ea typeface="Questrial"/>
                <a:cs typeface="Questrial"/>
                <a:sym typeface="Questrial"/>
              </a:rPr>
              <a:t>- Những ai có thể có những hành vi xâm hại trên? Làm thế nào để nhận diện họ? Cần lưu ý những dấu hiệu nào?</a:t>
            </a:r>
            <a:endParaRPr/>
          </a:p>
          <a:p>
            <a:pPr marL="0" marR="0" lvl="0" indent="0" algn="l" rtl="0">
              <a:lnSpc>
                <a:spcPct val="150000"/>
              </a:lnSpc>
              <a:spcBef>
                <a:spcPts val="0"/>
              </a:spcBef>
              <a:spcAft>
                <a:spcPts val="0"/>
              </a:spcAft>
              <a:buNone/>
            </a:pPr>
            <a:r>
              <a:rPr lang="en-US" sz="2400" b="0" i="0" u="none" strike="noStrike" cap="none">
                <a:solidFill>
                  <a:srgbClr val="000000"/>
                </a:solidFill>
                <a:latin typeface="Questrial"/>
                <a:ea typeface="Questrial"/>
                <a:cs typeface="Questrial"/>
                <a:sym typeface="Questrial"/>
              </a:rPr>
              <a:t>- Hành vi xâm hại đó để lại hậu quả cho trẻ như thế nào?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64"/>
                                        </p:tgtEl>
                                        <p:attrNameLst>
                                          <p:attrName>style.visibility</p:attrName>
                                        </p:attrNameLst>
                                      </p:cBhvr>
                                      <p:to>
                                        <p:strVal val="visible"/>
                                      </p:to>
                                    </p:set>
                                    <p:anim calcmode="lin" valueType="num">
                                      <p:cBhvr additive="base">
                                        <p:cTn id="7" dur="500"/>
                                        <p:tgtEl>
                                          <p:spTgt spid="664"/>
                                        </p:tgtEl>
                                        <p:attrNameLst>
                                          <p:attrName>ppt_w</p:attrName>
                                        </p:attrNameLst>
                                      </p:cBhvr>
                                      <p:tavLst>
                                        <p:tav tm="0">
                                          <p:val>
                                            <p:strVal val="0"/>
                                          </p:val>
                                        </p:tav>
                                        <p:tav tm="100000">
                                          <p:val>
                                            <p:strVal val="#ppt_w"/>
                                          </p:val>
                                        </p:tav>
                                      </p:tavLst>
                                    </p:anim>
                                    <p:anim calcmode="lin" valueType="num">
                                      <p:cBhvr additive="base">
                                        <p:cTn id="8" dur="500"/>
                                        <p:tgtEl>
                                          <p:spTgt spid="66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65"/>
                                        </p:tgtEl>
                                        <p:attrNameLst>
                                          <p:attrName>style.visibility</p:attrName>
                                        </p:attrNameLst>
                                      </p:cBhvr>
                                      <p:to>
                                        <p:strVal val="visible"/>
                                      </p:to>
                                    </p:set>
                                    <p:anim calcmode="lin" valueType="num">
                                      <p:cBhvr additive="base">
                                        <p:cTn id="12" dur="500"/>
                                        <p:tgtEl>
                                          <p:spTgt spid="665"/>
                                        </p:tgtEl>
                                        <p:attrNameLst>
                                          <p:attrName>ppt_w</p:attrName>
                                        </p:attrNameLst>
                                      </p:cBhvr>
                                      <p:tavLst>
                                        <p:tav tm="0">
                                          <p:val>
                                            <p:strVal val="0"/>
                                          </p:val>
                                        </p:tav>
                                        <p:tav tm="100000">
                                          <p:val>
                                            <p:strVal val="#ppt_w"/>
                                          </p:val>
                                        </p:tav>
                                      </p:tavLst>
                                    </p:anim>
                                    <p:anim calcmode="lin" valueType="num">
                                      <p:cBhvr additive="base">
                                        <p:cTn id="13" dur="500"/>
                                        <p:tgtEl>
                                          <p:spTgt spid="665"/>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66"/>
                                        </p:tgtEl>
                                        <p:attrNameLst>
                                          <p:attrName>style.visibility</p:attrName>
                                        </p:attrNameLst>
                                      </p:cBhvr>
                                      <p:to>
                                        <p:strVal val="visible"/>
                                      </p:to>
                                    </p:set>
                                    <p:anim calcmode="lin" valueType="num">
                                      <p:cBhvr additive="base">
                                        <p:cTn id="17" dur="500"/>
                                        <p:tgtEl>
                                          <p:spTgt spid="666"/>
                                        </p:tgtEl>
                                        <p:attrNameLst>
                                          <p:attrName>ppt_w</p:attrName>
                                        </p:attrNameLst>
                                      </p:cBhvr>
                                      <p:tavLst>
                                        <p:tav tm="0">
                                          <p:val>
                                            <p:strVal val="0"/>
                                          </p:val>
                                        </p:tav>
                                        <p:tav tm="100000">
                                          <p:val>
                                            <p:strVal val="#ppt_w"/>
                                          </p:val>
                                        </p:tav>
                                      </p:tavLst>
                                    </p:anim>
                                    <p:anim calcmode="lin" valueType="num">
                                      <p:cBhvr additive="base">
                                        <p:cTn id="18" dur="500"/>
                                        <p:tgtEl>
                                          <p:spTgt spid="666"/>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67"/>
                                        </p:tgtEl>
                                        <p:attrNameLst>
                                          <p:attrName>style.visibility</p:attrName>
                                        </p:attrNameLst>
                                      </p:cBhvr>
                                      <p:to>
                                        <p:strVal val="visible"/>
                                      </p:to>
                                    </p:set>
                                    <p:animEffect transition="in" filter="fade">
                                      <p:cBhvr>
                                        <p:cTn id="23" dur="500"/>
                                        <p:tgtEl>
                                          <p:spTgt spid="66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67">
                                            <p:txEl>
                                              <p:pRg st="0" end="0"/>
                                            </p:txEl>
                                          </p:spTgt>
                                        </p:tgtEl>
                                        <p:attrNameLst>
                                          <p:attrName>style.visibility</p:attrName>
                                        </p:attrNameLst>
                                      </p:cBhvr>
                                      <p:to>
                                        <p:strVal val="visible"/>
                                      </p:to>
                                    </p:set>
                                    <p:animEffect transition="in" filter="fade">
                                      <p:cBhvr>
                                        <p:cTn id="27" dur="500"/>
                                        <p:tgtEl>
                                          <p:spTgt spid="667">
                                            <p:txEl>
                                              <p:pRg st="0" end="0"/>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667">
                                            <p:txEl>
                                              <p:pRg st="1" end="1"/>
                                            </p:txEl>
                                          </p:spTgt>
                                        </p:tgtEl>
                                        <p:attrNameLst>
                                          <p:attrName>style.visibility</p:attrName>
                                        </p:attrNameLst>
                                      </p:cBhvr>
                                      <p:to>
                                        <p:strVal val="visible"/>
                                      </p:to>
                                    </p:set>
                                    <p:animEffect transition="in" filter="fade">
                                      <p:cBhvr>
                                        <p:cTn id="31" dur="500"/>
                                        <p:tgtEl>
                                          <p:spTgt spid="667">
                                            <p:txEl>
                                              <p:pRg st="1" end="1"/>
                                            </p:txEl>
                                          </p:spTgt>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667">
                                            <p:txEl>
                                              <p:pRg st="2" end="2"/>
                                            </p:txEl>
                                          </p:spTgt>
                                        </p:tgtEl>
                                        <p:attrNameLst>
                                          <p:attrName>style.visibility</p:attrName>
                                        </p:attrNameLst>
                                      </p:cBhvr>
                                      <p:to>
                                        <p:strVal val="visible"/>
                                      </p:to>
                                    </p:set>
                                    <p:animEffect transition="in" filter="fade">
                                      <p:cBhvr>
                                        <p:cTn id="35" dur="500"/>
                                        <p:tgtEl>
                                          <p:spTgt spid="667">
                                            <p:txEl>
                                              <p:pRg st="2" end="2"/>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67">
                                            <p:txEl>
                                              <p:pRg st="3" end="3"/>
                                            </p:txEl>
                                          </p:spTgt>
                                        </p:tgtEl>
                                        <p:attrNameLst>
                                          <p:attrName>style.visibility</p:attrName>
                                        </p:attrNameLst>
                                      </p:cBhvr>
                                      <p:to>
                                        <p:strVal val="visible"/>
                                      </p:to>
                                    </p:set>
                                    <p:animEffect transition="in" filter="fade">
                                      <p:cBhvr>
                                        <p:cTn id="39" dur="500"/>
                                        <p:tgtEl>
                                          <p:spTgt spid="667">
                                            <p:txEl>
                                              <p:pRg st="3" end="3"/>
                                            </p:txEl>
                                          </p:spTgt>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667">
                                            <p:txEl>
                                              <p:pRg st="4" end="4"/>
                                            </p:txEl>
                                          </p:spTgt>
                                        </p:tgtEl>
                                        <p:attrNameLst>
                                          <p:attrName>style.visibility</p:attrName>
                                        </p:attrNameLst>
                                      </p:cBhvr>
                                      <p:to>
                                        <p:strVal val="visible"/>
                                      </p:to>
                                    </p:set>
                                    <p:animEffect transition="in" filter="fade">
                                      <p:cBhvr>
                                        <p:cTn id="43" dur="500"/>
                                        <p:tgtEl>
                                          <p:spTgt spid="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1"/>
          <p:cNvSpPr/>
          <p:nvPr/>
        </p:nvSpPr>
        <p:spPr>
          <a:xfrm rot="-6174894">
            <a:off x="11249436" y="5950454"/>
            <a:ext cx="847442" cy="808404"/>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81" name="Google Shape;681;p41"/>
          <p:cNvSpPr txBox="1"/>
          <p:nvPr/>
        </p:nvSpPr>
        <p:spPr>
          <a:xfrm>
            <a:off x="245455" y="194189"/>
            <a:ext cx="1191638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2: Tìm hiểu hành vi xâm hại trẻ em</a:t>
            </a:r>
            <a:endParaRPr/>
          </a:p>
        </p:txBody>
      </p:sp>
      <p:pic>
        <p:nvPicPr>
          <p:cNvPr id="682" name="Google Shape;682;p41"/>
          <p:cNvPicPr preferRelativeResize="0"/>
          <p:nvPr/>
        </p:nvPicPr>
        <p:blipFill rotWithShape="1">
          <a:blip r:embed="rId3">
            <a:alphaModFix/>
          </a:blip>
          <a:srcRect/>
          <a:stretch/>
        </p:blipFill>
        <p:spPr>
          <a:xfrm>
            <a:off x="1241177" y="822917"/>
            <a:ext cx="6099702" cy="1948019"/>
          </a:xfrm>
          <a:prstGeom prst="rect">
            <a:avLst/>
          </a:prstGeom>
          <a:noFill/>
          <a:ln>
            <a:noFill/>
          </a:ln>
        </p:spPr>
      </p:pic>
      <p:pic>
        <p:nvPicPr>
          <p:cNvPr id="683" name="Google Shape;683;p41"/>
          <p:cNvPicPr preferRelativeResize="0"/>
          <p:nvPr/>
        </p:nvPicPr>
        <p:blipFill rotWithShape="1">
          <a:blip r:embed="rId4">
            <a:alphaModFix/>
          </a:blip>
          <a:srcRect r="49597"/>
          <a:stretch/>
        </p:blipFill>
        <p:spPr>
          <a:xfrm>
            <a:off x="7598693" y="822917"/>
            <a:ext cx="3080263" cy="1948019"/>
          </a:xfrm>
          <a:prstGeom prst="rect">
            <a:avLst/>
          </a:prstGeom>
          <a:noFill/>
          <a:ln>
            <a:noFill/>
          </a:ln>
        </p:spPr>
      </p:pic>
      <p:pic>
        <p:nvPicPr>
          <p:cNvPr id="684" name="Google Shape;684;p41"/>
          <p:cNvPicPr preferRelativeResize="0"/>
          <p:nvPr/>
        </p:nvPicPr>
        <p:blipFill rotWithShape="1">
          <a:blip r:embed="rId5">
            <a:alphaModFix/>
          </a:blip>
          <a:srcRect/>
          <a:stretch/>
        </p:blipFill>
        <p:spPr>
          <a:xfrm>
            <a:off x="4445186" y="2888165"/>
            <a:ext cx="6118642" cy="1948019"/>
          </a:xfrm>
          <a:prstGeom prst="rect">
            <a:avLst/>
          </a:prstGeom>
          <a:noFill/>
          <a:ln>
            <a:noFill/>
          </a:ln>
        </p:spPr>
      </p:pic>
      <p:pic>
        <p:nvPicPr>
          <p:cNvPr id="685" name="Google Shape;685;p41"/>
          <p:cNvPicPr preferRelativeResize="0"/>
          <p:nvPr/>
        </p:nvPicPr>
        <p:blipFill rotWithShape="1">
          <a:blip r:embed="rId4">
            <a:alphaModFix/>
          </a:blip>
          <a:srcRect l="51779"/>
          <a:stretch/>
        </p:blipFill>
        <p:spPr>
          <a:xfrm>
            <a:off x="1241177" y="2888167"/>
            <a:ext cx="2946931" cy="1948019"/>
          </a:xfrm>
          <a:prstGeom prst="rect">
            <a:avLst/>
          </a:prstGeom>
          <a:noFill/>
          <a:ln>
            <a:noFill/>
          </a:ln>
        </p:spPr>
      </p:pic>
      <p:sp>
        <p:nvSpPr>
          <p:cNvPr id="686" name="Google Shape;686;p41"/>
          <p:cNvSpPr/>
          <p:nvPr/>
        </p:nvSpPr>
        <p:spPr>
          <a:xfrm>
            <a:off x="1683540" y="4909980"/>
            <a:ext cx="2062203" cy="1948019"/>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Xâm hại thân thể</a:t>
            </a:r>
            <a:endParaRPr/>
          </a:p>
        </p:txBody>
      </p:sp>
      <p:sp>
        <p:nvSpPr>
          <p:cNvPr id="687" name="Google Shape;687;p41"/>
          <p:cNvSpPr/>
          <p:nvPr/>
        </p:nvSpPr>
        <p:spPr>
          <a:xfrm>
            <a:off x="4895631" y="4909981"/>
            <a:ext cx="2197540" cy="1948019"/>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Xâm hại tinh thần</a:t>
            </a:r>
            <a:endParaRPr/>
          </a:p>
        </p:txBody>
      </p:sp>
      <p:sp>
        <p:nvSpPr>
          <p:cNvPr id="688" name="Google Shape;688;p41"/>
          <p:cNvSpPr/>
          <p:nvPr/>
        </p:nvSpPr>
        <p:spPr>
          <a:xfrm>
            <a:off x="8107722" y="4877303"/>
            <a:ext cx="2062203" cy="1948019"/>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Xâm hại tình dục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par>
                                <p:cTn id="8" presetID="10" presetClass="entr" presetSubtype="0" fill="hold" nodeType="withEffect">
                                  <p:stCondLst>
                                    <p:cond delay="0"/>
                                  </p:stCondLst>
                                  <p:childTnLst>
                                    <p:set>
                                      <p:cBhvr>
                                        <p:cTn id="9" dur="1" fill="hold">
                                          <p:stCondLst>
                                            <p:cond delay="0"/>
                                          </p:stCondLst>
                                        </p:cTn>
                                        <p:tgtEl>
                                          <p:spTgt spid="683"/>
                                        </p:tgtEl>
                                        <p:attrNameLst>
                                          <p:attrName>style.visibility</p:attrName>
                                        </p:attrNameLst>
                                      </p:cBhvr>
                                      <p:to>
                                        <p:strVal val="visible"/>
                                      </p:to>
                                    </p:set>
                                    <p:animEffect transition="in" filter="fade">
                                      <p:cBhvr>
                                        <p:cTn id="10" dur="500"/>
                                        <p:tgtEl>
                                          <p:spTgt spid="683"/>
                                        </p:tgtEl>
                                      </p:cBhvr>
                                    </p:animEffect>
                                  </p:childTnLst>
                                </p:cTn>
                              </p:par>
                              <p:par>
                                <p:cTn id="11" presetID="10" presetClass="entr" presetSubtype="0" fill="hold" nodeType="withEffect">
                                  <p:stCondLst>
                                    <p:cond delay="0"/>
                                  </p:stCondLst>
                                  <p:childTnLst>
                                    <p:set>
                                      <p:cBhvr>
                                        <p:cTn id="12" dur="1" fill="hold">
                                          <p:stCondLst>
                                            <p:cond delay="0"/>
                                          </p:stCondLst>
                                        </p:cTn>
                                        <p:tgtEl>
                                          <p:spTgt spid="684"/>
                                        </p:tgtEl>
                                        <p:attrNameLst>
                                          <p:attrName>style.visibility</p:attrName>
                                        </p:attrNameLst>
                                      </p:cBhvr>
                                      <p:to>
                                        <p:strVal val="visible"/>
                                      </p:to>
                                    </p:set>
                                    <p:animEffect transition="in" filter="fade">
                                      <p:cBhvr>
                                        <p:cTn id="13" dur="500"/>
                                        <p:tgtEl>
                                          <p:spTgt spid="684"/>
                                        </p:tgtEl>
                                      </p:cBhvr>
                                    </p:animEffect>
                                  </p:childTnLst>
                                </p:cTn>
                              </p:par>
                              <p:par>
                                <p:cTn id="14" presetID="10" presetClass="entr" presetSubtype="0" fill="hold" nodeType="withEffect">
                                  <p:stCondLst>
                                    <p:cond delay="0"/>
                                  </p:stCondLst>
                                  <p:childTnLst>
                                    <p:set>
                                      <p:cBhvr>
                                        <p:cTn id="15" dur="1" fill="hold">
                                          <p:stCondLst>
                                            <p:cond delay="0"/>
                                          </p:stCondLst>
                                        </p:cTn>
                                        <p:tgtEl>
                                          <p:spTgt spid="685"/>
                                        </p:tgtEl>
                                        <p:attrNameLst>
                                          <p:attrName>style.visibility</p:attrName>
                                        </p:attrNameLst>
                                      </p:cBhvr>
                                      <p:to>
                                        <p:strVal val="visible"/>
                                      </p:to>
                                    </p:set>
                                    <p:animEffect transition="in" filter="fade">
                                      <p:cBhvr>
                                        <p:cTn id="16" dur="500"/>
                                        <p:tgtEl>
                                          <p:spTgt spid="68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86"/>
                                        </p:tgtEl>
                                        <p:attrNameLst>
                                          <p:attrName>style.visibility</p:attrName>
                                        </p:attrNameLst>
                                      </p:cBhvr>
                                      <p:to>
                                        <p:strVal val="visible"/>
                                      </p:to>
                                    </p:set>
                                    <p:anim calcmode="lin" valueType="num">
                                      <p:cBhvr additive="base">
                                        <p:cTn id="21" dur="500"/>
                                        <p:tgtEl>
                                          <p:spTgt spid="686"/>
                                        </p:tgtEl>
                                        <p:attrNameLst>
                                          <p:attrName>ppt_w</p:attrName>
                                        </p:attrNameLst>
                                      </p:cBhvr>
                                      <p:tavLst>
                                        <p:tav tm="0">
                                          <p:val>
                                            <p:strVal val="0"/>
                                          </p:val>
                                        </p:tav>
                                        <p:tav tm="100000">
                                          <p:val>
                                            <p:strVal val="#ppt_w"/>
                                          </p:val>
                                        </p:tav>
                                      </p:tavLst>
                                    </p:anim>
                                    <p:anim calcmode="lin" valueType="num">
                                      <p:cBhvr additive="base">
                                        <p:cTn id="22" dur="500"/>
                                        <p:tgtEl>
                                          <p:spTgt spid="686"/>
                                        </p:tgtEl>
                                        <p:attrNameLst>
                                          <p:attrName>ppt_h</p:attrName>
                                        </p:attrNameLst>
                                      </p:cBhvr>
                                      <p:tavLst>
                                        <p:tav tm="0">
                                          <p:val>
                                            <p:strVal val="0"/>
                                          </p:val>
                                        </p:tav>
                                        <p:tav tm="100000">
                                          <p:val>
                                            <p:strVal val="#ppt_h"/>
                                          </p:val>
                                        </p:tav>
                                      </p:tavLst>
                                    </p:anim>
                                  </p:childTnLst>
                                </p:cTn>
                              </p:par>
                            </p:childTnLst>
                          </p:cTn>
                        </p:par>
                        <p:par>
                          <p:cTn id="23" fill="hold">
                            <p:stCondLst>
                              <p:cond delay="500"/>
                            </p:stCondLst>
                            <p:childTnLst>
                              <p:par>
                                <p:cTn id="24" presetID="23" presetClass="entr" presetSubtype="16" fill="hold" nodeType="afterEffect">
                                  <p:stCondLst>
                                    <p:cond delay="0"/>
                                  </p:stCondLst>
                                  <p:childTnLst>
                                    <p:set>
                                      <p:cBhvr>
                                        <p:cTn id="25" dur="1" fill="hold">
                                          <p:stCondLst>
                                            <p:cond delay="0"/>
                                          </p:stCondLst>
                                        </p:cTn>
                                        <p:tgtEl>
                                          <p:spTgt spid="687"/>
                                        </p:tgtEl>
                                        <p:attrNameLst>
                                          <p:attrName>style.visibility</p:attrName>
                                        </p:attrNameLst>
                                      </p:cBhvr>
                                      <p:to>
                                        <p:strVal val="visible"/>
                                      </p:to>
                                    </p:set>
                                    <p:anim calcmode="lin" valueType="num">
                                      <p:cBhvr additive="base">
                                        <p:cTn id="26" dur="500"/>
                                        <p:tgtEl>
                                          <p:spTgt spid="687"/>
                                        </p:tgtEl>
                                        <p:attrNameLst>
                                          <p:attrName>ppt_w</p:attrName>
                                        </p:attrNameLst>
                                      </p:cBhvr>
                                      <p:tavLst>
                                        <p:tav tm="0">
                                          <p:val>
                                            <p:strVal val="0"/>
                                          </p:val>
                                        </p:tav>
                                        <p:tav tm="100000">
                                          <p:val>
                                            <p:strVal val="#ppt_w"/>
                                          </p:val>
                                        </p:tav>
                                      </p:tavLst>
                                    </p:anim>
                                    <p:anim calcmode="lin" valueType="num">
                                      <p:cBhvr additive="base">
                                        <p:cTn id="27" dur="500"/>
                                        <p:tgtEl>
                                          <p:spTgt spid="687"/>
                                        </p:tgtEl>
                                        <p:attrNameLst>
                                          <p:attrName>ppt_h</p:attrName>
                                        </p:attrNameLst>
                                      </p:cBhvr>
                                      <p:tavLst>
                                        <p:tav tm="0">
                                          <p:val>
                                            <p:strVal val="0"/>
                                          </p:val>
                                        </p:tav>
                                        <p:tav tm="100000">
                                          <p:val>
                                            <p:strVal val="#ppt_h"/>
                                          </p:val>
                                        </p:tav>
                                      </p:tavLst>
                                    </p:anim>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688"/>
                                        </p:tgtEl>
                                        <p:attrNameLst>
                                          <p:attrName>style.visibility</p:attrName>
                                        </p:attrNameLst>
                                      </p:cBhvr>
                                      <p:to>
                                        <p:strVal val="visible"/>
                                      </p:to>
                                    </p:set>
                                    <p:anim calcmode="lin" valueType="num">
                                      <p:cBhvr additive="base">
                                        <p:cTn id="31" dur="500"/>
                                        <p:tgtEl>
                                          <p:spTgt spid="688"/>
                                        </p:tgtEl>
                                        <p:attrNameLst>
                                          <p:attrName>ppt_w</p:attrName>
                                        </p:attrNameLst>
                                      </p:cBhvr>
                                      <p:tavLst>
                                        <p:tav tm="0">
                                          <p:val>
                                            <p:strVal val="0"/>
                                          </p:val>
                                        </p:tav>
                                        <p:tav tm="100000">
                                          <p:val>
                                            <p:strVal val="#ppt_w"/>
                                          </p:val>
                                        </p:tav>
                                      </p:tavLst>
                                    </p:anim>
                                    <p:anim calcmode="lin" valueType="num">
                                      <p:cBhvr additive="base">
                                        <p:cTn id="32" dur="500"/>
                                        <p:tgtEl>
                                          <p:spTgt spid="6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2"/>
          <p:cNvSpPr/>
          <p:nvPr/>
        </p:nvSpPr>
        <p:spPr>
          <a:xfrm rot="-6174894">
            <a:off x="11249436" y="5950454"/>
            <a:ext cx="847442" cy="808404"/>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94" name="Google Shape;694;p42"/>
          <p:cNvSpPr txBox="1"/>
          <p:nvPr/>
        </p:nvSpPr>
        <p:spPr>
          <a:xfrm>
            <a:off x="245455" y="194189"/>
            <a:ext cx="1191638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2: Tìm hiểu hành vi xâm hại trẻ em</a:t>
            </a:r>
            <a:endParaRPr/>
          </a:p>
        </p:txBody>
      </p:sp>
      <p:pic>
        <p:nvPicPr>
          <p:cNvPr id="695" name="Google Shape;695;p42"/>
          <p:cNvPicPr preferRelativeResize="0"/>
          <p:nvPr/>
        </p:nvPicPr>
        <p:blipFill rotWithShape="1">
          <a:blip r:embed="rId3">
            <a:alphaModFix/>
          </a:blip>
          <a:srcRect/>
          <a:stretch/>
        </p:blipFill>
        <p:spPr>
          <a:xfrm>
            <a:off x="245455" y="841635"/>
            <a:ext cx="7850036" cy="2507011"/>
          </a:xfrm>
          <a:prstGeom prst="rect">
            <a:avLst/>
          </a:prstGeom>
          <a:noFill/>
          <a:ln>
            <a:noFill/>
          </a:ln>
        </p:spPr>
      </p:pic>
      <p:pic>
        <p:nvPicPr>
          <p:cNvPr id="696" name="Google Shape;696;p42"/>
          <p:cNvPicPr preferRelativeResize="0"/>
          <p:nvPr/>
        </p:nvPicPr>
        <p:blipFill rotWithShape="1">
          <a:blip r:embed="rId4">
            <a:alphaModFix/>
          </a:blip>
          <a:srcRect r="49597"/>
          <a:stretch/>
        </p:blipFill>
        <p:spPr>
          <a:xfrm>
            <a:off x="8148018" y="841634"/>
            <a:ext cx="3964157" cy="2507011"/>
          </a:xfrm>
          <a:prstGeom prst="rect">
            <a:avLst/>
          </a:prstGeom>
          <a:noFill/>
          <a:ln>
            <a:noFill/>
          </a:ln>
        </p:spPr>
      </p:pic>
      <p:pic>
        <p:nvPicPr>
          <p:cNvPr id="697" name="Google Shape;697;p42"/>
          <p:cNvPicPr preferRelativeResize="0"/>
          <p:nvPr/>
        </p:nvPicPr>
        <p:blipFill rotWithShape="1">
          <a:blip r:embed="rId5">
            <a:alphaModFix/>
          </a:blip>
          <a:srcRect/>
          <a:stretch/>
        </p:blipFill>
        <p:spPr>
          <a:xfrm>
            <a:off x="4287427" y="3681064"/>
            <a:ext cx="7874411" cy="2507011"/>
          </a:xfrm>
          <a:prstGeom prst="rect">
            <a:avLst/>
          </a:prstGeom>
          <a:noFill/>
          <a:ln>
            <a:noFill/>
          </a:ln>
        </p:spPr>
      </p:pic>
      <p:pic>
        <p:nvPicPr>
          <p:cNvPr id="698" name="Google Shape;698;p42"/>
          <p:cNvPicPr preferRelativeResize="0"/>
          <p:nvPr/>
        </p:nvPicPr>
        <p:blipFill rotWithShape="1">
          <a:blip r:embed="rId4">
            <a:alphaModFix/>
          </a:blip>
          <a:srcRect l="51779"/>
          <a:stretch/>
        </p:blipFill>
        <p:spPr>
          <a:xfrm>
            <a:off x="245455" y="3681065"/>
            <a:ext cx="3792565" cy="2507011"/>
          </a:xfrm>
          <a:prstGeom prst="rect">
            <a:avLst/>
          </a:prstGeom>
          <a:noFill/>
          <a:ln>
            <a:noFill/>
          </a:ln>
        </p:spPr>
      </p:pic>
      <p:pic>
        <p:nvPicPr>
          <p:cNvPr id="699" name="Google Shape;699;p42"/>
          <p:cNvPicPr preferRelativeResize="0"/>
          <p:nvPr/>
        </p:nvPicPr>
        <p:blipFill rotWithShape="1">
          <a:blip r:embed="rId6">
            <a:alphaModFix/>
          </a:blip>
          <a:srcRect/>
          <a:stretch/>
        </p:blipFill>
        <p:spPr>
          <a:xfrm>
            <a:off x="534913" y="2286589"/>
            <a:ext cx="1005087" cy="951562"/>
          </a:xfrm>
          <a:prstGeom prst="rect">
            <a:avLst/>
          </a:prstGeom>
          <a:noFill/>
          <a:ln>
            <a:noFill/>
          </a:ln>
        </p:spPr>
      </p:pic>
      <p:pic>
        <p:nvPicPr>
          <p:cNvPr id="700" name="Google Shape;700;p42"/>
          <p:cNvPicPr preferRelativeResize="0"/>
          <p:nvPr/>
        </p:nvPicPr>
        <p:blipFill rotWithShape="1">
          <a:blip r:embed="rId7">
            <a:alphaModFix/>
          </a:blip>
          <a:srcRect/>
          <a:stretch/>
        </p:blipFill>
        <p:spPr>
          <a:xfrm>
            <a:off x="6960545" y="2538064"/>
            <a:ext cx="1005087" cy="890936"/>
          </a:xfrm>
          <a:prstGeom prst="rect">
            <a:avLst/>
          </a:prstGeom>
          <a:noFill/>
          <a:ln>
            <a:noFill/>
          </a:ln>
        </p:spPr>
      </p:pic>
      <p:pic>
        <p:nvPicPr>
          <p:cNvPr id="701" name="Google Shape;701;p42"/>
          <p:cNvPicPr preferRelativeResize="0"/>
          <p:nvPr/>
        </p:nvPicPr>
        <p:blipFill rotWithShape="1">
          <a:blip r:embed="rId8">
            <a:alphaModFix/>
          </a:blip>
          <a:srcRect/>
          <a:stretch/>
        </p:blipFill>
        <p:spPr>
          <a:xfrm>
            <a:off x="1590410" y="5814066"/>
            <a:ext cx="1102654" cy="1043933"/>
          </a:xfrm>
          <a:prstGeom prst="rect">
            <a:avLst/>
          </a:prstGeom>
          <a:noFill/>
          <a:ln>
            <a:noFill/>
          </a:ln>
        </p:spPr>
      </p:pic>
      <p:pic>
        <p:nvPicPr>
          <p:cNvPr id="702" name="Google Shape;702;p42"/>
          <p:cNvPicPr preferRelativeResize="0"/>
          <p:nvPr/>
        </p:nvPicPr>
        <p:blipFill rotWithShape="1">
          <a:blip r:embed="rId7">
            <a:alphaModFix/>
          </a:blip>
          <a:srcRect/>
          <a:stretch/>
        </p:blipFill>
        <p:spPr>
          <a:xfrm>
            <a:off x="5757821" y="5851313"/>
            <a:ext cx="1137606" cy="1008404"/>
          </a:xfrm>
          <a:prstGeom prst="rect">
            <a:avLst/>
          </a:prstGeom>
          <a:noFill/>
          <a:ln>
            <a:noFill/>
          </a:ln>
        </p:spPr>
      </p:pic>
      <p:pic>
        <p:nvPicPr>
          <p:cNvPr id="703" name="Google Shape;703;p42"/>
          <p:cNvPicPr preferRelativeResize="0"/>
          <p:nvPr/>
        </p:nvPicPr>
        <p:blipFill rotWithShape="1">
          <a:blip r:embed="rId6">
            <a:alphaModFix/>
          </a:blip>
          <a:srcRect/>
          <a:stretch/>
        </p:blipFill>
        <p:spPr>
          <a:xfrm>
            <a:off x="10901415" y="157611"/>
            <a:ext cx="1014968" cy="960916"/>
          </a:xfrm>
          <a:prstGeom prst="rect">
            <a:avLst/>
          </a:prstGeom>
          <a:noFill/>
          <a:ln>
            <a:noFill/>
          </a:ln>
        </p:spPr>
      </p:pic>
      <p:pic>
        <p:nvPicPr>
          <p:cNvPr id="704" name="Google Shape;704;p42"/>
          <p:cNvPicPr preferRelativeResize="0"/>
          <p:nvPr/>
        </p:nvPicPr>
        <p:blipFill rotWithShape="1">
          <a:blip r:embed="rId8">
            <a:alphaModFix/>
          </a:blip>
          <a:srcRect/>
          <a:stretch/>
        </p:blipFill>
        <p:spPr>
          <a:xfrm>
            <a:off x="10082747" y="5932687"/>
            <a:ext cx="977362" cy="9253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 calcmode="lin" valueType="num">
                                      <p:cBhvr additive="base">
                                        <p:cTn id="7" dur="500"/>
                                        <p:tgtEl>
                                          <p:spTgt spid="699"/>
                                        </p:tgtEl>
                                        <p:attrNameLst>
                                          <p:attrName>ppt_w</p:attrName>
                                        </p:attrNameLst>
                                      </p:cBhvr>
                                      <p:tavLst>
                                        <p:tav tm="0">
                                          <p:val>
                                            <p:strVal val="0"/>
                                          </p:val>
                                        </p:tav>
                                        <p:tav tm="100000">
                                          <p:val>
                                            <p:strVal val="#ppt_w"/>
                                          </p:val>
                                        </p:tav>
                                      </p:tavLst>
                                    </p:anim>
                                    <p:anim calcmode="lin" valueType="num">
                                      <p:cBhvr additive="base">
                                        <p:cTn id="8" dur="500"/>
                                        <p:tgtEl>
                                          <p:spTgt spid="69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00"/>
                                        </p:tgtEl>
                                        <p:attrNameLst>
                                          <p:attrName>style.visibility</p:attrName>
                                        </p:attrNameLst>
                                      </p:cBhvr>
                                      <p:to>
                                        <p:strVal val="visible"/>
                                      </p:to>
                                    </p:set>
                                    <p:anim calcmode="lin" valueType="num">
                                      <p:cBhvr additive="base">
                                        <p:cTn id="13" dur="500"/>
                                        <p:tgtEl>
                                          <p:spTgt spid="700"/>
                                        </p:tgtEl>
                                        <p:attrNameLst>
                                          <p:attrName>ppt_w</p:attrName>
                                        </p:attrNameLst>
                                      </p:cBhvr>
                                      <p:tavLst>
                                        <p:tav tm="0">
                                          <p:val>
                                            <p:strVal val="0"/>
                                          </p:val>
                                        </p:tav>
                                        <p:tav tm="100000">
                                          <p:val>
                                            <p:strVal val="#ppt_w"/>
                                          </p:val>
                                        </p:tav>
                                      </p:tavLst>
                                    </p:anim>
                                    <p:anim calcmode="lin" valueType="num">
                                      <p:cBhvr additive="base">
                                        <p:cTn id="14" dur="500"/>
                                        <p:tgtEl>
                                          <p:spTgt spid="70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03"/>
                                        </p:tgtEl>
                                        <p:attrNameLst>
                                          <p:attrName>style.visibility</p:attrName>
                                        </p:attrNameLst>
                                      </p:cBhvr>
                                      <p:to>
                                        <p:strVal val="visible"/>
                                      </p:to>
                                    </p:set>
                                    <p:anim calcmode="lin" valueType="num">
                                      <p:cBhvr additive="base">
                                        <p:cTn id="19" dur="500"/>
                                        <p:tgtEl>
                                          <p:spTgt spid="703"/>
                                        </p:tgtEl>
                                        <p:attrNameLst>
                                          <p:attrName>ppt_w</p:attrName>
                                        </p:attrNameLst>
                                      </p:cBhvr>
                                      <p:tavLst>
                                        <p:tav tm="0">
                                          <p:val>
                                            <p:strVal val="0"/>
                                          </p:val>
                                        </p:tav>
                                        <p:tav tm="100000">
                                          <p:val>
                                            <p:strVal val="#ppt_w"/>
                                          </p:val>
                                        </p:tav>
                                      </p:tavLst>
                                    </p:anim>
                                    <p:anim calcmode="lin" valueType="num">
                                      <p:cBhvr additive="base">
                                        <p:cTn id="20" dur="500"/>
                                        <p:tgtEl>
                                          <p:spTgt spid="703"/>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01"/>
                                        </p:tgtEl>
                                        <p:attrNameLst>
                                          <p:attrName>style.visibility</p:attrName>
                                        </p:attrNameLst>
                                      </p:cBhvr>
                                      <p:to>
                                        <p:strVal val="visible"/>
                                      </p:to>
                                    </p:set>
                                    <p:anim calcmode="lin" valueType="num">
                                      <p:cBhvr additive="base">
                                        <p:cTn id="25" dur="500"/>
                                        <p:tgtEl>
                                          <p:spTgt spid="701"/>
                                        </p:tgtEl>
                                        <p:attrNameLst>
                                          <p:attrName>ppt_w</p:attrName>
                                        </p:attrNameLst>
                                      </p:cBhvr>
                                      <p:tavLst>
                                        <p:tav tm="0">
                                          <p:val>
                                            <p:strVal val="0"/>
                                          </p:val>
                                        </p:tav>
                                        <p:tav tm="100000">
                                          <p:val>
                                            <p:strVal val="#ppt_w"/>
                                          </p:val>
                                        </p:tav>
                                      </p:tavLst>
                                    </p:anim>
                                    <p:anim calcmode="lin" valueType="num">
                                      <p:cBhvr additive="base">
                                        <p:cTn id="26" dur="500"/>
                                        <p:tgtEl>
                                          <p:spTgt spid="701"/>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702"/>
                                        </p:tgtEl>
                                        <p:attrNameLst>
                                          <p:attrName>style.visibility</p:attrName>
                                        </p:attrNameLst>
                                      </p:cBhvr>
                                      <p:to>
                                        <p:strVal val="visible"/>
                                      </p:to>
                                    </p:set>
                                    <p:anim calcmode="lin" valueType="num">
                                      <p:cBhvr additive="base">
                                        <p:cTn id="31" dur="500"/>
                                        <p:tgtEl>
                                          <p:spTgt spid="702"/>
                                        </p:tgtEl>
                                        <p:attrNameLst>
                                          <p:attrName>ppt_w</p:attrName>
                                        </p:attrNameLst>
                                      </p:cBhvr>
                                      <p:tavLst>
                                        <p:tav tm="0">
                                          <p:val>
                                            <p:strVal val="0"/>
                                          </p:val>
                                        </p:tav>
                                        <p:tav tm="100000">
                                          <p:val>
                                            <p:strVal val="#ppt_w"/>
                                          </p:val>
                                        </p:tav>
                                      </p:tavLst>
                                    </p:anim>
                                    <p:anim calcmode="lin" valueType="num">
                                      <p:cBhvr additive="base">
                                        <p:cTn id="32" dur="500"/>
                                        <p:tgtEl>
                                          <p:spTgt spid="702"/>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704"/>
                                        </p:tgtEl>
                                        <p:attrNameLst>
                                          <p:attrName>style.visibility</p:attrName>
                                        </p:attrNameLst>
                                      </p:cBhvr>
                                      <p:to>
                                        <p:strVal val="visible"/>
                                      </p:to>
                                    </p:set>
                                    <p:anim calcmode="lin" valueType="num">
                                      <p:cBhvr additive="base">
                                        <p:cTn id="37" dur="500"/>
                                        <p:tgtEl>
                                          <p:spTgt spid="704"/>
                                        </p:tgtEl>
                                        <p:attrNameLst>
                                          <p:attrName>ppt_w</p:attrName>
                                        </p:attrNameLst>
                                      </p:cBhvr>
                                      <p:tavLst>
                                        <p:tav tm="0">
                                          <p:val>
                                            <p:strVal val="0"/>
                                          </p:val>
                                        </p:tav>
                                        <p:tav tm="100000">
                                          <p:val>
                                            <p:strVal val="#ppt_w"/>
                                          </p:val>
                                        </p:tav>
                                      </p:tavLst>
                                    </p:anim>
                                    <p:anim calcmode="lin" valueType="num">
                                      <p:cBhvr additive="base">
                                        <p:cTn id="38" dur="500"/>
                                        <p:tgtEl>
                                          <p:spTgt spid="7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33"/>
        <p:cNvGrpSpPr/>
        <p:nvPr/>
      </p:nvGrpSpPr>
      <p:grpSpPr>
        <a:xfrm>
          <a:off x="0" y="0"/>
          <a:ext cx="0" cy="0"/>
          <a:chOff x="0" y="0"/>
          <a:chExt cx="0" cy="0"/>
        </a:xfrm>
      </p:grpSpPr>
      <p:sp>
        <p:nvSpPr>
          <p:cNvPr id="834" name="Google Shape;834;p46"/>
          <p:cNvSpPr/>
          <p:nvPr/>
        </p:nvSpPr>
        <p:spPr>
          <a:xfrm>
            <a:off x="5599945" y="3378221"/>
            <a:ext cx="4376346" cy="347538"/>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35" name="Google Shape;835;p46"/>
          <p:cNvSpPr/>
          <p:nvPr/>
        </p:nvSpPr>
        <p:spPr>
          <a:xfrm>
            <a:off x="5599945" y="4347632"/>
            <a:ext cx="2801452" cy="347538"/>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36" name="Google Shape;836;p46"/>
          <p:cNvSpPr/>
          <p:nvPr/>
        </p:nvSpPr>
        <p:spPr>
          <a:xfrm>
            <a:off x="5599945" y="2408808"/>
            <a:ext cx="5610884" cy="347538"/>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37" name="Google Shape;837;p46"/>
          <p:cNvSpPr/>
          <p:nvPr/>
        </p:nvSpPr>
        <p:spPr>
          <a:xfrm>
            <a:off x="730697" y="1581383"/>
            <a:ext cx="4249048" cy="3755007"/>
          </a:xfrm>
          <a:custGeom>
            <a:avLst/>
            <a:gdLst/>
            <a:ahLst/>
            <a:cxnLst/>
            <a:rect l="l" t="t" r="r" b="b"/>
            <a:pathLst>
              <a:path w="157054" h="142320" extrusionOk="0">
                <a:moveTo>
                  <a:pt x="44337" y="8505"/>
                </a:moveTo>
                <a:cubicBezTo>
                  <a:pt x="57836" y="791"/>
                  <a:pt x="69587" y="-956"/>
                  <a:pt x="84111" y="550"/>
                </a:cubicBezTo>
                <a:cubicBezTo>
                  <a:pt x="98635" y="2057"/>
                  <a:pt x="119728" y="8806"/>
                  <a:pt x="131479" y="17544"/>
                </a:cubicBezTo>
                <a:cubicBezTo>
                  <a:pt x="143231" y="26282"/>
                  <a:pt x="151004" y="40625"/>
                  <a:pt x="154620" y="52979"/>
                </a:cubicBezTo>
                <a:cubicBezTo>
                  <a:pt x="158236" y="65333"/>
                  <a:pt x="157634" y="79193"/>
                  <a:pt x="153174" y="91668"/>
                </a:cubicBezTo>
                <a:cubicBezTo>
                  <a:pt x="148715" y="104143"/>
                  <a:pt x="140338" y="119390"/>
                  <a:pt x="127863" y="127827"/>
                </a:cubicBezTo>
                <a:cubicBezTo>
                  <a:pt x="115388" y="136264"/>
                  <a:pt x="94115" y="142531"/>
                  <a:pt x="78326" y="142290"/>
                </a:cubicBezTo>
                <a:cubicBezTo>
                  <a:pt x="62537" y="142049"/>
                  <a:pt x="45121" y="132828"/>
                  <a:pt x="33128" y="126380"/>
                </a:cubicBezTo>
                <a:cubicBezTo>
                  <a:pt x="21136" y="119932"/>
                  <a:pt x="11373" y="116859"/>
                  <a:pt x="6371" y="103601"/>
                </a:cubicBezTo>
                <a:cubicBezTo>
                  <a:pt x="1369" y="90343"/>
                  <a:pt x="-3211" y="62681"/>
                  <a:pt x="3117" y="46832"/>
                </a:cubicBezTo>
                <a:cubicBezTo>
                  <a:pt x="9445" y="30983"/>
                  <a:pt x="30838" y="16219"/>
                  <a:pt x="44337" y="850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38" name="Google Shape;838;p46"/>
          <p:cNvSpPr txBox="1">
            <a:spLocks noGrp="1"/>
          </p:cNvSpPr>
          <p:nvPr>
            <p:ph type="ctrTitle"/>
          </p:nvPr>
        </p:nvSpPr>
        <p:spPr>
          <a:xfrm>
            <a:off x="5381565" y="2583803"/>
            <a:ext cx="6434367" cy="1807102"/>
          </a:xfrm>
          <a:prstGeom prst="rect">
            <a:avLst/>
          </a:prstGeom>
          <a:noFill/>
          <a:ln>
            <a:noFill/>
          </a:ln>
        </p:spPr>
        <p:txBody>
          <a:bodyPr spcFirstLastPara="1" wrap="square" lIns="121575" tIns="121575" rIns="121575" bIns="121575" anchor="t" anchorCtr="0">
            <a:noAutofit/>
          </a:bodyPr>
          <a:lstStyle/>
          <a:p>
            <a:pPr marL="0" lvl="0" indent="0" algn="l" rtl="0">
              <a:lnSpc>
                <a:spcPct val="90000"/>
              </a:lnSpc>
              <a:spcBef>
                <a:spcPts val="0"/>
              </a:spcBef>
              <a:spcAft>
                <a:spcPts val="0"/>
              </a:spcAft>
              <a:buClr>
                <a:schemeClr val="dk1"/>
              </a:buClr>
              <a:buSzPts val="1100"/>
              <a:buNone/>
            </a:pPr>
            <a:r>
              <a:rPr lang="en-US" sz="11000">
                <a:solidFill>
                  <a:srgbClr val="131B18"/>
                </a:solidFill>
                <a:latin typeface="Questrial"/>
                <a:ea typeface="Questrial"/>
                <a:cs typeface="Questrial"/>
                <a:sym typeface="Questrial"/>
              </a:rPr>
              <a:t>DẶN DÒ</a:t>
            </a:r>
            <a:endParaRPr sz="11000">
              <a:solidFill>
                <a:srgbClr val="131B18"/>
              </a:solidFill>
              <a:latin typeface="Questrial"/>
              <a:ea typeface="Questrial"/>
              <a:cs typeface="Questrial"/>
              <a:sym typeface="Questrial"/>
            </a:endParaRPr>
          </a:p>
        </p:txBody>
      </p:sp>
      <p:grpSp>
        <p:nvGrpSpPr>
          <p:cNvPr id="839" name="Google Shape;839;p46"/>
          <p:cNvGrpSpPr/>
          <p:nvPr/>
        </p:nvGrpSpPr>
        <p:grpSpPr>
          <a:xfrm>
            <a:off x="518697" y="2078000"/>
            <a:ext cx="4451523" cy="3538911"/>
            <a:chOff x="7325856" y="3336311"/>
            <a:chExt cx="1818154" cy="1334549"/>
          </a:xfrm>
        </p:grpSpPr>
        <p:sp>
          <p:nvSpPr>
            <p:cNvPr id="840" name="Google Shape;840;p46"/>
            <p:cNvSpPr/>
            <p:nvPr/>
          </p:nvSpPr>
          <p:spPr>
            <a:xfrm>
              <a:off x="7325856" y="3336311"/>
              <a:ext cx="1818154" cy="1334549"/>
            </a:xfrm>
            <a:custGeom>
              <a:avLst/>
              <a:gdLst/>
              <a:ahLst/>
              <a:cxnLst/>
              <a:rect l="l" t="t" r="r" b="b"/>
              <a:pathLst>
                <a:path w="44818" h="32897" extrusionOk="0">
                  <a:moveTo>
                    <a:pt x="22955" y="17378"/>
                  </a:moveTo>
                  <a:lnTo>
                    <a:pt x="22985" y="17397"/>
                  </a:lnTo>
                  <a:lnTo>
                    <a:pt x="22985" y="17397"/>
                  </a:lnTo>
                  <a:lnTo>
                    <a:pt x="22935" y="17387"/>
                  </a:lnTo>
                  <a:cubicBezTo>
                    <a:pt x="22945" y="17387"/>
                    <a:pt x="22955" y="17378"/>
                    <a:pt x="22955" y="17378"/>
                  </a:cubicBezTo>
                  <a:close/>
                  <a:moveTo>
                    <a:pt x="31079" y="17594"/>
                  </a:moveTo>
                  <a:cubicBezTo>
                    <a:pt x="31079" y="17604"/>
                    <a:pt x="31069" y="17614"/>
                    <a:pt x="31069" y="17643"/>
                  </a:cubicBezTo>
                  <a:cubicBezTo>
                    <a:pt x="31049" y="17643"/>
                    <a:pt x="31010" y="17633"/>
                    <a:pt x="30980" y="17633"/>
                  </a:cubicBezTo>
                  <a:cubicBezTo>
                    <a:pt x="31020" y="17623"/>
                    <a:pt x="31049" y="17604"/>
                    <a:pt x="31079" y="17594"/>
                  </a:cubicBezTo>
                  <a:close/>
                  <a:moveTo>
                    <a:pt x="15407" y="0"/>
                  </a:moveTo>
                  <a:cubicBezTo>
                    <a:pt x="15250" y="0"/>
                    <a:pt x="15093" y="19"/>
                    <a:pt x="14940" y="58"/>
                  </a:cubicBezTo>
                  <a:cubicBezTo>
                    <a:pt x="13779" y="344"/>
                    <a:pt x="13022" y="1721"/>
                    <a:pt x="13386" y="2852"/>
                  </a:cubicBezTo>
                  <a:cubicBezTo>
                    <a:pt x="13071" y="2652"/>
                    <a:pt x="12704" y="2558"/>
                    <a:pt x="12333" y="2558"/>
                  </a:cubicBezTo>
                  <a:cubicBezTo>
                    <a:pt x="11623" y="2558"/>
                    <a:pt x="10901" y="2900"/>
                    <a:pt x="10514" y="3501"/>
                  </a:cubicBezTo>
                  <a:cubicBezTo>
                    <a:pt x="9924" y="4425"/>
                    <a:pt x="10219" y="5792"/>
                    <a:pt x="11124" y="6382"/>
                  </a:cubicBezTo>
                  <a:cubicBezTo>
                    <a:pt x="10612" y="6874"/>
                    <a:pt x="10534" y="7769"/>
                    <a:pt x="10966" y="8349"/>
                  </a:cubicBezTo>
                  <a:cubicBezTo>
                    <a:pt x="11025" y="8418"/>
                    <a:pt x="11094" y="8497"/>
                    <a:pt x="11163" y="8556"/>
                  </a:cubicBezTo>
                  <a:cubicBezTo>
                    <a:pt x="11114" y="8595"/>
                    <a:pt x="11075" y="8634"/>
                    <a:pt x="11025" y="8674"/>
                  </a:cubicBezTo>
                  <a:cubicBezTo>
                    <a:pt x="10927" y="8743"/>
                    <a:pt x="10829" y="8831"/>
                    <a:pt x="10730" y="8920"/>
                  </a:cubicBezTo>
                  <a:cubicBezTo>
                    <a:pt x="9354" y="10159"/>
                    <a:pt x="8537" y="12185"/>
                    <a:pt x="8370" y="13650"/>
                  </a:cubicBezTo>
                  <a:cubicBezTo>
                    <a:pt x="8133" y="13568"/>
                    <a:pt x="7891" y="13527"/>
                    <a:pt x="7656" y="13527"/>
                  </a:cubicBezTo>
                  <a:cubicBezTo>
                    <a:pt x="7160" y="13527"/>
                    <a:pt x="6694" y="13712"/>
                    <a:pt x="6374" y="14093"/>
                  </a:cubicBezTo>
                  <a:cubicBezTo>
                    <a:pt x="5715" y="14850"/>
                    <a:pt x="5902" y="16079"/>
                    <a:pt x="6777" y="16846"/>
                  </a:cubicBezTo>
                  <a:cubicBezTo>
                    <a:pt x="7214" y="17232"/>
                    <a:pt x="7748" y="17409"/>
                    <a:pt x="8249" y="17409"/>
                  </a:cubicBezTo>
                  <a:cubicBezTo>
                    <a:pt x="8323" y="17409"/>
                    <a:pt x="8396" y="17405"/>
                    <a:pt x="8468" y="17397"/>
                  </a:cubicBezTo>
                  <a:cubicBezTo>
                    <a:pt x="8862" y="18391"/>
                    <a:pt x="9649" y="19187"/>
                    <a:pt x="10681" y="19817"/>
                  </a:cubicBezTo>
                  <a:cubicBezTo>
                    <a:pt x="10583" y="19866"/>
                    <a:pt x="10485" y="19935"/>
                    <a:pt x="10416" y="20033"/>
                  </a:cubicBezTo>
                  <a:cubicBezTo>
                    <a:pt x="10297" y="19922"/>
                    <a:pt x="10140" y="19869"/>
                    <a:pt x="9980" y="19869"/>
                  </a:cubicBezTo>
                  <a:cubicBezTo>
                    <a:pt x="9730" y="19869"/>
                    <a:pt x="9474" y="19999"/>
                    <a:pt x="9354" y="20239"/>
                  </a:cubicBezTo>
                  <a:cubicBezTo>
                    <a:pt x="9266" y="20196"/>
                    <a:pt x="9169" y="20173"/>
                    <a:pt x="9072" y="20173"/>
                  </a:cubicBezTo>
                  <a:cubicBezTo>
                    <a:pt x="8951" y="20173"/>
                    <a:pt x="8832" y="20208"/>
                    <a:pt x="8734" y="20279"/>
                  </a:cubicBezTo>
                  <a:cubicBezTo>
                    <a:pt x="8547" y="20397"/>
                    <a:pt x="8409" y="20623"/>
                    <a:pt x="8370" y="20849"/>
                  </a:cubicBezTo>
                  <a:cubicBezTo>
                    <a:pt x="8242" y="20849"/>
                    <a:pt x="8114" y="20967"/>
                    <a:pt x="8026" y="21085"/>
                  </a:cubicBezTo>
                  <a:cubicBezTo>
                    <a:pt x="7927" y="21223"/>
                    <a:pt x="7859" y="21370"/>
                    <a:pt x="7800" y="21528"/>
                  </a:cubicBezTo>
                  <a:lnTo>
                    <a:pt x="5961" y="22000"/>
                  </a:lnTo>
                  <a:lnTo>
                    <a:pt x="4830" y="18223"/>
                  </a:lnTo>
                  <a:cubicBezTo>
                    <a:pt x="5656" y="13640"/>
                    <a:pt x="6777" y="11732"/>
                    <a:pt x="5843" y="11575"/>
                  </a:cubicBezTo>
                  <a:cubicBezTo>
                    <a:pt x="5811" y="11570"/>
                    <a:pt x="5779" y="11563"/>
                    <a:pt x="5745" y="11563"/>
                  </a:cubicBezTo>
                  <a:cubicBezTo>
                    <a:pt x="5534" y="11563"/>
                    <a:pt x="5236" y="11815"/>
                    <a:pt x="4407" y="14142"/>
                  </a:cubicBezTo>
                  <a:cubicBezTo>
                    <a:pt x="4367" y="14044"/>
                    <a:pt x="4338" y="13965"/>
                    <a:pt x="4308" y="13886"/>
                  </a:cubicBezTo>
                  <a:cubicBezTo>
                    <a:pt x="4377" y="12627"/>
                    <a:pt x="4475" y="10867"/>
                    <a:pt x="4043" y="10739"/>
                  </a:cubicBezTo>
                  <a:cubicBezTo>
                    <a:pt x="3997" y="10724"/>
                    <a:pt x="3952" y="10717"/>
                    <a:pt x="3909" y="10717"/>
                  </a:cubicBezTo>
                  <a:cubicBezTo>
                    <a:pt x="3373" y="10717"/>
                    <a:pt x="3074" y="11857"/>
                    <a:pt x="3010" y="14388"/>
                  </a:cubicBezTo>
                  <a:cubicBezTo>
                    <a:pt x="2931" y="14083"/>
                    <a:pt x="2636" y="13847"/>
                    <a:pt x="2322" y="13808"/>
                  </a:cubicBezTo>
                  <a:cubicBezTo>
                    <a:pt x="2292" y="13804"/>
                    <a:pt x="2262" y="13802"/>
                    <a:pt x="2233" y="13802"/>
                  </a:cubicBezTo>
                  <a:cubicBezTo>
                    <a:pt x="1946" y="13802"/>
                    <a:pt x="1660" y="13968"/>
                    <a:pt x="1535" y="14191"/>
                  </a:cubicBezTo>
                  <a:cubicBezTo>
                    <a:pt x="1415" y="14057"/>
                    <a:pt x="1245" y="13996"/>
                    <a:pt x="1075" y="13996"/>
                  </a:cubicBezTo>
                  <a:cubicBezTo>
                    <a:pt x="1021" y="13996"/>
                    <a:pt x="967" y="14002"/>
                    <a:pt x="915" y="14014"/>
                  </a:cubicBezTo>
                  <a:cubicBezTo>
                    <a:pt x="689" y="14063"/>
                    <a:pt x="492" y="14211"/>
                    <a:pt x="355" y="14388"/>
                  </a:cubicBezTo>
                  <a:cubicBezTo>
                    <a:pt x="129" y="14683"/>
                    <a:pt x="30" y="15047"/>
                    <a:pt x="10" y="15420"/>
                  </a:cubicBezTo>
                  <a:cubicBezTo>
                    <a:pt x="1" y="15784"/>
                    <a:pt x="79" y="16158"/>
                    <a:pt x="178" y="16512"/>
                  </a:cubicBezTo>
                  <a:cubicBezTo>
                    <a:pt x="207" y="16620"/>
                    <a:pt x="247" y="16748"/>
                    <a:pt x="306" y="16846"/>
                  </a:cubicBezTo>
                  <a:cubicBezTo>
                    <a:pt x="384" y="16945"/>
                    <a:pt x="492" y="17014"/>
                    <a:pt x="620" y="17014"/>
                  </a:cubicBezTo>
                  <a:cubicBezTo>
                    <a:pt x="768" y="17014"/>
                    <a:pt x="886" y="16886"/>
                    <a:pt x="935" y="16748"/>
                  </a:cubicBezTo>
                  <a:cubicBezTo>
                    <a:pt x="984" y="16610"/>
                    <a:pt x="974" y="16453"/>
                    <a:pt x="994" y="16306"/>
                  </a:cubicBezTo>
                  <a:cubicBezTo>
                    <a:pt x="1082" y="17692"/>
                    <a:pt x="1928" y="18361"/>
                    <a:pt x="2391" y="18627"/>
                  </a:cubicBezTo>
                  <a:lnTo>
                    <a:pt x="3374" y="23623"/>
                  </a:lnTo>
                  <a:cubicBezTo>
                    <a:pt x="3623" y="24878"/>
                    <a:pt x="4722" y="25778"/>
                    <a:pt x="5986" y="25778"/>
                  </a:cubicBezTo>
                  <a:cubicBezTo>
                    <a:pt x="6069" y="25778"/>
                    <a:pt x="6152" y="25774"/>
                    <a:pt x="6236" y="25767"/>
                  </a:cubicBezTo>
                  <a:lnTo>
                    <a:pt x="9727" y="25452"/>
                  </a:lnTo>
                  <a:lnTo>
                    <a:pt x="9727" y="25452"/>
                  </a:lnTo>
                  <a:cubicBezTo>
                    <a:pt x="9442" y="27920"/>
                    <a:pt x="9580" y="29474"/>
                    <a:pt x="9590" y="29543"/>
                  </a:cubicBezTo>
                  <a:lnTo>
                    <a:pt x="8793" y="32897"/>
                  </a:lnTo>
                  <a:lnTo>
                    <a:pt x="20801" y="32749"/>
                  </a:lnTo>
                  <a:lnTo>
                    <a:pt x="18815" y="28717"/>
                  </a:lnTo>
                  <a:lnTo>
                    <a:pt x="18844" y="28717"/>
                  </a:lnTo>
                  <a:cubicBezTo>
                    <a:pt x="18284" y="27616"/>
                    <a:pt x="17900" y="25934"/>
                    <a:pt x="17644" y="24321"/>
                  </a:cubicBezTo>
                  <a:lnTo>
                    <a:pt x="17644" y="24321"/>
                  </a:lnTo>
                  <a:cubicBezTo>
                    <a:pt x="19041" y="24488"/>
                    <a:pt x="22109" y="24852"/>
                    <a:pt x="22975" y="24852"/>
                  </a:cubicBezTo>
                  <a:cubicBezTo>
                    <a:pt x="23309" y="24852"/>
                    <a:pt x="24086" y="24478"/>
                    <a:pt x="25040" y="23937"/>
                  </a:cubicBezTo>
                  <a:lnTo>
                    <a:pt x="25040" y="23937"/>
                  </a:lnTo>
                  <a:cubicBezTo>
                    <a:pt x="25030" y="24075"/>
                    <a:pt x="25020" y="24193"/>
                    <a:pt x="25011" y="24321"/>
                  </a:cubicBezTo>
                  <a:cubicBezTo>
                    <a:pt x="24961" y="24734"/>
                    <a:pt x="24912" y="25118"/>
                    <a:pt x="24863" y="25472"/>
                  </a:cubicBezTo>
                  <a:cubicBezTo>
                    <a:pt x="24794" y="25904"/>
                    <a:pt x="24735" y="26298"/>
                    <a:pt x="24686" y="26652"/>
                  </a:cubicBezTo>
                  <a:cubicBezTo>
                    <a:pt x="24588" y="27232"/>
                    <a:pt x="24499" y="27684"/>
                    <a:pt x="24430" y="28019"/>
                  </a:cubicBezTo>
                  <a:cubicBezTo>
                    <a:pt x="24322" y="28520"/>
                    <a:pt x="24243" y="28766"/>
                    <a:pt x="24243" y="28766"/>
                  </a:cubicBezTo>
                  <a:lnTo>
                    <a:pt x="24381" y="28786"/>
                  </a:lnTo>
                  <a:lnTo>
                    <a:pt x="23604" y="32592"/>
                  </a:lnTo>
                  <a:lnTo>
                    <a:pt x="35386" y="32769"/>
                  </a:lnTo>
                  <a:lnTo>
                    <a:pt x="35140" y="30035"/>
                  </a:lnTo>
                  <a:lnTo>
                    <a:pt x="35140" y="30035"/>
                  </a:lnTo>
                  <a:lnTo>
                    <a:pt x="35268" y="30045"/>
                  </a:lnTo>
                  <a:cubicBezTo>
                    <a:pt x="35268" y="29838"/>
                    <a:pt x="35258" y="29642"/>
                    <a:pt x="35249" y="29435"/>
                  </a:cubicBezTo>
                  <a:cubicBezTo>
                    <a:pt x="35219" y="28933"/>
                    <a:pt x="35190" y="28412"/>
                    <a:pt x="35140" y="27911"/>
                  </a:cubicBezTo>
                  <a:cubicBezTo>
                    <a:pt x="35091" y="27439"/>
                    <a:pt x="35042" y="26976"/>
                    <a:pt x="34973" y="26504"/>
                  </a:cubicBezTo>
                  <a:cubicBezTo>
                    <a:pt x="34963" y="26416"/>
                    <a:pt x="34954" y="26317"/>
                    <a:pt x="34944" y="26239"/>
                  </a:cubicBezTo>
                  <a:cubicBezTo>
                    <a:pt x="34904" y="25944"/>
                    <a:pt x="34855" y="25649"/>
                    <a:pt x="34806" y="25363"/>
                  </a:cubicBezTo>
                  <a:cubicBezTo>
                    <a:pt x="34796" y="25265"/>
                    <a:pt x="34767" y="25157"/>
                    <a:pt x="34757" y="25059"/>
                  </a:cubicBezTo>
                  <a:cubicBezTo>
                    <a:pt x="34747" y="24990"/>
                    <a:pt x="34727" y="24941"/>
                    <a:pt x="34727" y="24882"/>
                  </a:cubicBezTo>
                  <a:lnTo>
                    <a:pt x="34727" y="24882"/>
                  </a:lnTo>
                  <a:lnTo>
                    <a:pt x="36842" y="25363"/>
                  </a:lnTo>
                  <a:lnTo>
                    <a:pt x="37029" y="24282"/>
                  </a:lnTo>
                  <a:lnTo>
                    <a:pt x="37894" y="24429"/>
                  </a:lnTo>
                  <a:cubicBezTo>
                    <a:pt x="37924" y="24429"/>
                    <a:pt x="37953" y="24439"/>
                    <a:pt x="37973" y="24439"/>
                  </a:cubicBezTo>
                  <a:cubicBezTo>
                    <a:pt x="38105" y="24458"/>
                    <a:pt x="38237" y="24467"/>
                    <a:pt x="38367" y="24467"/>
                  </a:cubicBezTo>
                  <a:cubicBezTo>
                    <a:pt x="39479" y="24467"/>
                    <a:pt x="40494" y="23810"/>
                    <a:pt x="40854" y="22806"/>
                  </a:cubicBezTo>
                  <a:lnTo>
                    <a:pt x="42615" y="17899"/>
                  </a:lnTo>
                  <a:cubicBezTo>
                    <a:pt x="43077" y="17564"/>
                    <a:pt x="43706" y="16905"/>
                    <a:pt x="43775" y="15725"/>
                  </a:cubicBezTo>
                  <a:cubicBezTo>
                    <a:pt x="43805" y="15873"/>
                    <a:pt x="43795" y="16020"/>
                    <a:pt x="43844" y="16168"/>
                  </a:cubicBezTo>
                  <a:cubicBezTo>
                    <a:pt x="43893" y="16306"/>
                    <a:pt x="44011" y="16433"/>
                    <a:pt x="44159" y="16433"/>
                  </a:cubicBezTo>
                  <a:cubicBezTo>
                    <a:pt x="44287" y="16433"/>
                    <a:pt x="44395" y="16365"/>
                    <a:pt x="44464" y="16266"/>
                  </a:cubicBezTo>
                  <a:cubicBezTo>
                    <a:pt x="44542" y="16168"/>
                    <a:pt x="44582" y="16040"/>
                    <a:pt x="44601" y="15932"/>
                  </a:cubicBezTo>
                  <a:cubicBezTo>
                    <a:pt x="44729" y="15568"/>
                    <a:pt x="44818" y="15194"/>
                    <a:pt x="44798" y="14830"/>
                  </a:cubicBezTo>
                  <a:cubicBezTo>
                    <a:pt x="44788" y="14457"/>
                    <a:pt x="44690" y="14083"/>
                    <a:pt x="44454" y="13798"/>
                  </a:cubicBezTo>
                  <a:cubicBezTo>
                    <a:pt x="44306" y="13611"/>
                    <a:pt x="44129" y="13473"/>
                    <a:pt x="43903" y="13424"/>
                  </a:cubicBezTo>
                  <a:cubicBezTo>
                    <a:pt x="43854" y="13413"/>
                    <a:pt x="43802" y="13407"/>
                    <a:pt x="43750" y="13407"/>
                  </a:cubicBezTo>
                  <a:cubicBezTo>
                    <a:pt x="43572" y="13407"/>
                    <a:pt x="43388" y="13472"/>
                    <a:pt x="43274" y="13601"/>
                  </a:cubicBezTo>
                  <a:cubicBezTo>
                    <a:pt x="43158" y="13370"/>
                    <a:pt x="42875" y="13212"/>
                    <a:pt x="42582" y="13212"/>
                  </a:cubicBezTo>
                  <a:cubicBezTo>
                    <a:pt x="42551" y="13212"/>
                    <a:pt x="42519" y="13214"/>
                    <a:pt x="42487" y="13217"/>
                  </a:cubicBezTo>
                  <a:cubicBezTo>
                    <a:pt x="42172" y="13257"/>
                    <a:pt x="41887" y="13503"/>
                    <a:pt x="41799" y="13798"/>
                  </a:cubicBezTo>
                  <a:cubicBezTo>
                    <a:pt x="41744" y="11267"/>
                    <a:pt x="41445" y="10127"/>
                    <a:pt x="40902" y="10127"/>
                  </a:cubicBezTo>
                  <a:cubicBezTo>
                    <a:pt x="40858" y="10127"/>
                    <a:pt x="40813" y="10134"/>
                    <a:pt x="40766" y="10149"/>
                  </a:cubicBezTo>
                  <a:cubicBezTo>
                    <a:pt x="40343" y="10277"/>
                    <a:pt x="40441" y="12037"/>
                    <a:pt x="40510" y="13296"/>
                  </a:cubicBezTo>
                  <a:cubicBezTo>
                    <a:pt x="40471" y="13365"/>
                    <a:pt x="40451" y="13453"/>
                    <a:pt x="40412" y="13552"/>
                  </a:cubicBezTo>
                  <a:cubicBezTo>
                    <a:pt x="39550" y="11166"/>
                    <a:pt x="39258" y="10970"/>
                    <a:pt x="39053" y="10970"/>
                  </a:cubicBezTo>
                  <a:cubicBezTo>
                    <a:pt x="39026" y="10970"/>
                    <a:pt x="39001" y="10973"/>
                    <a:pt x="38976" y="10975"/>
                  </a:cubicBezTo>
                  <a:cubicBezTo>
                    <a:pt x="38012" y="11142"/>
                    <a:pt x="39232" y="13158"/>
                    <a:pt x="40058" y="18046"/>
                  </a:cubicBezTo>
                  <a:lnTo>
                    <a:pt x="38848" y="20515"/>
                  </a:lnTo>
                  <a:lnTo>
                    <a:pt x="37904" y="20171"/>
                  </a:lnTo>
                  <a:lnTo>
                    <a:pt x="37756" y="20121"/>
                  </a:lnTo>
                  <a:lnTo>
                    <a:pt x="35357" y="18833"/>
                  </a:lnTo>
                  <a:cubicBezTo>
                    <a:pt x="35327" y="18823"/>
                    <a:pt x="35288" y="18794"/>
                    <a:pt x="35249" y="18784"/>
                  </a:cubicBezTo>
                  <a:cubicBezTo>
                    <a:pt x="35190" y="18548"/>
                    <a:pt x="35091" y="18332"/>
                    <a:pt x="34954" y="18135"/>
                  </a:cubicBezTo>
                  <a:cubicBezTo>
                    <a:pt x="34865" y="18007"/>
                    <a:pt x="34747" y="17899"/>
                    <a:pt x="34609" y="17899"/>
                  </a:cubicBezTo>
                  <a:cubicBezTo>
                    <a:pt x="34570" y="17663"/>
                    <a:pt x="34452" y="17446"/>
                    <a:pt x="34255" y="17319"/>
                  </a:cubicBezTo>
                  <a:cubicBezTo>
                    <a:pt x="34148" y="17254"/>
                    <a:pt x="34029" y="17222"/>
                    <a:pt x="33911" y="17222"/>
                  </a:cubicBezTo>
                  <a:cubicBezTo>
                    <a:pt x="33813" y="17222"/>
                    <a:pt x="33715" y="17244"/>
                    <a:pt x="33626" y="17289"/>
                  </a:cubicBezTo>
                  <a:cubicBezTo>
                    <a:pt x="33505" y="17047"/>
                    <a:pt x="33249" y="16916"/>
                    <a:pt x="32999" y="16916"/>
                  </a:cubicBezTo>
                  <a:cubicBezTo>
                    <a:pt x="32844" y="16916"/>
                    <a:pt x="32691" y="16967"/>
                    <a:pt x="32573" y="17073"/>
                  </a:cubicBezTo>
                  <a:cubicBezTo>
                    <a:pt x="32514" y="17024"/>
                    <a:pt x="32475" y="16974"/>
                    <a:pt x="32426" y="16945"/>
                  </a:cubicBezTo>
                  <a:cubicBezTo>
                    <a:pt x="33527" y="16286"/>
                    <a:pt x="34334" y="15440"/>
                    <a:pt x="34698" y="14339"/>
                  </a:cubicBezTo>
                  <a:cubicBezTo>
                    <a:pt x="34812" y="14355"/>
                    <a:pt x="34928" y="14363"/>
                    <a:pt x="35045" y="14363"/>
                  </a:cubicBezTo>
                  <a:cubicBezTo>
                    <a:pt x="35424" y="14363"/>
                    <a:pt x="35815" y="14274"/>
                    <a:pt x="36183" y="14063"/>
                  </a:cubicBezTo>
                  <a:cubicBezTo>
                    <a:pt x="37216" y="13503"/>
                    <a:pt x="37648" y="12303"/>
                    <a:pt x="37137" y="11408"/>
                  </a:cubicBezTo>
                  <a:cubicBezTo>
                    <a:pt x="36815" y="10836"/>
                    <a:pt x="36188" y="10514"/>
                    <a:pt x="35513" y="10514"/>
                  </a:cubicBezTo>
                  <a:cubicBezTo>
                    <a:pt x="35364" y="10514"/>
                    <a:pt x="35213" y="10530"/>
                    <a:pt x="35062" y="10562"/>
                  </a:cubicBezTo>
                  <a:cubicBezTo>
                    <a:pt x="35209" y="9569"/>
                    <a:pt x="35258" y="8595"/>
                    <a:pt x="34895" y="7700"/>
                  </a:cubicBezTo>
                  <a:cubicBezTo>
                    <a:pt x="35234" y="7629"/>
                    <a:pt x="35670" y="7306"/>
                    <a:pt x="36079" y="7306"/>
                  </a:cubicBezTo>
                  <a:cubicBezTo>
                    <a:pt x="36121" y="7306"/>
                    <a:pt x="36162" y="7309"/>
                    <a:pt x="36203" y="7317"/>
                  </a:cubicBezTo>
                  <a:cubicBezTo>
                    <a:pt x="35957" y="6933"/>
                    <a:pt x="35662" y="6540"/>
                    <a:pt x="35347" y="6186"/>
                  </a:cubicBezTo>
                  <a:cubicBezTo>
                    <a:pt x="34619" y="5389"/>
                    <a:pt x="33724" y="4750"/>
                    <a:pt x="32603" y="4750"/>
                  </a:cubicBezTo>
                  <a:cubicBezTo>
                    <a:pt x="33026" y="4337"/>
                    <a:pt x="33400" y="3874"/>
                    <a:pt x="33429" y="3392"/>
                  </a:cubicBezTo>
                  <a:lnTo>
                    <a:pt x="33429" y="3392"/>
                  </a:lnTo>
                  <a:cubicBezTo>
                    <a:pt x="33144" y="3471"/>
                    <a:pt x="32878" y="3520"/>
                    <a:pt x="32593" y="3540"/>
                  </a:cubicBezTo>
                  <a:cubicBezTo>
                    <a:pt x="32308" y="3570"/>
                    <a:pt x="32042" y="3579"/>
                    <a:pt x="31757" y="3579"/>
                  </a:cubicBezTo>
                  <a:cubicBezTo>
                    <a:pt x="29841" y="3558"/>
                    <a:pt x="27946" y="2871"/>
                    <a:pt x="26244" y="2871"/>
                  </a:cubicBezTo>
                  <a:cubicBezTo>
                    <a:pt x="25595" y="2871"/>
                    <a:pt x="24974" y="2971"/>
                    <a:pt x="24391" y="3245"/>
                  </a:cubicBezTo>
                  <a:cubicBezTo>
                    <a:pt x="24371" y="3255"/>
                    <a:pt x="24332" y="3274"/>
                    <a:pt x="24302" y="3294"/>
                  </a:cubicBezTo>
                  <a:lnTo>
                    <a:pt x="24234" y="3333"/>
                  </a:lnTo>
                  <a:cubicBezTo>
                    <a:pt x="23555" y="3688"/>
                    <a:pt x="22945" y="4307"/>
                    <a:pt x="22385" y="5291"/>
                  </a:cubicBezTo>
                  <a:cubicBezTo>
                    <a:pt x="22237" y="4809"/>
                    <a:pt x="21893" y="4405"/>
                    <a:pt x="21431" y="4219"/>
                  </a:cubicBezTo>
                  <a:cubicBezTo>
                    <a:pt x="21854" y="3235"/>
                    <a:pt x="21450" y="1966"/>
                    <a:pt x="20546" y="1386"/>
                  </a:cubicBezTo>
                  <a:cubicBezTo>
                    <a:pt x="20186" y="1162"/>
                    <a:pt x="19766" y="1053"/>
                    <a:pt x="19345" y="1053"/>
                  </a:cubicBezTo>
                  <a:cubicBezTo>
                    <a:pt x="18694" y="1053"/>
                    <a:pt x="18041" y="1313"/>
                    <a:pt x="17605" y="1809"/>
                  </a:cubicBezTo>
                  <a:cubicBezTo>
                    <a:pt x="17435" y="787"/>
                    <a:pt x="16423" y="0"/>
                    <a:pt x="15407" y="0"/>
                  </a:cubicBezTo>
                  <a:close/>
                </a:path>
              </a:pathLst>
            </a:custGeom>
            <a:solidFill>
              <a:srgbClr val="FFFFFF"/>
            </a:solidFill>
            <a:ln w="114300" cap="rnd" cmpd="sng">
              <a:solidFill>
                <a:srgbClr val="FFFFFF"/>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1" name="Google Shape;841;p46"/>
            <p:cNvSpPr/>
            <p:nvPr/>
          </p:nvSpPr>
          <p:spPr>
            <a:xfrm>
              <a:off x="7982154" y="4074757"/>
              <a:ext cx="596505" cy="268963"/>
            </a:xfrm>
            <a:custGeom>
              <a:avLst/>
              <a:gdLst/>
              <a:ahLst/>
              <a:cxnLst/>
              <a:rect l="l" t="t" r="r" b="b"/>
              <a:pathLst>
                <a:path w="14704" h="6630" extrusionOk="0">
                  <a:moveTo>
                    <a:pt x="13061" y="1"/>
                  </a:moveTo>
                  <a:cubicBezTo>
                    <a:pt x="13061" y="1"/>
                    <a:pt x="8498" y="2204"/>
                    <a:pt x="7416" y="2391"/>
                  </a:cubicBezTo>
                  <a:cubicBezTo>
                    <a:pt x="7363" y="2400"/>
                    <a:pt x="7302" y="2404"/>
                    <a:pt x="7233" y="2404"/>
                  </a:cubicBezTo>
                  <a:cubicBezTo>
                    <a:pt x="5906" y="2404"/>
                    <a:pt x="1860" y="768"/>
                    <a:pt x="1860" y="768"/>
                  </a:cubicBezTo>
                  <a:lnTo>
                    <a:pt x="1" y="1102"/>
                  </a:lnTo>
                  <a:lnTo>
                    <a:pt x="778" y="6020"/>
                  </a:lnTo>
                  <a:cubicBezTo>
                    <a:pt x="778" y="6020"/>
                    <a:pt x="5685" y="6629"/>
                    <a:pt x="6826" y="6629"/>
                  </a:cubicBezTo>
                  <a:cubicBezTo>
                    <a:pt x="7967" y="6629"/>
                    <a:pt x="14704" y="2086"/>
                    <a:pt x="14704" y="2086"/>
                  </a:cubicBezTo>
                  <a:lnTo>
                    <a:pt x="13061" y="1"/>
                  </a:lnTo>
                  <a:close/>
                </a:path>
              </a:pathLst>
            </a:custGeom>
            <a:solidFill>
              <a:srgbClr val="8549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2" name="Google Shape;842;p46"/>
            <p:cNvSpPr/>
            <p:nvPr/>
          </p:nvSpPr>
          <p:spPr>
            <a:xfrm>
              <a:off x="7326668" y="3770746"/>
              <a:ext cx="276508" cy="337440"/>
            </a:xfrm>
            <a:custGeom>
              <a:avLst/>
              <a:gdLst/>
              <a:ahLst/>
              <a:cxnLst/>
              <a:rect l="l" t="t" r="r" b="b"/>
              <a:pathLst>
                <a:path w="6816" h="8318" extrusionOk="0">
                  <a:moveTo>
                    <a:pt x="3912" y="0"/>
                  </a:moveTo>
                  <a:cubicBezTo>
                    <a:pt x="3365" y="0"/>
                    <a:pt x="3065" y="1140"/>
                    <a:pt x="3010" y="3679"/>
                  </a:cubicBezTo>
                  <a:cubicBezTo>
                    <a:pt x="2921" y="3384"/>
                    <a:pt x="2636" y="3138"/>
                    <a:pt x="2321" y="3099"/>
                  </a:cubicBezTo>
                  <a:cubicBezTo>
                    <a:pt x="2288" y="3095"/>
                    <a:pt x="2255" y="3093"/>
                    <a:pt x="2222" y="3093"/>
                  </a:cubicBezTo>
                  <a:cubicBezTo>
                    <a:pt x="1932" y="3093"/>
                    <a:pt x="1658" y="3244"/>
                    <a:pt x="1535" y="3482"/>
                  </a:cubicBezTo>
                  <a:cubicBezTo>
                    <a:pt x="1421" y="3353"/>
                    <a:pt x="1242" y="3288"/>
                    <a:pt x="1062" y="3288"/>
                  </a:cubicBezTo>
                  <a:cubicBezTo>
                    <a:pt x="1009" y="3288"/>
                    <a:pt x="957" y="3294"/>
                    <a:pt x="905" y="3305"/>
                  </a:cubicBezTo>
                  <a:cubicBezTo>
                    <a:pt x="689" y="3354"/>
                    <a:pt x="502" y="3492"/>
                    <a:pt x="354" y="3679"/>
                  </a:cubicBezTo>
                  <a:cubicBezTo>
                    <a:pt x="118" y="3954"/>
                    <a:pt x="20" y="4338"/>
                    <a:pt x="10" y="4711"/>
                  </a:cubicBezTo>
                  <a:cubicBezTo>
                    <a:pt x="0" y="5075"/>
                    <a:pt x="69" y="5449"/>
                    <a:pt x="168" y="5803"/>
                  </a:cubicBezTo>
                  <a:cubicBezTo>
                    <a:pt x="197" y="5911"/>
                    <a:pt x="227" y="6039"/>
                    <a:pt x="305" y="6137"/>
                  </a:cubicBezTo>
                  <a:cubicBezTo>
                    <a:pt x="374" y="6236"/>
                    <a:pt x="492" y="6305"/>
                    <a:pt x="610" y="6305"/>
                  </a:cubicBezTo>
                  <a:cubicBezTo>
                    <a:pt x="758" y="6305"/>
                    <a:pt x="876" y="6167"/>
                    <a:pt x="935" y="6039"/>
                  </a:cubicBezTo>
                  <a:cubicBezTo>
                    <a:pt x="984" y="5892"/>
                    <a:pt x="964" y="5744"/>
                    <a:pt x="994" y="5597"/>
                  </a:cubicBezTo>
                  <a:cubicBezTo>
                    <a:pt x="1131" y="7485"/>
                    <a:pt x="2666" y="8045"/>
                    <a:pt x="2675" y="8055"/>
                  </a:cubicBezTo>
                  <a:cubicBezTo>
                    <a:pt x="3038" y="8263"/>
                    <a:pt x="3302" y="8317"/>
                    <a:pt x="3548" y="8317"/>
                  </a:cubicBezTo>
                  <a:cubicBezTo>
                    <a:pt x="3817" y="8317"/>
                    <a:pt x="4064" y="8252"/>
                    <a:pt x="4392" y="8252"/>
                  </a:cubicBezTo>
                  <a:cubicBezTo>
                    <a:pt x="4487" y="8252"/>
                    <a:pt x="4590" y="8257"/>
                    <a:pt x="4701" y="8272"/>
                  </a:cubicBezTo>
                  <a:cubicBezTo>
                    <a:pt x="5527" y="3148"/>
                    <a:pt x="6816" y="1033"/>
                    <a:pt x="5832" y="876"/>
                  </a:cubicBezTo>
                  <a:cubicBezTo>
                    <a:pt x="5802" y="871"/>
                    <a:pt x="5771" y="864"/>
                    <a:pt x="5738" y="864"/>
                  </a:cubicBezTo>
                  <a:cubicBezTo>
                    <a:pt x="5521" y="864"/>
                    <a:pt x="5196" y="1137"/>
                    <a:pt x="4259" y="3797"/>
                  </a:cubicBezTo>
                  <a:cubicBezTo>
                    <a:pt x="4328" y="2617"/>
                    <a:pt x="4544" y="187"/>
                    <a:pt x="4042" y="20"/>
                  </a:cubicBezTo>
                  <a:cubicBezTo>
                    <a:pt x="3998" y="7"/>
                    <a:pt x="3954" y="0"/>
                    <a:pt x="3912" y="0"/>
                  </a:cubicBez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3" name="Google Shape;843;p46"/>
            <p:cNvSpPr/>
            <p:nvPr/>
          </p:nvSpPr>
          <p:spPr>
            <a:xfrm>
              <a:off x="7429181" y="3884213"/>
              <a:ext cx="95415" cy="159877"/>
            </a:xfrm>
            <a:custGeom>
              <a:avLst/>
              <a:gdLst/>
              <a:ahLst/>
              <a:cxnLst/>
              <a:rect l="l" t="t" r="r" b="b"/>
              <a:pathLst>
                <a:path w="2352" h="3941" extrusionOk="0">
                  <a:moveTo>
                    <a:pt x="1441" y="0"/>
                  </a:moveTo>
                  <a:cubicBezTo>
                    <a:pt x="984" y="0"/>
                    <a:pt x="1132" y="2052"/>
                    <a:pt x="1132" y="2052"/>
                  </a:cubicBezTo>
                  <a:cubicBezTo>
                    <a:pt x="1132" y="2052"/>
                    <a:pt x="1" y="2632"/>
                    <a:pt x="552" y="3940"/>
                  </a:cubicBezTo>
                  <a:lnTo>
                    <a:pt x="2351" y="2967"/>
                  </a:lnTo>
                  <a:cubicBezTo>
                    <a:pt x="2351" y="2967"/>
                    <a:pt x="2017" y="144"/>
                    <a:pt x="1486" y="6"/>
                  </a:cubicBezTo>
                  <a:cubicBezTo>
                    <a:pt x="1470" y="2"/>
                    <a:pt x="1455" y="0"/>
                    <a:pt x="1441" y="0"/>
                  </a:cubicBez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4" name="Google Shape;844;p46"/>
            <p:cNvSpPr/>
            <p:nvPr/>
          </p:nvSpPr>
          <p:spPr>
            <a:xfrm>
              <a:off x="7429181" y="3878858"/>
              <a:ext cx="95415" cy="165231"/>
            </a:xfrm>
            <a:custGeom>
              <a:avLst/>
              <a:gdLst/>
              <a:ahLst/>
              <a:cxnLst/>
              <a:rect l="l" t="t" r="r" b="b"/>
              <a:pathLst>
                <a:path w="2352" h="4073" fill="none" extrusionOk="0">
                  <a:moveTo>
                    <a:pt x="2351" y="3099"/>
                  </a:moveTo>
                  <a:cubicBezTo>
                    <a:pt x="2351" y="3099"/>
                    <a:pt x="2017" y="276"/>
                    <a:pt x="1486" y="138"/>
                  </a:cubicBezTo>
                  <a:cubicBezTo>
                    <a:pt x="975" y="1"/>
                    <a:pt x="1132" y="2184"/>
                    <a:pt x="1132" y="2184"/>
                  </a:cubicBezTo>
                  <a:cubicBezTo>
                    <a:pt x="1132" y="2184"/>
                    <a:pt x="1" y="2764"/>
                    <a:pt x="552" y="4072"/>
                  </a:cubicBezTo>
                </a:path>
              </a:pathLst>
            </a:custGeom>
            <a:noFill/>
            <a:ln w="9525" cap="flat" cmpd="sng">
              <a:solidFill>
                <a:srgbClr val="5E2E2E"/>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5" name="Google Shape;845;p46"/>
            <p:cNvSpPr/>
            <p:nvPr/>
          </p:nvSpPr>
          <p:spPr>
            <a:xfrm>
              <a:off x="7383502" y="3917559"/>
              <a:ext cx="53306" cy="108518"/>
            </a:xfrm>
            <a:custGeom>
              <a:avLst/>
              <a:gdLst/>
              <a:ahLst/>
              <a:cxnLst/>
              <a:rect l="l" t="t" r="r" b="b"/>
              <a:pathLst>
                <a:path w="1314" h="2675" extrusionOk="0">
                  <a:moveTo>
                    <a:pt x="75" y="1"/>
                  </a:moveTo>
                  <a:lnTo>
                    <a:pt x="75" y="1"/>
                  </a:lnTo>
                  <a:cubicBezTo>
                    <a:pt x="75" y="1"/>
                    <a:pt x="1" y="2675"/>
                    <a:pt x="585" y="2675"/>
                  </a:cubicBezTo>
                  <a:cubicBezTo>
                    <a:pt x="605" y="2675"/>
                    <a:pt x="624" y="2672"/>
                    <a:pt x="645" y="2666"/>
                  </a:cubicBezTo>
                  <a:cubicBezTo>
                    <a:pt x="1314" y="2489"/>
                    <a:pt x="1274" y="827"/>
                    <a:pt x="1274" y="827"/>
                  </a:cubicBezTo>
                  <a:lnTo>
                    <a:pt x="75" y="1"/>
                  </a:ln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6" name="Google Shape;846;p46"/>
            <p:cNvSpPr/>
            <p:nvPr/>
          </p:nvSpPr>
          <p:spPr>
            <a:xfrm>
              <a:off x="7383300" y="3917559"/>
              <a:ext cx="53509" cy="115739"/>
            </a:xfrm>
            <a:custGeom>
              <a:avLst/>
              <a:gdLst/>
              <a:ahLst/>
              <a:cxnLst/>
              <a:rect l="l" t="t" r="r" b="b"/>
              <a:pathLst>
                <a:path w="1319" h="2853" fill="none" extrusionOk="0">
                  <a:moveTo>
                    <a:pt x="80" y="1"/>
                  </a:moveTo>
                  <a:cubicBezTo>
                    <a:pt x="80" y="1"/>
                    <a:pt x="1" y="2853"/>
                    <a:pt x="650" y="2666"/>
                  </a:cubicBezTo>
                  <a:cubicBezTo>
                    <a:pt x="1319" y="2489"/>
                    <a:pt x="1279" y="827"/>
                    <a:pt x="1279" y="827"/>
                  </a:cubicBezTo>
                </a:path>
              </a:pathLst>
            </a:custGeom>
            <a:noFill/>
            <a:ln w="9525" cap="flat" cmpd="sng">
              <a:solidFill>
                <a:srgbClr val="5E2E2E"/>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7" name="Google Shape;847;p46"/>
            <p:cNvSpPr/>
            <p:nvPr/>
          </p:nvSpPr>
          <p:spPr>
            <a:xfrm>
              <a:off x="7421595" y="4060802"/>
              <a:ext cx="350747" cy="321295"/>
            </a:xfrm>
            <a:custGeom>
              <a:avLst/>
              <a:gdLst/>
              <a:ahLst/>
              <a:cxnLst/>
              <a:rect l="l" t="t" r="r" b="b"/>
              <a:pathLst>
                <a:path w="8646" h="7920" extrusionOk="0">
                  <a:moveTo>
                    <a:pt x="2381" y="0"/>
                  </a:moveTo>
                  <a:lnTo>
                    <a:pt x="1" y="610"/>
                  </a:lnTo>
                  <a:lnTo>
                    <a:pt x="1014" y="5764"/>
                  </a:lnTo>
                  <a:cubicBezTo>
                    <a:pt x="1263" y="7019"/>
                    <a:pt x="2362" y="7919"/>
                    <a:pt x="3626" y="7919"/>
                  </a:cubicBezTo>
                  <a:cubicBezTo>
                    <a:pt x="3709" y="7919"/>
                    <a:pt x="3792" y="7915"/>
                    <a:pt x="3876" y="7908"/>
                  </a:cubicBezTo>
                  <a:lnTo>
                    <a:pt x="8252" y="7504"/>
                  </a:lnTo>
                  <a:lnTo>
                    <a:pt x="8646" y="2833"/>
                  </a:lnTo>
                  <a:lnTo>
                    <a:pt x="3620" y="4131"/>
                  </a:lnTo>
                  <a:lnTo>
                    <a:pt x="2381" y="0"/>
                  </a:ln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8" name="Google Shape;848;p46"/>
            <p:cNvSpPr/>
            <p:nvPr/>
          </p:nvSpPr>
          <p:spPr>
            <a:xfrm>
              <a:off x="7683741" y="4460958"/>
              <a:ext cx="487175" cy="209531"/>
            </a:xfrm>
            <a:custGeom>
              <a:avLst/>
              <a:gdLst/>
              <a:ahLst/>
              <a:cxnLst/>
              <a:rect l="l" t="t" r="r" b="b"/>
              <a:pathLst>
                <a:path w="12009" h="5165" extrusionOk="0">
                  <a:moveTo>
                    <a:pt x="3157" y="1"/>
                  </a:moveTo>
                  <a:lnTo>
                    <a:pt x="817" y="1712"/>
                  </a:lnTo>
                  <a:lnTo>
                    <a:pt x="0" y="5164"/>
                  </a:lnTo>
                  <a:lnTo>
                    <a:pt x="0" y="5164"/>
                  </a:lnTo>
                  <a:lnTo>
                    <a:pt x="12009" y="5017"/>
                  </a:lnTo>
                  <a:lnTo>
                    <a:pt x="9943" y="837"/>
                  </a:lnTo>
                  <a:lnTo>
                    <a:pt x="3157" y="1"/>
                  </a:lnTo>
                  <a:close/>
                </a:path>
              </a:pathLst>
            </a:custGeom>
            <a:solidFill>
              <a:srgbClr val="E68429"/>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49" name="Google Shape;849;p46"/>
            <p:cNvSpPr/>
            <p:nvPr/>
          </p:nvSpPr>
          <p:spPr>
            <a:xfrm>
              <a:off x="7706281" y="4155919"/>
              <a:ext cx="387460" cy="391436"/>
            </a:xfrm>
            <a:custGeom>
              <a:avLst/>
              <a:gdLst/>
              <a:ahLst/>
              <a:cxnLst/>
              <a:rect l="l" t="t" r="r" b="b"/>
              <a:pathLst>
                <a:path w="9551" h="9649" extrusionOk="0">
                  <a:moveTo>
                    <a:pt x="7898" y="0"/>
                  </a:moveTo>
                  <a:lnTo>
                    <a:pt x="3000" y="600"/>
                  </a:lnTo>
                  <a:cubicBezTo>
                    <a:pt x="1968" y="728"/>
                    <a:pt x="1132" y="1485"/>
                    <a:pt x="925" y="2488"/>
                  </a:cubicBezTo>
                  <a:cubicBezTo>
                    <a:pt x="1" y="6786"/>
                    <a:pt x="286" y="9648"/>
                    <a:pt x="286" y="9648"/>
                  </a:cubicBezTo>
                  <a:lnTo>
                    <a:pt x="9550" y="8812"/>
                  </a:lnTo>
                  <a:cubicBezTo>
                    <a:pt x="8174" y="6137"/>
                    <a:pt x="7898" y="0"/>
                    <a:pt x="7898" y="0"/>
                  </a:cubicBezTo>
                  <a:close/>
                </a:path>
              </a:pathLst>
            </a:custGeom>
            <a:solidFill>
              <a:srgbClr val="FFCD6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0" name="Google Shape;850;p46"/>
            <p:cNvSpPr/>
            <p:nvPr/>
          </p:nvSpPr>
          <p:spPr>
            <a:xfrm>
              <a:off x="7767512" y="4153742"/>
              <a:ext cx="98579" cy="115780"/>
            </a:xfrm>
            <a:custGeom>
              <a:avLst/>
              <a:gdLst/>
              <a:ahLst/>
              <a:cxnLst/>
              <a:rect l="l" t="t" r="r" b="b"/>
              <a:pathLst>
                <a:path w="2430" h="2854" extrusionOk="0">
                  <a:moveTo>
                    <a:pt x="1919" y="1"/>
                  </a:moveTo>
                  <a:lnTo>
                    <a:pt x="1" y="552"/>
                  </a:lnTo>
                  <a:lnTo>
                    <a:pt x="11" y="2125"/>
                  </a:lnTo>
                  <a:cubicBezTo>
                    <a:pt x="18" y="2545"/>
                    <a:pt x="363" y="2854"/>
                    <a:pt x="746" y="2854"/>
                  </a:cubicBezTo>
                  <a:cubicBezTo>
                    <a:pt x="847" y="2854"/>
                    <a:pt x="952" y="2832"/>
                    <a:pt x="1053" y="2784"/>
                  </a:cubicBezTo>
                  <a:lnTo>
                    <a:pt x="2430" y="2125"/>
                  </a:lnTo>
                  <a:lnTo>
                    <a:pt x="1919" y="1"/>
                  </a:lnTo>
                  <a:close/>
                </a:path>
              </a:pathLst>
            </a:custGeom>
            <a:solidFill>
              <a:srgbClr val="FFF1C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1" name="Google Shape;851;p46"/>
            <p:cNvSpPr/>
            <p:nvPr/>
          </p:nvSpPr>
          <p:spPr>
            <a:xfrm>
              <a:off x="7880046" y="4154147"/>
              <a:ext cx="146043" cy="118863"/>
            </a:xfrm>
            <a:custGeom>
              <a:avLst/>
              <a:gdLst/>
              <a:ahLst/>
              <a:cxnLst/>
              <a:rect l="l" t="t" r="r" b="b"/>
              <a:pathLst>
                <a:path w="3600" h="2930" extrusionOk="0">
                  <a:moveTo>
                    <a:pt x="1072" y="1"/>
                  </a:moveTo>
                  <a:lnTo>
                    <a:pt x="0" y="2194"/>
                  </a:lnTo>
                  <a:lnTo>
                    <a:pt x="1997" y="2882"/>
                  </a:lnTo>
                  <a:cubicBezTo>
                    <a:pt x="2094" y="2914"/>
                    <a:pt x="2192" y="2929"/>
                    <a:pt x="2289" y="2929"/>
                  </a:cubicBezTo>
                  <a:cubicBezTo>
                    <a:pt x="2702" y="2929"/>
                    <a:pt x="3085" y="2654"/>
                    <a:pt x="3196" y="2223"/>
                  </a:cubicBezTo>
                  <a:lnTo>
                    <a:pt x="3600" y="581"/>
                  </a:lnTo>
                  <a:lnTo>
                    <a:pt x="1072" y="1"/>
                  </a:lnTo>
                  <a:close/>
                </a:path>
              </a:pathLst>
            </a:custGeom>
            <a:solidFill>
              <a:srgbClr val="FFF1C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2" name="Google Shape;852;p46"/>
            <p:cNvSpPr/>
            <p:nvPr/>
          </p:nvSpPr>
          <p:spPr>
            <a:xfrm>
              <a:off x="7798627" y="4151754"/>
              <a:ext cx="199146" cy="95496"/>
            </a:xfrm>
            <a:custGeom>
              <a:avLst/>
              <a:gdLst/>
              <a:ahLst/>
              <a:cxnLst/>
              <a:rect l="l" t="t" r="r" b="b"/>
              <a:pathLst>
                <a:path w="4909" h="2354" extrusionOk="0">
                  <a:moveTo>
                    <a:pt x="876" y="1"/>
                  </a:moveTo>
                  <a:lnTo>
                    <a:pt x="1" y="650"/>
                  </a:lnTo>
                  <a:cubicBezTo>
                    <a:pt x="1" y="650"/>
                    <a:pt x="805" y="2353"/>
                    <a:pt x="1838" y="2353"/>
                  </a:cubicBezTo>
                  <a:cubicBezTo>
                    <a:pt x="1859" y="2353"/>
                    <a:pt x="1879" y="2353"/>
                    <a:pt x="1899" y="2351"/>
                  </a:cubicBezTo>
                  <a:cubicBezTo>
                    <a:pt x="3325" y="2253"/>
                    <a:pt x="4908" y="650"/>
                    <a:pt x="4908" y="650"/>
                  </a:cubicBezTo>
                  <a:lnTo>
                    <a:pt x="876" y="1"/>
                  </a:lnTo>
                  <a:close/>
                </a:path>
              </a:pathLst>
            </a:custGeom>
            <a:solidFill>
              <a:srgbClr val="75413C"/>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3" name="Google Shape;853;p46"/>
            <p:cNvSpPr/>
            <p:nvPr/>
          </p:nvSpPr>
          <p:spPr>
            <a:xfrm>
              <a:off x="7634654" y="4136704"/>
              <a:ext cx="175211" cy="135130"/>
            </a:xfrm>
            <a:custGeom>
              <a:avLst/>
              <a:gdLst/>
              <a:ahLst/>
              <a:cxnLst/>
              <a:rect l="l" t="t" r="r" b="b"/>
              <a:pathLst>
                <a:path w="4319" h="3331" extrusionOk="0">
                  <a:moveTo>
                    <a:pt x="3488" y="1"/>
                  </a:moveTo>
                  <a:cubicBezTo>
                    <a:pt x="3239" y="1"/>
                    <a:pt x="2991" y="102"/>
                    <a:pt x="2814" y="303"/>
                  </a:cubicBezTo>
                  <a:cubicBezTo>
                    <a:pt x="2695" y="192"/>
                    <a:pt x="2539" y="139"/>
                    <a:pt x="2381" y="139"/>
                  </a:cubicBezTo>
                  <a:cubicBezTo>
                    <a:pt x="2134" y="139"/>
                    <a:pt x="1881" y="269"/>
                    <a:pt x="1761" y="509"/>
                  </a:cubicBezTo>
                  <a:cubicBezTo>
                    <a:pt x="1674" y="466"/>
                    <a:pt x="1576" y="443"/>
                    <a:pt x="1479" y="443"/>
                  </a:cubicBezTo>
                  <a:cubicBezTo>
                    <a:pt x="1357" y="443"/>
                    <a:pt x="1235" y="478"/>
                    <a:pt x="1132" y="549"/>
                  </a:cubicBezTo>
                  <a:cubicBezTo>
                    <a:pt x="945" y="667"/>
                    <a:pt x="817" y="893"/>
                    <a:pt x="778" y="1119"/>
                  </a:cubicBezTo>
                  <a:cubicBezTo>
                    <a:pt x="640" y="1119"/>
                    <a:pt x="522" y="1237"/>
                    <a:pt x="434" y="1355"/>
                  </a:cubicBezTo>
                  <a:cubicBezTo>
                    <a:pt x="129" y="1778"/>
                    <a:pt x="1" y="2349"/>
                    <a:pt x="99" y="2870"/>
                  </a:cubicBezTo>
                  <a:cubicBezTo>
                    <a:pt x="129" y="2988"/>
                    <a:pt x="178" y="3126"/>
                    <a:pt x="276" y="3204"/>
                  </a:cubicBezTo>
                  <a:cubicBezTo>
                    <a:pt x="308" y="3227"/>
                    <a:pt x="348" y="3238"/>
                    <a:pt x="388" y="3238"/>
                  </a:cubicBezTo>
                  <a:cubicBezTo>
                    <a:pt x="470" y="3238"/>
                    <a:pt x="555" y="3192"/>
                    <a:pt x="581" y="3106"/>
                  </a:cubicBezTo>
                  <a:cubicBezTo>
                    <a:pt x="591" y="3086"/>
                    <a:pt x="591" y="3086"/>
                    <a:pt x="620" y="3086"/>
                  </a:cubicBezTo>
                  <a:cubicBezTo>
                    <a:pt x="640" y="3244"/>
                    <a:pt x="791" y="3331"/>
                    <a:pt x="945" y="3331"/>
                  </a:cubicBezTo>
                  <a:cubicBezTo>
                    <a:pt x="1021" y="3331"/>
                    <a:pt x="1099" y="3309"/>
                    <a:pt x="1161" y="3263"/>
                  </a:cubicBezTo>
                  <a:cubicBezTo>
                    <a:pt x="1332" y="3130"/>
                    <a:pt x="1420" y="2897"/>
                    <a:pt x="1497" y="2669"/>
                  </a:cubicBezTo>
                  <a:lnTo>
                    <a:pt x="1497" y="2669"/>
                  </a:lnTo>
                  <a:cubicBezTo>
                    <a:pt x="1449" y="2840"/>
                    <a:pt x="1572" y="3029"/>
                    <a:pt x="1732" y="3067"/>
                  </a:cubicBezTo>
                  <a:cubicBezTo>
                    <a:pt x="1758" y="3072"/>
                    <a:pt x="1785" y="3075"/>
                    <a:pt x="1811" y="3075"/>
                  </a:cubicBezTo>
                  <a:cubicBezTo>
                    <a:pt x="1957" y="3075"/>
                    <a:pt x="2091" y="2985"/>
                    <a:pt x="2174" y="2860"/>
                  </a:cubicBezTo>
                  <a:cubicBezTo>
                    <a:pt x="2292" y="2712"/>
                    <a:pt x="2351" y="2535"/>
                    <a:pt x="2400" y="2368"/>
                  </a:cubicBezTo>
                  <a:cubicBezTo>
                    <a:pt x="2450" y="2191"/>
                    <a:pt x="2509" y="2004"/>
                    <a:pt x="2617" y="1857"/>
                  </a:cubicBezTo>
                  <a:lnTo>
                    <a:pt x="2617" y="1857"/>
                  </a:lnTo>
                  <a:cubicBezTo>
                    <a:pt x="2568" y="2054"/>
                    <a:pt x="2518" y="2270"/>
                    <a:pt x="2558" y="2467"/>
                  </a:cubicBezTo>
                  <a:cubicBezTo>
                    <a:pt x="2587" y="2663"/>
                    <a:pt x="2715" y="2870"/>
                    <a:pt x="2902" y="2890"/>
                  </a:cubicBezTo>
                  <a:cubicBezTo>
                    <a:pt x="2920" y="2893"/>
                    <a:pt x="2938" y="2894"/>
                    <a:pt x="2956" y="2894"/>
                  </a:cubicBezTo>
                  <a:cubicBezTo>
                    <a:pt x="3159" y="2894"/>
                    <a:pt x="3333" y="2694"/>
                    <a:pt x="3423" y="2486"/>
                  </a:cubicBezTo>
                  <a:cubicBezTo>
                    <a:pt x="3551" y="2191"/>
                    <a:pt x="3590" y="1847"/>
                    <a:pt x="3699" y="1542"/>
                  </a:cubicBezTo>
                  <a:cubicBezTo>
                    <a:pt x="3817" y="1237"/>
                    <a:pt x="4023" y="923"/>
                    <a:pt x="4318" y="854"/>
                  </a:cubicBezTo>
                  <a:cubicBezTo>
                    <a:pt x="4230" y="578"/>
                    <a:pt x="4131" y="264"/>
                    <a:pt x="3964" y="136"/>
                  </a:cubicBezTo>
                  <a:cubicBezTo>
                    <a:pt x="3819" y="45"/>
                    <a:pt x="3653" y="1"/>
                    <a:pt x="3488" y="1"/>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4" name="Google Shape;854;p46"/>
            <p:cNvSpPr/>
            <p:nvPr/>
          </p:nvSpPr>
          <p:spPr>
            <a:xfrm>
              <a:off x="7740008" y="4153377"/>
              <a:ext cx="8397" cy="54685"/>
            </a:xfrm>
            <a:custGeom>
              <a:avLst/>
              <a:gdLst/>
              <a:ahLst/>
              <a:cxnLst/>
              <a:rect l="l" t="t" r="r" b="b"/>
              <a:pathLst>
                <a:path w="207" h="1348" fill="none" extrusionOk="0">
                  <a:moveTo>
                    <a:pt x="207" y="0"/>
                  </a:moveTo>
                  <a:cubicBezTo>
                    <a:pt x="99" y="443"/>
                    <a:pt x="40" y="895"/>
                    <a:pt x="0" y="1348"/>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5" name="Google Shape;855;p46"/>
            <p:cNvSpPr/>
            <p:nvPr/>
          </p:nvSpPr>
          <p:spPr>
            <a:xfrm>
              <a:off x="7694126" y="4160557"/>
              <a:ext cx="12008" cy="82230"/>
            </a:xfrm>
            <a:custGeom>
              <a:avLst/>
              <a:gdLst/>
              <a:ahLst/>
              <a:cxnLst/>
              <a:rect l="l" t="t" r="r" b="b"/>
              <a:pathLst>
                <a:path w="296" h="2027" fill="none" extrusionOk="0">
                  <a:moveTo>
                    <a:pt x="295" y="0"/>
                  </a:moveTo>
                  <a:cubicBezTo>
                    <a:pt x="89" y="659"/>
                    <a:pt x="0" y="1328"/>
                    <a:pt x="20" y="2026"/>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6" name="Google Shape;856;p46"/>
            <p:cNvSpPr/>
            <p:nvPr/>
          </p:nvSpPr>
          <p:spPr>
            <a:xfrm>
              <a:off x="7660212" y="4185668"/>
              <a:ext cx="6815" cy="73468"/>
            </a:xfrm>
            <a:custGeom>
              <a:avLst/>
              <a:gdLst/>
              <a:ahLst/>
              <a:cxnLst/>
              <a:rect l="l" t="t" r="r" b="b"/>
              <a:pathLst>
                <a:path w="168" h="1811" fill="none" extrusionOk="0">
                  <a:moveTo>
                    <a:pt x="167" y="1"/>
                  </a:moveTo>
                  <a:cubicBezTo>
                    <a:pt x="69" y="601"/>
                    <a:pt x="10" y="1201"/>
                    <a:pt x="0" y="1810"/>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7" name="Google Shape;857;p46"/>
            <p:cNvSpPr/>
            <p:nvPr/>
          </p:nvSpPr>
          <p:spPr>
            <a:xfrm>
              <a:off x="8033633" y="4017720"/>
              <a:ext cx="233425" cy="211073"/>
            </a:xfrm>
            <a:custGeom>
              <a:avLst/>
              <a:gdLst/>
              <a:ahLst/>
              <a:cxnLst/>
              <a:rect l="l" t="t" r="r" b="b"/>
              <a:pathLst>
                <a:path w="5754" h="5203" extrusionOk="0">
                  <a:moveTo>
                    <a:pt x="2115" y="0"/>
                  </a:moveTo>
                  <a:lnTo>
                    <a:pt x="1" y="3551"/>
                  </a:lnTo>
                  <a:lnTo>
                    <a:pt x="5636" y="5203"/>
                  </a:lnTo>
                  <a:lnTo>
                    <a:pt x="5754" y="1780"/>
                  </a:lnTo>
                  <a:lnTo>
                    <a:pt x="2115" y="0"/>
                  </a:ln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8" name="Google Shape;858;p46"/>
            <p:cNvSpPr/>
            <p:nvPr/>
          </p:nvSpPr>
          <p:spPr>
            <a:xfrm>
              <a:off x="8170872" y="4037679"/>
              <a:ext cx="206326" cy="256955"/>
            </a:xfrm>
            <a:custGeom>
              <a:avLst/>
              <a:gdLst/>
              <a:ahLst/>
              <a:cxnLst/>
              <a:rect l="l" t="t" r="r" b="b"/>
              <a:pathLst>
                <a:path w="5086" h="6334" extrusionOk="0">
                  <a:moveTo>
                    <a:pt x="1" y="0"/>
                  </a:moveTo>
                  <a:lnTo>
                    <a:pt x="502" y="5527"/>
                  </a:lnTo>
                  <a:lnTo>
                    <a:pt x="5056" y="6334"/>
                  </a:lnTo>
                  <a:lnTo>
                    <a:pt x="5085" y="236"/>
                  </a:lnTo>
                  <a:lnTo>
                    <a:pt x="1" y="0"/>
                  </a:lnTo>
                  <a:close/>
                </a:path>
              </a:pathLst>
            </a:custGeom>
            <a:solidFill>
              <a:srgbClr val="E65C49"/>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59" name="Google Shape;859;p46"/>
            <p:cNvSpPr/>
            <p:nvPr/>
          </p:nvSpPr>
          <p:spPr>
            <a:xfrm>
              <a:off x="8866682" y="3747501"/>
              <a:ext cx="276549" cy="337156"/>
            </a:xfrm>
            <a:custGeom>
              <a:avLst/>
              <a:gdLst/>
              <a:ahLst/>
              <a:cxnLst/>
              <a:rect l="l" t="t" r="r" b="b"/>
              <a:pathLst>
                <a:path w="6817" h="8311" extrusionOk="0">
                  <a:moveTo>
                    <a:pt x="2910" y="1"/>
                  </a:moveTo>
                  <a:cubicBezTo>
                    <a:pt x="2866" y="1"/>
                    <a:pt x="2821" y="8"/>
                    <a:pt x="2774" y="23"/>
                  </a:cubicBezTo>
                  <a:cubicBezTo>
                    <a:pt x="2272" y="180"/>
                    <a:pt x="2489" y="2609"/>
                    <a:pt x="2558" y="3790"/>
                  </a:cubicBezTo>
                  <a:cubicBezTo>
                    <a:pt x="1620" y="1130"/>
                    <a:pt x="1296" y="857"/>
                    <a:pt x="1079" y="857"/>
                  </a:cubicBezTo>
                  <a:cubicBezTo>
                    <a:pt x="1045" y="857"/>
                    <a:pt x="1014" y="863"/>
                    <a:pt x="984" y="869"/>
                  </a:cubicBezTo>
                  <a:cubicBezTo>
                    <a:pt x="1" y="1026"/>
                    <a:pt x="1289" y="3140"/>
                    <a:pt x="2115" y="8274"/>
                  </a:cubicBezTo>
                  <a:cubicBezTo>
                    <a:pt x="2237" y="8257"/>
                    <a:pt x="2347" y="8251"/>
                    <a:pt x="2450" y="8251"/>
                  </a:cubicBezTo>
                  <a:cubicBezTo>
                    <a:pt x="2763" y="8251"/>
                    <a:pt x="3003" y="8311"/>
                    <a:pt x="3264" y="8311"/>
                  </a:cubicBezTo>
                  <a:cubicBezTo>
                    <a:pt x="3511" y="8311"/>
                    <a:pt x="3776" y="8257"/>
                    <a:pt x="4141" y="8048"/>
                  </a:cubicBezTo>
                  <a:cubicBezTo>
                    <a:pt x="4151" y="8038"/>
                    <a:pt x="5685" y="7487"/>
                    <a:pt x="5823" y="5589"/>
                  </a:cubicBezTo>
                  <a:cubicBezTo>
                    <a:pt x="5852" y="5737"/>
                    <a:pt x="5833" y="5884"/>
                    <a:pt x="5882" y="6032"/>
                  </a:cubicBezTo>
                  <a:cubicBezTo>
                    <a:pt x="5931" y="6170"/>
                    <a:pt x="6059" y="6307"/>
                    <a:pt x="6206" y="6307"/>
                  </a:cubicBezTo>
                  <a:cubicBezTo>
                    <a:pt x="6324" y="6307"/>
                    <a:pt x="6442" y="6229"/>
                    <a:pt x="6511" y="6130"/>
                  </a:cubicBezTo>
                  <a:cubicBezTo>
                    <a:pt x="6580" y="6032"/>
                    <a:pt x="6619" y="5914"/>
                    <a:pt x="6649" y="5796"/>
                  </a:cubicBezTo>
                  <a:cubicBezTo>
                    <a:pt x="6747" y="5442"/>
                    <a:pt x="6816" y="5068"/>
                    <a:pt x="6806" y="4704"/>
                  </a:cubicBezTo>
                  <a:cubicBezTo>
                    <a:pt x="6796" y="4330"/>
                    <a:pt x="6698" y="3957"/>
                    <a:pt x="6462" y="3672"/>
                  </a:cubicBezTo>
                  <a:cubicBezTo>
                    <a:pt x="6315" y="3485"/>
                    <a:pt x="6128" y="3347"/>
                    <a:pt x="5911" y="3298"/>
                  </a:cubicBezTo>
                  <a:cubicBezTo>
                    <a:pt x="5863" y="3287"/>
                    <a:pt x="5813" y="3282"/>
                    <a:pt x="5763" y="3282"/>
                  </a:cubicBezTo>
                  <a:cubicBezTo>
                    <a:pt x="5581" y="3282"/>
                    <a:pt x="5398" y="3351"/>
                    <a:pt x="5282" y="3475"/>
                  </a:cubicBezTo>
                  <a:cubicBezTo>
                    <a:pt x="5158" y="3244"/>
                    <a:pt x="4881" y="3086"/>
                    <a:pt x="4590" y="3086"/>
                  </a:cubicBezTo>
                  <a:cubicBezTo>
                    <a:pt x="4559" y="3086"/>
                    <a:pt x="4527" y="3087"/>
                    <a:pt x="4495" y="3091"/>
                  </a:cubicBezTo>
                  <a:cubicBezTo>
                    <a:pt x="4180" y="3131"/>
                    <a:pt x="3895" y="3376"/>
                    <a:pt x="3807" y="3672"/>
                  </a:cubicBezTo>
                  <a:cubicBezTo>
                    <a:pt x="3752" y="1141"/>
                    <a:pt x="3453" y="1"/>
                    <a:pt x="2910" y="1"/>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0" name="Google Shape;860;p46"/>
            <p:cNvSpPr/>
            <p:nvPr/>
          </p:nvSpPr>
          <p:spPr>
            <a:xfrm>
              <a:off x="8945667" y="3860684"/>
              <a:ext cx="95415" cy="159877"/>
            </a:xfrm>
            <a:custGeom>
              <a:avLst/>
              <a:gdLst/>
              <a:ahLst/>
              <a:cxnLst/>
              <a:rect l="l" t="t" r="r" b="b"/>
              <a:pathLst>
                <a:path w="2352" h="3941" extrusionOk="0">
                  <a:moveTo>
                    <a:pt x="909" y="1"/>
                  </a:moveTo>
                  <a:cubicBezTo>
                    <a:pt x="895" y="1"/>
                    <a:pt x="881" y="3"/>
                    <a:pt x="866" y="6"/>
                  </a:cubicBezTo>
                  <a:cubicBezTo>
                    <a:pt x="335" y="144"/>
                    <a:pt x="1" y="2967"/>
                    <a:pt x="1" y="2967"/>
                  </a:cubicBezTo>
                  <a:lnTo>
                    <a:pt x="1801" y="3940"/>
                  </a:lnTo>
                  <a:cubicBezTo>
                    <a:pt x="2351" y="2642"/>
                    <a:pt x="1220" y="2052"/>
                    <a:pt x="1220" y="2052"/>
                  </a:cubicBezTo>
                  <a:cubicBezTo>
                    <a:pt x="1220" y="2052"/>
                    <a:pt x="1369" y="1"/>
                    <a:pt x="909" y="1"/>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1" name="Google Shape;861;p46"/>
            <p:cNvSpPr/>
            <p:nvPr/>
          </p:nvSpPr>
          <p:spPr>
            <a:xfrm>
              <a:off x="8945667" y="3855735"/>
              <a:ext cx="95415" cy="164826"/>
            </a:xfrm>
            <a:custGeom>
              <a:avLst/>
              <a:gdLst/>
              <a:ahLst/>
              <a:cxnLst/>
              <a:rect l="l" t="t" r="r" b="b"/>
              <a:pathLst>
                <a:path w="2352" h="4063" fill="none" extrusionOk="0">
                  <a:moveTo>
                    <a:pt x="1" y="3089"/>
                  </a:moveTo>
                  <a:cubicBezTo>
                    <a:pt x="1" y="3089"/>
                    <a:pt x="335" y="266"/>
                    <a:pt x="866" y="128"/>
                  </a:cubicBezTo>
                  <a:cubicBezTo>
                    <a:pt x="1378" y="0"/>
                    <a:pt x="1220" y="2174"/>
                    <a:pt x="1220" y="2174"/>
                  </a:cubicBezTo>
                  <a:cubicBezTo>
                    <a:pt x="1220" y="2174"/>
                    <a:pt x="2351" y="2764"/>
                    <a:pt x="1801" y="4062"/>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2" name="Google Shape;862;p46"/>
            <p:cNvSpPr/>
            <p:nvPr/>
          </p:nvSpPr>
          <p:spPr>
            <a:xfrm>
              <a:off x="9033049" y="3894030"/>
              <a:ext cx="53306" cy="108518"/>
            </a:xfrm>
            <a:custGeom>
              <a:avLst/>
              <a:gdLst/>
              <a:ahLst/>
              <a:cxnLst/>
              <a:rect l="l" t="t" r="r" b="b"/>
              <a:pathLst>
                <a:path w="1314" h="2675" extrusionOk="0">
                  <a:moveTo>
                    <a:pt x="1240" y="1"/>
                  </a:moveTo>
                  <a:lnTo>
                    <a:pt x="40" y="836"/>
                  </a:lnTo>
                  <a:cubicBezTo>
                    <a:pt x="40" y="836"/>
                    <a:pt x="1" y="2489"/>
                    <a:pt x="670" y="2666"/>
                  </a:cubicBezTo>
                  <a:cubicBezTo>
                    <a:pt x="690" y="2672"/>
                    <a:pt x="710" y="2675"/>
                    <a:pt x="729" y="2675"/>
                  </a:cubicBezTo>
                  <a:cubicBezTo>
                    <a:pt x="1314" y="2675"/>
                    <a:pt x="1240" y="1"/>
                    <a:pt x="1240" y="1"/>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3" name="Google Shape;863;p46"/>
            <p:cNvSpPr/>
            <p:nvPr/>
          </p:nvSpPr>
          <p:spPr>
            <a:xfrm>
              <a:off x="9033049" y="3894030"/>
              <a:ext cx="53509" cy="115739"/>
            </a:xfrm>
            <a:custGeom>
              <a:avLst/>
              <a:gdLst/>
              <a:ahLst/>
              <a:cxnLst/>
              <a:rect l="l" t="t" r="r" b="b"/>
              <a:pathLst>
                <a:path w="1319" h="2853" fill="none" extrusionOk="0">
                  <a:moveTo>
                    <a:pt x="1240" y="1"/>
                  </a:moveTo>
                  <a:cubicBezTo>
                    <a:pt x="1240" y="1"/>
                    <a:pt x="1319" y="2853"/>
                    <a:pt x="670" y="2666"/>
                  </a:cubicBezTo>
                  <a:cubicBezTo>
                    <a:pt x="1" y="2489"/>
                    <a:pt x="40" y="836"/>
                    <a:pt x="40" y="836"/>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4" name="Google Shape;864;p46"/>
            <p:cNvSpPr/>
            <p:nvPr/>
          </p:nvSpPr>
          <p:spPr>
            <a:xfrm>
              <a:off x="8731837" y="4045630"/>
              <a:ext cx="324783" cy="282634"/>
            </a:xfrm>
            <a:custGeom>
              <a:avLst/>
              <a:gdLst/>
              <a:ahLst/>
              <a:cxnLst/>
              <a:rect l="l" t="t" r="r" b="b"/>
              <a:pathLst>
                <a:path w="8006" h="6967" extrusionOk="0">
                  <a:moveTo>
                    <a:pt x="5665" y="1"/>
                  </a:moveTo>
                  <a:lnTo>
                    <a:pt x="4180" y="3040"/>
                  </a:lnTo>
                  <a:lnTo>
                    <a:pt x="3236" y="2695"/>
                  </a:lnTo>
                  <a:lnTo>
                    <a:pt x="1427" y="2037"/>
                  </a:lnTo>
                  <a:lnTo>
                    <a:pt x="0" y="6384"/>
                  </a:lnTo>
                  <a:lnTo>
                    <a:pt x="3256" y="6934"/>
                  </a:lnTo>
                  <a:cubicBezTo>
                    <a:pt x="3285" y="6934"/>
                    <a:pt x="3305" y="6944"/>
                    <a:pt x="3344" y="6944"/>
                  </a:cubicBezTo>
                  <a:cubicBezTo>
                    <a:pt x="3467" y="6959"/>
                    <a:pt x="3589" y="6967"/>
                    <a:pt x="3710" y="6967"/>
                  </a:cubicBezTo>
                  <a:cubicBezTo>
                    <a:pt x="4831" y="6967"/>
                    <a:pt x="5853" y="6324"/>
                    <a:pt x="6226" y="5312"/>
                  </a:cubicBezTo>
                  <a:lnTo>
                    <a:pt x="8006" y="345"/>
                  </a:lnTo>
                  <a:lnTo>
                    <a:pt x="5665" y="1"/>
                  </a:ln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5" name="Google Shape;865;p46"/>
            <p:cNvSpPr/>
            <p:nvPr/>
          </p:nvSpPr>
          <p:spPr>
            <a:xfrm>
              <a:off x="8731837" y="4128225"/>
              <a:ext cx="135698" cy="199146"/>
            </a:xfrm>
            <a:custGeom>
              <a:avLst/>
              <a:gdLst/>
              <a:ahLst/>
              <a:cxnLst/>
              <a:rect l="l" t="t" r="r" b="b"/>
              <a:pathLst>
                <a:path w="3345" h="4909" extrusionOk="0">
                  <a:moveTo>
                    <a:pt x="1427" y="1"/>
                  </a:moveTo>
                  <a:lnTo>
                    <a:pt x="0" y="4348"/>
                  </a:lnTo>
                  <a:lnTo>
                    <a:pt x="3256" y="4898"/>
                  </a:lnTo>
                  <a:cubicBezTo>
                    <a:pt x="3285" y="4898"/>
                    <a:pt x="3305" y="4908"/>
                    <a:pt x="3344" y="4908"/>
                  </a:cubicBezTo>
                  <a:lnTo>
                    <a:pt x="3236" y="659"/>
                  </a:lnTo>
                  <a:lnTo>
                    <a:pt x="1427" y="1"/>
                  </a:ln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6" name="Google Shape;866;p46"/>
            <p:cNvSpPr/>
            <p:nvPr/>
          </p:nvSpPr>
          <p:spPr>
            <a:xfrm>
              <a:off x="8596180" y="4060802"/>
              <a:ext cx="260971" cy="304459"/>
            </a:xfrm>
            <a:custGeom>
              <a:avLst/>
              <a:gdLst/>
              <a:ahLst/>
              <a:cxnLst/>
              <a:rect l="l" t="t" r="r" b="b"/>
              <a:pathLst>
                <a:path w="6433" h="7505" extrusionOk="0">
                  <a:moveTo>
                    <a:pt x="374" y="0"/>
                  </a:moveTo>
                  <a:lnTo>
                    <a:pt x="1" y="1545"/>
                  </a:lnTo>
                  <a:lnTo>
                    <a:pt x="2223" y="6737"/>
                  </a:lnTo>
                  <a:lnTo>
                    <a:pt x="5567" y="7504"/>
                  </a:lnTo>
                  <a:lnTo>
                    <a:pt x="6433" y="2282"/>
                  </a:lnTo>
                  <a:lnTo>
                    <a:pt x="4033" y="984"/>
                  </a:lnTo>
                  <a:cubicBezTo>
                    <a:pt x="3089" y="571"/>
                    <a:pt x="2095" y="276"/>
                    <a:pt x="1073" y="118"/>
                  </a:cubicBezTo>
                  <a:lnTo>
                    <a:pt x="374" y="0"/>
                  </a:lnTo>
                  <a:close/>
                </a:path>
              </a:pathLst>
            </a:custGeom>
            <a:solidFill>
              <a:srgbClr val="E65C49"/>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7" name="Google Shape;867;p46"/>
            <p:cNvSpPr/>
            <p:nvPr/>
          </p:nvSpPr>
          <p:spPr>
            <a:xfrm>
              <a:off x="8284582" y="4449396"/>
              <a:ext cx="477601" cy="215089"/>
            </a:xfrm>
            <a:custGeom>
              <a:avLst/>
              <a:gdLst/>
              <a:ahLst/>
              <a:cxnLst/>
              <a:rect l="l" t="t" r="r" b="b"/>
              <a:pathLst>
                <a:path w="11773" h="5302" extrusionOk="0">
                  <a:moveTo>
                    <a:pt x="4003" y="1"/>
                  </a:moveTo>
                  <a:lnTo>
                    <a:pt x="778" y="1309"/>
                  </a:lnTo>
                  <a:lnTo>
                    <a:pt x="1" y="5134"/>
                  </a:lnTo>
                  <a:lnTo>
                    <a:pt x="11773" y="5302"/>
                  </a:lnTo>
                  <a:lnTo>
                    <a:pt x="11517" y="2499"/>
                  </a:lnTo>
                  <a:lnTo>
                    <a:pt x="4003" y="1"/>
                  </a:lnTo>
                  <a:close/>
                </a:path>
              </a:pathLst>
            </a:custGeom>
            <a:solidFill>
              <a:srgbClr val="4C2D29"/>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8" name="Google Shape;868;p46"/>
            <p:cNvSpPr/>
            <p:nvPr/>
          </p:nvSpPr>
          <p:spPr>
            <a:xfrm>
              <a:off x="8310505" y="4034474"/>
              <a:ext cx="447297" cy="520278"/>
            </a:xfrm>
            <a:custGeom>
              <a:avLst/>
              <a:gdLst/>
              <a:ahLst/>
              <a:cxnLst/>
              <a:rect l="l" t="t" r="r" b="b"/>
              <a:pathLst>
                <a:path w="11026" h="12825" extrusionOk="0">
                  <a:moveTo>
                    <a:pt x="1102" y="0"/>
                  </a:moveTo>
                  <a:cubicBezTo>
                    <a:pt x="1102" y="541"/>
                    <a:pt x="1102" y="1063"/>
                    <a:pt x="1093" y="1554"/>
                  </a:cubicBezTo>
                  <a:cubicBezTo>
                    <a:pt x="1093" y="1938"/>
                    <a:pt x="1083" y="2302"/>
                    <a:pt x="1073" y="2656"/>
                  </a:cubicBezTo>
                  <a:cubicBezTo>
                    <a:pt x="1053" y="3089"/>
                    <a:pt x="1043" y="3511"/>
                    <a:pt x="1024" y="3905"/>
                  </a:cubicBezTo>
                  <a:cubicBezTo>
                    <a:pt x="994" y="4308"/>
                    <a:pt x="975" y="4701"/>
                    <a:pt x="945" y="5065"/>
                  </a:cubicBezTo>
                  <a:cubicBezTo>
                    <a:pt x="896" y="5803"/>
                    <a:pt x="827" y="6482"/>
                    <a:pt x="758" y="7101"/>
                  </a:cubicBezTo>
                  <a:cubicBezTo>
                    <a:pt x="709" y="7514"/>
                    <a:pt x="660" y="7898"/>
                    <a:pt x="611" y="8252"/>
                  </a:cubicBezTo>
                  <a:cubicBezTo>
                    <a:pt x="562" y="8694"/>
                    <a:pt x="502" y="9088"/>
                    <a:pt x="443" y="9432"/>
                  </a:cubicBezTo>
                  <a:cubicBezTo>
                    <a:pt x="355" y="9993"/>
                    <a:pt x="257" y="10455"/>
                    <a:pt x="188" y="10799"/>
                  </a:cubicBezTo>
                  <a:cubicBezTo>
                    <a:pt x="70" y="11301"/>
                    <a:pt x="1" y="11546"/>
                    <a:pt x="1" y="11546"/>
                  </a:cubicBezTo>
                  <a:lnTo>
                    <a:pt x="11026" y="12825"/>
                  </a:lnTo>
                  <a:cubicBezTo>
                    <a:pt x="11026" y="12618"/>
                    <a:pt x="11016" y="12422"/>
                    <a:pt x="10977" y="12196"/>
                  </a:cubicBezTo>
                  <a:cubicBezTo>
                    <a:pt x="10957" y="11694"/>
                    <a:pt x="10918" y="11192"/>
                    <a:pt x="10868" y="10671"/>
                  </a:cubicBezTo>
                  <a:cubicBezTo>
                    <a:pt x="10829" y="10209"/>
                    <a:pt x="10770" y="9737"/>
                    <a:pt x="10711" y="9275"/>
                  </a:cubicBezTo>
                  <a:cubicBezTo>
                    <a:pt x="10642" y="8783"/>
                    <a:pt x="10573" y="8301"/>
                    <a:pt x="10485" y="7819"/>
                  </a:cubicBezTo>
                  <a:cubicBezTo>
                    <a:pt x="10377" y="7180"/>
                    <a:pt x="10249" y="6541"/>
                    <a:pt x="10121" y="5950"/>
                  </a:cubicBezTo>
                  <a:cubicBezTo>
                    <a:pt x="10023" y="5498"/>
                    <a:pt x="9924" y="5065"/>
                    <a:pt x="9806" y="4662"/>
                  </a:cubicBezTo>
                  <a:cubicBezTo>
                    <a:pt x="9649" y="4052"/>
                    <a:pt x="9492" y="3492"/>
                    <a:pt x="9334" y="3000"/>
                  </a:cubicBezTo>
                  <a:cubicBezTo>
                    <a:pt x="9255" y="2754"/>
                    <a:pt x="9167" y="2538"/>
                    <a:pt x="9098" y="2331"/>
                  </a:cubicBezTo>
                  <a:cubicBezTo>
                    <a:pt x="9019" y="2154"/>
                    <a:pt x="8951" y="1987"/>
                    <a:pt x="8852" y="1820"/>
                  </a:cubicBezTo>
                  <a:cubicBezTo>
                    <a:pt x="8331" y="964"/>
                    <a:pt x="7416" y="423"/>
                    <a:pt x="6394" y="384"/>
                  </a:cubicBezTo>
                  <a:lnTo>
                    <a:pt x="1102" y="0"/>
                  </a:lnTo>
                  <a:close/>
                </a:path>
              </a:pathLst>
            </a:custGeom>
            <a:solidFill>
              <a:srgbClr val="EF695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69" name="Google Shape;869;p46"/>
            <p:cNvSpPr/>
            <p:nvPr/>
          </p:nvSpPr>
          <p:spPr>
            <a:xfrm>
              <a:off x="8353993" y="4097516"/>
              <a:ext cx="335574" cy="59472"/>
            </a:xfrm>
            <a:custGeom>
              <a:avLst/>
              <a:gdLst/>
              <a:ahLst/>
              <a:cxnLst/>
              <a:rect l="l" t="t" r="r" b="b"/>
              <a:pathLst>
                <a:path w="8272" h="1466" extrusionOk="0">
                  <a:moveTo>
                    <a:pt x="21" y="0"/>
                  </a:moveTo>
                  <a:cubicBezTo>
                    <a:pt x="21" y="374"/>
                    <a:pt x="11" y="748"/>
                    <a:pt x="1" y="1102"/>
                  </a:cubicBezTo>
                  <a:lnTo>
                    <a:pt x="8272" y="1466"/>
                  </a:lnTo>
                  <a:cubicBezTo>
                    <a:pt x="8193" y="1220"/>
                    <a:pt x="8115" y="984"/>
                    <a:pt x="8026" y="767"/>
                  </a:cubicBezTo>
                  <a:cubicBezTo>
                    <a:pt x="7947" y="600"/>
                    <a:pt x="7879" y="423"/>
                    <a:pt x="7780" y="266"/>
                  </a:cubicBezTo>
                  <a:lnTo>
                    <a:pt x="21" y="0"/>
                  </a:lnTo>
                  <a:close/>
                </a:path>
              </a:pathLst>
            </a:custGeom>
            <a:solidFill>
              <a:srgbClr val="F9936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0" name="Google Shape;870;p46"/>
            <p:cNvSpPr/>
            <p:nvPr/>
          </p:nvSpPr>
          <p:spPr>
            <a:xfrm>
              <a:off x="8348841" y="4193254"/>
              <a:ext cx="373059" cy="83447"/>
            </a:xfrm>
            <a:custGeom>
              <a:avLst/>
              <a:gdLst/>
              <a:ahLst/>
              <a:cxnLst/>
              <a:rect l="l" t="t" r="r" b="b"/>
              <a:pathLst>
                <a:path w="9196" h="2057" extrusionOk="0">
                  <a:moveTo>
                    <a:pt x="79" y="1"/>
                  </a:moveTo>
                  <a:cubicBezTo>
                    <a:pt x="49" y="404"/>
                    <a:pt x="30" y="797"/>
                    <a:pt x="0" y="1161"/>
                  </a:cubicBezTo>
                  <a:lnTo>
                    <a:pt x="9196" y="2056"/>
                  </a:lnTo>
                  <a:cubicBezTo>
                    <a:pt x="9097" y="1594"/>
                    <a:pt x="8989" y="1161"/>
                    <a:pt x="8871" y="768"/>
                  </a:cubicBezTo>
                  <a:lnTo>
                    <a:pt x="79" y="1"/>
                  </a:lnTo>
                  <a:close/>
                </a:path>
              </a:pathLst>
            </a:custGeom>
            <a:solidFill>
              <a:srgbClr val="F9936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1" name="Google Shape;871;p46"/>
            <p:cNvSpPr/>
            <p:nvPr/>
          </p:nvSpPr>
          <p:spPr>
            <a:xfrm>
              <a:off x="8336062" y="4321731"/>
              <a:ext cx="410178" cy="89005"/>
            </a:xfrm>
            <a:custGeom>
              <a:avLst/>
              <a:gdLst/>
              <a:ahLst/>
              <a:cxnLst/>
              <a:rect l="l" t="t" r="r" b="b"/>
              <a:pathLst>
                <a:path w="10111" h="2194" extrusionOk="0">
                  <a:moveTo>
                    <a:pt x="148" y="0"/>
                  </a:moveTo>
                  <a:cubicBezTo>
                    <a:pt x="99" y="423"/>
                    <a:pt x="50" y="797"/>
                    <a:pt x="0" y="1161"/>
                  </a:cubicBezTo>
                  <a:lnTo>
                    <a:pt x="10111" y="2194"/>
                  </a:lnTo>
                  <a:cubicBezTo>
                    <a:pt x="10042" y="1712"/>
                    <a:pt x="9963" y="1220"/>
                    <a:pt x="9894" y="738"/>
                  </a:cubicBezTo>
                  <a:lnTo>
                    <a:pt x="148" y="0"/>
                  </a:lnTo>
                  <a:close/>
                </a:path>
              </a:pathLst>
            </a:custGeom>
            <a:solidFill>
              <a:srgbClr val="F9936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2" name="Google Shape;872;p46"/>
            <p:cNvSpPr/>
            <p:nvPr/>
          </p:nvSpPr>
          <p:spPr>
            <a:xfrm>
              <a:off x="8395088" y="4017314"/>
              <a:ext cx="187584" cy="136875"/>
            </a:xfrm>
            <a:custGeom>
              <a:avLst/>
              <a:gdLst/>
              <a:ahLst/>
              <a:cxnLst/>
              <a:rect l="l" t="t" r="r" b="b"/>
              <a:pathLst>
                <a:path w="4624" h="3374" extrusionOk="0">
                  <a:moveTo>
                    <a:pt x="4407" y="0"/>
                  </a:moveTo>
                  <a:lnTo>
                    <a:pt x="1" y="1131"/>
                  </a:lnTo>
                  <a:cubicBezTo>
                    <a:pt x="1" y="1131"/>
                    <a:pt x="414" y="1692"/>
                    <a:pt x="1014" y="2262"/>
                  </a:cubicBezTo>
                  <a:cubicBezTo>
                    <a:pt x="1610" y="2814"/>
                    <a:pt x="2407" y="3374"/>
                    <a:pt x="3194" y="3374"/>
                  </a:cubicBezTo>
                  <a:cubicBezTo>
                    <a:pt x="3277" y="3374"/>
                    <a:pt x="3360" y="3367"/>
                    <a:pt x="3443" y="3354"/>
                  </a:cubicBezTo>
                  <a:cubicBezTo>
                    <a:pt x="4200" y="3226"/>
                    <a:pt x="4466" y="2538"/>
                    <a:pt x="4545" y="1830"/>
                  </a:cubicBezTo>
                  <a:cubicBezTo>
                    <a:pt x="4623" y="945"/>
                    <a:pt x="4407" y="10"/>
                    <a:pt x="4407"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3" name="Google Shape;873;p46"/>
            <p:cNvSpPr/>
            <p:nvPr/>
          </p:nvSpPr>
          <p:spPr>
            <a:xfrm>
              <a:off x="8395899" y="4017314"/>
              <a:ext cx="186773" cy="93630"/>
            </a:xfrm>
            <a:custGeom>
              <a:avLst/>
              <a:gdLst/>
              <a:ahLst/>
              <a:cxnLst/>
              <a:rect l="l" t="t" r="r" b="b"/>
              <a:pathLst>
                <a:path w="4604" h="2308" extrusionOk="0">
                  <a:moveTo>
                    <a:pt x="4397" y="0"/>
                  </a:moveTo>
                  <a:lnTo>
                    <a:pt x="1" y="1131"/>
                  </a:lnTo>
                  <a:cubicBezTo>
                    <a:pt x="1" y="1131"/>
                    <a:pt x="404" y="1692"/>
                    <a:pt x="1004" y="2262"/>
                  </a:cubicBezTo>
                  <a:cubicBezTo>
                    <a:pt x="1265" y="2290"/>
                    <a:pt x="1553" y="2307"/>
                    <a:pt x="1861" y="2307"/>
                  </a:cubicBezTo>
                  <a:cubicBezTo>
                    <a:pt x="2655" y="2307"/>
                    <a:pt x="3582" y="2191"/>
                    <a:pt x="4525" y="1830"/>
                  </a:cubicBezTo>
                  <a:cubicBezTo>
                    <a:pt x="4603" y="945"/>
                    <a:pt x="4387" y="10"/>
                    <a:pt x="4397"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4" name="Google Shape;874;p46"/>
            <p:cNvSpPr/>
            <p:nvPr/>
          </p:nvSpPr>
          <p:spPr>
            <a:xfrm>
              <a:off x="8318091" y="4417064"/>
              <a:ext cx="439305" cy="112575"/>
            </a:xfrm>
            <a:custGeom>
              <a:avLst/>
              <a:gdLst/>
              <a:ahLst/>
              <a:cxnLst/>
              <a:rect l="l" t="t" r="r" b="b"/>
              <a:pathLst>
                <a:path w="10829" h="2775" extrusionOk="0">
                  <a:moveTo>
                    <a:pt x="256" y="1"/>
                  </a:moveTo>
                  <a:cubicBezTo>
                    <a:pt x="168" y="562"/>
                    <a:pt x="70" y="1024"/>
                    <a:pt x="1" y="1368"/>
                  </a:cubicBezTo>
                  <a:lnTo>
                    <a:pt x="10829" y="2774"/>
                  </a:lnTo>
                  <a:cubicBezTo>
                    <a:pt x="10799" y="2273"/>
                    <a:pt x="10770" y="1761"/>
                    <a:pt x="10721" y="1260"/>
                  </a:cubicBezTo>
                  <a:lnTo>
                    <a:pt x="256" y="1"/>
                  </a:lnTo>
                  <a:close/>
                </a:path>
              </a:pathLst>
            </a:custGeom>
            <a:solidFill>
              <a:srgbClr val="F9936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5" name="Google Shape;875;p46"/>
            <p:cNvSpPr/>
            <p:nvPr/>
          </p:nvSpPr>
          <p:spPr>
            <a:xfrm>
              <a:off x="8585794" y="4017882"/>
              <a:ext cx="175211" cy="135171"/>
            </a:xfrm>
            <a:custGeom>
              <a:avLst/>
              <a:gdLst/>
              <a:ahLst/>
              <a:cxnLst/>
              <a:rect l="l" t="t" r="r" b="b"/>
              <a:pathLst>
                <a:path w="4319" h="3332" extrusionOk="0">
                  <a:moveTo>
                    <a:pt x="831" y="1"/>
                  </a:moveTo>
                  <a:cubicBezTo>
                    <a:pt x="665" y="1"/>
                    <a:pt x="499" y="48"/>
                    <a:pt x="355" y="144"/>
                  </a:cubicBezTo>
                  <a:cubicBezTo>
                    <a:pt x="188" y="252"/>
                    <a:pt x="89" y="567"/>
                    <a:pt x="1" y="852"/>
                  </a:cubicBezTo>
                  <a:cubicBezTo>
                    <a:pt x="296" y="931"/>
                    <a:pt x="503" y="1235"/>
                    <a:pt x="611" y="1540"/>
                  </a:cubicBezTo>
                  <a:cubicBezTo>
                    <a:pt x="719" y="1855"/>
                    <a:pt x="758" y="2199"/>
                    <a:pt x="896" y="2494"/>
                  </a:cubicBezTo>
                  <a:cubicBezTo>
                    <a:pt x="987" y="2694"/>
                    <a:pt x="1161" y="2902"/>
                    <a:pt x="1365" y="2902"/>
                  </a:cubicBezTo>
                  <a:cubicBezTo>
                    <a:pt x="1382" y="2902"/>
                    <a:pt x="1400" y="2901"/>
                    <a:pt x="1417" y="2898"/>
                  </a:cubicBezTo>
                  <a:cubicBezTo>
                    <a:pt x="1594" y="2868"/>
                    <a:pt x="1732" y="2662"/>
                    <a:pt x="1761" y="2465"/>
                  </a:cubicBezTo>
                  <a:cubicBezTo>
                    <a:pt x="1791" y="2268"/>
                    <a:pt x="1742" y="2062"/>
                    <a:pt x="1693" y="1865"/>
                  </a:cubicBezTo>
                  <a:lnTo>
                    <a:pt x="1693" y="1865"/>
                  </a:lnTo>
                  <a:cubicBezTo>
                    <a:pt x="1801" y="2012"/>
                    <a:pt x="1870" y="2199"/>
                    <a:pt x="1919" y="2367"/>
                  </a:cubicBezTo>
                  <a:cubicBezTo>
                    <a:pt x="1968" y="2544"/>
                    <a:pt x="2027" y="2711"/>
                    <a:pt x="2135" y="2858"/>
                  </a:cubicBezTo>
                  <a:cubicBezTo>
                    <a:pt x="2219" y="2984"/>
                    <a:pt x="2359" y="3073"/>
                    <a:pt x="2502" y="3073"/>
                  </a:cubicBezTo>
                  <a:cubicBezTo>
                    <a:pt x="2527" y="3073"/>
                    <a:pt x="2553" y="3071"/>
                    <a:pt x="2578" y="3065"/>
                  </a:cubicBezTo>
                  <a:cubicBezTo>
                    <a:pt x="2745" y="3037"/>
                    <a:pt x="2860" y="2841"/>
                    <a:pt x="2821" y="2678"/>
                  </a:cubicBezTo>
                  <a:lnTo>
                    <a:pt x="2821" y="2678"/>
                  </a:lnTo>
                  <a:cubicBezTo>
                    <a:pt x="2889" y="2906"/>
                    <a:pt x="2978" y="3138"/>
                    <a:pt x="3158" y="3261"/>
                  </a:cubicBezTo>
                  <a:cubicBezTo>
                    <a:pt x="3222" y="3309"/>
                    <a:pt x="3302" y="3332"/>
                    <a:pt x="3380" y="3332"/>
                  </a:cubicBezTo>
                  <a:cubicBezTo>
                    <a:pt x="3529" y="3332"/>
                    <a:pt x="3673" y="3249"/>
                    <a:pt x="3699" y="3094"/>
                  </a:cubicBezTo>
                  <a:cubicBezTo>
                    <a:pt x="3728" y="3094"/>
                    <a:pt x="3728" y="3094"/>
                    <a:pt x="3738" y="3104"/>
                  </a:cubicBezTo>
                  <a:cubicBezTo>
                    <a:pt x="3758" y="3194"/>
                    <a:pt x="3840" y="3238"/>
                    <a:pt x="3923" y="3238"/>
                  </a:cubicBezTo>
                  <a:cubicBezTo>
                    <a:pt x="3966" y="3238"/>
                    <a:pt x="4009" y="3226"/>
                    <a:pt x="4043" y="3202"/>
                  </a:cubicBezTo>
                  <a:cubicBezTo>
                    <a:pt x="4141" y="3124"/>
                    <a:pt x="4191" y="2996"/>
                    <a:pt x="4220" y="2868"/>
                  </a:cubicBezTo>
                  <a:cubicBezTo>
                    <a:pt x="4318" y="2357"/>
                    <a:pt x="4191" y="1776"/>
                    <a:pt x="3886" y="1363"/>
                  </a:cubicBezTo>
                  <a:cubicBezTo>
                    <a:pt x="3797" y="1235"/>
                    <a:pt x="3669" y="1127"/>
                    <a:pt x="3541" y="1127"/>
                  </a:cubicBezTo>
                  <a:cubicBezTo>
                    <a:pt x="3502" y="891"/>
                    <a:pt x="3364" y="665"/>
                    <a:pt x="3178" y="547"/>
                  </a:cubicBezTo>
                  <a:cubicBezTo>
                    <a:pt x="3079" y="476"/>
                    <a:pt x="2960" y="442"/>
                    <a:pt x="2840" y="442"/>
                  </a:cubicBezTo>
                  <a:cubicBezTo>
                    <a:pt x="2743" y="442"/>
                    <a:pt x="2646" y="464"/>
                    <a:pt x="2558" y="508"/>
                  </a:cubicBezTo>
                  <a:cubicBezTo>
                    <a:pt x="2438" y="267"/>
                    <a:pt x="2186" y="137"/>
                    <a:pt x="1936" y="137"/>
                  </a:cubicBezTo>
                  <a:cubicBezTo>
                    <a:pt x="1777" y="137"/>
                    <a:pt x="1618" y="190"/>
                    <a:pt x="1496" y="301"/>
                  </a:cubicBezTo>
                  <a:cubicBezTo>
                    <a:pt x="1320" y="102"/>
                    <a:pt x="1075" y="1"/>
                    <a:pt x="831" y="1"/>
                  </a:cubicBez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6" name="Google Shape;876;p46"/>
            <p:cNvSpPr/>
            <p:nvPr/>
          </p:nvSpPr>
          <p:spPr>
            <a:xfrm>
              <a:off x="8647254" y="4034068"/>
              <a:ext cx="8438" cy="55091"/>
            </a:xfrm>
            <a:custGeom>
              <a:avLst/>
              <a:gdLst/>
              <a:ahLst/>
              <a:cxnLst/>
              <a:rect l="l" t="t" r="r" b="b"/>
              <a:pathLst>
                <a:path w="208" h="1358" fill="none" extrusionOk="0">
                  <a:moveTo>
                    <a:pt x="0" y="1"/>
                  </a:moveTo>
                  <a:cubicBezTo>
                    <a:pt x="109" y="443"/>
                    <a:pt x="168" y="896"/>
                    <a:pt x="207" y="1358"/>
                  </a:cubicBezTo>
                </a:path>
              </a:pathLst>
            </a:custGeom>
            <a:noFill/>
            <a:ln w="9525" cap="flat" cmpd="sng">
              <a:solidFill>
                <a:srgbClr val="5E2E2E"/>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7" name="Google Shape;877;p46"/>
            <p:cNvSpPr/>
            <p:nvPr/>
          </p:nvSpPr>
          <p:spPr>
            <a:xfrm>
              <a:off x="8689525" y="4042060"/>
              <a:ext cx="12049" cy="81825"/>
            </a:xfrm>
            <a:custGeom>
              <a:avLst/>
              <a:gdLst/>
              <a:ahLst/>
              <a:cxnLst/>
              <a:rect l="l" t="t" r="r" b="b"/>
              <a:pathLst>
                <a:path w="297" h="2017" fill="none" extrusionOk="0">
                  <a:moveTo>
                    <a:pt x="1" y="0"/>
                  </a:moveTo>
                  <a:cubicBezTo>
                    <a:pt x="208" y="649"/>
                    <a:pt x="296" y="1328"/>
                    <a:pt x="267" y="2016"/>
                  </a:cubicBezTo>
                </a:path>
              </a:pathLst>
            </a:custGeom>
            <a:noFill/>
            <a:ln w="9525" cap="flat" cmpd="sng">
              <a:solidFill>
                <a:srgbClr val="5E2E2E"/>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8" name="Google Shape;878;p46"/>
            <p:cNvSpPr/>
            <p:nvPr/>
          </p:nvSpPr>
          <p:spPr>
            <a:xfrm>
              <a:off x="8728226" y="4066400"/>
              <a:ext cx="7221" cy="73427"/>
            </a:xfrm>
            <a:custGeom>
              <a:avLst/>
              <a:gdLst/>
              <a:ahLst/>
              <a:cxnLst/>
              <a:rect l="l" t="t" r="r" b="b"/>
              <a:pathLst>
                <a:path w="178" h="1810" fill="none" extrusionOk="0">
                  <a:moveTo>
                    <a:pt x="1" y="0"/>
                  </a:moveTo>
                  <a:cubicBezTo>
                    <a:pt x="99" y="610"/>
                    <a:pt x="168" y="1210"/>
                    <a:pt x="178" y="1810"/>
                  </a:cubicBezTo>
                </a:path>
              </a:pathLst>
            </a:custGeom>
            <a:noFill/>
            <a:ln w="9525" cap="flat" cmpd="sng">
              <a:solidFill>
                <a:srgbClr val="5E2E2E"/>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79" name="Google Shape;879;p46"/>
            <p:cNvSpPr/>
            <p:nvPr/>
          </p:nvSpPr>
          <p:spPr>
            <a:xfrm>
              <a:off x="8660438" y="3763485"/>
              <a:ext cx="191519" cy="156712"/>
            </a:xfrm>
            <a:custGeom>
              <a:avLst/>
              <a:gdLst/>
              <a:ahLst/>
              <a:cxnLst/>
              <a:rect l="l" t="t" r="r" b="b"/>
              <a:pathLst>
                <a:path w="4721" h="3863" extrusionOk="0">
                  <a:moveTo>
                    <a:pt x="2578" y="0"/>
                  </a:moveTo>
                  <a:cubicBezTo>
                    <a:pt x="2205" y="0"/>
                    <a:pt x="1817" y="96"/>
                    <a:pt x="1456" y="298"/>
                  </a:cubicBezTo>
                  <a:cubicBezTo>
                    <a:pt x="423" y="868"/>
                    <a:pt x="0" y="2058"/>
                    <a:pt x="502" y="2963"/>
                  </a:cubicBezTo>
                  <a:cubicBezTo>
                    <a:pt x="818" y="3545"/>
                    <a:pt x="1445" y="3863"/>
                    <a:pt x="2127" y="3863"/>
                  </a:cubicBezTo>
                  <a:cubicBezTo>
                    <a:pt x="2504" y="3863"/>
                    <a:pt x="2897" y="3766"/>
                    <a:pt x="3265" y="3563"/>
                  </a:cubicBezTo>
                  <a:cubicBezTo>
                    <a:pt x="4288" y="3002"/>
                    <a:pt x="4721" y="1802"/>
                    <a:pt x="4219" y="907"/>
                  </a:cubicBezTo>
                  <a:cubicBezTo>
                    <a:pt x="3895" y="322"/>
                    <a:pt x="3262" y="0"/>
                    <a:pt x="2578"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0" name="Google Shape;880;p46"/>
            <p:cNvSpPr/>
            <p:nvPr/>
          </p:nvSpPr>
          <p:spPr>
            <a:xfrm>
              <a:off x="8697111" y="3813017"/>
              <a:ext cx="128518" cy="97037"/>
            </a:xfrm>
            <a:custGeom>
              <a:avLst/>
              <a:gdLst/>
              <a:ahLst/>
              <a:cxnLst/>
              <a:rect l="l" t="t" r="r" b="b"/>
              <a:pathLst>
                <a:path w="3168" h="2392" extrusionOk="0">
                  <a:moveTo>
                    <a:pt x="1925" y="1"/>
                  </a:moveTo>
                  <a:cubicBezTo>
                    <a:pt x="1645" y="1"/>
                    <a:pt x="1340" y="78"/>
                    <a:pt x="1053" y="237"/>
                  </a:cubicBezTo>
                  <a:cubicBezTo>
                    <a:pt x="335" y="640"/>
                    <a:pt x="1" y="1388"/>
                    <a:pt x="296" y="1909"/>
                  </a:cubicBezTo>
                  <a:cubicBezTo>
                    <a:pt x="466" y="2225"/>
                    <a:pt x="823" y="2391"/>
                    <a:pt x="1236" y="2391"/>
                  </a:cubicBezTo>
                  <a:cubicBezTo>
                    <a:pt x="1518" y="2391"/>
                    <a:pt x="1825" y="2314"/>
                    <a:pt x="2115" y="2155"/>
                  </a:cubicBezTo>
                  <a:cubicBezTo>
                    <a:pt x="2823" y="1761"/>
                    <a:pt x="3168" y="1014"/>
                    <a:pt x="2873" y="483"/>
                  </a:cubicBezTo>
                  <a:cubicBezTo>
                    <a:pt x="2697" y="167"/>
                    <a:pt x="2337" y="1"/>
                    <a:pt x="1925"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1" name="Google Shape;881;p46"/>
            <p:cNvSpPr/>
            <p:nvPr/>
          </p:nvSpPr>
          <p:spPr>
            <a:xfrm>
              <a:off x="8121827" y="3901048"/>
              <a:ext cx="176753" cy="151601"/>
            </a:xfrm>
            <a:custGeom>
              <a:avLst/>
              <a:gdLst/>
              <a:ahLst/>
              <a:cxnLst/>
              <a:rect l="l" t="t" r="r" b="b"/>
              <a:pathLst>
                <a:path w="4357" h="3737" extrusionOk="0">
                  <a:moveTo>
                    <a:pt x="2138" y="0"/>
                  </a:moveTo>
                  <a:cubicBezTo>
                    <a:pt x="1022" y="0"/>
                    <a:pt x="106" y="765"/>
                    <a:pt x="49" y="1755"/>
                  </a:cubicBezTo>
                  <a:cubicBezTo>
                    <a:pt x="0" y="2788"/>
                    <a:pt x="905" y="3673"/>
                    <a:pt x="2075" y="3732"/>
                  </a:cubicBezTo>
                  <a:cubicBezTo>
                    <a:pt x="2123" y="3735"/>
                    <a:pt x="2170" y="3736"/>
                    <a:pt x="2218" y="3736"/>
                  </a:cubicBezTo>
                  <a:cubicBezTo>
                    <a:pt x="3326" y="3736"/>
                    <a:pt x="4251" y="2972"/>
                    <a:pt x="4298" y="1981"/>
                  </a:cubicBezTo>
                  <a:cubicBezTo>
                    <a:pt x="4357" y="949"/>
                    <a:pt x="3452" y="64"/>
                    <a:pt x="2282" y="5"/>
                  </a:cubicBezTo>
                  <a:cubicBezTo>
                    <a:pt x="2234" y="2"/>
                    <a:pt x="2186" y="0"/>
                    <a:pt x="2138"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2" name="Google Shape;882;p46"/>
            <p:cNvSpPr/>
            <p:nvPr/>
          </p:nvSpPr>
          <p:spPr>
            <a:xfrm>
              <a:off x="8142556" y="3952122"/>
              <a:ext cx="122514" cy="88518"/>
            </a:xfrm>
            <a:custGeom>
              <a:avLst/>
              <a:gdLst/>
              <a:ahLst/>
              <a:cxnLst/>
              <a:rect l="l" t="t" r="r" b="b"/>
              <a:pathLst>
                <a:path w="3020" h="2182" extrusionOk="0">
                  <a:moveTo>
                    <a:pt x="1453" y="1"/>
                  </a:moveTo>
                  <a:cubicBezTo>
                    <a:pt x="691" y="1"/>
                    <a:pt x="67" y="438"/>
                    <a:pt x="30" y="1017"/>
                  </a:cubicBezTo>
                  <a:cubicBezTo>
                    <a:pt x="0" y="1617"/>
                    <a:pt x="640" y="2129"/>
                    <a:pt x="1446" y="2178"/>
                  </a:cubicBezTo>
                  <a:cubicBezTo>
                    <a:pt x="1487" y="2180"/>
                    <a:pt x="1527" y="2182"/>
                    <a:pt x="1567" y="2182"/>
                  </a:cubicBezTo>
                  <a:cubicBezTo>
                    <a:pt x="2330" y="2182"/>
                    <a:pt x="2952" y="1745"/>
                    <a:pt x="2980" y="1175"/>
                  </a:cubicBezTo>
                  <a:cubicBezTo>
                    <a:pt x="3020" y="565"/>
                    <a:pt x="2380" y="54"/>
                    <a:pt x="1574" y="4"/>
                  </a:cubicBezTo>
                  <a:cubicBezTo>
                    <a:pt x="1533" y="2"/>
                    <a:pt x="1493" y="1"/>
                    <a:pt x="1453"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3" name="Google Shape;883;p46"/>
            <p:cNvSpPr/>
            <p:nvPr/>
          </p:nvSpPr>
          <p:spPr>
            <a:xfrm>
              <a:off x="8161704" y="3543123"/>
              <a:ext cx="607661" cy="544172"/>
            </a:xfrm>
            <a:custGeom>
              <a:avLst/>
              <a:gdLst/>
              <a:ahLst/>
              <a:cxnLst/>
              <a:rect l="l" t="t" r="r" b="b"/>
              <a:pathLst>
                <a:path w="14979" h="13414" extrusionOk="0">
                  <a:moveTo>
                    <a:pt x="7179" y="0"/>
                  </a:moveTo>
                  <a:cubicBezTo>
                    <a:pt x="6668" y="0"/>
                    <a:pt x="6136" y="70"/>
                    <a:pt x="5587" y="222"/>
                  </a:cubicBezTo>
                  <a:cubicBezTo>
                    <a:pt x="1968" y="1235"/>
                    <a:pt x="1" y="6202"/>
                    <a:pt x="905" y="9811"/>
                  </a:cubicBezTo>
                  <a:cubicBezTo>
                    <a:pt x="1547" y="12406"/>
                    <a:pt x="3559" y="13413"/>
                    <a:pt x="5980" y="13413"/>
                  </a:cubicBezTo>
                  <a:cubicBezTo>
                    <a:pt x="6936" y="13413"/>
                    <a:pt x="7955" y="13256"/>
                    <a:pt x="8980" y="12978"/>
                  </a:cubicBezTo>
                  <a:cubicBezTo>
                    <a:pt x="12530" y="12014"/>
                    <a:pt x="14979" y="10136"/>
                    <a:pt x="14084" y="6526"/>
                  </a:cubicBezTo>
                  <a:cubicBezTo>
                    <a:pt x="13285" y="3364"/>
                    <a:pt x="10715" y="0"/>
                    <a:pt x="7179"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4" name="Google Shape;884;p46"/>
            <p:cNvSpPr/>
            <p:nvPr/>
          </p:nvSpPr>
          <p:spPr>
            <a:xfrm>
              <a:off x="8159716" y="3581622"/>
              <a:ext cx="561373" cy="356751"/>
            </a:xfrm>
            <a:custGeom>
              <a:avLst/>
              <a:gdLst/>
              <a:ahLst/>
              <a:cxnLst/>
              <a:rect l="l" t="t" r="r" b="b"/>
              <a:pathLst>
                <a:path w="13838" h="8794" extrusionOk="0">
                  <a:moveTo>
                    <a:pt x="7906" y="1"/>
                  </a:moveTo>
                  <a:cubicBezTo>
                    <a:pt x="7254" y="1"/>
                    <a:pt x="6597" y="56"/>
                    <a:pt x="5950" y="139"/>
                  </a:cubicBezTo>
                  <a:cubicBezTo>
                    <a:pt x="4908" y="276"/>
                    <a:pt x="3856" y="483"/>
                    <a:pt x="2892" y="955"/>
                  </a:cubicBezTo>
                  <a:cubicBezTo>
                    <a:pt x="1938" y="1407"/>
                    <a:pt x="1082" y="2145"/>
                    <a:pt x="640" y="3099"/>
                  </a:cubicBezTo>
                  <a:cubicBezTo>
                    <a:pt x="0" y="4505"/>
                    <a:pt x="315" y="6148"/>
                    <a:pt x="1013" y="8793"/>
                  </a:cubicBezTo>
                  <a:cubicBezTo>
                    <a:pt x="1259" y="6954"/>
                    <a:pt x="1869" y="4997"/>
                    <a:pt x="2725" y="3286"/>
                  </a:cubicBezTo>
                  <a:cubicBezTo>
                    <a:pt x="3374" y="3354"/>
                    <a:pt x="3997" y="3412"/>
                    <a:pt x="4617" y="3412"/>
                  </a:cubicBezTo>
                  <a:cubicBezTo>
                    <a:pt x="5699" y="3412"/>
                    <a:pt x="6773" y="3236"/>
                    <a:pt x="7967" y="2637"/>
                  </a:cubicBezTo>
                  <a:cubicBezTo>
                    <a:pt x="7573" y="2578"/>
                    <a:pt x="7209" y="2391"/>
                    <a:pt x="6924" y="2115"/>
                  </a:cubicBezTo>
                  <a:lnTo>
                    <a:pt x="6924" y="2115"/>
                  </a:lnTo>
                  <a:cubicBezTo>
                    <a:pt x="7017" y="2122"/>
                    <a:pt x="7110" y="2125"/>
                    <a:pt x="7200" y="2125"/>
                  </a:cubicBezTo>
                  <a:cubicBezTo>
                    <a:pt x="8129" y="2125"/>
                    <a:pt x="8948" y="1799"/>
                    <a:pt x="9959" y="1799"/>
                  </a:cubicBezTo>
                  <a:cubicBezTo>
                    <a:pt x="10268" y="1799"/>
                    <a:pt x="10594" y="1830"/>
                    <a:pt x="10947" y="1909"/>
                  </a:cubicBezTo>
                  <a:cubicBezTo>
                    <a:pt x="11900" y="2597"/>
                    <a:pt x="12864" y="3296"/>
                    <a:pt x="13838" y="3984"/>
                  </a:cubicBezTo>
                  <a:cubicBezTo>
                    <a:pt x="13612" y="2381"/>
                    <a:pt x="12294" y="1073"/>
                    <a:pt x="10769" y="483"/>
                  </a:cubicBezTo>
                  <a:cubicBezTo>
                    <a:pt x="9864" y="128"/>
                    <a:pt x="8891" y="1"/>
                    <a:pt x="7906"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5" name="Google Shape;885;p46"/>
            <p:cNvSpPr/>
            <p:nvPr/>
          </p:nvSpPr>
          <p:spPr>
            <a:xfrm>
              <a:off x="8069941" y="3454240"/>
              <a:ext cx="723400" cy="522023"/>
            </a:xfrm>
            <a:custGeom>
              <a:avLst/>
              <a:gdLst/>
              <a:ahLst/>
              <a:cxnLst/>
              <a:rect l="l" t="t" r="r" b="b"/>
              <a:pathLst>
                <a:path w="17832" h="12868" extrusionOk="0">
                  <a:moveTo>
                    <a:pt x="7861" y="0"/>
                  </a:moveTo>
                  <a:cubicBezTo>
                    <a:pt x="6105" y="0"/>
                    <a:pt x="4559" y="735"/>
                    <a:pt x="3423" y="3701"/>
                  </a:cubicBezTo>
                  <a:cubicBezTo>
                    <a:pt x="581" y="4154"/>
                    <a:pt x="1122" y="6524"/>
                    <a:pt x="669" y="7989"/>
                  </a:cubicBezTo>
                  <a:cubicBezTo>
                    <a:pt x="541" y="8383"/>
                    <a:pt x="364" y="8698"/>
                    <a:pt x="1" y="8914"/>
                  </a:cubicBezTo>
                  <a:cubicBezTo>
                    <a:pt x="222" y="9028"/>
                    <a:pt x="495" y="9111"/>
                    <a:pt x="749" y="9111"/>
                  </a:cubicBezTo>
                  <a:cubicBezTo>
                    <a:pt x="957" y="9111"/>
                    <a:pt x="1153" y="9055"/>
                    <a:pt x="1299" y="8914"/>
                  </a:cubicBezTo>
                  <a:cubicBezTo>
                    <a:pt x="1456" y="10389"/>
                    <a:pt x="2508" y="11776"/>
                    <a:pt x="3512" y="12867"/>
                  </a:cubicBezTo>
                  <a:cubicBezTo>
                    <a:pt x="2951" y="10497"/>
                    <a:pt x="3738" y="8048"/>
                    <a:pt x="4515" y="5747"/>
                  </a:cubicBezTo>
                  <a:cubicBezTo>
                    <a:pt x="5140" y="5857"/>
                    <a:pt x="5776" y="5914"/>
                    <a:pt x="6411" y="5914"/>
                  </a:cubicBezTo>
                  <a:cubicBezTo>
                    <a:pt x="7193" y="5914"/>
                    <a:pt x="7974" y="5828"/>
                    <a:pt x="8734" y="5649"/>
                  </a:cubicBezTo>
                  <a:cubicBezTo>
                    <a:pt x="8183" y="5541"/>
                    <a:pt x="7662" y="5187"/>
                    <a:pt x="7367" y="4705"/>
                  </a:cubicBezTo>
                  <a:lnTo>
                    <a:pt x="7367" y="4705"/>
                  </a:lnTo>
                  <a:cubicBezTo>
                    <a:pt x="7807" y="4896"/>
                    <a:pt x="8270" y="4963"/>
                    <a:pt x="8742" y="4963"/>
                  </a:cubicBezTo>
                  <a:cubicBezTo>
                    <a:pt x="9876" y="4963"/>
                    <a:pt x="11065" y="4573"/>
                    <a:pt x="12131" y="4573"/>
                  </a:cubicBezTo>
                  <a:cubicBezTo>
                    <a:pt x="12582" y="4573"/>
                    <a:pt x="13011" y="4643"/>
                    <a:pt x="13405" y="4842"/>
                  </a:cubicBezTo>
                  <a:cubicBezTo>
                    <a:pt x="14418" y="6229"/>
                    <a:pt x="16080" y="7222"/>
                    <a:pt x="16444" y="9081"/>
                  </a:cubicBezTo>
                  <a:cubicBezTo>
                    <a:pt x="16710" y="7596"/>
                    <a:pt x="17054" y="6131"/>
                    <a:pt x="16523" y="4803"/>
                  </a:cubicBezTo>
                  <a:cubicBezTo>
                    <a:pt x="16867" y="4741"/>
                    <a:pt x="17307" y="4426"/>
                    <a:pt x="17699" y="4426"/>
                  </a:cubicBezTo>
                  <a:cubicBezTo>
                    <a:pt x="17744" y="4426"/>
                    <a:pt x="17788" y="4430"/>
                    <a:pt x="17831" y="4439"/>
                  </a:cubicBezTo>
                  <a:cubicBezTo>
                    <a:pt x="17585" y="4056"/>
                    <a:pt x="17290" y="3662"/>
                    <a:pt x="16966" y="3308"/>
                  </a:cubicBezTo>
                  <a:cubicBezTo>
                    <a:pt x="16248" y="2502"/>
                    <a:pt x="15343" y="1862"/>
                    <a:pt x="14231" y="1862"/>
                  </a:cubicBezTo>
                  <a:cubicBezTo>
                    <a:pt x="14645" y="1459"/>
                    <a:pt x="15028" y="997"/>
                    <a:pt x="15048" y="515"/>
                  </a:cubicBezTo>
                  <a:lnTo>
                    <a:pt x="15048" y="515"/>
                  </a:lnTo>
                  <a:cubicBezTo>
                    <a:pt x="14515" y="652"/>
                    <a:pt x="13979" y="706"/>
                    <a:pt x="13444" y="706"/>
                  </a:cubicBezTo>
                  <a:cubicBezTo>
                    <a:pt x="11506" y="706"/>
                    <a:pt x="9582" y="0"/>
                    <a:pt x="7861" y="0"/>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6" name="Google Shape;886;p46"/>
            <p:cNvSpPr/>
            <p:nvPr/>
          </p:nvSpPr>
          <p:spPr>
            <a:xfrm>
              <a:off x="8095093" y="3453186"/>
              <a:ext cx="663928" cy="323972"/>
            </a:xfrm>
            <a:custGeom>
              <a:avLst/>
              <a:gdLst/>
              <a:ahLst/>
              <a:cxnLst/>
              <a:rect l="l" t="t" r="r" b="b"/>
              <a:pathLst>
                <a:path w="16366" h="7986" extrusionOk="0">
                  <a:moveTo>
                    <a:pt x="7283" y="1"/>
                  </a:moveTo>
                  <a:cubicBezTo>
                    <a:pt x="5526" y="1"/>
                    <a:pt x="3979" y="734"/>
                    <a:pt x="2842" y="3698"/>
                  </a:cubicBezTo>
                  <a:cubicBezTo>
                    <a:pt x="0" y="4150"/>
                    <a:pt x="541" y="6521"/>
                    <a:pt x="89" y="7986"/>
                  </a:cubicBezTo>
                  <a:cubicBezTo>
                    <a:pt x="580" y="7376"/>
                    <a:pt x="807" y="6550"/>
                    <a:pt x="1180" y="5832"/>
                  </a:cubicBezTo>
                  <a:cubicBezTo>
                    <a:pt x="1556" y="5107"/>
                    <a:pt x="2258" y="4425"/>
                    <a:pt x="3028" y="4425"/>
                  </a:cubicBezTo>
                  <a:cubicBezTo>
                    <a:pt x="3145" y="4425"/>
                    <a:pt x="3264" y="4441"/>
                    <a:pt x="3383" y="4475"/>
                  </a:cubicBezTo>
                  <a:cubicBezTo>
                    <a:pt x="3678" y="2931"/>
                    <a:pt x="4908" y="1623"/>
                    <a:pt x="6412" y="1200"/>
                  </a:cubicBezTo>
                  <a:cubicBezTo>
                    <a:pt x="6870" y="1075"/>
                    <a:pt x="7335" y="1028"/>
                    <a:pt x="7805" y="1028"/>
                  </a:cubicBezTo>
                  <a:cubicBezTo>
                    <a:pt x="9163" y="1028"/>
                    <a:pt x="10560" y="1418"/>
                    <a:pt x="11936" y="1418"/>
                  </a:cubicBezTo>
                  <a:cubicBezTo>
                    <a:pt x="12250" y="1418"/>
                    <a:pt x="12563" y="1397"/>
                    <a:pt x="12874" y="1347"/>
                  </a:cubicBezTo>
                  <a:lnTo>
                    <a:pt x="12874" y="1347"/>
                  </a:lnTo>
                  <a:cubicBezTo>
                    <a:pt x="12599" y="1761"/>
                    <a:pt x="12195" y="2065"/>
                    <a:pt x="11743" y="2223"/>
                  </a:cubicBezTo>
                  <a:cubicBezTo>
                    <a:pt x="12037" y="2179"/>
                    <a:pt x="12334" y="2158"/>
                    <a:pt x="12631" y="2158"/>
                  </a:cubicBezTo>
                  <a:cubicBezTo>
                    <a:pt x="13949" y="2158"/>
                    <a:pt x="15265" y="2576"/>
                    <a:pt x="16365" y="3314"/>
                  </a:cubicBezTo>
                  <a:cubicBezTo>
                    <a:pt x="15637" y="2518"/>
                    <a:pt x="14742" y="1888"/>
                    <a:pt x="13641" y="1869"/>
                  </a:cubicBezTo>
                  <a:cubicBezTo>
                    <a:pt x="14064" y="1456"/>
                    <a:pt x="14447" y="993"/>
                    <a:pt x="14467" y="511"/>
                  </a:cubicBezTo>
                  <a:lnTo>
                    <a:pt x="14467" y="511"/>
                  </a:lnTo>
                  <a:cubicBezTo>
                    <a:pt x="13933" y="649"/>
                    <a:pt x="13396" y="703"/>
                    <a:pt x="12860" y="703"/>
                  </a:cubicBezTo>
                  <a:cubicBezTo>
                    <a:pt x="10924" y="703"/>
                    <a:pt x="9003" y="1"/>
                    <a:pt x="7283" y="1"/>
                  </a:cubicBezTo>
                  <a:close/>
                </a:path>
              </a:pathLst>
            </a:custGeom>
            <a:solidFill>
              <a:srgbClr val="A1581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7" name="Google Shape;887;p46"/>
            <p:cNvSpPr/>
            <p:nvPr/>
          </p:nvSpPr>
          <p:spPr>
            <a:xfrm>
              <a:off x="8531962" y="3765148"/>
              <a:ext cx="159227" cy="130425"/>
            </a:xfrm>
            <a:custGeom>
              <a:avLst/>
              <a:gdLst/>
              <a:ahLst/>
              <a:cxnLst/>
              <a:rect l="l" t="t" r="r" b="b"/>
              <a:pathLst>
                <a:path w="3925" h="3215" extrusionOk="0">
                  <a:moveTo>
                    <a:pt x="2056" y="1"/>
                  </a:moveTo>
                  <a:cubicBezTo>
                    <a:pt x="1927" y="1"/>
                    <a:pt x="1795" y="14"/>
                    <a:pt x="1662" y="40"/>
                  </a:cubicBezTo>
                  <a:cubicBezTo>
                    <a:pt x="679" y="227"/>
                    <a:pt x="0" y="1093"/>
                    <a:pt x="167" y="1968"/>
                  </a:cubicBezTo>
                  <a:cubicBezTo>
                    <a:pt x="314" y="2703"/>
                    <a:pt x="875" y="3214"/>
                    <a:pt x="1720" y="3214"/>
                  </a:cubicBezTo>
                  <a:cubicBezTo>
                    <a:pt x="1893" y="3214"/>
                    <a:pt x="2077" y="3193"/>
                    <a:pt x="2272" y="3148"/>
                  </a:cubicBezTo>
                  <a:cubicBezTo>
                    <a:pt x="3295" y="2922"/>
                    <a:pt x="3924" y="2165"/>
                    <a:pt x="3747" y="1299"/>
                  </a:cubicBezTo>
                  <a:cubicBezTo>
                    <a:pt x="3603" y="525"/>
                    <a:pt x="2884" y="1"/>
                    <a:pt x="2056"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8" name="Google Shape;888;p46"/>
            <p:cNvSpPr/>
            <p:nvPr/>
          </p:nvSpPr>
          <p:spPr>
            <a:xfrm>
              <a:off x="8531962" y="3755006"/>
              <a:ext cx="152047" cy="97159"/>
            </a:xfrm>
            <a:custGeom>
              <a:avLst/>
              <a:gdLst/>
              <a:ahLst/>
              <a:cxnLst/>
              <a:rect l="l" t="t" r="r" b="b"/>
              <a:pathLst>
                <a:path w="3748" h="2395" extrusionOk="0">
                  <a:moveTo>
                    <a:pt x="1936" y="0"/>
                  </a:moveTo>
                  <a:cubicBezTo>
                    <a:pt x="1488" y="0"/>
                    <a:pt x="1041" y="160"/>
                    <a:pt x="699" y="477"/>
                  </a:cubicBezTo>
                  <a:cubicBezTo>
                    <a:pt x="158" y="989"/>
                    <a:pt x="0" y="1746"/>
                    <a:pt x="207" y="2395"/>
                  </a:cubicBezTo>
                  <a:cubicBezTo>
                    <a:pt x="118" y="1795"/>
                    <a:pt x="335" y="1156"/>
                    <a:pt x="846" y="723"/>
                  </a:cubicBezTo>
                  <a:cubicBezTo>
                    <a:pt x="1177" y="447"/>
                    <a:pt x="1591" y="308"/>
                    <a:pt x="2008" y="308"/>
                  </a:cubicBezTo>
                  <a:cubicBezTo>
                    <a:pt x="2348" y="308"/>
                    <a:pt x="2690" y="400"/>
                    <a:pt x="2990" y="585"/>
                  </a:cubicBezTo>
                  <a:cubicBezTo>
                    <a:pt x="3364" y="831"/>
                    <a:pt x="3610" y="1175"/>
                    <a:pt x="3747" y="1559"/>
                  </a:cubicBezTo>
                  <a:cubicBezTo>
                    <a:pt x="3688" y="1116"/>
                    <a:pt x="3452" y="693"/>
                    <a:pt x="3069" y="389"/>
                  </a:cubicBezTo>
                  <a:cubicBezTo>
                    <a:pt x="2739" y="128"/>
                    <a:pt x="2337" y="0"/>
                    <a:pt x="1936"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89" name="Google Shape;889;p46"/>
            <p:cNvSpPr/>
            <p:nvPr/>
          </p:nvSpPr>
          <p:spPr>
            <a:xfrm>
              <a:off x="8547905" y="3801861"/>
              <a:ext cx="76632" cy="76632"/>
            </a:xfrm>
            <a:custGeom>
              <a:avLst/>
              <a:gdLst/>
              <a:ahLst/>
              <a:cxnLst/>
              <a:rect l="l" t="t" r="r" b="b"/>
              <a:pathLst>
                <a:path w="1889" h="1889" extrusionOk="0">
                  <a:moveTo>
                    <a:pt x="945" y="1"/>
                  </a:moveTo>
                  <a:cubicBezTo>
                    <a:pt x="424" y="1"/>
                    <a:pt x="1" y="424"/>
                    <a:pt x="1" y="945"/>
                  </a:cubicBezTo>
                  <a:cubicBezTo>
                    <a:pt x="1" y="1466"/>
                    <a:pt x="424" y="1889"/>
                    <a:pt x="945" y="1889"/>
                  </a:cubicBezTo>
                  <a:cubicBezTo>
                    <a:pt x="1466" y="1889"/>
                    <a:pt x="1889" y="1466"/>
                    <a:pt x="1889" y="945"/>
                  </a:cubicBezTo>
                  <a:cubicBezTo>
                    <a:pt x="1889" y="424"/>
                    <a:pt x="1466" y="1"/>
                    <a:pt x="945"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0" name="Google Shape;890;p46"/>
            <p:cNvSpPr/>
            <p:nvPr/>
          </p:nvSpPr>
          <p:spPr>
            <a:xfrm>
              <a:off x="8595368" y="3803078"/>
              <a:ext cx="17606" cy="17971"/>
            </a:xfrm>
            <a:custGeom>
              <a:avLst/>
              <a:gdLst/>
              <a:ahLst/>
              <a:cxnLst/>
              <a:rect l="l" t="t" r="r" b="b"/>
              <a:pathLst>
                <a:path w="434" h="443" extrusionOk="0">
                  <a:moveTo>
                    <a:pt x="217" y="0"/>
                  </a:moveTo>
                  <a:cubicBezTo>
                    <a:pt x="99" y="0"/>
                    <a:pt x="1" y="99"/>
                    <a:pt x="1" y="226"/>
                  </a:cubicBezTo>
                  <a:cubicBezTo>
                    <a:pt x="1" y="344"/>
                    <a:pt x="99" y="443"/>
                    <a:pt x="217" y="443"/>
                  </a:cubicBezTo>
                  <a:cubicBezTo>
                    <a:pt x="335" y="443"/>
                    <a:pt x="434" y="344"/>
                    <a:pt x="434" y="226"/>
                  </a:cubicBezTo>
                  <a:cubicBezTo>
                    <a:pt x="434" y="99"/>
                    <a:pt x="335" y="0"/>
                    <a:pt x="217"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1" name="Google Shape;891;p46"/>
            <p:cNvSpPr/>
            <p:nvPr/>
          </p:nvSpPr>
          <p:spPr>
            <a:xfrm>
              <a:off x="8251074" y="3851718"/>
              <a:ext cx="165597" cy="133548"/>
            </a:xfrm>
            <a:custGeom>
              <a:avLst/>
              <a:gdLst/>
              <a:ahLst/>
              <a:cxnLst/>
              <a:rect l="l" t="t" r="r" b="b"/>
              <a:pathLst>
                <a:path w="4082" h="3292" extrusionOk="0">
                  <a:moveTo>
                    <a:pt x="2205" y="1"/>
                  </a:moveTo>
                  <a:cubicBezTo>
                    <a:pt x="1901" y="1"/>
                    <a:pt x="1586" y="74"/>
                    <a:pt x="1289" y="227"/>
                  </a:cubicBezTo>
                  <a:cubicBezTo>
                    <a:pt x="394" y="699"/>
                    <a:pt x="1" y="1712"/>
                    <a:pt x="423" y="2519"/>
                  </a:cubicBezTo>
                  <a:cubicBezTo>
                    <a:pt x="692" y="3029"/>
                    <a:pt x="1183" y="3292"/>
                    <a:pt x="1759" y="3292"/>
                  </a:cubicBezTo>
                  <a:cubicBezTo>
                    <a:pt x="2070" y="3292"/>
                    <a:pt x="2406" y="3215"/>
                    <a:pt x="2744" y="3060"/>
                  </a:cubicBezTo>
                  <a:cubicBezTo>
                    <a:pt x="3807" y="2558"/>
                    <a:pt x="4082" y="1634"/>
                    <a:pt x="3659" y="837"/>
                  </a:cubicBezTo>
                  <a:cubicBezTo>
                    <a:pt x="3383" y="298"/>
                    <a:pt x="2817" y="1"/>
                    <a:pt x="2205"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2" name="Google Shape;892;p46"/>
            <p:cNvSpPr/>
            <p:nvPr/>
          </p:nvSpPr>
          <p:spPr>
            <a:xfrm>
              <a:off x="8255861" y="3843483"/>
              <a:ext cx="146449" cy="110425"/>
            </a:xfrm>
            <a:custGeom>
              <a:avLst/>
              <a:gdLst/>
              <a:ahLst/>
              <a:cxnLst/>
              <a:rect l="l" t="t" r="r" b="b"/>
              <a:pathLst>
                <a:path w="3610" h="2722" extrusionOk="0">
                  <a:moveTo>
                    <a:pt x="1880" y="0"/>
                  </a:moveTo>
                  <a:cubicBezTo>
                    <a:pt x="1056" y="0"/>
                    <a:pt x="313" y="580"/>
                    <a:pt x="119" y="1394"/>
                  </a:cubicBezTo>
                  <a:cubicBezTo>
                    <a:pt x="1" y="1856"/>
                    <a:pt x="89" y="2328"/>
                    <a:pt x="315" y="2722"/>
                  </a:cubicBezTo>
                  <a:cubicBezTo>
                    <a:pt x="168" y="2348"/>
                    <a:pt x="158" y="1925"/>
                    <a:pt x="305" y="1492"/>
                  </a:cubicBezTo>
                  <a:cubicBezTo>
                    <a:pt x="556" y="769"/>
                    <a:pt x="1261" y="272"/>
                    <a:pt x="2031" y="272"/>
                  </a:cubicBezTo>
                  <a:cubicBezTo>
                    <a:pt x="2046" y="272"/>
                    <a:pt x="2061" y="273"/>
                    <a:pt x="2076" y="273"/>
                  </a:cubicBezTo>
                  <a:cubicBezTo>
                    <a:pt x="2744" y="302"/>
                    <a:pt x="3315" y="666"/>
                    <a:pt x="3610" y="1197"/>
                  </a:cubicBezTo>
                  <a:cubicBezTo>
                    <a:pt x="3374" y="558"/>
                    <a:pt x="2784" y="66"/>
                    <a:pt x="2036" y="7"/>
                  </a:cubicBezTo>
                  <a:cubicBezTo>
                    <a:pt x="1984" y="3"/>
                    <a:pt x="1932" y="0"/>
                    <a:pt x="1880"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3" name="Google Shape;893;p46"/>
            <p:cNvSpPr/>
            <p:nvPr/>
          </p:nvSpPr>
          <p:spPr>
            <a:xfrm>
              <a:off x="8326488" y="3895896"/>
              <a:ext cx="36754" cy="19716"/>
            </a:xfrm>
            <a:custGeom>
              <a:avLst/>
              <a:gdLst/>
              <a:ahLst/>
              <a:cxnLst/>
              <a:rect l="l" t="t" r="r" b="b"/>
              <a:pathLst>
                <a:path w="906" h="486" extrusionOk="0">
                  <a:moveTo>
                    <a:pt x="484" y="1"/>
                  </a:moveTo>
                  <a:cubicBezTo>
                    <a:pt x="467" y="1"/>
                    <a:pt x="450" y="2"/>
                    <a:pt x="433" y="4"/>
                  </a:cubicBezTo>
                  <a:cubicBezTo>
                    <a:pt x="187" y="23"/>
                    <a:pt x="0" y="240"/>
                    <a:pt x="20" y="486"/>
                  </a:cubicBezTo>
                  <a:lnTo>
                    <a:pt x="905" y="407"/>
                  </a:lnTo>
                  <a:cubicBezTo>
                    <a:pt x="887" y="178"/>
                    <a:pt x="707" y="1"/>
                    <a:pt x="484" y="1"/>
                  </a:cubicBezTo>
                  <a:close/>
                </a:path>
              </a:pathLst>
            </a:custGeom>
            <a:solidFill>
              <a:srgbClr val="06152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4" name="Google Shape;894;p46"/>
            <p:cNvSpPr/>
            <p:nvPr/>
          </p:nvSpPr>
          <p:spPr>
            <a:xfrm>
              <a:off x="8306935" y="3876059"/>
              <a:ext cx="76632" cy="76673"/>
            </a:xfrm>
            <a:custGeom>
              <a:avLst/>
              <a:gdLst/>
              <a:ahLst/>
              <a:cxnLst/>
              <a:rect l="l" t="t" r="r" b="b"/>
              <a:pathLst>
                <a:path w="1889" h="1890" extrusionOk="0">
                  <a:moveTo>
                    <a:pt x="945" y="1"/>
                  </a:moveTo>
                  <a:cubicBezTo>
                    <a:pt x="423" y="1"/>
                    <a:pt x="0" y="424"/>
                    <a:pt x="0" y="945"/>
                  </a:cubicBezTo>
                  <a:cubicBezTo>
                    <a:pt x="0" y="1466"/>
                    <a:pt x="423" y="1889"/>
                    <a:pt x="945" y="1889"/>
                  </a:cubicBezTo>
                  <a:cubicBezTo>
                    <a:pt x="1466" y="1889"/>
                    <a:pt x="1889" y="1466"/>
                    <a:pt x="1889" y="945"/>
                  </a:cubicBezTo>
                  <a:cubicBezTo>
                    <a:pt x="1889" y="424"/>
                    <a:pt x="1466" y="1"/>
                    <a:pt x="945"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5" name="Google Shape;895;p46"/>
            <p:cNvSpPr/>
            <p:nvPr/>
          </p:nvSpPr>
          <p:spPr>
            <a:xfrm>
              <a:off x="8358009" y="3880075"/>
              <a:ext cx="17971" cy="17971"/>
            </a:xfrm>
            <a:custGeom>
              <a:avLst/>
              <a:gdLst/>
              <a:ahLst/>
              <a:cxnLst/>
              <a:rect l="l" t="t" r="r" b="b"/>
              <a:pathLst>
                <a:path w="443" h="443" extrusionOk="0">
                  <a:moveTo>
                    <a:pt x="217" y="0"/>
                  </a:moveTo>
                  <a:cubicBezTo>
                    <a:pt x="99" y="0"/>
                    <a:pt x="0" y="99"/>
                    <a:pt x="0" y="217"/>
                  </a:cubicBezTo>
                  <a:cubicBezTo>
                    <a:pt x="0" y="345"/>
                    <a:pt x="99" y="443"/>
                    <a:pt x="217" y="443"/>
                  </a:cubicBezTo>
                  <a:cubicBezTo>
                    <a:pt x="335" y="443"/>
                    <a:pt x="443" y="345"/>
                    <a:pt x="443" y="217"/>
                  </a:cubicBezTo>
                  <a:cubicBezTo>
                    <a:pt x="443" y="99"/>
                    <a:pt x="335" y="0"/>
                    <a:pt x="217"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6" name="Google Shape;896;p46"/>
            <p:cNvSpPr/>
            <p:nvPr/>
          </p:nvSpPr>
          <p:spPr>
            <a:xfrm>
              <a:off x="8484457" y="3895612"/>
              <a:ext cx="16430" cy="31156"/>
            </a:xfrm>
            <a:custGeom>
              <a:avLst/>
              <a:gdLst/>
              <a:ahLst/>
              <a:cxnLst/>
              <a:rect l="l" t="t" r="r" b="b"/>
              <a:pathLst>
                <a:path w="405" h="768" extrusionOk="0">
                  <a:moveTo>
                    <a:pt x="1" y="1"/>
                  </a:moveTo>
                  <a:lnTo>
                    <a:pt x="1" y="1"/>
                  </a:lnTo>
                  <a:cubicBezTo>
                    <a:pt x="99" y="247"/>
                    <a:pt x="158" y="502"/>
                    <a:pt x="178" y="768"/>
                  </a:cubicBezTo>
                  <a:cubicBezTo>
                    <a:pt x="325" y="689"/>
                    <a:pt x="404" y="512"/>
                    <a:pt x="384" y="345"/>
                  </a:cubicBezTo>
                  <a:cubicBezTo>
                    <a:pt x="355" y="168"/>
                    <a:pt x="227" y="30"/>
                    <a:pt x="1" y="1"/>
                  </a:cubicBezTo>
                  <a:close/>
                </a:path>
              </a:pathLst>
            </a:custGeom>
            <a:solidFill>
              <a:srgbClr val="C9697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7" name="Google Shape;897;p46"/>
            <p:cNvSpPr/>
            <p:nvPr/>
          </p:nvSpPr>
          <p:spPr>
            <a:xfrm>
              <a:off x="8423850" y="3919547"/>
              <a:ext cx="154440" cy="111845"/>
            </a:xfrm>
            <a:custGeom>
              <a:avLst/>
              <a:gdLst/>
              <a:ahLst/>
              <a:cxnLst/>
              <a:rect l="l" t="t" r="r" b="b"/>
              <a:pathLst>
                <a:path w="3807" h="2757" extrusionOk="0">
                  <a:moveTo>
                    <a:pt x="3403" y="1"/>
                  </a:moveTo>
                  <a:lnTo>
                    <a:pt x="3403" y="1"/>
                  </a:lnTo>
                  <a:cubicBezTo>
                    <a:pt x="3354" y="21"/>
                    <a:pt x="3304" y="30"/>
                    <a:pt x="3255" y="60"/>
                  </a:cubicBezTo>
                  <a:cubicBezTo>
                    <a:pt x="2311" y="463"/>
                    <a:pt x="1288" y="709"/>
                    <a:pt x="266" y="758"/>
                  </a:cubicBezTo>
                  <a:cubicBezTo>
                    <a:pt x="216" y="798"/>
                    <a:pt x="167" y="837"/>
                    <a:pt x="118" y="886"/>
                  </a:cubicBezTo>
                  <a:cubicBezTo>
                    <a:pt x="0" y="1594"/>
                    <a:pt x="364" y="2322"/>
                    <a:pt x="1033" y="2617"/>
                  </a:cubicBezTo>
                  <a:cubicBezTo>
                    <a:pt x="1249" y="2712"/>
                    <a:pt x="1489" y="2757"/>
                    <a:pt x="1734" y="2757"/>
                  </a:cubicBezTo>
                  <a:cubicBezTo>
                    <a:pt x="2277" y="2757"/>
                    <a:pt x="2840" y="2532"/>
                    <a:pt x="3206" y="2125"/>
                  </a:cubicBezTo>
                  <a:cubicBezTo>
                    <a:pt x="3737" y="1535"/>
                    <a:pt x="3806" y="640"/>
                    <a:pt x="3403" y="1"/>
                  </a:cubicBezTo>
                  <a:close/>
                </a:path>
              </a:pathLst>
            </a:custGeom>
            <a:solidFill>
              <a:srgbClr val="4D223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8" name="Google Shape;898;p46"/>
            <p:cNvSpPr/>
            <p:nvPr/>
          </p:nvSpPr>
          <p:spPr>
            <a:xfrm>
              <a:off x="8427825" y="3921940"/>
              <a:ext cx="128518" cy="47099"/>
            </a:xfrm>
            <a:custGeom>
              <a:avLst/>
              <a:gdLst/>
              <a:ahLst/>
              <a:cxnLst/>
              <a:rect l="l" t="t" r="r" b="b"/>
              <a:pathLst>
                <a:path w="3168" h="1161" extrusionOk="0">
                  <a:moveTo>
                    <a:pt x="3167" y="1"/>
                  </a:moveTo>
                  <a:lnTo>
                    <a:pt x="3167" y="1"/>
                  </a:lnTo>
                  <a:cubicBezTo>
                    <a:pt x="2174" y="414"/>
                    <a:pt x="1102" y="660"/>
                    <a:pt x="30" y="689"/>
                  </a:cubicBezTo>
                  <a:cubicBezTo>
                    <a:pt x="20" y="758"/>
                    <a:pt x="20" y="748"/>
                    <a:pt x="0" y="817"/>
                  </a:cubicBezTo>
                  <a:cubicBezTo>
                    <a:pt x="295" y="1034"/>
                    <a:pt x="620" y="1132"/>
                    <a:pt x="954" y="1152"/>
                  </a:cubicBezTo>
                  <a:cubicBezTo>
                    <a:pt x="1019" y="1158"/>
                    <a:pt x="1082" y="1160"/>
                    <a:pt x="1146" y="1160"/>
                  </a:cubicBezTo>
                  <a:cubicBezTo>
                    <a:pt x="1499" y="1160"/>
                    <a:pt x="1839" y="1073"/>
                    <a:pt x="2164" y="965"/>
                  </a:cubicBezTo>
                  <a:cubicBezTo>
                    <a:pt x="2459" y="886"/>
                    <a:pt x="2734" y="758"/>
                    <a:pt x="2951" y="532"/>
                  </a:cubicBezTo>
                  <a:cubicBezTo>
                    <a:pt x="3069" y="394"/>
                    <a:pt x="3157" y="198"/>
                    <a:pt x="3167"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899" name="Google Shape;899;p46"/>
            <p:cNvSpPr/>
            <p:nvPr/>
          </p:nvSpPr>
          <p:spPr>
            <a:xfrm>
              <a:off x="8526769" y="3667056"/>
              <a:ext cx="126489" cy="49087"/>
            </a:xfrm>
            <a:custGeom>
              <a:avLst/>
              <a:gdLst/>
              <a:ahLst/>
              <a:cxnLst/>
              <a:rect l="l" t="t" r="r" b="b"/>
              <a:pathLst>
                <a:path w="3118" h="1210" extrusionOk="0">
                  <a:moveTo>
                    <a:pt x="1272" y="1"/>
                  </a:moveTo>
                  <a:cubicBezTo>
                    <a:pt x="1155" y="1"/>
                    <a:pt x="1039" y="13"/>
                    <a:pt x="925" y="39"/>
                  </a:cubicBezTo>
                  <a:cubicBezTo>
                    <a:pt x="492" y="147"/>
                    <a:pt x="118" y="472"/>
                    <a:pt x="0" y="894"/>
                  </a:cubicBezTo>
                  <a:cubicBezTo>
                    <a:pt x="379" y="719"/>
                    <a:pt x="824" y="627"/>
                    <a:pt x="1279" y="627"/>
                  </a:cubicBezTo>
                  <a:cubicBezTo>
                    <a:pt x="1923" y="627"/>
                    <a:pt x="2588" y="812"/>
                    <a:pt x="3118" y="1209"/>
                  </a:cubicBezTo>
                  <a:cubicBezTo>
                    <a:pt x="2892" y="816"/>
                    <a:pt x="2587" y="481"/>
                    <a:pt x="2203" y="255"/>
                  </a:cubicBezTo>
                  <a:cubicBezTo>
                    <a:pt x="1921" y="96"/>
                    <a:pt x="1596" y="1"/>
                    <a:pt x="1272"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0" name="Google Shape;900;p46"/>
            <p:cNvSpPr/>
            <p:nvPr/>
          </p:nvSpPr>
          <p:spPr>
            <a:xfrm>
              <a:off x="8223529" y="3756467"/>
              <a:ext cx="114563" cy="83326"/>
            </a:xfrm>
            <a:custGeom>
              <a:avLst/>
              <a:gdLst/>
              <a:ahLst/>
              <a:cxnLst/>
              <a:rect l="l" t="t" r="r" b="b"/>
              <a:pathLst>
                <a:path w="2824" h="2054" extrusionOk="0">
                  <a:moveTo>
                    <a:pt x="1769" y="1"/>
                  </a:moveTo>
                  <a:cubicBezTo>
                    <a:pt x="1488" y="1"/>
                    <a:pt x="1209" y="64"/>
                    <a:pt x="965" y="195"/>
                  </a:cubicBezTo>
                  <a:cubicBezTo>
                    <a:pt x="384" y="500"/>
                    <a:pt x="1" y="1139"/>
                    <a:pt x="1" y="2054"/>
                  </a:cubicBezTo>
                  <a:cubicBezTo>
                    <a:pt x="640" y="1110"/>
                    <a:pt x="1702" y="461"/>
                    <a:pt x="2824" y="333"/>
                  </a:cubicBezTo>
                  <a:cubicBezTo>
                    <a:pt x="2520" y="114"/>
                    <a:pt x="2143" y="1"/>
                    <a:pt x="1769"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1" name="Google Shape;901;p46"/>
            <p:cNvSpPr/>
            <p:nvPr/>
          </p:nvSpPr>
          <p:spPr>
            <a:xfrm>
              <a:off x="8308923" y="3993988"/>
              <a:ext cx="13996" cy="12373"/>
            </a:xfrm>
            <a:custGeom>
              <a:avLst/>
              <a:gdLst/>
              <a:ahLst/>
              <a:cxnLst/>
              <a:rect l="l" t="t" r="r" b="b"/>
              <a:pathLst>
                <a:path w="345" h="305" extrusionOk="0">
                  <a:moveTo>
                    <a:pt x="153" y="0"/>
                  </a:moveTo>
                  <a:cubicBezTo>
                    <a:pt x="84" y="0"/>
                    <a:pt x="27" y="40"/>
                    <a:pt x="10" y="113"/>
                  </a:cubicBezTo>
                  <a:cubicBezTo>
                    <a:pt x="1" y="202"/>
                    <a:pt x="50" y="290"/>
                    <a:pt x="138" y="300"/>
                  </a:cubicBezTo>
                  <a:cubicBezTo>
                    <a:pt x="151" y="303"/>
                    <a:pt x="164" y="304"/>
                    <a:pt x="177" y="304"/>
                  </a:cubicBezTo>
                  <a:cubicBezTo>
                    <a:pt x="249" y="304"/>
                    <a:pt x="308" y="259"/>
                    <a:pt x="325" y="192"/>
                  </a:cubicBezTo>
                  <a:cubicBezTo>
                    <a:pt x="345" y="103"/>
                    <a:pt x="286" y="15"/>
                    <a:pt x="197" y="5"/>
                  </a:cubicBezTo>
                  <a:cubicBezTo>
                    <a:pt x="182" y="2"/>
                    <a:pt x="168" y="0"/>
                    <a:pt x="153"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2" name="Google Shape;902;p46"/>
            <p:cNvSpPr/>
            <p:nvPr/>
          </p:nvSpPr>
          <p:spPr>
            <a:xfrm>
              <a:off x="8361173" y="3986037"/>
              <a:ext cx="14036" cy="12373"/>
            </a:xfrm>
            <a:custGeom>
              <a:avLst/>
              <a:gdLst/>
              <a:ahLst/>
              <a:cxnLst/>
              <a:rect l="l" t="t" r="r" b="b"/>
              <a:pathLst>
                <a:path w="346" h="305" extrusionOk="0">
                  <a:moveTo>
                    <a:pt x="162" y="0"/>
                  </a:moveTo>
                  <a:cubicBezTo>
                    <a:pt x="94" y="0"/>
                    <a:pt x="29" y="46"/>
                    <a:pt x="21" y="113"/>
                  </a:cubicBezTo>
                  <a:cubicBezTo>
                    <a:pt x="1" y="201"/>
                    <a:pt x="70" y="290"/>
                    <a:pt x="139" y="299"/>
                  </a:cubicBezTo>
                  <a:cubicBezTo>
                    <a:pt x="154" y="303"/>
                    <a:pt x="169" y="304"/>
                    <a:pt x="183" y="304"/>
                  </a:cubicBezTo>
                  <a:cubicBezTo>
                    <a:pt x="255" y="304"/>
                    <a:pt x="317" y="265"/>
                    <a:pt x="325" y="191"/>
                  </a:cubicBezTo>
                  <a:cubicBezTo>
                    <a:pt x="345" y="103"/>
                    <a:pt x="286" y="14"/>
                    <a:pt x="198" y="4"/>
                  </a:cubicBezTo>
                  <a:cubicBezTo>
                    <a:pt x="186" y="1"/>
                    <a:pt x="174" y="0"/>
                    <a:pt x="162"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3" name="Google Shape;903;p46"/>
            <p:cNvSpPr/>
            <p:nvPr/>
          </p:nvSpPr>
          <p:spPr>
            <a:xfrm>
              <a:off x="8340849" y="4019910"/>
              <a:ext cx="14401" cy="12373"/>
            </a:xfrm>
            <a:custGeom>
              <a:avLst/>
              <a:gdLst/>
              <a:ahLst/>
              <a:cxnLst/>
              <a:rect l="l" t="t" r="r" b="b"/>
              <a:pathLst>
                <a:path w="355" h="305" extrusionOk="0">
                  <a:moveTo>
                    <a:pt x="167" y="0"/>
                  </a:moveTo>
                  <a:cubicBezTo>
                    <a:pt x="101" y="0"/>
                    <a:pt x="38" y="40"/>
                    <a:pt x="30" y="114"/>
                  </a:cubicBezTo>
                  <a:cubicBezTo>
                    <a:pt x="0" y="202"/>
                    <a:pt x="59" y="291"/>
                    <a:pt x="148" y="300"/>
                  </a:cubicBezTo>
                  <a:cubicBezTo>
                    <a:pt x="161" y="303"/>
                    <a:pt x="174" y="305"/>
                    <a:pt x="187" y="305"/>
                  </a:cubicBezTo>
                  <a:cubicBezTo>
                    <a:pt x="261" y="305"/>
                    <a:pt x="326" y="259"/>
                    <a:pt x="335" y="192"/>
                  </a:cubicBezTo>
                  <a:cubicBezTo>
                    <a:pt x="354" y="104"/>
                    <a:pt x="295" y="15"/>
                    <a:pt x="207" y="5"/>
                  </a:cubicBezTo>
                  <a:cubicBezTo>
                    <a:pt x="194" y="2"/>
                    <a:pt x="180" y="0"/>
                    <a:pt x="167"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4" name="Google Shape;904;p46"/>
            <p:cNvSpPr/>
            <p:nvPr/>
          </p:nvSpPr>
          <p:spPr>
            <a:xfrm>
              <a:off x="8638491" y="3893665"/>
              <a:ext cx="15172" cy="12535"/>
            </a:xfrm>
            <a:custGeom>
              <a:avLst/>
              <a:gdLst/>
              <a:ahLst/>
              <a:cxnLst/>
              <a:rect l="l" t="t" r="r" b="b"/>
              <a:pathLst>
                <a:path w="374" h="309" extrusionOk="0">
                  <a:moveTo>
                    <a:pt x="199" y="1"/>
                  </a:moveTo>
                  <a:cubicBezTo>
                    <a:pt x="183" y="1"/>
                    <a:pt x="165" y="4"/>
                    <a:pt x="148" y="10"/>
                  </a:cubicBezTo>
                  <a:cubicBezTo>
                    <a:pt x="69" y="29"/>
                    <a:pt x="0" y="118"/>
                    <a:pt x="30" y="187"/>
                  </a:cubicBezTo>
                  <a:cubicBezTo>
                    <a:pt x="46" y="262"/>
                    <a:pt x="113" y="309"/>
                    <a:pt x="187" y="309"/>
                  </a:cubicBezTo>
                  <a:cubicBezTo>
                    <a:pt x="200" y="309"/>
                    <a:pt x="213" y="307"/>
                    <a:pt x="226" y="305"/>
                  </a:cubicBezTo>
                  <a:cubicBezTo>
                    <a:pt x="315" y="275"/>
                    <a:pt x="374" y="206"/>
                    <a:pt x="344" y="118"/>
                  </a:cubicBezTo>
                  <a:cubicBezTo>
                    <a:pt x="329" y="47"/>
                    <a:pt x="268" y="1"/>
                    <a:pt x="199"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5" name="Google Shape;905;p46"/>
            <p:cNvSpPr/>
            <p:nvPr/>
          </p:nvSpPr>
          <p:spPr>
            <a:xfrm>
              <a:off x="8682345" y="3863767"/>
              <a:ext cx="14401" cy="12535"/>
            </a:xfrm>
            <a:custGeom>
              <a:avLst/>
              <a:gdLst/>
              <a:ahLst/>
              <a:cxnLst/>
              <a:rect l="l" t="t" r="r" b="b"/>
              <a:pathLst>
                <a:path w="355" h="309" extrusionOk="0">
                  <a:moveTo>
                    <a:pt x="190" y="0"/>
                  </a:moveTo>
                  <a:cubicBezTo>
                    <a:pt x="174" y="0"/>
                    <a:pt x="156" y="3"/>
                    <a:pt x="139" y="9"/>
                  </a:cubicBezTo>
                  <a:cubicBezTo>
                    <a:pt x="50" y="19"/>
                    <a:pt x="1" y="107"/>
                    <a:pt x="21" y="186"/>
                  </a:cubicBezTo>
                  <a:cubicBezTo>
                    <a:pt x="37" y="261"/>
                    <a:pt x="104" y="308"/>
                    <a:pt x="178" y="308"/>
                  </a:cubicBezTo>
                  <a:cubicBezTo>
                    <a:pt x="191" y="308"/>
                    <a:pt x="204" y="307"/>
                    <a:pt x="217" y="304"/>
                  </a:cubicBezTo>
                  <a:cubicBezTo>
                    <a:pt x="296" y="274"/>
                    <a:pt x="355" y="206"/>
                    <a:pt x="335" y="117"/>
                  </a:cubicBezTo>
                  <a:cubicBezTo>
                    <a:pt x="320" y="46"/>
                    <a:pt x="259" y="0"/>
                    <a:pt x="190"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6" name="Google Shape;906;p46"/>
            <p:cNvSpPr/>
            <p:nvPr/>
          </p:nvSpPr>
          <p:spPr>
            <a:xfrm>
              <a:off x="8679180" y="3903239"/>
              <a:ext cx="14807" cy="12535"/>
            </a:xfrm>
            <a:custGeom>
              <a:avLst/>
              <a:gdLst/>
              <a:ahLst/>
              <a:cxnLst/>
              <a:rect l="l" t="t" r="r" b="b"/>
              <a:pathLst>
                <a:path w="365" h="309" extrusionOk="0">
                  <a:moveTo>
                    <a:pt x="195" y="1"/>
                  </a:moveTo>
                  <a:cubicBezTo>
                    <a:pt x="179" y="1"/>
                    <a:pt x="163" y="4"/>
                    <a:pt x="148" y="10"/>
                  </a:cubicBezTo>
                  <a:cubicBezTo>
                    <a:pt x="59" y="29"/>
                    <a:pt x="0" y="108"/>
                    <a:pt x="20" y="187"/>
                  </a:cubicBezTo>
                  <a:cubicBezTo>
                    <a:pt x="45" y="262"/>
                    <a:pt x="106" y="309"/>
                    <a:pt x="178" y="309"/>
                  </a:cubicBezTo>
                  <a:cubicBezTo>
                    <a:pt x="191" y="309"/>
                    <a:pt x="204" y="308"/>
                    <a:pt x="217" y="305"/>
                  </a:cubicBezTo>
                  <a:cubicBezTo>
                    <a:pt x="305" y="275"/>
                    <a:pt x="364" y="206"/>
                    <a:pt x="344" y="118"/>
                  </a:cubicBezTo>
                  <a:cubicBezTo>
                    <a:pt x="321" y="47"/>
                    <a:pt x="259" y="1"/>
                    <a:pt x="195"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7" name="Google Shape;907;p46"/>
            <p:cNvSpPr/>
            <p:nvPr/>
          </p:nvSpPr>
          <p:spPr>
            <a:xfrm>
              <a:off x="8085519" y="4034636"/>
              <a:ext cx="181945" cy="148112"/>
            </a:xfrm>
            <a:custGeom>
              <a:avLst/>
              <a:gdLst/>
              <a:ahLst/>
              <a:cxnLst/>
              <a:rect l="l" t="t" r="r" b="b"/>
              <a:pathLst>
                <a:path w="4485" h="3651" extrusionOk="0">
                  <a:moveTo>
                    <a:pt x="2349" y="1"/>
                  </a:moveTo>
                  <a:cubicBezTo>
                    <a:pt x="2214" y="1"/>
                    <a:pt x="2076" y="12"/>
                    <a:pt x="1938" y="36"/>
                  </a:cubicBezTo>
                  <a:cubicBezTo>
                    <a:pt x="797" y="223"/>
                    <a:pt x="0" y="1186"/>
                    <a:pt x="167" y="2170"/>
                  </a:cubicBezTo>
                  <a:cubicBezTo>
                    <a:pt x="314" y="3043"/>
                    <a:pt x="1153" y="3651"/>
                    <a:pt x="2136" y="3651"/>
                  </a:cubicBezTo>
                  <a:cubicBezTo>
                    <a:pt x="2271" y="3651"/>
                    <a:pt x="2409" y="3639"/>
                    <a:pt x="2547" y="3616"/>
                  </a:cubicBezTo>
                  <a:cubicBezTo>
                    <a:pt x="3688" y="3429"/>
                    <a:pt x="4485" y="2465"/>
                    <a:pt x="4318" y="1472"/>
                  </a:cubicBezTo>
                  <a:cubicBezTo>
                    <a:pt x="4171" y="607"/>
                    <a:pt x="3332" y="1"/>
                    <a:pt x="2349" y="1"/>
                  </a:cubicBez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8" name="Google Shape;908;p46"/>
            <p:cNvSpPr/>
            <p:nvPr/>
          </p:nvSpPr>
          <p:spPr>
            <a:xfrm>
              <a:off x="8113024" y="4084737"/>
              <a:ext cx="124542" cy="87666"/>
            </a:xfrm>
            <a:custGeom>
              <a:avLst/>
              <a:gdLst/>
              <a:ahLst/>
              <a:cxnLst/>
              <a:rect l="l" t="t" r="r" b="b"/>
              <a:pathLst>
                <a:path w="3070" h="2161" extrusionOk="0">
                  <a:moveTo>
                    <a:pt x="1693" y="0"/>
                  </a:moveTo>
                  <a:cubicBezTo>
                    <a:pt x="1581" y="0"/>
                    <a:pt x="1466" y="10"/>
                    <a:pt x="1348" y="30"/>
                  </a:cubicBezTo>
                  <a:cubicBezTo>
                    <a:pt x="561" y="168"/>
                    <a:pt x="1" y="748"/>
                    <a:pt x="99" y="1328"/>
                  </a:cubicBezTo>
                  <a:cubicBezTo>
                    <a:pt x="184" y="1829"/>
                    <a:pt x="737" y="2161"/>
                    <a:pt x="1398" y="2161"/>
                  </a:cubicBezTo>
                  <a:cubicBezTo>
                    <a:pt x="1504" y="2161"/>
                    <a:pt x="1612" y="2152"/>
                    <a:pt x="1722" y="2135"/>
                  </a:cubicBezTo>
                  <a:cubicBezTo>
                    <a:pt x="2509" y="1987"/>
                    <a:pt x="3069" y="1407"/>
                    <a:pt x="2971" y="827"/>
                  </a:cubicBezTo>
                  <a:cubicBezTo>
                    <a:pt x="2887" y="331"/>
                    <a:pt x="2351" y="0"/>
                    <a:pt x="1693" y="0"/>
                  </a:cubicBezTo>
                  <a:close/>
                </a:path>
              </a:pathLst>
            </a:custGeom>
            <a:solidFill>
              <a:srgbClr val="75413C"/>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09" name="Google Shape;909;p46"/>
            <p:cNvSpPr/>
            <p:nvPr/>
          </p:nvSpPr>
          <p:spPr>
            <a:xfrm>
              <a:off x="7728040" y="3337082"/>
              <a:ext cx="510299" cy="450015"/>
            </a:xfrm>
            <a:custGeom>
              <a:avLst/>
              <a:gdLst/>
              <a:ahLst/>
              <a:cxnLst/>
              <a:rect l="l" t="t" r="r" b="b"/>
              <a:pathLst>
                <a:path w="12579" h="11093" extrusionOk="0">
                  <a:moveTo>
                    <a:pt x="5487" y="1"/>
                  </a:moveTo>
                  <a:cubicBezTo>
                    <a:pt x="5329" y="1"/>
                    <a:pt x="5171" y="19"/>
                    <a:pt x="5016" y="59"/>
                  </a:cubicBezTo>
                  <a:cubicBezTo>
                    <a:pt x="3855" y="344"/>
                    <a:pt x="3098" y="1721"/>
                    <a:pt x="3462" y="2852"/>
                  </a:cubicBezTo>
                  <a:cubicBezTo>
                    <a:pt x="3142" y="2652"/>
                    <a:pt x="2771" y="2557"/>
                    <a:pt x="2398" y="2557"/>
                  </a:cubicBezTo>
                  <a:cubicBezTo>
                    <a:pt x="1691" y="2557"/>
                    <a:pt x="976" y="2896"/>
                    <a:pt x="590" y="3501"/>
                  </a:cubicBezTo>
                  <a:cubicBezTo>
                    <a:pt x="0" y="4426"/>
                    <a:pt x="295" y="5783"/>
                    <a:pt x="1200" y="6373"/>
                  </a:cubicBezTo>
                  <a:cubicBezTo>
                    <a:pt x="689" y="6865"/>
                    <a:pt x="610" y="7770"/>
                    <a:pt x="1043" y="8340"/>
                  </a:cubicBezTo>
                  <a:cubicBezTo>
                    <a:pt x="1323" y="8716"/>
                    <a:pt x="1785" y="8923"/>
                    <a:pt x="2247" y="8923"/>
                  </a:cubicBezTo>
                  <a:cubicBezTo>
                    <a:pt x="2498" y="8923"/>
                    <a:pt x="2749" y="8862"/>
                    <a:pt x="2970" y="8733"/>
                  </a:cubicBezTo>
                  <a:cubicBezTo>
                    <a:pt x="2970" y="9461"/>
                    <a:pt x="3452" y="10179"/>
                    <a:pt x="4111" y="10445"/>
                  </a:cubicBezTo>
                  <a:cubicBezTo>
                    <a:pt x="4337" y="10540"/>
                    <a:pt x="4580" y="10586"/>
                    <a:pt x="4822" y="10586"/>
                  </a:cubicBezTo>
                  <a:cubicBezTo>
                    <a:pt x="5308" y="10586"/>
                    <a:pt x="5793" y="10402"/>
                    <a:pt x="6147" y="10061"/>
                  </a:cubicBezTo>
                  <a:cubicBezTo>
                    <a:pt x="6392" y="10669"/>
                    <a:pt x="7022" y="11093"/>
                    <a:pt x="7667" y="11093"/>
                  </a:cubicBezTo>
                  <a:cubicBezTo>
                    <a:pt x="7721" y="11093"/>
                    <a:pt x="7775" y="11090"/>
                    <a:pt x="7829" y="11084"/>
                  </a:cubicBezTo>
                  <a:cubicBezTo>
                    <a:pt x="8527" y="11025"/>
                    <a:pt x="9156" y="10445"/>
                    <a:pt x="9294" y="9756"/>
                  </a:cubicBezTo>
                  <a:cubicBezTo>
                    <a:pt x="9481" y="9988"/>
                    <a:pt x="9775" y="10123"/>
                    <a:pt x="10065" y="10123"/>
                  </a:cubicBezTo>
                  <a:cubicBezTo>
                    <a:pt x="10157" y="10123"/>
                    <a:pt x="10249" y="10109"/>
                    <a:pt x="10336" y="10081"/>
                  </a:cubicBezTo>
                  <a:cubicBezTo>
                    <a:pt x="10740" y="9963"/>
                    <a:pt x="11025" y="9609"/>
                    <a:pt x="10779" y="9353"/>
                  </a:cubicBezTo>
                  <a:cubicBezTo>
                    <a:pt x="11615" y="9068"/>
                    <a:pt x="12087" y="7986"/>
                    <a:pt x="11713" y="7180"/>
                  </a:cubicBezTo>
                  <a:cubicBezTo>
                    <a:pt x="12244" y="6865"/>
                    <a:pt x="12579" y="6245"/>
                    <a:pt x="12520" y="5626"/>
                  </a:cubicBezTo>
                  <a:cubicBezTo>
                    <a:pt x="12490" y="5016"/>
                    <a:pt x="12067" y="4445"/>
                    <a:pt x="11507" y="4209"/>
                  </a:cubicBezTo>
                  <a:cubicBezTo>
                    <a:pt x="11920" y="3226"/>
                    <a:pt x="11527" y="1967"/>
                    <a:pt x="10622" y="1387"/>
                  </a:cubicBezTo>
                  <a:cubicBezTo>
                    <a:pt x="10262" y="1159"/>
                    <a:pt x="9842" y="1049"/>
                    <a:pt x="9421" y="1049"/>
                  </a:cubicBezTo>
                  <a:cubicBezTo>
                    <a:pt x="8770" y="1049"/>
                    <a:pt x="8117" y="1310"/>
                    <a:pt x="7681" y="1800"/>
                  </a:cubicBezTo>
                  <a:cubicBezTo>
                    <a:pt x="7511" y="779"/>
                    <a:pt x="6501" y="1"/>
                    <a:pt x="5487" y="1"/>
                  </a:cubicBezTo>
                  <a:close/>
                </a:path>
              </a:pathLst>
            </a:custGeom>
            <a:solidFill>
              <a:srgbClr val="40242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0" name="Google Shape;910;p46"/>
            <p:cNvSpPr/>
            <p:nvPr/>
          </p:nvSpPr>
          <p:spPr>
            <a:xfrm>
              <a:off x="7557658" y="3884943"/>
              <a:ext cx="182391" cy="157808"/>
            </a:xfrm>
            <a:custGeom>
              <a:avLst/>
              <a:gdLst/>
              <a:ahLst/>
              <a:cxnLst/>
              <a:rect l="l" t="t" r="r" b="b"/>
              <a:pathLst>
                <a:path w="4496" h="3890" extrusionOk="0">
                  <a:moveTo>
                    <a:pt x="1961" y="1"/>
                  </a:moveTo>
                  <a:cubicBezTo>
                    <a:pt x="1459" y="1"/>
                    <a:pt x="984" y="190"/>
                    <a:pt x="660" y="569"/>
                  </a:cubicBezTo>
                  <a:cubicBezTo>
                    <a:pt x="1" y="1336"/>
                    <a:pt x="178" y="2565"/>
                    <a:pt x="1063" y="3322"/>
                  </a:cubicBezTo>
                  <a:cubicBezTo>
                    <a:pt x="1499" y="3700"/>
                    <a:pt x="2028" y="3889"/>
                    <a:pt x="2531" y="3889"/>
                  </a:cubicBezTo>
                  <a:cubicBezTo>
                    <a:pt x="3037" y="3889"/>
                    <a:pt x="3516" y="3697"/>
                    <a:pt x="3846" y="3313"/>
                  </a:cubicBezTo>
                  <a:cubicBezTo>
                    <a:pt x="4495" y="2555"/>
                    <a:pt x="4318" y="1326"/>
                    <a:pt x="3433" y="569"/>
                  </a:cubicBezTo>
                  <a:cubicBezTo>
                    <a:pt x="2995" y="190"/>
                    <a:pt x="2464" y="1"/>
                    <a:pt x="1961" y="1"/>
                  </a:cubicBez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1" name="Google Shape;911;p46"/>
            <p:cNvSpPr/>
            <p:nvPr/>
          </p:nvSpPr>
          <p:spPr>
            <a:xfrm>
              <a:off x="7580416" y="3931068"/>
              <a:ext cx="120526" cy="101297"/>
            </a:xfrm>
            <a:custGeom>
              <a:avLst/>
              <a:gdLst/>
              <a:ahLst/>
              <a:cxnLst/>
              <a:rect l="l" t="t" r="r" b="b"/>
              <a:pathLst>
                <a:path w="2971" h="2497" extrusionOk="0">
                  <a:moveTo>
                    <a:pt x="1073" y="0"/>
                  </a:moveTo>
                  <a:cubicBezTo>
                    <a:pt x="795" y="0"/>
                    <a:pt x="547" y="94"/>
                    <a:pt x="384" y="287"/>
                  </a:cubicBezTo>
                  <a:cubicBezTo>
                    <a:pt x="0" y="730"/>
                    <a:pt x="167" y="1517"/>
                    <a:pt x="787" y="2048"/>
                  </a:cubicBezTo>
                  <a:cubicBezTo>
                    <a:pt x="1127" y="2344"/>
                    <a:pt x="1532" y="2497"/>
                    <a:pt x="1889" y="2497"/>
                  </a:cubicBezTo>
                  <a:cubicBezTo>
                    <a:pt x="2173" y="2497"/>
                    <a:pt x="2427" y="2401"/>
                    <a:pt x="2597" y="2205"/>
                  </a:cubicBezTo>
                  <a:cubicBezTo>
                    <a:pt x="2970" y="1763"/>
                    <a:pt x="2803" y="976"/>
                    <a:pt x="2184" y="455"/>
                  </a:cubicBezTo>
                  <a:cubicBezTo>
                    <a:pt x="1840" y="156"/>
                    <a:pt x="1432" y="0"/>
                    <a:pt x="1073" y="0"/>
                  </a:cubicBezTo>
                  <a:close/>
                </a:path>
              </a:pathLst>
            </a:custGeom>
            <a:solidFill>
              <a:srgbClr val="75413C"/>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2" name="Google Shape;912;p46"/>
            <p:cNvSpPr/>
            <p:nvPr/>
          </p:nvSpPr>
          <p:spPr>
            <a:xfrm>
              <a:off x="7628285" y="3676955"/>
              <a:ext cx="594517" cy="527215"/>
            </a:xfrm>
            <a:custGeom>
              <a:avLst/>
              <a:gdLst/>
              <a:ahLst/>
              <a:cxnLst/>
              <a:rect l="l" t="t" r="r" b="b"/>
              <a:pathLst>
                <a:path w="14655" h="12996" extrusionOk="0">
                  <a:moveTo>
                    <a:pt x="8262" y="1"/>
                  </a:moveTo>
                  <a:cubicBezTo>
                    <a:pt x="5002" y="1"/>
                    <a:pt x="1700" y="3032"/>
                    <a:pt x="895" y="6207"/>
                  </a:cubicBezTo>
                  <a:cubicBezTo>
                    <a:pt x="0" y="9738"/>
                    <a:pt x="2823" y="11833"/>
                    <a:pt x="6383" y="12659"/>
                  </a:cubicBezTo>
                  <a:cubicBezTo>
                    <a:pt x="7314" y="12872"/>
                    <a:pt x="8207" y="12996"/>
                    <a:pt x="9033" y="12996"/>
                  </a:cubicBezTo>
                  <a:cubicBezTo>
                    <a:pt x="11326" y="12996"/>
                    <a:pt x="13109" y="12048"/>
                    <a:pt x="13759" y="9453"/>
                  </a:cubicBezTo>
                  <a:cubicBezTo>
                    <a:pt x="14654" y="5932"/>
                    <a:pt x="13661" y="1083"/>
                    <a:pt x="9353" y="119"/>
                  </a:cubicBezTo>
                  <a:cubicBezTo>
                    <a:pt x="8992" y="39"/>
                    <a:pt x="8627" y="1"/>
                    <a:pt x="8262" y="1"/>
                  </a:cubicBezTo>
                  <a:close/>
                </a:path>
              </a:pathLst>
            </a:custGeom>
            <a:solidFill>
              <a:srgbClr val="8E544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3" name="Google Shape;913;p46"/>
            <p:cNvSpPr/>
            <p:nvPr/>
          </p:nvSpPr>
          <p:spPr>
            <a:xfrm>
              <a:off x="8057162" y="3874193"/>
              <a:ext cx="102595" cy="83326"/>
            </a:xfrm>
            <a:custGeom>
              <a:avLst/>
              <a:gdLst/>
              <a:ahLst/>
              <a:cxnLst/>
              <a:rect l="l" t="t" r="r" b="b"/>
              <a:pathLst>
                <a:path w="2529" h="2054" extrusionOk="0">
                  <a:moveTo>
                    <a:pt x="854" y="0"/>
                  </a:moveTo>
                  <a:cubicBezTo>
                    <a:pt x="536" y="0"/>
                    <a:pt x="218" y="120"/>
                    <a:pt x="1" y="352"/>
                  </a:cubicBezTo>
                  <a:cubicBezTo>
                    <a:pt x="974" y="401"/>
                    <a:pt x="2076" y="1070"/>
                    <a:pt x="2528" y="2053"/>
                  </a:cubicBezTo>
                  <a:cubicBezTo>
                    <a:pt x="2519" y="1621"/>
                    <a:pt x="2410" y="1188"/>
                    <a:pt x="2184" y="824"/>
                  </a:cubicBezTo>
                  <a:cubicBezTo>
                    <a:pt x="1958" y="460"/>
                    <a:pt x="1614" y="155"/>
                    <a:pt x="1191" y="47"/>
                  </a:cubicBezTo>
                  <a:cubicBezTo>
                    <a:pt x="1082" y="16"/>
                    <a:pt x="968" y="0"/>
                    <a:pt x="854" y="0"/>
                  </a:cubicBezTo>
                  <a:close/>
                </a:path>
              </a:pathLst>
            </a:custGeom>
            <a:solidFill>
              <a:srgbClr val="4B2B27"/>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4" name="Google Shape;914;p46"/>
            <p:cNvSpPr/>
            <p:nvPr/>
          </p:nvSpPr>
          <p:spPr>
            <a:xfrm>
              <a:off x="7746782" y="3801821"/>
              <a:ext cx="130506" cy="45192"/>
            </a:xfrm>
            <a:custGeom>
              <a:avLst/>
              <a:gdLst/>
              <a:ahLst/>
              <a:cxnLst/>
              <a:rect l="l" t="t" r="r" b="b"/>
              <a:pathLst>
                <a:path w="3217" h="1114" extrusionOk="0">
                  <a:moveTo>
                    <a:pt x="1654" y="1"/>
                  </a:moveTo>
                  <a:cubicBezTo>
                    <a:pt x="1031" y="1"/>
                    <a:pt x="422" y="375"/>
                    <a:pt x="0" y="1113"/>
                  </a:cubicBezTo>
                  <a:cubicBezTo>
                    <a:pt x="532" y="845"/>
                    <a:pt x="1136" y="708"/>
                    <a:pt x="1742" y="708"/>
                  </a:cubicBezTo>
                  <a:cubicBezTo>
                    <a:pt x="2246" y="708"/>
                    <a:pt x="2752" y="803"/>
                    <a:pt x="3216" y="995"/>
                  </a:cubicBezTo>
                  <a:cubicBezTo>
                    <a:pt x="2941" y="415"/>
                    <a:pt x="2341" y="12"/>
                    <a:pt x="1702" y="2"/>
                  </a:cubicBezTo>
                  <a:cubicBezTo>
                    <a:pt x="1686" y="1"/>
                    <a:pt x="1670" y="1"/>
                    <a:pt x="1654" y="1"/>
                  </a:cubicBezTo>
                  <a:close/>
                </a:path>
              </a:pathLst>
            </a:custGeom>
            <a:solidFill>
              <a:srgbClr val="4B2B27"/>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5" name="Google Shape;915;p46"/>
            <p:cNvSpPr/>
            <p:nvPr/>
          </p:nvSpPr>
          <p:spPr>
            <a:xfrm>
              <a:off x="7870472" y="4018491"/>
              <a:ext cx="17201" cy="30385"/>
            </a:xfrm>
            <a:custGeom>
              <a:avLst/>
              <a:gdLst/>
              <a:ahLst/>
              <a:cxnLst/>
              <a:rect l="l" t="t" r="r" b="b"/>
              <a:pathLst>
                <a:path w="424" h="749" extrusionOk="0">
                  <a:moveTo>
                    <a:pt x="423" y="1"/>
                  </a:moveTo>
                  <a:lnTo>
                    <a:pt x="423" y="1"/>
                  </a:lnTo>
                  <a:cubicBezTo>
                    <a:pt x="217" y="30"/>
                    <a:pt x="79" y="168"/>
                    <a:pt x="39" y="326"/>
                  </a:cubicBezTo>
                  <a:cubicBezTo>
                    <a:pt x="0" y="483"/>
                    <a:pt x="89" y="670"/>
                    <a:pt x="226" y="748"/>
                  </a:cubicBezTo>
                  <a:cubicBezTo>
                    <a:pt x="246" y="493"/>
                    <a:pt x="315" y="237"/>
                    <a:pt x="423" y="1"/>
                  </a:cubicBezTo>
                  <a:close/>
                </a:path>
              </a:pathLst>
            </a:custGeom>
            <a:solidFill>
              <a:srgbClr val="5E2E2E"/>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6" name="Google Shape;916;p46"/>
            <p:cNvSpPr/>
            <p:nvPr/>
          </p:nvSpPr>
          <p:spPr>
            <a:xfrm>
              <a:off x="7958219" y="3974881"/>
              <a:ext cx="160444" cy="128721"/>
            </a:xfrm>
            <a:custGeom>
              <a:avLst/>
              <a:gdLst/>
              <a:ahLst/>
              <a:cxnLst/>
              <a:rect l="l" t="t" r="r" b="b"/>
              <a:pathLst>
                <a:path w="3955" h="3173" extrusionOk="0">
                  <a:moveTo>
                    <a:pt x="1836" y="1"/>
                  </a:moveTo>
                  <a:cubicBezTo>
                    <a:pt x="1168" y="1"/>
                    <a:pt x="557" y="356"/>
                    <a:pt x="325" y="958"/>
                  </a:cubicBezTo>
                  <a:cubicBezTo>
                    <a:pt x="1" y="1764"/>
                    <a:pt x="345" y="2640"/>
                    <a:pt x="1437" y="3023"/>
                  </a:cubicBezTo>
                  <a:cubicBezTo>
                    <a:pt x="1711" y="3124"/>
                    <a:pt x="1981" y="3173"/>
                    <a:pt x="2234" y="3173"/>
                  </a:cubicBezTo>
                  <a:cubicBezTo>
                    <a:pt x="2872" y="3173"/>
                    <a:pt x="3405" y="2863"/>
                    <a:pt x="3630" y="2286"/>
                  </a:cubicBezTo>
                  <a:cubicBezTo>
                    <a:pt x="3954" y="1469"/>
                    <a:pt x="3482" y="515"/>
                    <a:pt x="2558" y="142"/>
                  </a:cubicBezTo>
                  <a:cubicBezTo>
                    <a:pt x="2320" y="46"/>
                    <a:pt x="2074" y="1"/>
                    <a:pt x="1836"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7" name="Google Shape;917;p46"/>
            <p:cNvSpPr/>
            <p:nvPr/>
          </p:nvSpPr>
          <p:spPr>
            <a:xfrm>
              <a:off x="7969415" y="3966159"/>
              <a:ext cx="144055" cy="101865"/>
            </a:xfrm>
            <a:custGeom>
              <a:avLst/>
              <a:gdLst/>
              <a:ahLst/>
              <a:cxnLst/>
              <a:rect l="l" t="t" r="r" b="b"/>
              <a:pathLst>
                <a:path w="3551" h="2511" extrusionOk="0">
                  <a:moveTo>
                    <a:pt x="1731" y="0"/>
                  </a:moveTo>
                  <a:cubicBezTo>
                    <a:pt x="1620" y="0"/>
                    <a:pt x="1509" y="11"/>
                    <a:pt x="1397" y="32"/>
                  </a:cubicBezTo>
                  <a:cubicBezTo>
                    <a:pt x="689" y="160"/>
                    <a:pt x="158" y="691"/>
                    <a:pt x="0" y="1340"/>
                  </a:cubicBezTo>
                  <a:cubicBezTo>
                    <a:pt x="246" y="799"/>
                    <a:pt x="748" y="386"/>
                    <a:pt x="1397" y="298"/>
                  </a:cubicBezTo>
                  <a:cubicBezTo>
                    <a:pt x="1472" y="288"/>
                    <a:pt x="1547" y="283"/>
                    <a:pt x="1622" y="283"/>
                  </a:cubicBezTo>
                  <a:cubicBezTo>
                    <a:pt x="2307" y="283"/>
                    <a:pt x="2943" y="681"/>
                    <a:pt x="3236" y="1311"/>
                  </a:cubicBezTo>
                  <a:cubicBezTo>
                    <a:pt x="3413" y="1704"/>
                    <a:pt x="3442" y="2127"/>
                    <a:pt x="3344" y="2510"/>
                  </a:cubicBezTo>
                  <a:cubicBezTo>
                    <a:pt x="3531" y="2117"/>
                    <a:pt x="3551" y="1655"/>
                    <a:pt x="3403" y="1193"/>
                  </a:cubicBezTo>
                  <a:cubicBezTo>
                    <a:pt x="3155" y="473"/>
                    <a:pt x="2474" y="0"/>
                    <a:pt x="1731"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8" name="Google Shape;918;p46"/>
            <p:cNvSpPr/>
            <p:nvPr/>
          </p:nvSpPr>
          <p:spPr>
            <a:xfrm>
              <a:off x="8001301" y="4000154"/>
              <a:ext cx="74685" cy="75050"/>
            </a:xfrm>
            <a:custGeom>
              <a:avLst/>
              <a:gdLst/>
              <a:ahLst/>
              <a:cxnLst/>
              <a:rect l="l" t="t" r="r" b="b"/>
              <a:pathLst>
                <a:path w="1841" h="1850" extrusionOk="0">
                  <a:moveTo>
                    <a:pt x="916" y="1"/>
                  </a:moveTo>
                  <a:cubicBezTo>
                    <a:pt x="414" y="1"/>
                    <a:pt x="1" y="414"/>
                    <a:pt x="1" y="925"/>
                  </a:cubicBezTo>
                  <a:cubicBezTo>
                    <a:pt x="1" y="1436"/>
                    <a:pt x="414" y="1850"/>
                    <a:pt x="916" y="1850"/>
                  </a:cubicBezTo>
                  <a:cubicBezTo>
                    <a:pt x="1427" y="1850"/>
                    <a:pt x="1840" y="1436"/>
                    <a:pt x="1840" y="925"/>
                  </a:cubicBezTo>
                  <a:cubicBezTo>
                    <a:pt x="1840" y="414"/>
                    <a:pt x="1427" y="1"/>
                    <a:pt x="916"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19" name="Google Shape;919;p46"/>
            <p:cNvSpPr/>
            <p:nvPr/>
          </p:nvSpPr>
          <p:spPr>
            <a:xfrm>
              <a:off x="8059191" y="4014921"/>
              <a:ext cx="17971" cy="18012"/>
            </a:xfrm>
            <a:custGeom>
              <a:avLst/>
              <a:gdLst/>
              <a:ahLst/>
              <a:cxnLst/>
              <a:rect l="l" t="t" r="r" b="b"/>
              <a:pathLst>
                <a:path w="443" h="444" extrusionOk="0">
                  <a:moveTo>
                    <a:pt x="216" y="0"/>
                  </a:moveTo>
                  <a:cubicBezTo>
                    <a:pt x="98" y="0"/>
                    <a:pt x="0" y="109"/>
                    <a:pt x="0" y="227"/>
                  </a:cubicBezTo>
                  <a:cubicBezTo>
                    <a:pt x="0" y="345"/>
                    <a:pt x="98" y="443"/>
                    <a:pt x="216" y="443"/>
                  </a:cubicBezTo>
                  <a:cubicBezTo>
                    <a:pt x="344" y="443"/>
                    <a:pt x="443" y="345"/>
                    <a:pt x="443" y="227"/>
                  </a:cubicBezTo>
                  <a:cubicBezTo>
                    <a:pt x="443" y="109"/>
                    <a:pt x="344" y="0"/>
                    <a:pt x="216"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0" name="Google Shape;920;p46"/>
            <p:cNvSpPr/>
            <p:nvPr/>
          </p:nvSpPr>
          <p:spPr>
            <a:xfrm>
              <a:off x="8107466" y="4046441"/>
              <a:ext cx="34320" cy="16268"/>
            </a:xfrm>
            <a:custGeom>
              <a:avLst/>
              <a:gdLst/>
              <a:ahLst/>
              <a:cxnLst/>
              <a:rect l="l" t="t" r="r" b="b"/>
              <a:pathLst>
                <a:path w="846" h="401" extrusionOk="0">
                  <a:moveTo>
                    <a:pt x="846" y="0"/>
                  </a:moveTo>
                  <a:lnTo>
                    <a:pt x="846" y="0"/>
                  </a:lnTo>
                  <a:cubicBezTo>
                    <a:pt x="723" y="103"/>
                    <a:pt x="447" y="168"/>
                    <a:pt x="245" y="168"/>
                  </a:cubicBezTo>
                  <a:cubicBezTo>
                    <a:pt x="156" y="168"/>
                    <a:pt x="81" y="155"/>
                    <a:pt x="39" y="128"/>
                  </a:cubicBezTo>
                  <a:cubicBezTo>
                    <a:pt x="30" y="227"/>
                    <a:pt x="10" y="315"/>
                    <a:pt x="0" y="394"/>
                  </a:cubicBezTo>
                  <a:cubicBezTo>
                    <a:pt x="44" y="399"/>
                    <a:pt x="87" y="401"/>
                    <a:pt x="128" y="401"/>
                  </a:cubicBezTo>
                  <a:cubicBezTo>
                    <a:pt x="515" y="401"/>
                    <a:pt x="793" y="205"/>
                    <a:pt x="846"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1" name="Google Shape;921;p46"/>
            <p:cNvSpPr/>
            <p:nvPr/>
          </p:nvSpPr>
          <p:spPr>
            <a:xfrm>
              <a:off x="8109048" y="4024494"/>
              <a:ext cx="31967" cy="21582"/>
            </a:xfrm>
            <a:custGeom>
              <a:avLst/>
              <a:gdLst/>
              <a:ahLst/>
              <a:cxnLst/>
              <a:rect l="l" t="t" r="r" b="b"/>
              <a:pathLst>
                <a:path w="788" h="532" extrusionOk="0">
                  <a:moveTo>
                    <a:pt x="787" y="1"/>
                  </a:moveTo>
                  <a:lnTo>
                    <a:pt x="787" y="1"/>
                  </a:lnTo>
                  <a:cubicBezTo>
                    <a:pt x="637" y="150"/>
                    <a:pt x="283" y="279"/>
                    <a:pt x="88" y="279"/>
                  </a:cubicBezTo>
                  <a:cubicBezTo>
                    <a:pt x="53" y="279"/>
                    <a:pt x="23" y="275"/>
                    <a:pt x="0" y="266"/>
                  </a:cubicBezTo>
                  <a:lnTo>
                    <a:pt x="0" y="266"/>
                  </a:lnTo>
                  <a:cubicBezTo>
                    <a:pt x="10" y="364"/>
                    <a:pt x="10" y="443"/>
                    <a:pt x="10" y="532"/>
                  </a:cubicBezTo>
                  <a:cubicBezTo>
                    <a:pt x="463" y="512"/>
                    <a:pt x="758" y="227"/>
                    <a:pt x="787"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2" name="Google Shape;922;p46"/>
            <p:cNvSpPr/>
            <p:nvPr/>
          </p:nvSpPr>
          <p:spPr>
            <a:xfrm>
              <a:off x="7716844" y="3891758"/>
              <a:ext cx="154440" cy="126976"/>
            </a:xfrm>
            <a:custGeom>
              <a:avLst/>
              <a:gdLst/>
              <a:ahLst/>
              <a:cxnLst/>
              <a:rect l="l" t="t" r="r" b="b"/>
              <a:pathLst>
                <a:path w="3807" h="3130" extrusionOk="0">
                  <a:moveTo>
                    <a:pt x="1847" y="1"/>
                  </a:moveTo>
                  <a:cubicBezTo>
                    <a:pt x="1015" y="1"/>
                    <a:pt x="279" y="536"/>
                    <a:pt x="148" y="1296"/>
                  </a:cubicBezTo>
                  <a:cubicBezTo>
                    <a:pt x="1" y="2161"/>
                    <a:pt x="620" y="2869"/>
                    <a:pt x="1623" y="3076"/>
                  </a:cubicBezTo>
                  <a:cubicBezTo>
                    <a:pt x="1799" y="3113"/>
                    <a:pt x="1966" y="3130"/>
                    <a:pt x="2123" y="3130"/>
                  </a:cubicBezTo>
                  <a:cubicBezTo>
                    <a:pt x="2975" y="3130"/>
                    <a:pt x="3535" y="2617"/>
                    <a:pt x="3659" y="1886"/>
                  </a:cubicBezTo>
                  <a:cubicBezTo>
                    <a:pt x="3807" y="1030"/>
                    <a:pt x="3138" y="194"/>
                    <a:pt x="2164" y="27"/>
                  </a:cubicBezTo>
                  <a:cubicBezTo>
                    <a:pt x="2058" y="9"/>
                    <a:pt x="1951" y="1"/>
                    <a:pt x="1847"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3" name="Google Shape;923;p46"/>
            <p:cNvSpPr/>
            <p:nvPr/>
          </p:nvSpPr>
          <p:spPr>
            <a:xfrm>
              <a:off x="7722848" y="3881779"/>
              <a:ext cx="148842" cy="93670"/>
            </a:xfrm>
            <a:custGeom>
              <a:avLst/>
              <a:gdLst/>
              <a:ahLst/>
              <a:cxnLst/>
              <a:rect l="l" t="t" r="r" b="b"/>
              <a:pathLst>
                <a:path w="3669" h="2309" extrusionOk="0">
                  <a:moveTo>
                    <a:pt x="1768" y="1"/>
                  </a:moveTo>
                  <a:cubicBezTo>
                    <a:pt x="1367" y="1"/>
                    <a:pt x="964" y="134"/>
                    <a:pt x="640" y="401"/>
                  </a:cubicBezTo>
                  <a:cubicBezTo>
                    <a:pt x="276" y="706"/>
                    <a:pt x="69" y="1129"/>
                    <a:pt x="0" y="1552"/>
                  </a:cubicBezTo>
                  <a:cubicBezTo>
                    <a:pt x="128" y="1178"/>
                    <a:pt x="364" y="834"/>
                    <a:pt x="728" y="588"/>
                  </a:cubicBezTo>
                  <a:cubicBezTo>
                    <a:pt x="1023" y="392"/>
                    <a:pt x="1367" y="296"/>
                    <a:pt x="1709" y="296"/>
                  </a:cubicBezTo>
                  <a:cubicBezTo>
                    <a:pt x="2108" y="296"/>
                    <a:pt x="2505" y="427"/>
                    <a:pt x="2823" y="686"/>
                  </a:cubicBezTo>
                  <a:cubicBezTo>
                    <a:pt x="3334" y="1099"/>
                    <a:pt x="3541" y="1719"/>
                    <a:pt x="3472" y="2309"/>
                  </a:cubicBezTo>
                  <a:cubicBezTo>
                    <a:pt x="3669" y="1670"/>
                    <a:pt x="3492" y="942"/>
                    <a:pt x="2951" y="450"/>
                  </a:cubicBezTo>
                  <a:cubicBezTo>
                    <a:pt x="2621" y="151"/>
                    <a:pt x="2195" y="1"/>
                    <a:pt x="1768"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4" name="Google Shape;924;p46"/>
            <p:cNvSpPr/>
            <p:nvPr/>
          </p:nvSpPr>
          <p:spPr>
            <a:xfrm>
              <a:off x="7792258" y="3946362"/>
              <a:ext cx="35943" cy="24300"/>
            </a:xfrm>
            <a:custGeom>
              <a:avLst/>
              <a:gdLst/>
              <a:ahLst/>
              <a:cxnLst/>
              <a:rect l="l" t="t" r="r" b="b"/>
              <a:pathLst>
                <a:path w="886" h="599" extrusionOk="0">
                  <a:moveTo>
                    <a:pt x="395" y="0"/>
                  </a:moveTo>
                  <a:cubicBezTo>
                    <a:pt x="231" y="0"/>
                    <a:pt x="73" y="95"/>
                    <a:pt x="1" y="255"/>
                  </a:cubicBezTo>
                  <a:lnTo>
                    <a:pt x="787" y="599"/>
                  </a:lnTo>
                  <a:cubicBezTo>
                    <a:pt x="886" y="392"/>
                    <a:pt x="787" y="137"/>
                    <a:pt x="571" y="38"/>
                  </a:cubicBezTo>
                  <a:cubicBezTo>
                    <a:pt x="514" y="12"/>
                    <a:pt x="454" y="0"/>
                    <a:pt x="395" y="0"/>
                  </a:cubicBezTo>
                  <a:close/>
                </a:path>
              </a:pathLst>
            </a:custGeom>
            <a:solidFill>
              <a:srgbClr val="06152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5" name="Google Shape;925;p46"/>
            <p:cNvSpPr/>
            <p:nvPr/>
          </p:nvSpPr>
          <p:spPr>
            <a:xfrm>
              <a:off x="7771528" y="3926362"/>
              <a:ext cx="74644" cy="74644"/>
            </a:xfrm>
            <a:custGeom>
              <a:avLst/>
              <a:gdLst/>
              <a:ahLst/>
              <a:cxnLst/>
              <a:rect l="l" t="t" r="r" b="b"/>
              <a:pathLst>
                <a:path w="1840" h="1840" extrusionOk="0">
                  <a:moveTo>
                    <a:pt x="915" y="0"/>
                  </a:moveTo>
                  <a:cubicBezTo>
                    <a:pt x="403" y="0"/>
                    <a:pt x="0" y="413"/>
                    <a:pt x="0" y="925"/>
                  </a:cubicBezTo>
                  <a:cubicBezTo>
                    <a:pt x="0" y="1436"/>
                    <a:pt x="403" y="1839"/>
                    <a:pt x="915" y="1839"/>
                  </a:cubicBezTo>
                  <a:cubicBezTo>
                    <a:pt x="1426" y="1839"/>
                    <a:pt x="1839" y="1436"/>
                    <a:pt x="1839" y="925"/>
                  </a:cubicBezTo>
                  <a:cubicBezTo>
                    <a:pt x="1839" y="413"/>
                    <a:pt x="1426" y="0"/>
                    <a:pt x="915"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6" name="Google Shape;926;p46"/>
            <p:cNvSpPr/>
            <p:nvPr/>
          </p:nvSpPr>
          <p:spPr>
            <a:xfrm>
              <a:off x="7829742" y="3943522"/>
              <a:ext cx="18012" cy="17971"/>
            </a:xfrm>
            <a:custGeom>
              <a:avLst/>
              <a:gdLst/>
              <a:ahLst/>
              <a:cxnLst/>
              <a:rect l="l" t="t" r="r" b="b"/>
              <a:pathLst>
                <a:path w="444" h="443" extrusionOk="0">
                  <a:moveTo>
                    <a:pt x="217" y="0"/>
                  </a:moveTo>
                  <a:cubicBezTo>
                    <a:pt x="99" y="0"/>
                    <a:pt x="1" y="98"/>
                    <a:pt x="1" y="216"/>
                  </a:cubicBezTo>
                  <a:cubicBezTo>
                    <a:pt x="1" y="334"/>
                    <a:pt x="99" y="443"/>
                    <a:pt x="217" y="443"/>
                  </a:cubicBezTo>
                  <a:cubicBezTo>
                    <a:pt x="345" y="443"/>
                    <a:pt x="444" y="334"/>
                    <a:pt x="444" y="216"/>
                  </a:cubicBezTo>
                  <a:cubicBezTo>
                    <a:pt x="444" y="98"/>
                    <a:pt x="345" y="0"/>
                    <a:pt x="217"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7" name="Google Shape;927;p46"/>
            <p:cNvSpPr/>
            <p:nvPr/>
          </p:nvSpPr>
          <p:spPr>
            <a:xfrm>
              <a:off x="7700901" y="3903604"/>
              <a:ext cx="28762" cy="30344"/>
            </a:xfrm>
            <a:custGeom>
              <a:avLst/>
              <a:gdLst/>
              <a:ahLst/>
              <a:cxnLst/>
              <a:rect l="l" t="t" r="r" b="b"/>
              <a:pathLst>
                <a:path w="709" h="748" extrusionOk="0">
                  <a:moveTo>
                    <a:pt x="50" y="1"/>
                  </a:moveTo>
                  <a:lnTo>
                    <a:pt x="50" y="1"/>
                  </a:lnTo>
                  <a:cubicBezTo>
                    <a:pt x="0" y="217"/>
                    <a:pt x="187" y="571"/>
                    <a:pt x="620" y="748"/>
                  </a:cubicBezTo>
                  <a:cubicBezTo>
                    <a:pt x="630" y="669"/>
                    <a:pt x="659" y="600"/>
                    <a:pt x="708" y="502"/>
                  </a:cubicBezTo>
                  <a:lnTo>
                    <a:pt x="708" y="502"/>
                  </a:lnTo>
                  <a:cubicBezTo>
                    <a:pt x="706" y="502"/>
                    <a:pt x="703" y="502"/>
                    <a:pt x="700" y="502"/>
                  </a:cubicBezTo>
                  <a:cubicBezTo>
                    <a:pt x="529" y="502"/>
                    <a:pt x="146" y="213"/>
                    <a:pt x="50"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8" name="Google Shape;928;p46"/>
            <p:cNvSpPr/>
            <p:nvPr/>
          </p:nvSpPr>
          <p:spPr>
            <a:xfrm>
              <a:off x="7711651" y="3884862"/>
              <a:ext cx="26004" cy="33955"/>
            </a:xfrm>
            <a:custGeom>
              <a:avLst/>
              <a:gdLst/>
              <a:ahLst/>
              <a:cxnLst/>
              <a:rect l="l" t="t" r="r" b="b"/>
              <a:pathLst>
                <a:path w="641" h="837" extrusionOk="0">
                  <a:moveTo>
                    <a:pt x="80" y="0"/>
                  </a:moveTo>
                  <a:lnTo>
                    <a:pt x="80" y="0"/>
                  </a:lnTo>
                  <a:cubicBezTo>
                    <a:pt x="1" y="217"/>
                    <a:pt x="119" y="590"/>
                    <a:pt x="512" y="836"/>
                  </a:cubicBezTo>
                  <a:cubicBezTo>
                    <a:pt x="542" y="767"/>
                    <a:pt x="571" y="708"/>
                    <a:pt x="640" y="610"/>
                  </a:cubicBezTo>
                  <a:cubicBezTo>
                    <a:pt x="473" y="590"/>
                    <a:pt x="129" y="236"/>
                    <a:pt x="80"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29" name="Google Shape;929;p46"/>
            <p:cNvSpPr/>
            <p:nvPr/>
          </p:nvSpPr>
          <p:spPr>
            <a:xfrm>
              <a:off x="7832541" y="4049241"/>
              <a:ext cx="127706" cy="89532"/>
            </a:xfrm>
            <a:custGeom>
              <a:avLst/>
              <a:gdLst/>
              <a:ahLst/>
              <a:cxnLst/>
              <a:rect l="l" t="t" r="r" b="b"/>
              <a:pathLst>
                <a:path w="3148" h="2207" extrusionOk="0">
                  <a:moveTo>
                    <a:pt x="316" y="0"/>
                  </a:moveTo>
                  <a:lnTo>
                    <a:pt x="316" y="0"/>
                  </a:lnTo>
                  <a:cubicBezTo>
                    <a:pt x="1" y="522"/>
                    <a:pt x="80" y="1259"/>
                    <a:pt x="532" y="1731"/>
                  </a:cubicBezTo>
                  <a:cubicBezTo>
                    <a:pt x="833" y="2039"/>
                    <a:pt x="1277" y="2207"/>
                    <a:pt x="1706" y="2207"/>
                  </a:cubicBezTo>
                  <a:cubicBezTo>
                    <a:pt x="1922" y="2207"/>
                    <a:pt x="2134" y="2164"/>
                    <a:pt x="2322" y="2075"/>
                  </a:cubicBezTo>
                  <a:cubicBezTo>
                    <a:pt x="2853" y="1820"/>
                    <a:pt x="3148" y="1210"/>
                    <a:pt x="3030" y="649"/>
                  </a:cubicBezTo>
                  <a:cubicBezTo>
                    <a:pt x="2981" y="610"/>
                    <a:pt x="2941" y="590"/>
                    <a:pt x="2902" y="551"/>
                  </a:cubicBezTo>
                  <a:cubicBezTo>
                    <a:pt x="2066" y="541"/>
                    <a:pt x="1220" y="364"/>
                    <a:pt x="434" y="49"/>
                  </a:cubicBezTo>
                  <a:cubicBezTo>
                    <a:pt x="394" y="30"/>
                    <a:pt x="345" y="10"/>
                    <a:pt x="316" y="0"/>
                  </a:cubicBezTo>
                  <a:close/>
                </a:path>
              </a:pathLst>
            </a:custGeom>
            <a:solidFill>
              <a:srgbClr val="3818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0" name="Google Shape;930;p46"/>
            <p:cNvSpPr/>
            <p:nvPr/>
          </p:nvSpPr>
          <p:spPr>
            <a:xfrm>
              <a:off x="7850107" y="4050823"/>
              <a:ext cx="105759" cy="37079"/>
            </a:xfrm>
            <a:custGeom>
              <a:avLst/>
              <a:gdLst/>
              <a:ahLst/>
              <a:cxnLst/>
              <a:rect l="l" t="t" r="r" b="b"/>
              <a:pathLst>
                <a:path w="2607" h="914" extrusionOk="0">
                  <a:moveTo>
                    <a:pt x="1" y="1"/>
                  </a:moveTo>
                  <a:lnTo>
                    <a:pt x="1" y="1"/>
                  </a:lnTo>
                  <a:cubicBezTo>
                    <a:pt x="30" y="168"/>
                    <a:pt x="89" y="325"/>
                    <a:pt x="197" y="433"/>
                  </a:cubicBezTo>
                  <a:cubicBezTo>
                    <a:pt x="374" y="620"/>
                    <a:pt x="620" y="709"/>
                    <a:pt x="846" y="778"/>
                  </a:cubicBezTo>
                  <a:cubicBezTo>
                    <a:pt x="1114" y="859"/>
                    <a:pt x="1382" y="913"/>
                    <a:pt x="1655" y="913"/>
                  </a:cubicBezTo>
                  <a:cubicBezTo>
                    <a:pt x="1713" y="913"/>
                    <a:pt x="1771" y="911"/>
                    <a:pt x="1830" y="905"/>
                  </a:cubicBezTo>
                  <a:cubicBezTo>
                    <a:pt x="2105" y="876"/>
                    <a:pt x="2371" y="778"/>
                    <a:pt x="2607" y="610"/>
                  </a:cubicBezTo>
                  <a:cubicBezTo>
                    <a:pt x="2577" y="561"/>
                    <a:pt x="2597" y="561"/>
                    <a:pt x="2567" y="492"/>
                  </a:cubicBezTo>
                  <a:cubicBezTo>
                    <a:pt x="1712" y="492"/>
                    <a:pt x="827" y="325"/>
                    <a:pt x="1"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1" name="Google Shape;931;p46"/>
            <p:cNvSpPr/>
            <p:nvPr/>
          </p:nvSpPr>
          <p:spPr>
            <a:xfrm>
              <a:off x="7658224" y="3632331"/>
              <a:ext cx="589324" cy="491151"/>
            </a:xfrm>
            <a:custGeom>
              <a:avLst/>
              <a:gdLst/>
              <a:ahLst/>
              <a:cxnLst/>
              <a:rect l="l" t="t" r="r" b="b"/>
              <a:pathLst>
                <a:path w="14527" h="12107" extrusionOk="0">
                  <a:moveTo>
                    <a:pt x="6525" y="1"/>
                  </a:moveTo>
                  <a:cubicBezTo>
                    <a:pt x="5117" y="1"/>
                    <a:pt x="3954" y="475"/>
                    <a:pt x="2852" y="1377"/>
                  </a:cubicBezTo>
                  <a:cubicBezTo>
                    <a:pt x="2754" y="1446"/>
                    <a:pt x="2655" y="1534"/>
                    <a:pt x="2557" y="1623"/>
                  </a:cubicBezTo>
                  <a:cubicBezTo>
                    <a:pt x="846" y="3157"/>
                    <a:pt x="0" y="5911"/>
                    <a:pt x="187" y="7297"/>
                  </a:cubicBezTo>
                  <a:cubicBezTo>
                    <a:pt x="1131" y="5025"/>
                    <a:pt x="2665" y="3560"/>
                    <a:pt x="4121" y="2537"/>
                  </a:cubicBezTo>
                  <a:cubicBezTo>
                    <a:pt x="7002" y="2852"/>
                    <a:pt x="10386" y="3944"/>
                    <a:pt x="12795" y="5684"/>
                  </a:cubicBezTo>
                  <a:cubicBezTo>
                    <a:pt x="12952" y="9392"/>
                    <a:pt x="12490" y="10238"/>
                    <a:pt x="12362" y="12107"/>
                  </a:cubicBezTo>
                  <a:cubicBezTo>
                    <a:pt x="13867" y="10680"/>
                    <a:pt x="14526" y="7179"/>
                    <a:pt x="14211" y="4878"/>
                  </a:cubicBezTo>
                  <a:cubicBezTo>
                    <a:pt x="14182" y="4632"/>
                    <a:pt x="14133" y="4386"/>
                    <a:pt x="14074" y="4170"/>
                  </a:cubicBezTo>
                  <a:cubicBezTo>
                    <a:pt x="13474" y="1957"/>
                    <a:pt x="10297" y="610"/>
                    <a:pt x="8006" y="157"/>
                  </a:cubicBezTo>
                  <a:cubicBezTo>
                    <a:pt x="7481" y="52"/>
                    <a:pt x="6989" y="1"/>
                    <a:pt x="6525" y="1"/>
                  </a:cubicBezTo>
                  <a:close/>
                </a:path>
              </a:pathLst>
            </a:custGeom>
            <a:solidFill>
              <a:srgbClr val="4B2B27"/>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2" name="Google Shape;932;p46"/>
            <p:cNvSpPr/>
            <p:nvPr/>
          </p:nvSpPr>
          <p:spPr>
            <a:xfrm>
              <a:off x="7773922" y="3632331"/>
              <a:ext cx="460847" cy="197888"/>
            </a:xfrm>
            <a:custGeom>
              <a:avLst/>
              <a:gdLst/>
              <a:ahLst/>
              <a:cxnLst/>
              <a:rect l="l" t="t" r="r" b="b"/>
              <a:pathLst>
                <a:path w="11360" h="4878" extrusionOk="0">
                  <a:moveTo>
                    <a:pt x="3673" y="1"/>
                  </a:moveTo>
                  <a:cubicBezTo>
                    <a:pt x="2265" y="1"/>
                    <a:pt x="1102" y="475"/>
                    <a:pt x="0" y="1377"/>
                  </a:cubicBezTo>
                  <a:cubicBezTo>
                    <a:pt x="1223" y="948"/>
                    <a:pt x="2515" y="709"/>
                    <a:pt x="3800" y="709"/>
                  </a:cubicBezTo>
                  <a:cubicBezTo>
                    <a:pt x="4727" y="709"/>
                    <a:pt x="5650" y="834"/>
                    <a:pt x="6540" y="1101"/>
                  </a:cubicBezTo>
                  <a:cubicBezTo>
                    <a:pt x="8547" y="1701"/>
                    <a:pt x="10336" y="3068"/>
                    <a:pt x="11359" y="4878"/>
                  </a:cubicBezTo>
                  <a:cubicBezTo>
                    <a:pt x="11320" y="4632"/>
                    <a:pt x="11271" y="4396"/>
                    <a:pt x="11222" y="4170"/>
                  </a:cubicBezTo>
                  <a:cubicBezTo>
                    <a:pt x="10622" y="1957"/>
                    <a:pt x="7445" y="610"/>
                    <a:pt x="5154" y="157"/>
                  </a:cubicBezTo>
                  <a:cubicBezTo>
                    <a:pt x="4629" y="52"/>
                    <a:pt x="4137" y="1"/>
                    <a:pt x="3673" y="1"/>
                  </a:cubicBezTo>
                  <a:close/>
                </a:path>
              </a:pathLst>
            </a:custGeom>
            <a:solidFill>
              <a:srgbClr val="59372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933" name="Google Shape;933;p46"/>
          <p:cNvGrpSpPr/>
          <p:nvPr/>
        </p:nvGrpSpPr>
        <p:grpSpPr>
          <a:xfrm rot="1377741">
            <a:off x="798925" y="753522"/>
            <a:ext cx="2223692" cy="2327225"/>
            <a:chOff x="96402" y="217882"/>
            <a:chExt cx="1672017" cy="1749864"/>
          </a:xfrm>
        </p:grpSpPr>
        <p:sp>
          <p:nvSpPr>
            <p:cNvPr id="934" name="Google Shape;934;p46"/>
            <p:cNvSpPr/>
            <p:nvPr/>
          </p:nvSpPr>
          <p:spPr>
            <a:xfrm>
              <a:off x="703141" y="340930"/>
              <a:ext cx="236239" cy="288926"/>
            </a:xfrm>
            <a:custGeom>
              <a:avLst/>
              <a:gdLst/>
              <a:ahLst/>
              <a:cxnLst/>
              <a:rect l="l" t="t" r="r" b="b"/>
              <a:pathLst>
                <a:path w="695" h="850" extrusionOk="0">
                  <a:moveTo>
                    <a:pt x="96" y="1"/>
                  </a:moveTo>
                  <a:cubicBezTo>
                    <a:pt x="0" y="1"/>
                    <a:pt x="4" y="124"/>
                    <a:pt x="153" y="415"/>
                  </a:cubicBezTo>
                  <a:cubicBezTo>
                    <a:pt x="306" y="705"/>
                    <a:pt x="433" y="850"/>
                    <a:pt x="517" y="850"/>
                  </a:cubicBezTo>
                  <a:cubicBezTo>
                    <a:pt x="536" y="850"/>
                    <a:pt x="552" y="843"/>
                    <a:pt x="566" y="829"/>
                  </a:cubicBezTo>
                  <a:cubicBezTo>
                    <a:pt x="566" y="829"/>
                    <a:pt x="694" y="710"/>
                    <a:pt x="566" y="386"/>
                  </a:cubicBezTo>
                  <a:cubicBezTo>
                    <a:pt x="527" y="288"/>
                    <a:pt x="429" y="160"/>
                    <a:pt x="281" y="71"/>
                  </a:cubicBezTo>
                  <a:cubicBezTo>
                    <a:pt x="202" y="25"/>
                    <a:pt x="139" y="1"/>
                    <a:pt x="96" y="1"/>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5" name="Google Shape;935;p46"/>
            <p:cNvSpPr/>
            <p:nvPr/>
          </p:nvSpPr>
          <p:spPr>
            <a:xfrm>
              <a:off x="156906" y="1746803"/>
              <a:ext cx="371184" cy="220943"/>
            </a:xfrm>
            <a:custGeom>
              <a:avLst/>
              <a:gdLst/>
              <a:ahLst/>
              <a:cxnLst/>
              <a:rect l="l" t="t" r="r" b="b"/>
              <a:pathLst>
                <a:path w="1092" h="650" extrusionOk="0">
                  <a:moveTo>
                    <a:pt x="794" y="0"/>
                  </a:moveTo>
                  <a:cubicBezTo>
                    <a:pt x="729" y="0"/>
                    <a:pt x="652" y="17"/>
                    <a:pt x="570" y="66"/>
                  </a:cubicBezTo>
                  <a:cubicBezTo>
                    <a:pt x="482" y="115"/>
                    <a:pt x="433" y="125"/>
                    <a:pt x="315" y="233"/>
                  </a:cubicBezTo>
                  <a:cubicBezTo>
                    <a:pt x="1" y="535"/>
                    <a:pt x="18" y="649"/>
                    <a:pt x="166" y="649"/>
                  </a:cubicBezTo>
                  <a:cubicBezTo>
                    <a:pt x="274" y="649"/>
                    <a:pt x="450" y="589"/>
                    <a:pt x="620" y="499"/>
                  </a:cubicBezTo>
                  <a:cubicBezTo>
                    <a:pt x="974" y="322"/>
                    <a:pt x="1092" y="154"/>
                    <a:pt x="1013" y="66"/>
                  </a:cubicBezTo>
                  <a:cubicBezTo>
                    <a:pt x="1013" y="66"/>
                    <a:pt x="926" y="0"/>
                    <a:pt x="794"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6" name="Google Shape;936;p46"/>
            <p:cNvSpPr/>
            <p:nvPr/>
          </p:nvSpPr>
          <p:spPr>
            <a:xfrm>
              <a:off x="96402" y="976224"/>
              <a:ext cx="354869" cy="152621"/>
            </a:xfrm>
            <a:custGeom>
              <a:avLst/>
              <a:gdLst/>
              <a:ahLst/>
              <a:cxnLst/>
              <a:rect l="l" t="t" r="r" b="b"/>
              <a:pathLst>
                <a:path w="1044" h="449" extrusionOk="0">
                  <a:moveTo>
                    <a:pt x="152" y="1"/>
                  </a:moveTo>
                  <a:cubicBezTo>
                    <a:pt x="58" y="1"/>
                    <a:pt x="11" y="28"/>
                    <a:pt x="11" y="81"/>
                  </a:cubicBezTo>
                  <a:cubicBezTo>
                    <a:pt x="11" y="81"/>
                    <a:pt x="1" y="268"/>
                    <a:pt x="335" y="405"/>
                  </a:cubicBezTo>
                  <a:cubicBezTo>
                    <a:pt x="400" y="425"/>
                    <a:pt x="490" y="448"/>
                    <a:pt x="589" y="448"/>
                  </a:cubicBezTo>
                  <a:cubicBezTo>
                    <a:pt x="640" y="448"/>
                    <a:pt x="694" y="442"/>
                    <a:pt x="748" y="425"/>
                  </a:cubicBezTo>
                  <a:cubicBezTo>
                    <a:pt x="1043" y="336"/>
                    <a:pt x="1043" y="228"/>
                    <a:pt x="601" y="91"/>
                  </a:cubicBezTo>
                  <a:cubicBezTo>
                    <a:pt x="400" y="30"/>
                    <a:pt x="250" y="1"/>
                    <a:pt x="152" y="1"/>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7" name="Google Shape;937;p46"/>
            <p:cNvSpPr/>
            <p:nvPr/>
          </p:nvSpPr>
          <p:spPr>
            <a:xfrm>
              <a:off x="1597443" y="217882"/>
              <a:ext cx="170976" cy="359967"/>
            </a:xfrm>
            <a:custGeom>
              <a:avLst/>
              <a:gdLst/>
              <a:ahLst/>
              <a:cxnLst/>
              <a:rect l="l" t="t" r="r" b="b"/>
              <a:pathLst>
                <a:path w="503" h="1059" extrusionOk="0">
                  <a:moveTo>
                    <a:pt x="353" y="0"/>
                  </a:moveTo>
                  <a:cubicBezTo>
                    <a:pt x="334" y="0"/>
                    <a:pt x="160" y="9"/>
                    <a:pt x="30" y="325"/>
                  </a:cubicBezTo>
                  <a:cubicBezTo>
                    <a:pt x="1" y="423"/>
                    <a:pt x="50" y="453"/>
                    <a:pt x="30" y="620"/>
                  </a:cubicBezTo>
                  <a:cubicBezTo>
                    <a:pt x="22" y="938"/>
                    <a:pt x="61" y="1058"/>
                    <a:pt x="118" y="1058"/>
                  </a:cubicBezTo>
                  <a:cubicBezTo>
                    <a:pt x="194" y="1058"/>
                    <a:pt x="302" y="847"/>
                    <a:pt x="375" y="600"/>
                  </a:cubicBezTo>
                  <a:cubicBezTo>
                    <a:pt x="502" y="197"/>
                    <a:pt x="463" y="1"/>
                    <a:pt x="355" y="1"/>
                  </a:cubicBezTo>
                  <a:cubicBezTo>
                    <a:pt x="355" y="1"/>
                    <a:pt x="354" y="0"/>
                    <a:pt x="353"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sp>
        <p:nvSpPr>
          <p:cNvPr id="938" name="Google Shape;938;p46"/>
          <p:cNvSpPr/>
          <p:nvPr/>
        </p:nvSpPr>
        <p:spPr>
          <a:xfrm>
            <a:off x="7015368" y="4082413"/>
            <a:ext cx="5870563" cy="5377820"/>
          </a:xfrm>
          <a:custGeom>
            <a:avLst/>
            <a:gdLst/>
            <a:ahLst/>
            <a:cxnLst/>
            <a:rect l="l" t="t" r="r" b="b"/>
            <a:pathLst>
              <a:path w="16632" h="15236" extrusionOk="0">
                <a:moveTo>
                  <a:pt x="13324" y="196"/>
                </a:moveTo>
                <a:cubicBezTo>
                  <a:pt x="13459" y="196"/>
                  <a:pt x="13604" y="207"/>
                  <a:pt x="13759" y="228"/>
                </a:cubicBezTo>
                <a:cubicBezTo>
                  <a:pt x="13858" y="238"/>
                  <a:pt x="13956" y="267"/>
                  <a:pt x="14054" y="277"/>
                </a:cubicBezTo>
                <a:cubicBezTo>
                  <a:pt x="14802" y="434"/>
                  <a:pt x="15422" y="808"/>
                  <a:pt x="15785" y="1310"/>
                </a:cubicBezTo>
                <a:cubicBezTo>
                  <a:pt x="16415" y="2165"/>
                  <a:pt x="16336" y="3346"/>
                  <a:pt x="16208" y="4477"/>
                </a:cubicBezTo>
                <a:cubicBezTo>
                  <a:pt x="15913" y="6965"/>
                  <a:pt x="15579" y="9482"/>
                  <a:pt x="15205" y="11951"/>
                </a:cubicBezTo>
                <a:cubicBezTo>
                  <a:pt x="15176" y="12236"/>
                  <a:pt x="15117" y="12521"/>
                  <a:pt x="15038" y="12807"/>
                </a:cubicBezTo>
                <a:cubicBezTo>
                  <a:pt x="14753" y="13643"/>
                  <a:pt x="13858" y="14636"/>
                  <a:pt x="12176" y="14931"/>
                </a:cubicBezTo>
                <a:cubicBezTo>
                  <a:pt x="11770" y="14998"/>
                  <a:pt x="11358" y="15022"/>
                  <a:pt x="10945" y="15022"/>
                </a:cubicBezTo>
                <a:cubicBezTo>
                  <a:pt x="10330" y="15022"/>
                  <a:pt x="9710" y="14968"/>
                  <a:pt x="9098" y="14921"/>
                </a:cubicBezTo>
                <a:cubicBezTo>
                  <a:pt x="8852" y="14892"/>
                  <a:pt x="8596" y="14872"/>
                  <a:pt x="8350" y="14852"/>
                </a:cubicBezTo>
                <a:cubicBezTo>
                  <a:pt x="7819" y="14823"/>
                  <a:pt x="7278" y="14793"/>
                  <a:pt x="6737" y="14774"/>
                </a:cubicBezTo>
                <a:lnTo>
                  <a:pt x="6698" y="14774"/>
                </a:lnTo>
                <a:cubicBezTo>
                  <a:pt x="4898" y="14685"/>
                  <a:pt x="3030" y="14597"/>
                  <a:pt x="1377" y="13859"/>
                </a:cubicBezTo>
                <a:cubicBezTo>
                  <a:pt x="443" y="13446"/>
                  <a:pt x="237" y="13053"/>
                  <a:pt x="473" y="12187"/>
                </a:cubicBezTo>
                <a:cubicBezTo>
                  <a:pt x="748" y="11164"/>
                  <a:pt x="1161" y="10171"/>
                  <a:pt x="1712" y="9227"/>
                </a:cubicBezTo>
                <a:cubicBezTo>
                  <a:pt x="2027" y="8676"/>
                  <a:pt x="2469" y="7997"/>
                  <a:pt x="3148" y="7663"/>
                </a:cubicBezTo>
                <a:cubicBezTo>
                  <a:pt x="3543" y="7468"/>
                  <a:pt x="3958" y="7414"/>
                  <a:pt x="4394" y="7414"/>
                </a:cubicBezTo>
                <a:cubicBezTo>
                  <a:pt x="4706" y="7414"/>
                  <a:pt x="5028" y="7442"/>
                  <a:pt x="5361" y="7466"/>
                </a:cubicBezTo>
                <a:cubicBezTo>
                  <a:pt x="5680" y="7494"/>
                  <a:pt x="6010" y="7522"/>
                  <a:pt x="6336" y="7522"/>
                </a:cubicBezTo>
                <a:cubicBezTo>
                  <a:pt x="6471" y="7522"/>
                  <a:pt x="6605" y="7517"/>
                  <a:pt x="6737" y="7506"/>
                </a:cubicBezTo>
                <a:cubicBezTo>
                  <a:pt x="7829" y="7407"/>
                  <a:pt x="8931" y="6817"/>
                  <a:pt x="9747" y="5883"/>
                </a:cubicBezTo>
                <a:cubicBezTo>
                  <a:pt x="10435" y="5096"/>
                  <a:pt x="10957" y="4064"/>
                  <a:pt x="11291" y="2805"/>
                </a:cubicBezTo>
                <a:lnTo>
                  <a:pt x="11340" y="2598"/>
                </a:lnTo>
                <a:cubicBezTo>
                  <a:pt x="11566" y="1684"/>
                  <a:pt x="11842" y="671"/>
                  <a:pt x="12668" y="316"/>
                </a:cubicBezTo>
                <a:cubicBezTo>
                  <a:pt x="12859" y="234"/>
                  <a:pt x="13075" y="196"/>
                  <a:pt x="13324" y="196"/>
                </a:cubicBezTo>
                <a:close/>
                <a:moveTo>
                  <a:pt x="13338" y="0"/>
                </a:moveTo>
                <a:cubicBezTo>
                  <a:pt x="13057" y="0"/>
                  <a:pt x="12810" y="42"/>
                  <a:pt x="12589" y="139"/>
                </a:cubicBezTo>
                <a:lnTo>
                  <a:pt x="12442" y="218"/>
                </a:lnTo>
                <a:cubicBezTo>
                  <a:pt x="11645" y="661"/>
                  <a:pt x="11370" y="1664"/>
                  <a:pt x="11134" y="2559"/>
                </a:cubicBezTo>
                <a:lnTo>
                  <a:pt x="11124" y="2588"/>
                </a:lnTo>
                <a:cubicBezTo>
                  <a:pt x="11114" y="2647"/>
                  <a:pt x="11104" y="2696"/>
                  <a:pt x="11075" y="2755"/>
                </a:cubicBezTo>
                <a:cubicBezTo>
                  <a:pt x="10760" y="3975"/>
                  <a:pt x="10248" y="4988"/>
                  <a:pt x="9580" y="5755"/>
                </a:cubicBezTo>
                <a:cubicBezTo>
                  <a:pt x="8793" y="6660"/>
                  <a:pt x="7741" y="7220"/>
                  <a:pt x="6698" y="7309"/>
                </a:cubicBezTo>
                <a:cubicBezTo>
                  <a:pt x="6568" y="7321"/>
                  <a:pt x="6438" y="7325"/>
                  <a:pt x="6307" y="7325"/>
                </a:cubicBezTo>
                <a:cubicBezTo>
                  <a:pt x="5991" y="7325"/>
                  <a:pt x="5673" y="7297"/>
                  <a:pt x="5361" y="7270"/>
                </a:cubicBezTo>
                <a:cubicBezTo>
                  <a:pt x="5044" y="7246"/>
                  <a:pt x="4723" y="7219"/>
                  <a:pt x="4405" y="7219"/>
                </a:cubicBezTo>
                <a:cubicBezTo>
                  <a:pt x="3934" y="7219"/>
                  <a:pt x="3473" y="7278"/>
                  <a:pt x="3049" y="7496"/>
                </a:cubicBezTo>
                <a:cubicBezTo>
                  <a:pt x="3010" y="7506"/>
                  <a:pt x="2990" y="7525"/>
                  <a:pt x="2951" y="7545"/>
                </a:cubicBezTo>
                <a:cubicBezTo>
                  <a:pt x="2292" y="7909"/>
                  <a:pt x="1850" y="8578"/>
                  <a:pt x="1525" y="9128"/>
                </a:cubicBezTo>
                <a:lnTo>
                  <a:pt x="1515" y="9148"/>
                </a:lnTo>
                <a:cubicBezTo>
                  <a:pt x="964" y="10112"/>
                  <a:pt x="541" y="11115"/>
                  <a:pt x="256" y="12148"/>
                </a:cubicBezTo>
                <a:cubicBezTo>
                  <a:pt x="1" y="13102"/>
                  <a:pt x="256" y="13603"/>
                  <a:pt x="1269" y="14056"/>
                </a:cubicBezTo>
                <a:cubicBezTo>
                  <a:pt x="1791" y="14292"/>
                  <a:pt x="2361" y="14479"/>
                  <a:pt x="3000" y="14606"/>
                </a:cubicBezTo>
                <a:cubicBezTo>
                  <a:pt x="4190" y="14872"/>
                  <a:pt x="5449" y="14931"/>
                  <a:pt x="6669" y="14980"/>
                </a:cubicBezTo>
                <a:lnTo>
                  <a:pt x="6708" y="15177"/>
                </a:lnTo>
                <a:lnTo>
                  <a:pt x="6728" y="14980"/>
                </a:lnTo>
                <a:cubicBezTo>
                  <a:pt x="7239" y="15000"/>
                  <a:pt x="7780" y="15029"/>
                  <a:pt x="8311" y="15069"/>
                </a:cubicBezTo>
                <a:cubicBezTo>
                  <a:pt x="8557" y="15088"/>
                  <a:pt x="8803" y="15098"/>
                  <a:pt x="9058" y="15128"/>
                </a:cubicBezTo>
                <a:cubicBezTo>
                  <a:pt x="9678" y="15187"/>
                  <a:pt x="10288" y="15236"/>
                  <a:pt x="10917" y="15236"/>
                </a:cubicBezTo>
                <a:cubicBezTo>
                  <a:pt x="11350" y="15236"/>
                  <a:pt x="11763" y="15216"/>
                  <a:pt x="12186" y="15137"/>
                </a:cubicBezTo>
                <a:cubicBezTo>
                  <a:pt x="12707" y="15039"/>
                  <a:pt x="13189" y="14882"/>
                  <a:pt x="13622" y="14646"/>
                </a:cubicBezTo>
                <a:cubicBezTo>
                  <a:pt x="14399" y="14233"/>
                  <a:pt x="14979" y="13574"/>
                  <a:pt x="15205" y="12866"/>
                </a:cubicBezTo>
                <a:cubicBezTo>
                  <a:pt x="15304" y="12571"/>
                  <a:pt x="15353" y="12276"/>
                  <a:pt x="15392" y="11981"/>
                </a:cubicBezTo>
                <a:lnTo>
                  <a:pt x="15392" y="11941"/>
                </a:lnTo>
                <a:cubicBezTo>
                  <a:pt x="15766" y="9473"/>
                  <a:pt x="16090" y="6975"/>
                  <a:pt x="16385" y="4496"/>
                </a:cubicBezTo>
                <a:cubicBezTo>
                  <a:pt x="16553" y="3336"/>
                  <a:pt x="16631" y="2106"/>
                  <a:pt x="15962" y="1202"/>
                </a:cubicBezTo>
                <a:cubicBezTo>
                  <a:pt x="15520" y="582"/>
                  <a:pt x="14713" y="149"/>
                  <a:pt x="13799" y="31"/>
                </a:cubicBezTo>
                <a:cubicBezTo>
                  <a:pt x="13635" y="11"/>
                  <a:pt x="13482" y="0"/>
                  <a:pt x="13338"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39" name="Google Shape;939;p46"/>
          <p:cNvSpPr/>
          <p:nvPr/>
        </p:nvSpPr>
        <p:spPr>
          <a:xfrm>
            <a:off x="730688" y="857212"/>
            <a:ext cx="847469" cy="780378"/>
          </a:xfrm>
          <a:custGeom>
            <a:avLst/>
            <a:gdLst/>
            <a:ahLst/>
            <a:cxnLst/>
            <a:rect l="l" t="t" r="r" b="b"/>
            <a:pathLst>
              <a:path w="40030" h="36861" extrusionOk="0">
                <a:moveTo>
                  <a:pt x="40029" y="14711"/>
                </a:moveTo>
                <a:cubicBezTo>
                  <a:pt x="39329" y="15878"/>
                  <a:pt x="38194" y="16412"/>
                  <a:pt x="37127" y="17046"/>
                </a:cubicBezTo>
                <a:cubicBezTo>
                  <a:pt x="34959" y="18313"/>
                  <a:pt x="32691" y="19414"/>
                  <a:pt x="30489" y="20615"/>
                </a:cubicBezTo>
                <a:cubicBezTo>
                  <a:pt x="29555" y="21149"/>
                  <a:pt x="29455" y="21449"/>
                  <a:pt x="29722" y="22483"/>
                </a:cubicBezTo>
                <a:cubicBezTo>
                  <a:pt x="30856" y="26353"/>
                  <a:pt x="32157" y="30089"/>
                  <a:pt x="33825" y="33825"/>
                </a:cubicBezTo>
                <a:cubicBezTo>
                  <a:pt x="34158" y="34525"/>
                  <a:pt x="34525" y="35192"/>
                  <a:pt x="34992" y="36093"/>
                </a:cubicBezTo>
                <a:cubicBezTo>
                  <a:pt x="33558" y="36326"/>
                  <a:pt x="32224" y="36860"/>
                  <a:pt x="31156" y="36593"/>
                </a:cubicBezTo>
                <a:cubicBezTo>
                  <a:pt x="30022" y="36326"/>
                  <a:pt x="28721" y="36026"/>
                  <a:pt x="27887" y="34925"/>
                </a:cubicBezTo>
                <a:cubicBezTo>
                  <a:pt x="26219" y="32857"/>
                  <a:pt x="24518" y="30856"/>
                  <a:pt x="22783" y="28821"/>
                </a:cubicBezTo>
                <a:cubicBezTo>
                  <a:pt x="22283" y="28221"/>
                  <a:pt x="21683" y="27687"/>
                  <a:pt x="21116" y="27153"/>
                </a:cubicBezTo>
                <a:cubicBezTo>
                  <a:pt x="20649" y="26719"/>
                  <a:pt x="20182" y="26920"/>
                  <a:pt x="19715" y="27220"/>
                </a:cubicBezTo>
                <a:lnTo>
                  <a:pt x="10842" y="32357"/>
                </a:lnTo>
                <a:cubicBezTo>
                  <a:pt x="10141" y="32757"/>
                  <a:pt x="9474" y="33157"/>
                  <a:pt x="8607" y="32857"/>
                </a:cubicBezTo>
                <a:cubicBezTo>
                  <a:pt x="8306" y="32757"/>
                  <a:pt x="7939" y="32891"/>
                  <a:pt x="7606" y="32991"/>
                </a:cubicBezTo>
                <a:cubicBezTo>
                  <a:pt x="7106" y="33091"/>
                  <a:pt x="6538" y="33224"/>
                  <a:pt x="5805" y="33424"/>
                </a:cubicBezTo>
                <a:cubicBezTo>
                  <a:pt x="6272" y="31523"/>
                  <a:pt x="6538" y="29755"/>
                  <a:pt x="7139" y="28154"/>
                </a:cubicBezTo>
                <a:cubicBezTo>
                  <a:pt x="7973" y="25819"/>
                  <a:pt x="9007" y="23584"/>
                  <a:pt x="9974" y="21282"/>
                </a:cubicBezTo>
                <a:cubicBezTo>
                  <a:pt x="10274" y="20615"/>
                  <a:pt x="10608" y="19948"/>
                  <a:pt x="10942" y="19347"/>
                </a:cubicBezTo>
                <a:cubicBezTo>
                  <a:pt x="11275" y="18714"/>
                  <a:pt x="11275" y="18180"/>
                  <a:pt x="10808" y="17546"/>
                </a:cubicBezTo>
                <a:cubicBezTo>
                  <a:pt x="9641" y="15778"/>
                  <a:pt x="8206" y="14277"/>
                  <a:pt x="6538" y="12943"/>
                </a:cubicBezTo>
                <a:cubicBezTo>
                  <a:pt x="4137" y="11042"/>
                  <a:pt x="2035" y="8773"/>
                  <a:pt x="0" y="6572"/>
                </a:cubicBezTo>
                <a:cubicBezTo>
                  <a:pt x="834" y="4937"/>
                  <a:pt x="1502" y="4504"/>
                  <a:pt x="3036" y="4904"/>
                </a:cubicBezTo>
                <a:cubicBezTo>
                  <a:pt x="6005" y="5704"/>
                  <a:pt x="8940" y="6605"/>
                  <a:pt x="11842" y="7506"/>
                </a:cubicBezTo>
                <a:cubicBezTo>
                  <a:pt x="12710" y="7739"/>
                  <a:pt x="13543" y="8106"/>
                  <a:pt x="14444" y="8340"/>
                </a:cubicBezTo>
                <a:cubicBezTo>
                  <a:pt x="15545" y="8640"/>
                  <a:pt x="15945" y="8340"/>
                  <a:pt x="16212" y="7205"/>
                </a:cubicBezTo>
                <a:cubicBezTo>
                  <a:pt x="16379" y="6572"/>
                  <a:pt x="16712" y="6038"/>
                  <a:pt x="16979" y="5438"/>
                </a:cubicBezTo>
                <a:cubicBezTo>
                  <a:pt x="17480" y="4370"/>
                  <a:pt x="17980" y="3269"/>
                  <a:pt x="18447" y="2202"/>
                </a:cubicBezTo>
                <a:cubicBezTo>
                  <a:pt x="18881" y="1068"/>
                  <a:pt x="20515" y="0"/>
                  <a:pt x="21783" y="67"/>
                </a:cubicBezTo>
                <a:cubicBezTo>
                  <a:pt x="22483" y="100"/>
                  <a:pt x="22817" y="567"/>
                  <a:pt x="23017" y="1201"/>
                </a:cubicBezTo>
                <a:cubicBezTo>
                  <a:pt x="23551" y="3036"/>
                  <a:pt x="24051" y="4870"/>
                  <a:pt x="24618" y="6705"/>
                </a:cubicBezTo>
                <a:lnTo>
                  <a:pt x="24618" y="6872"/>
                </a:lnTo>
                <a:cubicBezTo>
                  <a:pt x="24885" y="8873"/>
                  <a:pt x="25619" y="10241"/>
                  <a:pt x="27987" y="10708"/>
                </a:cubicBezTo>
                <a:cubicBezTo>
                  <a:pt x="31490" y="11408"/>
                  <a:pt x="34825" y="12676"/>
                  <a:pt x="38295" y="13610"/>
                </a:cubicBezTo>
                <a:cubicBezTo>
                  <a:pt x="38962" y="13743"/>
                  <a:pt x="39529" y="14044"/>
                  <a:pt x="40029" y="14711"/>
                </a:cubicBezTo>
                <a:close/>
                <a:moveTo>
                  <a:pt x="17613" y="10708"/>
                </a:moveTo>
                <a:cubicBezTo>
                  <a:pt x="16979" y="10675"/>
                  <a:pt x="16646" y="11242"/>
                  <a:pt x="16379" y="11842"/>
                </a:cubicBezTo>
                <a:cubicBezTo>
                  <a:pt x="15812" y="13143"/>
                  <a:pt x="15311" y="14411"/>
                  <a:pt x="14711" y="15712"/>
                </a:cubicBezTo>
                <a:cubicBezTo>
                  <a:pt x="14377" y="16445"/>
                  <a:pt x="14511" y="17046"/>
                  <a:pt x="15111" y="17580"/>
                </a:cubicBezTo>
                <a:cubicBezTo>
                  <a:pt x="16379" y="18747"/>
                  <a:pt x="17646" y="20015"/>
                  <a:pt x="18947" y="21182"/>
                </a:cubicBezTo>
                <a:cubicBezTo>
                  <a:pt x="19481" y="21682"/>
                  <a:pt x="20115" y="22083"/>
                  <a:pt x="20715" y="22550"/>
                </a:cubicBezTo>
                <a:cubicBezTo>
                  <a:pt x="21216" y="22917"/>
                  <a:pt x="21783" y="22917"/>
                  <a:pt x="22283" y="22583"/>
                </a:cubicBezTo>
                <a:cubicBezTo>
                  <a:pt x="23217" y="21916"/>
                  <a:pt x="24151" y="21249"/>
                  <a:pt x="25018" y="20548"/>
                </a:cubicBezTo>
                <a:cubicBezTo>
                  <a:pt x="25619" y="20081"/>
                  <a:pt x="25819" y="19448"/>
                  <a:pt x="25552" y="18680"/>
                </a:cubicBezTo>
                <a:cubicBezTo>
                  <a:pt x="24818" y="16612"/>
                  <a:pt x="24151" y="14577"/>
                  <a:pt x="23451" y="12576"/>
                </a:cubicBezTo>
                <a:cubicBezTo>
                  <a:pt x="23317" y="12242"/>
                  <a:pt x="22984" y="11842"/>
                  <a:pt x="22683" y="11742"/>
                </a:cubicBezTo>
                <a:cubicBezTo>
                  <a:pt x="21049" y="11375"/>
                  <a:pt x="19448" y="11075"/>
                  <a:pt x="17613" y="10708"/>
                </a:cubicBezTo>
                <a:close/>
                <a:moveTo>
                  <a:pt x="10008" y="29822"/>
                </a:moveTo>
                <a:cubicBezTo>
                  <a:pt x="12609" y="28254"/>
                  <a:pt x="15145" y="26753"/>
                  <a:pt x="17646" y="25218"/>
                </a:cubicBezTo>
                <a:cubicBezTo>
                  <a:pt x="18280" y="24851"/>
                  <a:pt x="18280" y="24284"/>
                  <a:pt x="17613" y="23717"/>
                </a:cubicBezTo>
                <a:cubicBezTo>
                  <a:pt x="16212" y="22416"/>
                  <a:pt x="14778" y="21215"/>
                  <a:pt x="13177" y="19848"/>
                </a:cubicBezTo>
                <a:cubicBezTo>
                  <a:pt x="12843" y="20548"/>
                  <a:pt x="12509" y="21082"/>
                  <a:pt x="12276" y="21682"/>
                </a:cubicBezTo>
                <a:cubicBezTo>
                  <a:pt x="11442" y="23717"/>
                  <a:pt x="10541" y="25752"/>
                  <a:pt x="9774" y="27820"/>
                </a:cubicBezTo>
                <a:cubicBezTo>
                  <a:pt x="9541" y="28354"/>
                  <a:pt x="9274" y="29021"/>
                  <a:pt x="10008" y="29822"/>
                </a:cubicBezTo>
                <a:close/>
                <a:moveTo>
                  <a:pt x="3803" y="6705"/>
                </a:moveTo>
                <a:cubicBezTo>
                  <a:pt x="4137" y="7239"/>
                  <a:pt x="4337" y="7672"/>
                  <a:pt x="4637" y="7973"/>
                </a:cubicBezTo>
                <a:cubicBezTo>
                  <a:pt x="7172" y="10208"/>
                  <a:pt x="9707" y="12409"/>
                  <a:pt x="12309" y="14677"/>
                </a:cubicBezTo>
                <a:cubicBezTo>
                  <a:pt x="12543" y="14411"/>
                  <a:pt x="12710" y="14344"/>
                  <a:pt x="12810" y="14177"/>
                </a:cubicBezTo>
                <a:cubicBezTo>
                  <a:pt x="13310" y="13310"/>
                  <a:pt x="13777" y="12409"/>
                  <a:pt x="14277" y="11575"/>
                </a:cubicBezTo>
                <a:cubicBezTo>
                  <a:pt x="14878" y="10641"/>
                  <a:pt x="14778" y="10208"/>
                  <a:pt x="13644" y="9841"/>
                </a:cubicBezTo>
                <a:cubicBezTo>
                  <a:pt x="12609" y="9474"/>
                  <a:pt x="11542" y="9107"/>
                  <a:pt x="10508" y="8740"/>
                </a:cubicBezTo>
                <a:cubicBezTo>
                  <a:pt x="8540" y="8073"/>
                  <a:pt x="6639" y="7406"/>
                  <a:pt x="4670" y="6738"/>
                </a:cubicBezTo>
                <a:cubicBezTo>
                  <a:pt x="4504" y="6638"/>
                  <a:pt x="4270" y="6705"/>
                  <a:pt x="3803" y="6705"/>
                </a:cubicBezTo>
                <a:close/>
                <a:moveTo>
                  <a:pt x="26619" y="12709"/>
                </a:moveTo>
                <a:cubicBezTo>
                  <a:pt x="26686" y="14210"/>
                  <a:pt x="27687" y="16912"/>
                  <a:pt x="28521" y="17880"/>
                </a:cubicBezTo>
                <a:cubicBezTo>
                  <a:pt x="30322" y="17313"/>
                  <a:pt x="31323" y="15878"/>
                  <a:pt x="32457" y="14544"/>
                </a:cubicBezTo>
                <a:cubicBezTo>
                  <a:pt x="31323" y="13677"/>
                  <a:pt x="27987" y="12676"/>
                  <a:pt x="26619" y="12709"/>
                </a:cubicBezTo>
                <a:close/>
                <a:moveTo>
                  <a:pt x="23617" y="24918"/>
                </a:moveTo>
                <a:cubicBezTo>
                  <a:pt x="24018" y="25385"/>
                  <a:pt x="24351" y="25886"/>
                  <a:pt x="24818" y="26252"/>
                </a:cubicBezTo>
                <a:cubicBezTo>
                  <a:pt x="25819" y="27153"/>
                  <a:pt x="26886" y="28020"/>
                  <a:pt x="27954" y="28854"/>
                </a:cubicBezTo>
                <a:cubicBezTo>
                  <a:pt x="28321" y="29155"/>
                  <a:pt x="28654" y="29588"/>
                  <a:pt x="29221" y="29255"/>
                </a:cubicBezTo>
                <a:cubicBezTo>
                  <a:pt x="28454" y="27186"/>
                  <a:pt x="27654" y="25152"/>
                  <a:pt x="26853" y="23083"/>
                </a:cubicBezTo>
                <a:cubicBezTo>
                  <a:pt x="25485" y="23384"/>
                  <a:pt x="24518" y="23951"/>
                  <a:pt x="23617" y="24918"/>
                </a:cubicBezTo>
                <a:close/>
                <a:moveTo>
                  <a:pt x="20315" y="4003"/>
                </a:moveTo>
                <a:cubicBezTo>
                  <a:pt x="19548" y="5638"/>
                  <a:pt x="18947" y="6872"/>
                  <a:pt x="18380" y="8206"/>
                </a:cubicBezTo>
                <a:cubicBezTo>
                  <a:pt x="18314" y="8373"/>
                  <a:pt x="18614" y="8940"/>
                  <a:pt x="18814" y="9007"/>
                </a:cubicBezTo>
                <a:cubicBezTo>
                  <a:pt x="19881" y="9240"/>
                  <a:pt x="20982" y="9674"/>
                  <a:pt x="22083" y="9407"/>
                </a:cubicBezTo>
                <a:cubicBezTo>
                  <a:pt x="22016" y="7506"/>
                  <a:pt x="21182" y="5971"/>
                  <a:pt x="20315" y="4003"/>
                </a:cubicBezTo>
                <a:close/>
              </a:path>
            </a:pathLst>
          </a:custGeom>
          <a:solidFill>
            <a:srgbClr val="FFCD6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940" name="Google Shape;940;p46"/>
          <p:cNvSpPr/>
          <p:nvPr/>
        </p:nvSpPr>
        <p:spPr>
          <a:xfrm rot="-6174894">
            <a:off x="10598302" y="4117194"/>
            <a:ext cx="847442" cy="808404"/>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4"/>
        <p:cNvGrpSpPr/>
        <p:nvPr/>
      </p:nvGrpSpPr>
      <p:grpSpPr>
        <a:xfrm>
          <a:off x="0" y="0"/>
          <a:ext cx="0" cy="0"/>
          <a:chOff x="0" y="0"/>
          <a:chExt cx="0" cy="0"/>
        </a:xfrm>
      </p:grpSpPr>
      <p:sp>
        <p:nvSpPr>
          <p:cNvPr id="135" name="Google Shape;135;p19"/>
          <p:cNvSpPr/>
          <p:nvPr/>
        </p:nvSpPr>
        <p:spPr>
          <a:xfrm>
            <a:off x="369745" y="3473906"/>
            <a:ext cx="9147767" cy="1105601"/>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r>
              <a:rPr lang="en-US" sz="9600" b="1" i="0" u="none" strike="noStrike" cap="none">
                <a:solidFill>
                  <a:srgbClr val="000000"/>
                </a:solidFill>
                <a:latin typeface="Questrial"/>
                <a:ea typeface="Questrial"/>
                <a:cs typeface="Questrial"/>
                <a:sym typeface="Questrial"/>
              </a:rPr>
              <a:t>KHỞI ĐỘNG</a:t>
            </a:r>
            <a:endParaRPr sz="9600" b="1" i="0" u="none" strike="noStrike" cap="none">
              <a:solidFill>
                <a:srgbClr val="000000"/>
              </a:solidFill>
              <a:latin typeface="Questrial"/>
              <a:ea typeface="Questrial"/>
              <a:cs typeface="Questrial"/>
              <a:sym typeface="Questrial"/>
            </a:endParaRPr>
          </a:p>
        </p:txBody>
      </p:sp>
      <p:sp>
        <p:nvSpPr>
          <p:cNvPr id="136" name="Google Shape;136;p19"/>
          <p:cNvSpPr/>
          <p:nvPr/>
        </p:nvSpPr>
        <p:spPr>
          <a:xfrm rot="6299824">
            <a:off x="985357" y="790753"/>
            <a:ext cx="1820309" cy="1891513"/>
          </a:xfrm>
          <a:custGeom>
            <a:avLst/>
            <a:gdLst/>
            <a:ahLst/>
            <a:cxnLst/>
            <a:rect l="l" t="t" r="r" b="b"/>
            <a:pathLst>
              <a:path w="157054" h="142320" extrusionOk="0">
                <a:moveTo>
                  <a:pt x="44337" y="8505"/>
                </a:moveTo>
                <a:cubicBezTo>
                  <a:pt x="57836" y="791"/>
                  <a:pt x="69587" y="-956"/>
                  <a:pt x="84111" y="550"/>
                </a:cubicBezTo>
                <a:cubicBezTo>
                  <a:pt x="98635" y="2057"/>
                  <a:pt x="119728" y="8806"/>
                  <a:pt x="131479" y="17544"/>
                </a:cubicBezTo>
                <a:cubicBezTo>
                  <a:pt x="143231" y="26282"/>
                  <a:pt x="151004" y="40625"/>
                  <a:pt x="154620" y="52979"/>
                </a:cubicBezTo>
                <a:cubicBezTo>
                  <a:pt x="158236" y="65333"/>
                  <a:pt x="157634" y="79193"/>
                  <a:pt x="153174" y="91668"/>
                </a:cubicBezTo>
                <a:cubicBezTo>
                  <a:pt x="148715" y="104143"/>
                  <a:pt x="140338" y="119390"/>
                  <a:pt x="127863" y="127827"/>
                </a:cubicBezTo>
                <a:cubicBezTo>
                  <a:pt x="115388" y="136264"/>
                  <a:pt x="94115" y="142531"/>
                  <a:pt x="78326" y="142290"/>
                </a:cubicBezTo>
                <a:cubicBezTo>
                  <a:pt x="62537" y="142049"/>
                  <a:pt x="45121" y="132828"/>
                  <a:pt x="33128" y="126380"/>
                </a:cubicBezTo>
                <a:cubicBezTo>
                  <a:pt x="21136" y="119932"/>
                  <a:pt x="11373" y="116859"/>
                  <a:pt x="6371" y="103601"/>
                </a:cubicBezTo>
                <a:cubicBezTo>
                  <a:pt x="1369" y="90343"/>
                  <a:pt x="-3211" y="62681"/>
                  <a:pt x="3117" y="46832"/>
                </a:cubicBezTo>
                <a:cubicBezTo>
                  <a:pt x="9445" y="30983"/>
                  <a:pt x="30838" y="16219"/>
                  <a:pt x="44337" y="85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37" name="Google Shape;137;p19"/>
          <p:cNvSpPr txBox="1">
            <a:spLocks noGrp="1"/>
          </p:cNvSpPr>
          <p:nvPr>
            <p:ph type="title" idx="2"/>
          </p:nvPr>
        </p:nvSpPr>
        <p:spPr>
          <a:xfrm>
            <a:off x="1051758" y="807402"/>
            <a:ext cx="1827867" cy="1578485"/>
          </a:xfrm>
          <a:prstGeom prst="rect">
            <a:avLst/>
          </a:prstGeom>
          <a:noFill/>
          <a:ln>
            <a:noFill/>
          </a:ln>
        </p:spPr>
        <p:txBody>
          <a:bodyPr spcFirstLastPara="1" wrap="square" lIns="121575" tIns="121575" rIns="121575" bIns="121575" anchor="t" anchorCtr="0">
            <a:noAutofit/>
          </a:bodyPr>
          <a:lstStyle/>
          <a:p>
            <a:pPr marL="0" lvl="0" indent="0" algn="l" rtl="0">
              <a:lnSpc>
                <a:spcPct val="100000"/>
              </a:lnSpc>
              <a:spcBef>
                <a:spcPts val="0"/>
              </a:spcBef>
              <a:spcAft>
                <a:spcPts val="0"/>
              </a:spcAft>
              <a:buSzPts val="6000"/>
              <a:buNone/>
            </a:pPr>
            <a:r>
              <a:rPr lang="en-US"/>
              <a:t>01</a:t>
            </a:r>
            <a:endParaRPr/>
          </a:p>
        </p:txBody>
      </p:sp>
      <p:grpSp>
        <p:nvGrpSpPr>
          <p:cNvPr id="138" name="Google Shape;138;p19"/>
          <p:cNvGrpSpPr/>
          <p:nvPr/>
        </p:nvGrpSpPr>
        <p:grpSpPr>
          <a:xfrm>
            <a:off x="8197653" y="1998143"/>
            <a:ext cx="2843521" cy="3535456"/>
            <a:chOff x="5825079" y="1069131"/>
            <a:chExt cx="2936807" cy="3300312"/>
          </a:xfrm>
        </p:grpSpPr>
        <p:grpSp>
          <p:nvGrpSpPr>
            <p:cNvPr id="139" name="Google Shape;139;p19"/>
            <p:cNvGrpSpPr/>
            <p:nvPr/>
          </p:nvGrpSpPr>
          <p:grpSpPr>
            <a:xfrm flipH="1">
              <a:off x="5825123" y="1069173"/>
              <a:ext cx="2936723" cy="3300217"/>
              <a:chOff x="2591825" y="-149925"/>
              <a:chExt cx="3002256" cy="3373862"/>
            </a:xfrm>
          </p:grpSpPr>
          <p:sp>
            <p:nvSpPr>
              <p:cNvPr id="140" name="Google Shape;140;p19"/>
              <p:cNvSpPr/>
              <p:nvPr/>
            </p:nvSpPr>
            <p:spPr>
              <a:xfrm>
                <a:off x="3313631" y="-149925"/>
                <a:ext cx="629334" cy="617342"/>
              </a:xfrm>
              <a:custGeom>
                <a:avLst/>
                <a:gdLst/>
                <a:ahLst/>
                <a:cxnLst/>
                <a:rect l="l" t="t" r="r" b="b"/>
                <a:pathLst>
                  <a:path w="6560" h="6435" extrusionOk="0">
                    <a:moveTo>
                      <a:pt x="3924" y="1"/>
                    </a:moveTo>
                    <a:cubicBezTo>
                      <a:pt x="3884" y="1"/>
                      <a:pt x="3844" y="8"/>
                      <a:pt x="3806" y="22"/>
                    </a:cubicBezTo>
                    <a:cubicBezTo>
                      <a:pt x="3639" y="111"/>
                      <a:pt x="3609" y="347"/>
                      <a:pt x="3619" y="543"/>
                    </a:cubicBezTo>
                    <a:cubicBezTo>
                      <a:pt x="3649" y="1006"/>
                      <a:pt x="3718" y="1478"/>
                      <a:pt x="3836" y="1999"/>
                    </a:cubicBezTo>
                    <a:cubicBezTo>
                      <a:pt x="3472" y="1537"/>
                      <a:pt x="3049" y="1114"/>
                      <a:pt x="2567" y="760"/>
                    </a:cubicBezTo>
                    <a:cubicBezTo>
                      <a:pt x="2484" y="703"/>
                      <a:pt x="2390" y="670"/>
                      <a:pt x="2296" y="670"/>
                    </a:cubicBezTo>
                    <a:cubicBezTo>
                      <a:pt x="2244" y="670"/>
                      <a:pt x="2193" y="680"/>
                      <a:pt x="2144" y="701"/>
                    </a:cubicBezTo>
                    <a:cubicBezTo>
                      <a:pt x="1879" y="819"/>
                      <a:pt x="1928" y="1153"/>
                      <a:pt x="2026" y="1389"/>
                    </a:cubicBezTo>
                    <a:cubicBezTo>
                      <a:pt x="2183" y="1802"/>
                      <a:pt x="2390" y="2196"/>
                      <a:pt x="2606" y="2678"/>
                    </a:cubicBezTo>
                    <a:cubicBezTo>
                      <a:pt x="2242" y="2245"/>
                      <a:pt x="1770" y="1920"/>
                      <a:pt x="1229" y="1773"/>
                    </a:cubicBezTo>
                    <a:cubicBezTo>
                      <a:pt x="1157" y="1746"/>
                      <a:pt x="1077" y="1728"/>
                      <a:pt x="999" y="1728"/>
                    </a:cubicBezTo>
                    <a:cubicBezTo>
                      <a:pt x="875" y="1728"/>
                      <a:pt x="759" y="1774"/>
                      <a:pt x="698" y="1901"/>
                    </a:cubicBezTo>
                    <a:cubicBezTo>
                      <a:pt x="639" y="2028"/>
                      <a:pt x="649" y="2176"/>
                      <a:pt x="708" y="2284"/>
                    </a:cubicBezTo>
                    <a:cubicBezTo>
                      <a:pt x="993" y="2825"/>
                      <a:pt x="1328" y="3327"/>
                      <a:pt x="1692" y="3868"/>
                    </a:cubicBezTo>
                    <a:cubicBezTo>
                      <a:pt x="1495" y="3799"/>
                      <a:pt x="1338" y="3651"/>
                      <a:pt x="1190" y="3514"/>
                    </a:cubicBezTo>
                    <a:cubicBezTo>
                      <a:pt x="993" y="3346"/>
                      <a:pt x="787" y="3179"/>
                      <a:pt x="502" y="3179"/>
                    </a:cubicBezTo>
                    <a:cubicBezTo>
                      <a:pt x="364" y="3179"/>
                      <a:pt x="246" y="3248"/>
                      <a:pt x="167" y="3346"/>
                    </a:cubicBezTo>
                    <a:cubicBezTo>
                      <a:pt x="0" y="3573"/>
                      <a:pt x="148" y="3848"/>
                      <a:pt x="295" y="4054"/>
                    </a:cubicBezTo>
                    <a:cubicBezTo>
                      <a:pt x="954" y="5018"/>
                      <a:pt x="1829" y="5825"/>
                      <a:pt x="2803" y="6434"/>
                    </a:cubicBezTo>
                    <a:cubicBezTo>
                      <a:pt x="3590" y="5913"/>
                      <a:pt x="4731" y="5677"/>
                      <a:pt x="5340" y="4586"/>
                    </a:cubicBezTo>
                    <a:cubicBezTo>
                      <a:pt x="5803" y="3779"/>
                      <a:pt x="6176" y="2923"/>
                      <a:pt x="6471" y="2058"/>
                    </a:cubicBezTo>
                    <a:cubicBezTo>
                      <a:pt x="6511" y="1930"/>
                      <a:pt x="6560" y="1792"/>
                      <a:pt x="6550" y="1674"/>
                    </a:cubicBezTo>
                    <a:cubicBezTo>
                      <a:pt x="6540" y="1537"/>
                      <a:pt x="6452" y="1409"/>
                      <a:pt x="6324" y="1379"/>
                    </a:cubicBezTo>
                    <a:cubicBezTo>
                      <a:pt x="6305" y="1375"/>
                      <a:pt x="6285" y="1372"/>
                      <a:pt x="6265" y="1372"/>
                    </a:cubicBezTo>
                    <a:cubicBezTo>
                      <a:pt x="6165" y="1372"/>
                      <a:pt x="6062" y="1430"/>
                      <a:pt x="5980" y="1488"/>
                    </a:cubicBezTo>
                    <a:cubicBezTo>
                      <a:pt x="5655" y="1704"/>
                      <a:pt x="5360" y="1989"/>
                      <a:pt x="5075" y="2363"/>
                    </a:cubicBezTo>
                    <a:cubicBezTo>
                      <a:pt x="4927" y="1684"/>
                      <a:pt x="4701" y="1035"/>
                      <a:pt x="4396" y="416"/>
                    </a:cubicBezTo>
                    <a:cubicBezTo>
                      <a:pt x="4337" y="298"/>
                      <a:pt x="4278" y="189"/>
                      <a:pt x="4180" y="101"/>
                    </a:cubicBezTo>
                    <a:cubicBezTo>
                      <a:pt x="4111" y="39"/>
                      <a:pt x="4017" y="1"/>
                      <a:pt x="392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1" name="Google Shape;141;p19"/>
              <p:cNvSpPr/>
              <p:nvPr/>
            </p:nvSpPr>
            <p:spPr>
              <a:xfrm>
                <a:off x="3514517" y="303171"/>
                <a:ext cx="523805" cy="930378"/>
              </a:xfrm>
              <a:custGeom>
                <a:avLst/>
                <a:gdLst/>
                <a:ahLst/>
                <a:cxnLst/>
                <a:rect l="l" t="t" r="r" b="b"/>
                <a:pathLst>
                  <a:path w="5460" h="9698" extrusionOk="0">
                    <a:moveTo>
                      <a:pt x="2971" y="0"/>
                    </a:moveTo>
                    <a:lnTo>
                      <a:pt x="1" y="826"/>
                    </a:lnTo>
                    <a:lnTo>
                      <a:pt x="40" y="1141"/>
                    </a:lnTo>
                    <a:lnTo>
                      <a:pt x="70" y="1289"/>
                    </a:lnTo>
                    <a:lnTo>
                      <a:pt x="424" y="4387"/>
                    </a:lnTo>
                    <a:lnTo>
                      <a:pt x="719" y="6885"/>
                    </a:lnTo>
                    <a:lnTo>
                      <a:pt x="837" y="7937"/>
                    </a:lnTo>
                    <a:lnTo>
                      <a:pt x="916" y="8556"/>
                    </a:lnTo>
                    <a:lnTo>
                      <a:pt x="1053" y="9697"/>
                    </a:lnTo>
                    <a:lnTo>
                      <a:pt x="4613" y="8124"/>
                    </a:lnTo>
                    <a:lnTo>
                      <a:pt x="5459" y="7760"/>
                    </a:lnTo>
                    <a:lnTo>
                      <a:pt x="5351" y="7396"/>
                    </a:lnTo>
                    <a:lnTo>
                      <a:pt x="4554" y="4918"/>
                    </a:lnTo>
                    <a:lnTo>
                      <a:pt x="3964" y="3098"/>
                    </a:lnTo>
                    <a:lnTo>
                      <a:pt x="3030" y="197"/>
                    </a:lnTo>
                    <a:lnTo>
                      <a:pt x="2971"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2" name="Google Shape;142;p19"/>
              <p:cNvSpPr/>
              <p:nvPr/>
            </p:nvSpPr>
            <p:spPr>
              <a:xfrm>
                <a:off x="3555097" y="600374"/>
                <a:ext cx="483225" cy="482169"/>
              </a:xfrm>
              <a:custGeom>
                <a:avLst/>
                <a:gdLst/>
                <a:ahLst/>
                <a:cxnLst/>
                <a:rect l="l" t="t" r="r" b="b"/>
                <a:pathLst>
                  <a:path w="5037" h="5026" extrusionOk="0">
                    <a:moveTo>
                      <a:pt x="3541" y="0"/>
                    </a:moveTo>
                    <a:lnTo>
                      <a:pt x="1" y="1289"/>
                    </a:lnTo>
                    <a:lnTo>
                      <a:pt x="296" y="3787"/>
                    </a:lnTo>
                    <a:lnTo>
                      <a:pt x="414" y="4839"/>
                    </a:lnTo>
                    <a:lnTo>
                      <a:pt x="4190" y="5026"/>
                    </a:lnTo>
                    <a:lnTo>
                      <a:pt x="5036" y="4662"/>
                    </a:lnTo>
                    <a:lnTo>
                      <a:pt x="4928" y="4298"/>
                    </a:lnTo>
                    <a:lnTo>
                      <a:pt x="4131" y="1820"/>
                    </a:lnTo>
                    <a:lnTo>
                      <a:pt x="3541"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3" name="Google Shape;143;p19"/>
              <p:cNvSpPr/>
              <p:nvPr/>
            </p:nvSpPr>
            <p:spPr>
              <a:xfrm>
                <a:off x="3320154" y="1595692"/>
                <a:ext cx="1226721" cy="1628245"/>
              </a:xfrm>
              <a:custGeom>
                <a:avLst/>
                <a:gdLst/>
                <a:ahLst/>
                <a:cxnLst/>
                <a:rect l="l" t="t" r="r" b="b"/>
                <a:pathLst>
                  <a:path w="12787" h="14360" extrusionOk="0">
                    <a:moveTo>
                      <a:pt x="8980" y="1"/>
                    </a:moveTo>
                    <a:lnTo>
                      <a:pt x="3050" y="2322"/>
                    </a:lnTo>
                    <a:lnTo>
                      <a:pt x="1" y="13888"/>
                    </a:lnTo>
                    <a:lnTo>
                      <a:pt x="12786" y="14360"/>
                    </a:lnTo>
                    <a:cubicBezTo>
                      <a:pt x="12786" y="14360"/>
                      <a:pt x="11409" y="7446"/>
                      <a:pt x="9796" y="2332"/>
                    </a:cubicBezTo>
                    <a:cubicBezTo>
                      <a:pt x="9551" y="1535"/>
                      <a:pt x="9275" y="758"/>
                      <a:pt x="898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4" name="Google Shape;144;p19"/>
              <p:cNvSpPr/>
              <p:nvPr/>
            </p:nvSpPr>
            <p:spPr>
              <a:xfrm>
                <a:off x="3903241" y="1595689"/>
                <a:ext cx="356782" cy="223720"/>
              </a:xfrm>
              <a:custGeom>
                <a:avLst/>
                <a:gdLst/>
                <a:ahLst/>
                <a:cxnLst/>
                <a:rect l="l" t="t" r="r" b="b"/>
                <a:pathLst>
                  <a:path w="3719" h="2332" extrusionOk="0">
                    <a:moveTo>
                      <a:pt x="2902" y="1"/>
                    </a:moveTo>
                    <a:lnTo>
                      <a:pt x="1" y="1102"/>
                    </a:lnTo>
                    <a:lnTo>
                      <a:pt x="3718" y="2332"/>
                    </a:lnTo>
                    <a:cubicBezTo>
                      <a:pt x="3473" y="1535"/>
                      <a:pt x="3197" y="748"/>
                      <a:pt x="2902" y="1"/>
                    </a:cubicBezTo>
                    <a:close/>
                  </a:path>
                </a:pathLst>
              </a:custGeom>
              <a:solidFill>
                <a:srgbClr val="D89274"/>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5" name="Google Shape;145;p19"/>
              <p:cNvSpPr/>
              <p:nvPr/>
            </p:nvSpPr>
            <p:spPr>
              <a:xfrm>
                <a:off x="3810856" y="651795"/>
                <a:ext cx="398226" cy="423649"/>
              </a:xfrm>
              <a:custGeom>
                <a:avLst/>
                <a:gdLst/>
                <a:ahLst/>
                <a:cxnLst/>
                <a:rect l="l" t="t" r="r" b="b"/>
                <a:pathLst>
                  <a:path w="4151" h="4416" extrusionOk="0">
                    <a:moveTo>
                      <a:pt x="2122" y="1"/>
                    </a:moveTo>
                    <a:cubicBezTo>
                      <a:pt x="1147" y="1"/>
                      <a:pt x="285" y="846"/>
                      <a:pt x="148" y="1972"/>
                    </a:cubicBezTo>
                    <a:cubicBezTo>
                      <a:pt x="0" y="3182"/>
                      <a:pt x="738" y="4273"/>
                      <a:pt x="1800" y="4401"/>
                    </a:cubicBezTo>
                    <a:cubicBezTo>
                      <a:pt x="1874" y="4411"/>
                      <a:pt x="1947" y="4415"/>
                      <a:pt x="2020" y="4415"/>
                    </a:cubicBezTo>
                    <a:cubicBezTo>
                      <a:pt x="3003" y="4415"/>
                      <a:pt x="3865" y="3570"/>
                      <a:pt x="4003" y="2444"/>
                    </a:cubicBezTo>
                    <a:cubicBezTo>
                      <a:pt x="4150" y="1234"/>
                      <a:pt x="3403" y="143"/>
                      <a:pt x="2341" y="15"/>
                    </a:cubicBezTo>
                    <a:cubicBezTo>
                      <a:pt x="2268" y="5"/>
                      <a:pt x="2195" y="1"/>
                      <a:pt x="2122"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6" name="Google Shape;146;p19"/>
              <p:cNvSpPr/>
              <p:nvPr/>
            </p:nvSpPr>
            <p:spPr>
              <a:xfrm>
                <a:off x="3937201" y="735545"/>
                <a:ext cx="236000" cy="294712"/>
              </a:xfrm>
              <a:custGeom>
                <a:avLst/>
                <a:gdLst/>
                <a:ahLst/>
                <a:cxnLst/>
                <a:rect l="l" t="t" r="r" b="b"/>
                <a:pathLst>
                  <a:path w="2460" h="3072" extrusionOk="0">
                    <a:moveTo>
                      <a:pt x="1309" y="1"/>
                    </a:moveTo>
                    <a:cubicBezTo>
                      <a:pt x="722" y="1"/>
                      <a:pt x="192" y="597"/>
                      <a:pt x="99" y="1394"/>
                    </a:cubicBezTo>
                    <a:cubicBezTo>
                      <a:pt x="1" y="2240"/>
                      <a:pt x="414" y="2987"/>
                      <a:pt x="1043" y="3066"/>
                    </a:cubicBezTo>
                    <a:cubicBezTo>
                      <a:pt x="1075" y="3070"/>
                      <a:pt x="1107" y="3071"/>
                      <a:pt x="1139" y="3071"/>
                    </a:cubicBezTo>
                    <a:cubicBezTo>
                      <a:pt x="1731" y="3071"/>
                      <a:pt x="2259" y="2473"/>
                      <a:pt x="2361" y="1679"/>
                    </a:cubicBezTo>
                    <a:cubicBezTo>
                      <a:pt x="2460" y="824"/>
                      <a:pt x="2037" y="76"/>
                      <a:pt x="1417" y="7"/>
                    </a:cubicBezTo>
                    <a:cubicBezTo>
                      <a:pt x="1381" y="3"/>
                      <a:pt x="1345" y="1"/>
                      <a:pt x="1309"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7" name="Google Shape;147;p19"/>
              <p:cNvSpPr/>
              <p:nvPr/>
            </p:nvSpPr>
            <p:spPr>
              <a:xfrm>
                <a:off x="2907927" y="804714"/>
                <a:ext cx="1408710" cy="1356041"/>
              </a:xfrm>
              <a:custGeom>
                <a:avLst/>
                <a:gdLst/>
                <a:ahLst/>
                <a:cxnLst/>
                <a:rect l="l" t="t" r="r" b="b"/>
                <a:pathLst>
                  <a:path w="14684" h="14135" extrusionOk="0">
                    <a:moveTo>
                      <a:pt x="7289" y="1"/>
                    </a:moveTo>
                    <a:cubicBezTo>
                      <a:pt x="3926" y="1"/>
                      <a:pt x="307" y="1425"/>
                      <a:pt x="167" y="5266"/>
                    </a:cubicBezTo>
                    <a:cubicBezTo>
                      <a:pt x="0" y="10065"/>
                      <a:pt x="2626" y="12819"/>
                      <a:pt x="6324" y="13950"/>
                    </a:cubicBezTo>
                    <a:cubicBezTo>
                      <a:pt x="6737" y="14076"/>
                      <a:pt x="7141" y="14135"/>
                      <a:pt x="7534" y="14135"/>
                    </a:cubicBezTo>
                    <a:cubicBezTo>
                      <a:pt x="10672" y="14135"/>
                      <a:pt x="13122" y="10390"/>
                      <a:pt x="13848" y="7174"/>
                    </a:cubicBezTo>
                    <a:cubicBezTo>
                      <a:pt x="14684" y="3555"/>
                      <a:pt x="14172" y="1578"/>
                      <a:pt x="10455" y="447"/>
                    </a:cubicBezTo>
                    <a:cubicBezTo>
                      <a:pt x="9523" y="162"/>
                      <a:pt x="8421" y="1"/>
                      <a:pt x="7289"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8" name="Google Shape;148;p19"/>
              <p:cNvSpPr/>
              <p:nvPr/>
            </p:nvSpPr>
            <p:spPr>
              <a:xfrm>
                <a:off x="3419255" y="1433944"/>
                <a:ext cx="353904" cy="360044"/>
              </a:xfrm>
              <a:custGeom>
                <a:avLst/>
                <a:gdLst/>
                <a:ahLst/>
                <a:cxnLst/>
                <a:rect l="l" t="t" r="r" b="b"/>
                <a:pathLst>
                  <a:path w="3689" h="3753" extrusionOk="0">
                    <a:moveTo>
                      <a:pt x="2050" y="1"/>
                    </a:moveTo>
                    <a:cubicBezTo>
                      <a:pt x="1307" y="1"/>
                      <a:pt x="585" y="532"/>
                      <a:pt x="325" y="1353"/>
                    </a:cubicBezTo>
                    <a:cubicBezTo>
                      <a:pt x="1" y="2346"/>
                      <a:pt x="453" y="3378"/>
                      <a:pt x="1338" y="3674"/>
                    </a:cubicBezTo>
                    <a:cubicBezTo>
                      <a:pt x="1499" y="3727"/>
                      <a:pt x="1650" y="3753"/>
                      <a:pt x="1793" y="3753"/>
                    </a:cubicBezTo>
                    <a:cubicBezTo>
                      <a:pt x="2437" y="3753"/>
                      <a:pt x="2899" y="3230"/>
                      <a:pt x="3197" y="2385"/>
                    </a:cubicBezTo>
                    <a:cubicBezTo>
                      <a:pt x="3630" y="1244"/>
                      <a:pt x="3689" y="458"/>
                      <a:pt x="2518" y="74"/>
                    </a:cubicBezTo>
                    <a:cubicBezTo>
                      <a:pt x="2364" y="24"/>
                      <a:pt x="2206" y="1"/>
                      <a:pt x="205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49" name="Google Shape;149;p19"/>
              <p:cNvSpPr/>
              <p:nvPr/>
            </p:nvSpPr>
            <p:spPr>
              <a:xfrm>
                <a:off x="3396614" y="1429723"/>
                <a:ext cx="281281" cy="355727"/>
              </a:xfrm>
              <a:custGeom>
                <a:avLst/>
                <a:gdLst/>
                <a:ahLst/>
                <a:cxnLst/>
                <a:rect l="l" t="t" r="r" b="b"/>
                <a:pathLst>
                  <a:path w="2932" h="3708" extrusionOk="0">
                    <a:moveTo>
                      <a:pt x="2118" y="0"/>
                    </a:moveTo>
                    <a:cubicBezTo>
                      <a:pt x="1691" y="0"/>
                      <a:pt x="1257" y="138"/>
                      <a:pt x="896" y="423"/>
                    </a:cubicBezTo>
                    <a:cubicBezTo>
                      <a:pt x="187" y="1013"/>
                      <a:pt x="1" y="2075"/>
                      <a:pt x="482" y="2862"/>
                    </a:cubicBezTo>
                    <a:cubicBezTo>
                      <a:pt x="758" y="3285"/>
                      <a:pt x="1161" y="3580"/>
                      <a:pt x="1604" y="3708"/>
                    </a:cubicBezTo>
                    <a:cubicBezTo>
                      <a:pt x="1220" y="3531"/>
                      <a:pt x="886" y="3216"/>
                      <a:pt x="689" y="2793"/>
                    </a:cubicBezTo>
                    <a:cubicBezTo>
                      <a:pt x="345" y="2055"/>
                      <a:pt x="522" y="1160"/>
                      <a:pt x="1122" y="610"/>
                    </a:cubicBezTo>
                    <a:cubicBezTo>
                      <a:pt x="1501" y="273"/>
                      <a:pt x="1970" y="109"/>
                      <a:pt x="2428" y="109"/>
                    </a:cubicBezTo>
                    <a:cubicBezTo>
                      <a:pt x="2599" y="109"/>
                      <a:pt x="2768" y="132"/>
                      <a:pt x="2931" y="177"/>
                    </a:cubicBezTo>
                    <a:cubicBezTo>
                      <a:pt x="2678" y="60"/>
                      <a:pt x="2399" y="0"/>
                      <a:pt x="2118"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0" name="Google Shape;150;p19"/>
              <p:cNvSpPr/>
              <p:nvPr/>
            </p:nvSpPr>
            <p:spPr>
              <a:xfrm>
                <a:off x="3495714" y="1521148"/>
                <a:ext cx="188800" cy="188800"/>
              </a:xfrm>
              <a:custGeom>
                <a:avLst/>
                <a:gdLst/>
                <a:ahLst/>
                <a:cxnLst/>
                <a:rect l="l" t="t" r="r" b="b"/>
                <a:pathLst>
                  <a:path w="1968" h="1968" extrusionOk="0">
                    <a:moveTo>
                      <a:pt x="984" y="1"/>
                    </a:moveTo>
                    <a:cubicBezTo>
                      <a:pt x="443" y="1"/>
                      <a:pt x="0" y="444"/>
                      <a:pt x="0" y="984"/>
                    </a:cubicBezTo>
                    <a:cubicBezTo>
                      <a:pt x="0" y="1525"/>
                      <a:pt x="443" y="1968"/>
                      <a:pt x="984" y="1968"/>
                    </a:cubicBezTo>
                    <a:cubicBezTo>
                      <a:pt x="1525" y="1968"/>
                      <a:pt x="1967" y="1525"/>
                      <a:pt x="1967" y="984"/>
                    </a:cubicBezTo>
                    <a:cubicBezTo>
                      <a:pt x="1967" y="444"/>
                      <a:pt x="1525" y="1"/>
                      <a:pt x="98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1" name="Google Shape;151;p19"/>
              <p:cNvSpPr/>
              <p:nvPr/>
            </p:nvSpPr>
            <p:spPr>
              <a:xfrm>
                <a:off x="3550396" y="1512706"/>
                <a:ext cx="44418" cy="45377"/>
              </a:xfrm>
              <a:custGeom>
                <a:avLst/>
                <a:gdLst/>
                <a:ahLst/>
                <a:cxnLst/>
                <a:rect l="l" t="t" r="r" b="b"/>
                <a:pathLst>
                  <a:path w="463" h="473" extrusionOk="0">
                    <a:moveTo>
                      <a:pt x="237" y="0"/>
                    </a:moveTo>
                    <a:cubicBezTo>
                      <a:pt x="99" y="0"/>
                      <a:pt x="1" y="109"/>
                      <a:pt x="1" y="236"/>
                    </a:cubicBezTo>
                    <a:cubicBezTo>
                      <a:pt x="1" y="364"/>
                      <a:pt x="99" y="473"/>
                      <a:pt x="237" y="473"/>
                    </a:cubicBezTo>
                    <a:cubicBezTo>
                      <a:pt x="365" y="473"/>
                      <a:pt x="463" y="364"/>
                      <a:pt x="463" y="236"/>
                    </a:cubicBezTo>
                    <a:cubicBezTo>
                      <a:pt x="463" y="109"/>
                      <a:pt x="365" y="0"/>
                      <a:pt x="237"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2" name="Google Shape;152;p19"/>
              <p:cNvSpPr/>
              <p:nvPr/>
            </p:nvSpPr>
            <p:spPr>
              <a:xfrm>
                <a:off x="3632515" y="836084"/>
                <a:ext cx="319943" cy="308623"/>
              </a:xfrm>
              <a:custGeom>
                <a:avLst/>
                <a:gdLst/>
                <a:ahLst/>
                <a:cxnLst/>
                <a:rect l="l" t="t" r="r" b="b"/>
                <a:pathLst>
                  <a:path w="3335" h="3217" extrusionOk="0">
                    <a:moveTo>
                      <a:pt x="1748" y="0"/>
                    </a:moveTo>
                    <a:cubicBezTo>
                      <a:pt x="1135" y="0"/>
                      <a:pt x="575" y="332"/>
                      <a:pt x="335" y="897"/>
                    </a:cubicBezTo>
                    <a:cubicBezTo>
                      <a:pt x="0" y="1684"/>
                      <a:pt x="433" y="2628"/>
                      <a:pt x="1279" y="3011"/>
                    </a:cubicBezTo>
                    <a:cubicBezTo>
                      <a:pt x="1565" y="3140"/>
                      <a:pt x="1808" y="3216"/>
                      <a:pt x="2016" y="3216"/>
                    </a:cubicBezTo>
                    <a:cubicBezTo>
                      <a:pt x="2429" y="3216"/>
                      <a:pt x="2705" y="2914"/>
                      <a:pt x="2921" y="2116"/>
                    </a:cubicBezTo>
                    <a:cubicBezTo>
                      <a:pt x="3216" y="1044"/>
                      <a:pt x="3334" y="543"/>
                      <a:pt x="2479" y="159"/>
                    </a:cubicBezTo>
                    <a:cubicBezTo>
                      <a:pt x="2238" y="51"/>
                      <a:pt x="1989" y="0"/>
                      <a:pt x="1748"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3" name="Google Shape;153;p19"/>
              <p:cNvSpPr/>
              <p:nvPr/>
            </p:nvSpPr>
            <p:spPr>
              <a:xfrm>
                <a:off x="3616495" y="829369"/>
                <a:ext cx="254803" cy="303251"/>
              </a:xfrm>
              <a:custGeom>
                <a:avLst/>
                <a:gdLst/>
                <a:ahLst/>
                <a:cxnLst/>
                <a:rect l="l" t="t" r="r" b="b"/>
                <a:pathLst>
                  <a:path w="2656" h="3161" extrusionOk="0">
                    <a:moveTo>
                      <a:pt x="1701" y="0"/>
                    </a:moveTo>
                    <a:cubicBezTo>
                      <a:pt x="1567" y="0"/>
                      <a:pt x="1432" y="14"/>
                      <a:pt x="1298" y="42"/>
                    </a:cubicBezTo>
                    <a:cubicBezTo>
                      <a:pt x="482" y="219"/>
                      <a:pt x="0" y="947"/>
                      <a:pt x="207" y="1744"/>
                    </a:cubicBezTo>
                    <a:cubicBezTo>
                      <a:pt x="384" y="2403"/>
                      <a:pt x="954" y="2944"/>
                      <a:pt x="1623" y="3160"/>
                    </a:cubicBezTo>
                    <a:cubicBezTo>
                      <a:pt x="1052" y="2885"/>
                      <a:pt x="600" y="2383"/>
                      <a:pt x="482" y="1763"/>
                    </a:cubicBezTo>
                    <a:cubicBezTo>
                      <a:pt x="344" y="1065"/>
                      <a:pt x="728" y="426"/>
                      <a:pt x="1426" y="210"/>
                    </a:cubicBezTo>
                    <a:cubicBezTo>
                      <a:pt x="1612" y="149"/>
                      <a:pt x="1809" y="120"/>
                      <a:pt x="2006" y="120"/>
                    </a:cubicBezTo>
                    <a:cubicBezTo>
                      <a:pt x="2227" y="120"/>
                      <a:pt x="2448" y="157"/>
                      <a:pt x="2655" y="229"/>
                    </a:cubicBezTo>
                    <a:cubicBezTo>
                      <a:pt x="2355" y="82"/>
                      <a:pt x="2030" y="0"/>
                      <a:pt x="1701"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4" name="Google Shape;154;p19"/>
              <p:cNvSpPr/>
              <p:nvPr/>
            </p:nvSpPr>
            <p:spPr>
              <a:xfrm>
                <a:off x="3693817" y="965403"/>
                <a:ext cx="204821" cy="157237"/>
              </a:xfrm>
              <a:custGeom>
                <a:avLst/>
                <a:gdLst/>
                <a:ahLst/>
                <a:cxnLst/>
                <a:rect l="l" t="t" r="r" b="b"/>
                <a:pathLst>
                  <a:path w="2135" h="1639" extrusionOk="0">
                    <a:moveTo>
                      <a:pt x="954" y="1"/>
                    </a:moveTo>
                    <a:cubicBezTo>
                      <a:pt x="579" y="1"/>
                      <a:pt x="243" y="190"/>
                      <a:pt x="138" y="503"/>
                    </a:cubicBezTo>
                    <a:cubicBezTo>
                      <a:pt x="1" y="926"/>
                      <a:pt x="296" y="1408"/>
                      <a:pt x="817" y="1575"/>
                    </a:cubicBezTo>
                    <a:cubicBezTo>
                      <a:pt x="940" y="1618"/>
                      <a:pt x="1065" y="1638"/>
                      <a:pt x="1185" y="1638"/>
                    </a:cubicBezTo>
                    <a:cubicBezTo>
                      <a:pt x="1559" y="1638"/>
                      <a:pt x="1893" y="1444"/>
                      <a:pt x="1997" y="1132"/>
                    </a:cubicBezTo>
                    <a:cubicBezTo>
                      <a:pt x="2135" y="719"/>
                      <a:pt x="1840" y="237"/>
                      <a:pt x="1318" y="60"/>
                    </a:cubicBezTo>
                    <a:cubicBezTo>
                      <a:pt x="1197" y="20"/>
                      <a:pt x="1074" y="1"/>
                      <a:pt x="95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5" name="Google Shape;155;p19"/>
              <p:cNvSpPr/>
              <p:nvPr/>
            </p:nvSpPr>
            <p:spPr>
              <a:xfrm>
                <a:off x="3754160" y="956193"/>
                <a:ext cx="50174" cy="38086"/>
              </a:xfrm>
              <a:custGeom>
                <a:avLst/>
                <a:gdLst/>
                <a:ahLst/>
                <a:cxnLst/>
                <a:rect l="l" t="t" r="r" b="b"/>
                <a:pathLst>
                  <a:path w="523" h="397" extrusionOk="0">
                    <a:moveTo>
                      <a:pt x="253" y="0"/>
                    </a:moveTo>
                    <a:cubicBezTo>
                      <a:pt x="155" y="0"/>
                      <a:pt x="72" y="48"/>
                      <a:pt x="40" y="127"/>
                    </a:cubicBezTo>
                    <a:cubicBezTo>
                      <a:pt x="1" y="225"/>
                      <a:pt x="80" y="343"/>
                      <a:pt x="198" y="382"/>
                    </a:cubicBezTo>
                    <a:cubicBezTo>
                      <a:pt x="228" y="392"/>
                      <a:pt x="257" y="396"/>
                      <a:pt x="285" y="396"/>
                    </a:cubicBezTo>
                    <a:cubicBezTo>
                      <a:pt x="377" y="396"/>
                      <a:pt x="453" y="350"/>
                      <a:pt x="483" y="274"/>
                    </a:cubicBezTo>
                    <a:cubicBezTo>
                      <a:pt x="522" y="176"/>
                      <a:pt x="444" y="48"/>
                      <a:pt x="326" y="9"/>
                    </a:cubicBezTo>
                    <a:cubicBezTo>
                      <a:pt x="301" y="3"/>
                      <a:pt x="276" y="0"/>
                      <a:pt x="253"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6" name="Google Shape;156;p19"/>
              <p:cNvSpPr/>
              <p:nvPr/>
            </p:nvSpPr>
            <p:spPr>
              <a:xfrm>
                <a:off x="3786297" y="1212433"/>
                <a:ext cx="75597" cy="43746"/>
              </a:xfrm>
              <a:custGeom>
                <a:avLst/>
                <a:gdLst/>
                <a:ahLst/>
                <a:cxnLst/>
                <a:rect l="l" t="t" r="r" b="b"/>
                <a:pathLst>
                  <a:path w="788" h="456" extrusionOk="0">
                    <a:moveTo>
                      <a:pt x="350" y="0"/>
                    </a:moveTo>
                    <a:cubicBezTo>
                      <a:pt x="228" y="0"/>
                      <a:pt x="102" y="55"/>
                      <a:pt x="0" y="170"/>
                    </a:cubicBezTo>
                    <a:cubicBezTo>
                      <a:pt x="266" y="219"/>
                      <a:pt x="531" y="318"/>
                      <a:pt x="777" y="455"/>
                    </a:cubicBezTo>
                    <a:cubicBezTo>
                      <a:pt x="787" y="278"/>
                      <a:pt x="679" y="111"/>
                      <a:pt x="512" y="32"/>
                    </a:cubicBezTo>
                    <a:cubicBezTo>
                      <a:pt x="460" y="11"/>
                      <a:pt x="405" y="0"/>
                      <a:pt x="35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7" name="Google Shape;157;p19"/>
              <p:cNvSpPr/>
              <p:nvPr/>
            </p:nvSpPr>
            <p:spPr>
              <a:xfrm>
                <a:off x="3802318" y="1215503"/>
                <a:ext cx="343543" cy="418660"/>
              </a:xfrm>
              <a:custGeom>
                <a:avLst/>
                <a:gdLst/>
                <a:ahLst/>
                <a:cxnLst/>
                <a:rect l="l" t="t" r="r" b="b"/>
                <a:pathLst>
                  <a:path w="3581" h="4364" extrusionOk="0">
                    <a:moveTo>
                      <a:pt x="1564" y="0"/>
                    </a:moveTo>
                    <a:cubicBezTo>
                      <a:pt x="1554" y="69"/>
                      <a:pt x="1525" y="128"/>
                      <a:pt x="1515" y="187"/>
                    </a:cubicBezTo>
                    <a:cubicBezTo>
                      <a:pt x="1210" y="1368"/>
                      <a:pt x="689" y="2499"/>
                      <a:pt x="1" y="3482"/>
                    </a:cubicBezTo>
                    <a:cubicBezTo>
                      <a:pt x="1" y="3561"/>
                      <a:pt x="10" y="3630"/>
                      <a:pt x="10" y="3718"/>
                    </a:cubicBezTo>
                    <a:cubicBezTo>
                      <a:pt x="382" y="4134"/>
                      <a:pt x="925" y="4363"/>
                      <a:pt x="1465" y="4363"/>
                    </a:cubicBezTo>
                    <a:cubicBezTo>
                      <a:pt x="1753" y="4363"/>
                      <a:pt x="2041" y="4298"/>
                      <a:pt x="2302" y="4161"/>
                    </a:cubicBezTo>
                    <a:cubicBezTo>
                      <a:pt x="3099" y="3757"/>
                      <a:pt x="3580" y="2725"/>
                      <a:pt x="3423" y="1790"/>
                    </a:cubicBezTo>
                    <a:cubicBezTo>
                      <a:pt x="3266" y="856"/>
                      <a:pt x="2459" y="99"/>
                      <a:pt x="1564"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8" name="Google Shape;158;p19"/>
              <p:cNvSpPr/>
              <p:nvPr/>
            </p:nvSpPr>
            <p:spPr>
              <a:xfrm>
                <a:off x="3792917" y="1233442"/>
                <a:ext cx="193501" cy="340665"/>
              </a:xfrm>
              <a:custGeom>
                <a:avLst/>
                <a:gdLst/>
                <a:ahLst/>
                <a:cxnLst/>
                <a:rect l="l" t="t" r="r" b="b"/>
                <a:pathLst>
                  <a:path w="2017" h="3551" extrusionOk="0">
                    <a:moveTo>
                      <a:pt x="1613" y="0"/>
                    </a:moveTo>
                    <a:cubicBezTo>
                      <a:pt x="1298" y="1230"/>
                      <a:pt x="757" y="2400"/>
                      <a:pt x="0" y="3423"/>
                    </a:cubicBezTo>
                    <a:cubicBezTo>
                      <a:pt x="49" y="3482"/>
                      <a:pt x="49" y="3482"/>
                      <a:pt x="99" y="3551"/>
                    </a:cubicBezTo>
                    <a:cubicBezTo>
                      <a:pt x="512" y="3433"/>
                      <a:pt x="846" y="3197"/>
                      <a:pt x="1112" y="2911"/>
                    </a:cubicBezTo>
                    <a:cubicBezTo>
                      <a:pt x="1426" y="2548"/>
                      <a:pt x="1643" y="2105"/>
                      <a:pt x="1800" y="1662"/>
                    </a:cubicBezTo>
                    <a:cubicBezTo>
                      <a:pt x="1918" y="1328"/>
                      <a:pt x="2016" y="974"/>
                      <a:pt x="1947" y="600"/>
                    </a:cubicBezTo>
                    <a:cubicBezTo>
                      <a:pt x="1908" y="384"/>
                      <a:pt x="1790" y="158"/>
                      <a:pt x="1613"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59" name="Google Shape;159;p19"/>
              <p:cNvSpPr/>
              <p:nvPr/>
            </p:nvSpPr>
            <p:spPr>
              <a:xfrm>
                <a:off x="3200333" y="1409865"/>
                <a:ext cx="158676" cy="343543"/>
              </a:xfrm>
              <a:custGeom>
                <a:avLst/>
                <a:gdLst/>
                <a:ahLst/>
                <a:cxnLst/>
                <a:rect l="l" t="t" r="r" b="b"/>
                <a:pathLst>
                  <a:path w="1654" h="3581" extrusionOk="0">
                    <a:moveTo>
                      <a:pt x="1508" y="1"/>
                    </a:moveTo>
                    <a:cubicBezTo>
                      <a:pt x="1034" y="1"/>
                      <a:pt x="565" y="298"/>
                      <a:pt x="306" y="709"/>
                    </a:cubicBezTo>
                    <a:cubicBezTo>
                      <a:pt x="21" y="1161"/>
                      <a:pt x="1" y="1751"/>
                      <a:pt x="158" y="2253"/>
                    </a:cubicBezTo>
                    <a:cubicBezTo>
                      <a:pt x="316" y="2774"/>
                      <a:pt x="660" y="3207"/>
                      <a:pt x="1171" y="3580"/>
                    </a:cubicBezTo>
                    <a:cubicBezTo>
                      <a:pt x="857" y="3010"/>
                      <a:pt x="748" y="2321"/>
                      <a:pt x="847" y="1663"/>
                    </a:cubicBezTo>
                    <a:cubicBezTo>
                      <a:pt x="965" y="1013"/>
                      <a:pt x="1289" y="384"/>
                      <a:pt x="1653" y="10"/>
                    </a:cubicBezTo>
                    <a:cubicBezTo>
                      <a:pt x="1605" y="4"/>
                      <a:pt x="1557" y="1"/>
                      <a:pt x="1508"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0" name="Google Shape;160;p19"/>
              <p:cNvSpPr/>
              <p:nvPr/>
            </p:nvSpPr>
            <p:spPr>
              <a:xfrm>
                <a:off x="3351333" y="861410"/>
                <a:ext cx="160499" cy="253268"/>
              </a:xfrm>
              <a:custGeom>
                <a:avLst/>
                <a:gdLst/>
                <a:ahLst/>
                <a:cxnLst/>
                <a:rect l="l" t="t" r="r" b="b"/>
                <a:pathLst>
                  <a:path w="1673" h="2640" extrusionOk="0">
                    <a:moveTo>
                      <a:pt x="1463" y="1"/>
                    </a:moveTo>
                    <a:cubicBezTo>
                      <a:pt x="1026" y="1"/>
                      <a:pt x="564" y="46"/>
                      <a:pt x="276" y="367"/>
                    </a:cubicBezTo>
                    <a:cubicBezTo>
                      <a:pt x="1" y="682"/>
                      <a:pt x="1" y="1184"/>
                      <a:pt x="168" y="1577"/>
                    </a:cubicBezTo>
                    <a:cubicBezTo>
                      <a:pt x="345" y="1970"/>
                      <a:pt x="659" y="2285"/>
                      <a:pt x="1141" y="2639"/>
                    </a:cubicBezTo>
                    <a:cubicBezTo>
                      <a:pt x="866" y="2216"/>
                      <a:pt x="758" y="1675"/>
                      <a:pt x="846" y="1184"/>
                    </a:cubicBezTo>
                    <a:cubicBezTo>
                      <a:pt x="935" y="692"/>
                      <a:pt x="1240" y="239"/>
                      <a:pt x="1672" y="3"/>
                    </a:cubicBezTo>
                    <a:cubicBezTo>
                      <a:pt x="1604" y="2"/>
                      <a:pt x="1534" y="1"/>
                      <a:pt x="1463"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1" name="Google Shape;161;p19"/>
              <p:cNvSpPr/>
              <p:nvPr/>
            </p:nvSpPr>
            <p:spPr>
              <a:xfrm>
                <a:off x="2591825" y="505975"/>
                <a:ext cx="1262505" cy="1692773"/>
              </a:xfrm>
              <a:custGeom>
                <a:avLst/>
                <a:gdLst/>
                <a:ahLst/>
                <a:cxnLst/>
                <a:rect l="l" t="t" r="r" b="b"/>
                <a:pathLst>
                  <a:path w="13160" h="17645" extrusionOk="0">
                    <a:moveTo>
                      <a:pt x="4495" y="1"/>
                    </a:moveTo>
                    <a:cubicBezTo>
                      <a:pt x="3295" y="955"/>
                      <a:pt x="2538" y="2420"/>
                      <a:pt x="2400" y="4072"/>
                    </a:cubicBezTo>
                    <a:cubicBezTo>
                      <a:pt x="1987" y="4033"/>
                      <a:pt x="1613" y="3787"/>
                      <a:pt x="1250" y="3551"/>
                    </a:cubicBezTo>
                    <a:lnTo>
                      <a:pt x="1250" y="3551"/>
                    </a:lnTo>
                    <a:cubicBezTo>
                      <a:pt x="404" y="5774"/>
                      <a:pt x="758" y="8764"/>
                      <a:pt x="1505" y="11016"/>
                    </a:cubicBezTo>
                    <a:cubicBezTo>
                      <a:pt x="1053" y="10819"/>
                      <a:pt x="522" y="10642"/>
                      <a:pt x="1" y="10465"/>
                    </a:cubicBezTo>
                    <a:lnTo>
                      <a:pt x="1" y="10465"/>
                    </a:lnTo>
                    <a:cubicBezTo>
                      <a:pt x="168" y="11301"/>
                      <a:pt x="453" y="12107"/>
                      <a:pt x="827" y="12874"/>
                    </a:cubicBezTo>
                    <a:cubicBezTo>
                      <a:pt x="1338" y="13868"/>
                      <a:pt x="2026" y="14763"/>
                      <a:pt x="2843" y="15510"/>
                    </a:cubicBezTo>
                    <a:cubicBezTo>
                      <a:pt x="4817" y="16878"/>
                      <a:pt x="7131" y="17644"/>
                      <a:pt x="9592" y="17644"/>
                    </a:cubicBezTo>
                    <a:cubicBezTo>
                      <a:pt x="9607" y="17644"/>
                      <a:pt x="9623" y="17644"/>
                      <a:pt x="9639" y="17644"/>
                    </a:cubicBezTo>
                    <a:cubicBezTo>
                      <a:pt x="9865" y="17261"/>
                      <a:pt x="10160" y="16907"/>
                      <a:pt x="10416" y="16484"/>
                    </a:cubicBezTo>
                    <a:cubicBezTo>
                      <a:pt x="8340" y="15254"/>
                      <a:pt x="6334" y="13887"/>
                      <a:pt x="4446" y="12393"/>
                    </a:cubicBezTo>
                    <a:cubicBezTo>
                      <a:pt x="4918" y="9560"/>
                      <a:pt x="5783" y="6639"/>
                      <a:pt x="6934" y="3836"/>
                    </a:cubicBezTo>
                    <a:cubicBezTo>
                      <a:pt x="8518" y="3351"/>
                      <a:pt x="9672" y="3151"/>
                      <a:pt x="10791" y="3151"/>
                    </a:cubicBezTo>
                    <a:cubicBezTo>
                      <a:pt x="11554" y="3151"/>
                      <a:pt x="12302" y="3244"/>
                      <a:pt x="13159" y="3404"/>
                    </a:cubicBezTo>
                    <a:cubicBezTo>
                      <a:pt x="11449" y="2828"/>
                      <a:pt x="9512" y="2548"/>
                      <a:pt x="7906" y="2548"/>
                    </a:cubicBezTo>
                    <a:cubicBezTo>
                      <a:pt x="7480" y="2548"/>
                      <a:pt x="7077" y="2568"/>
                      <a:pt x="6708" y="2607"/>
                    </a:cubicBezTo>
                    <a:cubicBezTo>
                      <a:pt x="6531" y="2351"/>
                      <a:pt x="6314" y="2017"/>
                      <a:pt x="6069" y="1673"/>
                    </a:cubicBezTo>
                    <a:cubicBezTo>
                      <a:pt x="5577" y="994"/>
                      <a:pt x="4987" y="286"/>
                      <a:pt x="4495"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2" name="Google Shape;162;p19"/>
              <p:cNvSpPr/>
              <p:nvPr/>
            </p:nvSpPr>
            <p:spPr>
              <a:xfrm>
                <a:off x="2591825" y="505975"/>
                <a:ext cx="582230" cy="1235163"/>
              </a:xfrm>
              <a:custGeom>
                <a:avLst/>
                <a:gdLst/>
                <a:ahLst/>
                <a:cxnLst/>
                <a:rect l="l" t="t" r="r" b="b"/>
                <a:pathLst>
                  <a:path w="6069" h="12875" extrusionOk="0">
                    <a:moveTo>
                      <a:pt x="4495" y="1"/>
                    </a:moveTo>
                    <a:cubicBezTo>
                      <a:pt x="3295" y="955"/>
                      <a:pt x="2538" y="2420"/>
                      <a:pt x="2400" y="4072"/>
                    </a:cubicBezTo>
                    <a:cubicBezTo>
                      <a:pt x="1987" y="4033"/>
                      <a:pt x="1613" y="3787"/>
                      <a:pt x="1250" y="3551"/>
                    </a:cubicBezTo>
                    <a:lnTo>
                      <a:pt x="1250" y="3551"/>
                    </a:lnTo>
                    <a:cubicBezTo>
                      <a:pt x="404" y="5774"/>
                      <a:pt x="758" y="8764"/>
                      <a:pt x="1505" y="11016"/>
                    </a:cubicBezTo>
                    <a:cubicBezTo>
                      <a:pt x="1053" y="10819"/>
                      <a:pt x="522" y="10642"/>
                      <a:pt x="1" y="10465"/>
                    </a:cubicBezTo>
                    <a:lnTo>
                      <a:pt x="1" y="10465"/>
                    </a:lnTo>
                    <a:cubicBezTo>
                      <a:pt x="168" y="11301"/>
                      <a:pt x="453" y="12107"/>
                      <a:pt x="827" y="12874"/>
                    </a:cubicBezTo>
                    <a:cubicBezTo>
                      <a:pt x="699" y="12383"/>
                      <a:pt x="620" y="11871"/>
                      <a:pt x="630" y="11370"/>
                    </a:cubicBezTo>
                    <a:lnTo>
                      <a:pt x="630" y="11370"/>
                    </a:lnTo>
                    <a:cubicBezTo>
                      <a:pt x="1210" y="11458"/>
                      <a:pt x="1781" y="11645"/>
                      <a:pt x="2302" y="11901"/>
                    </a:cubicBezTo>
                    <a:cubicBezTo>
                      <a:pt x="1722" y="9609"/>
                      <a:pt x="1505" y="7239"/>
                      <a:pt x="1751" y="4643"/>
                    </a:cubicBezTo>
                    <a:lnTo>
                      <a:pt x="1751" y="4643"/>
                    </a:lnTo>
                    <a:cubicBezTo>
                      <a:pt x="2095" y="4859"/>
                      <a:pt x="2440" y="5075"/>
                      <a:pt x="2784" y="5302"/>
                    </a:cubicBezTo>
                    <a:cubicBezTo>
                      <a:pt x="2626" y="3561"/>
                      <a:pt x="3285" y="1771"/>
                      <a:pt x="4534" y="551"/>
                    </a:cubicBezTo>
                    <a:cubicBezTo>
                      <a:pt x="5046" y="925"/>
                      <a:pt x="5547" y="1299"/>
                      <a:pt x="6069" y="1673"/>
                    </a:cubicBezTo>
                    <a:cubicBezTo>
                      <a:pt x="5577" y="994"/>
                      <a:pt x="4987" y="286"/>
                      <a:pt x="4495"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3" name="Google Shape;163;p19"/>
              <p:cNvSpPr/>
              <p:nvPr/>
            </p:nvSpPr>
            <p:spPr>
              <a:xfrm>
                <a:off x="3367354" y="2009356"/>
                <a:ext cx="439766" cy="409163"/>
              </a:xfrm>
              <a:custGeom>
                <a:avLst/>
                <a:gdLst/>
                <a:ahLst/>
                <a:cxnLst/>
                <a:rect l="l" t="t" r="r" b="b"/>
                <a:pathLst>
                  <a:path w="4584" h="4265" extrusionOk="0">
                    <a:moveTo>
                      <a:pt x="2534" y="1"/>
                    </a:moveTo>
                    <a:cubicBezTo>
                      <a:pt x="1848" y="1"/>
                      <a:pt x="1138" y="370"/>
                      <a:pt x="689" y="1039"/>
                    </a:cubicBezTo>
                    <a:cubicBezTo>
                      <a:pt x="1" y="2052"/>
                      <a:pt x="168" y="3360"/>
                      <a:pt x="1053" y="3960"/>
                    </a:cubicBezTo>
                    <a:cubicBezTo>
                      <a:pt x="1353" y="4167"/>
                      <a:pt x="1699" y="4265"/>
                      <a:pt x="2051" y="4265"/>
                    </a:cubicBezTo>
                    <a:cubicBezTo>
                      <a:pt x="2737" y="4265"/>
                      <a:pt x="3450" y="3892"/>
                      <a:pt x="3905" y="3222"/>
                    </a:cubicBezTo>
                    <a:cubicBezTo>
                      <a:pt x="4584" y="2209"/>
                      <a:pt x="4426" y="901"/>
                      <a:pt x="3531" y="301"/>
                    </a:cubicBezTo>
                    <a:cubicBezTo>
                      <a:pt x="3231" y="98"/>
                      <a:pt x="2886" y="1"/>
                      <a:pt x="253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4" name="Google Shape;164;p19"/>
              <p:cNvSpPr/>
              <p:nvPr/>
            </p:nvSpPr>
            <p:spPr>
              <a:xfrm>
                <a:off x="3484394" y="2114595"/>
                <a:ext cx="272743" cy="273607"/>
              </a:xfrm>
              <a:custGeom>
                <a:avLst/>
                <a:gdLst/>
                <a:ahLst/>
                <a:cxnLst/>
                <a:rect l="l" t="t" r="r" b="b"/>
                <a:pathLst>
                  <a:path w="2843" h="2852" extrusionOk="0">
                    <a:moveTo>
                      <a:pt x="1775" y="1"/>
                    </a:moveTo>
                    <a:cubicBezTo>
                      <a:pt x="1325" y="1"/>
                      <a:pt x="817" y="285"/>
                      <a:pt x="482" y="788"/>
                    </a:cubicBezTo>
                    <a:cubicBezTo>
                      <a:pt x="0" y="1496"/>
                      <a:pt x="40" y="2352"/>
                      <a:pt x="551" y="2706"/>
                    </a:cubicBezTo>
                    <a:cubicBezTo>
                      <a:pt x="704" y="2805"/>
                      <a:pt x="878" y="2852"/>
                      <a:pt x="1061" y="2852"/>
                    </a:cubicBezTo>
                    <a:cubicBezTo>
                      <a:pt x="1514" y="2852"/>
                      <a:pt x="2017" y="2564"/>
                      <a:pt x="2361" y="2066"/>
                    </a:cubicBezTo>
                    <a:cubicBezTo>
                      <a:pt x="2842" y="1348"/>
                      <a:pt x="2803" y="503"/>
                      <a:pt x="2282" y="149"/>
                    </a:cubicBezTo>
                    <a:cubicBezTo>
                      <a:pt x="2133" y="49"/>
                      <a:pt x="1959" y="1"/>
                      <a:pt x="1775"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5" name="Google Shape;165;p19"/>
              <p:cNvSpPr/>
              <p:nvPr/>
            </p:nvSpPr>
            <p:spPr>
              <a:xfrm>
                <a:off x="5057133" y="1530933"/>
                <a:ext cx="536948" cy="626551"/>
              </a:xfrm>
              <a:custGeom>
                <a:avLst/>
                <a:gdLst/>
                <a:ahLst/>
                <a:cxnLst/>
                <a:rect l="l" t="t" r="r" b="b"/>
                <a:pathLst>
                  <a:path w="5597" h="6531" extrusionOk="0">
                    <a:moveTo>
                      <a:pt x="2340" y="0"/>
                    </a:moveTo>
                    <a:cubicBezTo>
                      <a:pt x="2268" y="0"/>
                      <a:pt x="2194" y="24"/>
                      <a:pt x="2135" y="56"/>
                    </a:cubicBezTo>
                    <a:cubicBezTo>
                      <a:pt x="2017" y="125"/>
                      <a:pt x="1938" y="233"/>
                      <a:pt x="1860" y="342"/>
                    </a:cubicBezTo>
                    <a:cubicBezTo>
                      <a:pt x="1329" y="1109"/>
                      <a:pt x="876" y="1915"/>
                      <a:pt x="512" y="2761"/>
                    </a:cubicBezTo>
                    <a:cubicBezTo>
                      <a:pt x="1" y="3912"/>
                      <a:pt x="493" y="4974"/>
                      <a:pt x="532" y="5938"/>
                    </a:cubicBezTo>
                    <a:cubicBezTo>
                      <a:pt x="1531" y="6341"/>
                      <a:pt x="2616" y="6531"/>
                      <a:pt x="3698" y="6531"/>
                    </a:cubicBezTo>
                    <a:cubicBezTo>
                      <a:pt x="3777" y="6531"/>
                      <a:pt x="3856" y="6530"/>
                      <a:pt x="3935" y="6528"/>
                    </a:cubicBezTo>
                    <a:cubicBezTo>
                      <a:pt x="4200" y="6518"/>
                      <a:pt x="4515" y="6469"/>
                      <a:pt x="4594" y="6193"/>
                    </a:cubicBezTo>
                    <a:cubicBezTo>
                      <a:pt x="4623" y="6065"/>
                      <a:pt x="4594" y="5938"/>
                      <a:pt x="4515" y="5819"/>
                    </a:cubicBezTo>
                    <a:cubicBezTo>
                      <a:pt x="4358" y="5593"/>
                      <a:pt x="4102" y="5515"/>
                      <a:pt x="3836" y="5465"/>
                    </a:cubicBezTo>
                    <a:cubicBezTo>
                      <a:pt x="3630" y="5416"/>
                      <a:pt x="3423" y="5377"/>
                      <a:pt x="3246" y="5269"/>
                    </a:cubicBezTo>
                    <a:cubicBezTo>
                      <a:pt x="3905" y="5239"/>
                      <a:pt x="4505" y="5210"/>
                      <a:pt x="5105" y="5111"/>
                    </a:cubicBezTo>
                    <a:cubicBezTo>
                      <a:pt x="5243" y="5092"/>
                      <a:pt x="5361" y="5013"/>
                      <a:pt x="5430" y="4895"/>
                    </a:cubicBezTo>
                    <a:cubicBezTo>
                      <a:pt x="5538" y="4679"/>
                      <a:pt x="5380" y="4511"/>
                      <a:pt x="5213" y="4384"/>
                    </a:cubicBezTo>
                    <a:cubicBezTo>
                      <a:pt x="4771" y="4059"/>
                      <a:pt x="4220" y="3862"/>
                      <a:pt x="3669" y="3833"/>
                    </a:cubicBezTo>
                    <a:cubicBezTo>
                      <a:pt x="4171" y="3695"/>
                      <a:pt x="4613" y="3636"/>
                      <a:pt x="5046" y="3518"/>
                    </a:cubicBezTo>
                    <a:cubicBezTo>
                      <a:pt x="5292" y="3439"/>
                      <a:pt x="5597" y="3292"/>
                      <a:pt x="5528" y="2997"/>
                    </a:cubicBezTo>
                    <a:cubicBezTo>
                      <a:pt x="5489" y="2849"/>
                      <a:pt x="5380" y="2741"/>
                      <a:pt x="5233" y="2692"/>
                    </a:cubicBezTo>
                    <a:cubicBezTo>
                      <a:pt x="4663" y="2515"/>
                      <a:pt x="4072" y="2417"/>
                      <a:pt x="3482" y="2417"/>
                    </a:cubicBezTo>
                    <a:cubicBezTo>
                      <a:pt x="3964" y="2181"/>
                      <a:pt x="4377" y="1964"/>
                      <a:pt x="4771" y="1709"/>
                    </a:cubicBezTo>
                    <a:cubicBezTo>
                      <a:pt x="4948" y="1591"/>
                      <a:pt x="5115" y="1433"/>
                      <a:pt x="5085" y="1246"/>
                    </a:cubicBezTo>
                    <a:cubicBezTo>
                      <a:pt x="5056" y="1118"/>
                      <a:pt x="4938" y="1020"/>
                      <a:pt x="4810" y="991"/>
                    </a:cubicBezTo>
                    <a:cubicBezTo>
                      <a:pt x="4772" y="985"/>
                      <a:pt x="4735" y="983"/>
                      <a:pt x="4698" y="983"/>
                    </a:cubicBezTo>
                    <a:cubicBezTo>
                      <a:pt x="4605" y="983"/>
                      <a:pt x="4516" y="999"/>
                      <a:pt x="4417" y="1020"/>
                    </a:cubicBezTo>
                    <a:cubicBezTo>
                      <a:pt x="3738" y="1148"/>
                      <a:pt x="3089" y="1364"/>
                      <a:pt x="2460" y="1640"/>
                    </a:cubicBezTo>
                    <a:cubicBezTo>
                      <a:pt x="2597" y="1197"/>
                      <a:pt x="2637" y="794"/>
                      <a:pt x="2627" y="401"/>
                    </a:cubicBezTo>
                    <a:cubicBezTo>
                      <a:pt x="2607" y="283"/>
                      <a:pt x="2597" y="145"/>
                      <a:pt x="2499" y="56"/>
                    </a:cubicBezTo>
                    <a:cubicBezTo>
                      <a:pt x="2454" y="16"/>
                      <a:pt x="2398" y="0"/>
                      <a:pt x="234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6" name="Google Shape;166;p19"/>
              <p:cNvSpPr/>
              <p:nvPr/>
            </p:nvSpPr>
            <p:spPr>
              <a:xfrm>
                <a:off x="4297625" y="1769329"/>
                <a:ext cx="908696" cy="543568"/>
              </a:xfrm>
              <a:custGeom>
                <a:avLst/>
                <a:gdLst/>
                <a:ahLst/>
                <a:cxnLst/>
                <a:rect l="l" t="t" r="r" b="b"/>
                <a:pathLst>
                  <a:path w="9472" h="5666" extrusionOk="0">
                    <a:moveTo>
                      <a:pt x="8852" y="0"/>
                    </a:moveTo>
                    <a:lnTo>
                      <a:pt x="8537" y="50"/>
                    </a:lnTo>
                    <a:lnTo>
                      <a:pt x="2823" y="895"/>
                    </a:lnTo>
                    <a:lnTo>
                      <a:pt x="1151" y="1151"/>
                    </a:lnTo>
                    <a:lnTo>
                      <a:pt x="1" y="1309"/>
                    </a:lnTo>
                    <a:lnTo>
                      <a:pt x="2096" y="5665"/>
                    </a:lnTo>
                    <a:lnTo>
                      <a:pt x="2450" y="5537"/>
                    </a:lnTo>
                    <a:lnTo>
                      <a:pt x="4908" y="4672"/>
                    </a:lnTo>
                    <a:lnTo>
                      <a:pt x="8478" y="3403"/>
                    </a:lnTo>
                    <a:lnTo>
                      <a:pt x="9472" y="3049"/>
                    </a:lnTo>
                    <a:lnTo>
                      <a:pt x="8852"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7" name="Google Shape;167;p19"/>
              <p:cNvSpPr/>
              <p:nvPr/>
            </p:nvSpPr>
            <p:spPr>
              <a:xfrm>
                <a:off x="4408045" y="1855190"/>
                <a:ext cx="360524" cy="445426"/>
              </a:xfrm>
              <a:custGeom>
                <a:avLst/>
                <a:gdLst/>
                <a:ahLst/>
                <a:cxnLst/>
                <a:rect l="l" t="t" r="r" b="b"/>
                <a:pathLst>
                  <a:path w="3758" h="4643" extrusionOk="0">
                    <a:moveTo>
                      <a:pt x="1672" y="0"/>
                    </a:moveTo>
                    <a:lnTo>
                      <a:pt x="0" y="256"/>
                    </a:lnTo>
                    <a:lnTo>
                      <a:pt x="1299" y="4642"/>
                    </a:lnTo>
                    <a:lnTo>
                      <a:pt x="3757" y="3777"/>
                    </a:lnTo>
                    <a:lnTo>
                      <a:pt x="1672"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68" name="Google Shape;168;p19"/>
              <p:cNvSpPr/>
              <p:nvPr/>
            </p:nvSpPr>
            <p:spPr>
              <a:xfrm>
                <a:off x="3891057" y="1828808"/>
                <a:ext cx="779376" cy="654277"/>
              </a:xfrm>
              <a:custGeom>
                <a:avLst/>
                <a:gdLst/>
                <a:ahLst/>
                <a:cxnLst/>
                <a:rect l="l" t="t" r="r" b="b"/>
                <a:pathLst>
                  <a:path w="8124" h="6820" extrusionOk="0">
                    <a:moveTo>
                      <a:pt x="6491" y="0"/>
                    </a:moveTo>
                    <a:lnTo>
                      <a:pt x="3009" y="561"/>
                    </a:lnTo>
                    <a:cubicBezTo>
                      <a:pt x="1141" y="866"/>
                      <a:pt x="0" y="2852"/>
                      <a:pt x="629" y="4711"/>
                    </a:cubicBezTo>
                    <a:cubicBezTo>
                      <a:pt x="1069" y="6007"/>
                      <a:pt x="2248" y="6819"/>
                      <a:pt x="3500" y="6819"/>
                    </a:cubicBezTo>
                    <a:cubicBezTo>
                      <a:pt x="3843" y="6819"/>
                      <a:pt x="4193" y="6758"/>
                      <a:pt x="4534" y="6629"/>
                    </a:cubicBezTo>
                    <a:lnTo>
                      <a:pt x="8124" y="5291"/>
                    </a:lnTo>
                    <a:lnTo>
                      <a:pt x="6491"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169" name="Google Shape;169;p19"/>
            <p:cNvGrpSpPr/>
            <p:nvPr/>
          </p:nvGrpSpPr>
          <p:grpSpPr>
            <a:xfrm flipH="1">
              <a:off x="5825079" y="1069131"/>
              <a:ext cx="2936807" cy="3300312"/>
              <a:chOff x="2591825" y="-149925"/>
              <a:chExt cx="3002256" cy="3373862"/>
            </a:xfrm>
          </p:grpSpPr>
          <p:sp>
            <p:nvSpPr>
              <p:cNvPr id="170" name="Google Shape;170;p19"/>
              <p:cNvSpPr/>
              <p:nvPr/>
            </p:nvSpPr>
            <p:spPr>
              <a:xfrm>
                <a:off x="3313631" y="-149925"/>
                <a:ext cx="629334" cy="617342"/>
              </a:xfrm>
              <a:custGeom>
                <a:avLst/>
                <a:gdLst/>
                <a:ahLst/>
                <a:cxnLst/>
                <a:rect l="l" t="t" r="r" b="b"/>
                <a:pathLst>
                  <a:path w="6560" h="6435" extrusionOk="0">
                    <a:moveTo>
                      <a:pt x="3924" y="1"/>
                    </a:moveTo>
                    <a:cubicBezTo>
                      <a:pt x="3884" y="1"/>
                      <a:pt x="3844" y="8"/>
                      <a:pt x="3806" y="22"/>
                    </a:cubicBezTo>
                    <a:cubicBezTo>
                      <a:pt x="3639" y="111"/>
                      <a:pt x="3609" y="347"/>
                      <a:pt x="3619" y="543"/>
                    </a:cubicBezTo>
                    <a:cubicBezTo>
                      <a:pt x="3649" y="1006"/>
                      <a:pt x="3718" y="1478"/>
                      <a:pt x="3836" y="1999"/>
                    </a:cubicBezTo>
                    <a:cubicBezTo>
                      <a:pt x="3472" y="1537"/>
                      <a:pt x="3049" y="1114"/>
                      <a:pt x="2567" y="760"/>
                    </a:cubicBezTo>
                    <a:cubicBezTo>
                      <a:pt x="2484" y="703"/>
                      <a:pt x="2390" y="670"/>
                      <a:pt x="2296" y="670"/>
                    </a:cubicBezTo>
                    <a:cubicBezTo>
                      <a:pt x="2244" y="670"/>
                      <a:pt x="2193" y="680"/>
                      <a:pt x="2144" y="701"/>
                    </a:cubicBezTo>
                    <a:cubicBezTo>
                      <a:pt x="1879" y="819"/>
                      <a:pt x="1928" y="1153"/>
                      <a:pt x="2026" y="1389"/>
                    </a:cubicBezTo>
                    <a:cubicBezTo>
                      <a:pt x="2183" y="1802"/>
                      <a:pt x="2390" y="2196"/>
                      <a:pt x="2606" y="2678"/>
                    </a:cubicBezTo>
                    <a:cubicBezTo>
                      <a:pt x="2242" y="2245"/>
                      <a:pt x="1770" y="1920"/>
                      <a:pt x="1229" y="1773"/>
                    </a:cubicBezTo>
                    <a:cubicBezTo>
                      <a:pt x="1157" y="1746"/>
                      <a:pt x="1077" y="1728"/>
                      <a:pt x="999" y="1728"/>
                    </a:cubicBezTo>
                    <a:cubicBezTo>
                      <a:pt x="875" y="1728"/>
                      <a:pt x="759" y="1774"/>
                      <a:pt x="698" y="1901"/>
                    </a:cubicBezTo>
                    <a:cubicBezTo>
                      <a:pt x="639" y="2028"/>
                      <a:pt x="649" y="2176"/>
                      <a:pt x="708" y="2284"/>
                    </a:cubicBezTo>
                    <a:cubicBezTo>
                      <a:pt x="993" y="2825"/>
                      <a:pt x="1328" y="3327"/>
                      <a:pt x="1692" y="3868"/>
                    </a:cubicBezTo>
                    <a:cubicBezTo>
                      <a:pt x="1495" y="3799"/>
                      <a:pt x="1338" y="3651"/>
                      <a:pt x="1190" y="3514"/>
                    </a:cubicBezTo>
                    <a:cubicBezTo>
                      <a:pt x="993" y="3346"/>
                      <a:pt x="787" y="3179"/>
                      <a:pt x="502" y="3179"/>
                    </a:cubicBezTo>
                    <a:cubicBezTo>
                      <a:pt x="364" y="3179"/>
                      <a:pt x="246" y="3248"/>
                      <a:pt x="167" y="3346"/>
                    </a:cubicBezTo>
                    <a:cubicBezTo>
                      <a:pt x="0" y="3573"/>
                      <a:pt x="148" y="3848"/>
                      <a:pt x="295" y="4054"/>
                    </a:cubicBezTo>
                    <a:cubicBezTo>
                      <a:pt x="954" y="5018"/>
                      <a:pt x="1829" y="5825"/>
                      <a:pt x="2803" y="6434"/>
                    </a:cubicBezTo>
                    <a:cubicBezTo>
                      <a:pt x="3590" y="5913"/>
                      <a:pt x="4731" y="5677"/>
                      <a:pt x="5340" y="4586"/>
                    </a:cubicBezTo>
                    <a:cubicBezTo>
                      <a:pt x="5803" y="3779"/>
                      <a:pt x="6176" y="2923"/>
                      <a:pt x="6471" y="2058"/>
                    </a:cubicBezTo>
                    <a:cubicBezTo>
                      <a:pt x="6511" y="1930"/>
                      <a:pt x="6560" y="1792"/>
                      <a:pt x="6550" y="1674"/>
                    </a:cubicBezTo>
                    <a:cubicBezTo>
                      <a:pt x="6540" y="1537"/>
                      <a:pt x="6452" y="1409"/>
                      <a:pt x="6324" y="1379"/>
                    </a:cubicBezTo>
                    <a:cubicBezTo>
                      <a:pt x="6305" y="1375"/>
                      <a:pt x="6285" y="1372"/>
                      <a:pt x="6265" y="1372"/>
                    </a:cubicBezTo>
                    <a:cubicBezTo>
                      <a:pt x="6165" y="1372"/>
                      <a:pt x="6062" y="1430"/>
                      <a:pt x="5980" y="1488"/>
                    </a:cubicBezTo>
                    <a:cubicBezTo>
                      <a:pt x="5655" y="1704"/>
                      <a:pt x="5360" y="1989"/>
                      <a:pt x="5075" y="2363"/>
                    </a:cubicBezTo>
                    <a:cubicBezTo>
                      <a:pt x="4927" y="1684"/>
                      <a:pt x="4701" y="1035"/>
                      <a:pt x="4396" y="416"/>
                    </a:cubicBezTo>
                    <a:cubicBezTo>
                      <a:pt x="4337" y="298"/>
                      <a:pt x="4278" y="189"/>
                      <a:pt x="4180" y="101"/>
                    </a:cubicBezTo>
                    <a:cubicBezTo>
                      <a:pt x="4111" y="39"/>
                      <a:pt x="4017" y="1"/>
                      <a:pt x="3924" y="1"/>
                    </a:cubicBez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1" name="Google Shape;171;p19"/>
              <p:cNvSpPr/>
              <p:nvPr/>
            </p:nvSpPr>
            <p:spPr>
              <a:xfrm>
                <a:off x="3514517" y="303171"/>
                <a:ext cx="523805" cy="930378"/>
              </a:xfrm>
              <a:custGeom>
                <a:avLst/>
                <a:gdLst/>
                <a:ahLst/>
                <a:cxnLst/>
                <a:rect l="l" t="t" r="r" b="b"/>
                <a:pathLst>
                  <a:path w="5460" h="9698" extrusionOk="0">
                    <a:moveTo>
                      <a:pt x="2971" y="0"/>
                    </a:moveTo>
                    <a:lnTo>
                      <a:pt x="1" y="826"/>
                    </a:lnTo>
                    <a:lnTo>
                      <a:pt x="40" y="1141"/>
                    </a:lnTo>
                    <a:lnTo>
                      <a:pt x="70" y="1289"/>
                    </a:lnTo>
                    <a:lnTo>
                      <a:pt x="424" y="4387"/>
                    </a:lnTo>
                    <a:lnTo>
                      <a:pt x="719" y="6885"/>
                    </a:lnTo>
                    <a:lnTo>
                      <a:pt x="837" y="7937"/>
                    </a:lnTo>
                    <a:lnTo>
                      <a:pt x="916" y="8556"/>
                    </a:lnTo>
                    <a:lnTo>
                      <a:pt x="1053" y="9697"/>
                    </a:lnTo>
                    <a:lnTo>
                      <a:pt x="4613" y="8124"/>
                    </a:lnTo>
                    <a:lnTo>
                      <a:pt x="5459" y="7760"/>
                    </a:lnTo>
                    <a:lnTo>
                      <a:pt x="5351" y="7396"/>
                    </a:lnTo>
                    <a:lnTo>
                      <a:pt x="4554" y="4918"/>
                    </a:lnTo>
                    <a:lnTo>
                      <a:pt x="3964" y="3098"/>
                    </a:lnTo>
                    <a:lnTo>
                      <a:pt x="3030" y="197"/>
                    </a:lnTo>
                    <a:lnTo>
                      <a:pt x="2971" y="0"/>
                    </a:ln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2" name="Google Shape;172;p19"/>
              <p:cNvSpPr/>
              <p:nvPr/>
            </p:nvSpPr>
            <p:spPr>
              <a:xfrm>
                <a:off x="3555097" y="600374"/>
                <a:ext cx="483225" cy="482169"/>
              </a:xfrm>
              <a:custGeom>
                <a:avLst/>
                <a:gdLst/>
                <a:ahLst/>
                <a:cxnLst/>
                <a:rect l="l" t="t" r="r" b="b"/>
                <a:pathLst>
                  <a:path w="5037" h="5026" extrusionOk="0">
                    <a:moveTo>
                      <a:pt x="3541" y="0"/>
                    </a:moveTo>
                    <a:lnTo>
                      <a:pt x="1" y="1289"/>
                    </a:lnTo>
                    <a:lnTo>
                      <a:pt x="296" y="3787"/>
                    </a:lnTo>
                    <a:lnTo>
                      <a:pt x="414" y="4839"/>
                    </a:lnTo>
                    <a:lnTo>
                      <a:pt x="4190" y="5026"/>
                    </a:lnTo>
                    <a:lnTo>
                      <a:pt x="5036" y="4662"/>
                    </a:lnTo>
                    <a:lnTo>
                      <a:pt x="4928" y="4298"/>
                    </a:lnTo>
                    <a:lnTo>
                      <a:pt x="4131" y="1820"/>
                    </a:lnTo>
                    <a:lnTo>
                      <a:pt x="3541" y="0"/>
                    </a:lnTo>
                    <a:close/>
                  </a:path>
                </a:pathLst>
              </a:custGeom>
              <a:solidFill>
                <a:srgbClr val="E0977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3" name="Google Shape;173;p19"/>
              <p:cNvSpPr/>
              <p:nvPr/>
            </p:nvSpPr>
            <p:spPr>
              <a:xfrm>
                <a:off x="3320154" y="1595692"/>
                <a:ext cx="1226721" cy="1628245"/>
              </a:xfrm>
              <a:custGeom>
                <a:avLst/>
                <a:gdLst/>
                <a:ahLst/>
                <a:cxnLst/>
                <a:rect l="l" t="t" r="r" b="b"/>
                <a:pathLst>
                  <a:path w="12787" h="14360" extrusionOk="0">
                    <a:moveTo>
                      <a:pt x="8980" y="1"/>
                    </a:moveTo>
                    <a:lnTo>
                      <a:pt x="3050" y="2322"/>
                    </a:lnTo>
                    <a:lnTo>
                      <a:pt x="1" y="13888"/>
                    </a:lnTo>
                    <a:lnTo>
                      <a:pt x="12786" y="14360"/>
                    </a:lnTo>
                    <a:cubicBezTo>
                      <a:pt x="12786" y="14360"/>
                      <a:pt x="11409" y="7446"/>
                      <a:pt x="9796" y="2332"/>
                    </a:cubicBezTo>
                    <a:cubicBezTo>
                      <a:pt x="9551" y="1535"/>
                      <a:pt x="9275" y="758"/>
                      <a:pt x="89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4" name="Google Shape;174;p19"/>
              <p:cNvSpPr/>
              <p:nvPr/>
            </p:nvSpPr>
            <p:spPr>
              <a:xfrm>
                <a:off x="3903241" y="1595689"/>
                <a:ext cx="356782" cy="223720"/>
              </a:xfrm>
              <a:custGeom>
                <a:avLst/>
                <a:gdLst/>
                <a:ahLst/>
                <a:cxnLst/>
                <a:rect l="l" t="t" r="r" b="b"/>
                <a:pathLst>
                  <a:path w="3719" h="2332" extrusionOk="0">
                    <a:moveTo>
                      <a:pt x="2902" y="1"/>
                    </a:moveTo>
                    <a:lnTo>
                      <a:pt x="1" y="1102"/>
                    </a:lnTo>
                    <a:lnTo>
                      <a:pt x="3718" y="2332"/>
                    </a:lnTo>
                    <a:cubicBezTo>
                      <a:pt x="3473" y="1535"/>
                      <a:pt x="3197" y="748"/>
                      <a:pt x="2902"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5" name="Google Shape;175;p19"/>
              <p:cNvSpPr/>
              <p:nvPr/>
            </p:nvSpPr>
            <p:spPr>
              <a:xfrm>
                <a:off x="3810856" y="651795"/>
                <a:ext cx="398226" cy="423649"/>
              </a:xfrm>
              <a:custGeom>
                <a:avLst/>
                <a:gdLst/>
                <a:ahLst/>
                <a:cxnLst/>
                <a:rect l="l" t="t" r="r" b="b"/>
                <a:pathLst>
                  <a:path w="4151" h="4416" extrusionOk="0">
                    <a:moveTo>
                      <a:pt x="2122" y="1"/>
                    </a:moveTo>
                    <a:cubicBezTo>
                      <a:pt x="1147" y="1"/>
                      <a:pt x="285" y="846"/>
                      <a:pt x="148" y="1972"/>
                    </a:cubicBezTo>
                    <a:cubicBezTo>
                      <a:pt x="0" y="3182"/>
                      <a:pt x="738" y="4273"/>
                      <a:pt x="1800" y="4401"/>
                    </a:cubicBezTo>
                    <a:cubicBezTo>
                      <a:pt x="1874" y="4411"/>
                      <a:pt x="1947" y="4415"/>
                      <a:pt x="2020" y="4415"/>
                    </a:cubicBezTo>
                    <a:cubicBezTo>
                      <a:pt x="3003" y="4415"/>
                      <a:pt x="3865" y="3570"/>
                      <a:pt x="4003" y="2444"/>
                    </a:cubicBezTo>
                    <a:cubicBezTo>
                      <a:pt x="4150" y="1234"/>
                      <a:pt x="3403" y="143"/>
                      <a:pt x="2341" y="15"/>
                    </a:cubicBezTo>
                    <a:cubicBezTo>
                      <a:pt x="2268" y="5"/>
                      <a:pt x="2195" y="1"/>
                      <a:pt x="2122" y="1"/>
                    </a:cubicBez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6" name="Google Shape;176;p19"/>
              <p:cNvSpPr/>
              <p:nvPr/>
            </p:nvSpPr>
            <p:spPr>
              <a:xfrm>
                <a:off x="3937201" y="735545"/>
                <a:ext cx="236000" cy="294712"/>
              </a:xfrm>
              <a:custGeom>
                <a:avLst/>
                <a:gdLst/>
                <a:ahLst/>
                <a:cxnLst/>
                <a:rect l="l" t="t" r="r" b="b"/>
                <a:pathLst>
                  <a:path w="2460" h="3072" extrusionOk="0">
                    <a:moveTo>
                      <a:pt x="1309" y="1"/>
                    </a:moveTo>
                    <a:cubicBezTo>
                      <a:pt x="722" y="1"/>
                      <a:pt x="192" y="597"/>
                      <a:pt x="99" y="1394"/>
                    </a:cubicBezTo>
                    <a:cubicBezTo>
                      <a:pt x="1" y="2240"/>
                      <a:pt x="414" y="2987"/>
                      <a:pt x="1043" y="3066"/>
                    </a:cubicBezTo>
                    <a:cubicBezTo>
                      <a:pt x="1075" y="3070"/>
                      <a:pt x="1107" y="3071"/>
                      <a:pt x="1139" y="3071"/>
                    </a:cubicBezTo>
                    <a:cubicBezTo>
                      <a:pt x="1731" y="3071"/>
                      <a:pt x="2259" y="2473"/>
                      <a:pt x="2361" y="1679"/>
                    </a:cubicBezTo>
                    <a:cubicBezTo>
                      <a:pt x="2460" y="824"/>
                      <a:pt x="2037" y="76"/>
                      <a:pt x="1417" y="7"/>
                    </a:cubicBezTo>
                    <a:cubicBezTo>
                      <a:pt x="1381" y="3"/>
                      <a:pt x="1345" y="1"/>
                      <a:pt x="1309" y="1"/>
                    </a:cubicBezTo>
                    <a:close/>
                  </a:path>
                </a:pathLst>
              </a:custGeom>
              <a:solidFill>
                <a:srgbClr val="D8927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7" name="Google Shape;177;p19"/>
              <p:cNvSpPr/>
              <p:nvPr/>
            </p:nvSpPr>
            <p:spPr>
              <a:xfrm>
                <a:off x="2907927" y="804714"/>
                <a:ext cx="1408710" cy="1356041"/>
              </a:xfrm>
              <a:custGeom>
                <a:avLst/>
                <a:gdLst/>
                <a:ahLst/>
                <a:cxnLst/>
                <a:rect l="l" t="t" r="r" b="b"/>
                <a:pathLst>
                  <a:path w="14684" h="14135" extrusionOk="0">
                    <a:moveTo>
                      <a:pt x="7289" y="1"/>
                    </a:moveTo>
                    <a:cubicBezTo>
                      <a:pt x="3926" y="1"/>
                      <a:pt x="307" y="1425"/>
                      <a:pt x="167" y="5266"/>
                    </a:cubicBezTo>
                    <a:cubicBezTo>
                      <a:pt x="0" y="10065"/>
                      <a:pt x="2626" y="12819"/>
                      <a:pt x="6324" y="13950"/>
                    </a:cubicBezTo>
                    <a:cubicBezTo>
                      <a:pt x="6737" y="14076"/>
                      <a:pt x="7141" y="14135"/>
                      <a:pt x="7534" y="14135"/>
                    </a:cubicBezTo>
                    <a:cubicBezTo>
                      <a:pt x="10672" y="14135"/>
                      <a:pt x="13122" y="10390"/>
                      <a:pt x="13848" y="7174"/>
                    </a:cubicBezTo>
                    <a:cubicBezTo>
                      <a:pt x="14684" y="3555"/>
                      <a:pt x="14172" y="1578"/>
                      <a:pt x="10455" y="447"/>
                    </a:cubicBezTo>
                    <a:cubicBezTo>
                      <a:pt x="9523" y="162"/>
                      <a:pt x="8421" y="1"/>
                      <a:pt x="7289" y="1"/>
                    </a:cubicBez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8" name="Google Shape;178;p19"/>
              <p:cNvSpPr/>
              <p:nvPr/>
            </p:nvSpPr>
            <p:spPr>
              <a:xfrm>
                <a:off x="3419255" y="1433944"/>
                <a:ext cx="353904" cy="360044"/>
              </a:xfrm>
              <a:custGeom>
                <a:avLst/>
                <a:gdLst/>
                <a:ahLst/>
                <a:cxnLst/>
                <a:rect l="l" t="t" r="r" b="b"/>
                <a:pathLst>
                  <a:path w="3689" h="3753" extrusionOk="0">
                    <a:moveTo>
                      <a:pt x="2050" y="1"/>
                    </a:moveTo>
                    <a:cubicBezTo>
                      <a:pt x="1307" y="1"/>
                      <a:pt x="585" y="532"/>
                      <a:pt x="325" y="1353"/>
                    </a:cubicBezTo>
                    <a:cubicBezTo>
                      <a:pt x="1" y="2346"/>
                      <a:pt x="453" y="3378"/>
                      <a:pt x="1338" y="3674"/>
                    </a:cubicBezTo>
                    <a:cubicBezTo>
                      <a:pt x="1499" y="3727"/>
                      <a:pt x="1650" y="3753"/>
                      <a:pt x="1793" y="3753"/>
                    </a:cubicBezTo>
                    <a:cubicBezTo>
                      <a:pt x="2437" y="3753"/>
                      <a:pt x="2899" y="3230"/>
                      <a:pt x="3197" y="2385"/>
                    </a:cubicBezTo>
                    <a:cubicBezTo>
                      <a:pt x="3630" y="1244"/>
                      <a:pt x="3689" y="458"/>
                      <a:pt x="2518" y="74"/>
                    </a:cubicBezTo>
                    <a:cubicBezTo>
                      <a:pt x="2364" y="24"/>
                      <a:pt x="2206" y="1"/>
                      <a:pt x="2050"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79" name="Google Shape;179;p19"/>
              <p:cNvSpPr/>
              <p:nvPr/>
            </p:nvSpPr>
            <p:spPr>
              <a:xfrm>
                <a:off x="3396614" y="1429723"/>
                <a:ext cx="281281" cy="355727"/>
              </a:xfrm>
              <a:custGeom>
                <a:avLst/>
                <a:gdLst/>
                <a:ahLst/>
                <a:cxnLst/>
                <a:rect l="l" t="t" r="r" b="b"/>
                <a:pathLst>
                  <a:path w="2932" h="3708" extrusionOk="0">
                    <a:moveTo>
                      <a:pt x="2118" y="0"/>
                    </a:moveTo>
                    <a:cubicBezTo>
                      <a:pt x="1691" y="0"/>
                      <a:pt x="1257" y="138"/>
                      <a:pt x="896" y="423"/>
                    </a:cubicBezTo>
                    <a:cubicBezTo>
                      <a:pt x="187" y="1013"/>
                      <a:pt x="1" y="2075"/>
                      <a:pt x="482" y="2862"/>
                    </a:cubicBezTo>
                    <a:cubicBezTo>
                      <a:pt x="758" y="3285"/>
                      <a:pt x="1161" y="3580"/>
                      <a:pt x="1604" y="3708"/>
                    </a:cubicBezTo>
                    <a:cubicBezTo>
                      <a:pt x="1220" y="3531"/>
                      <a:pt x="886" y="3216"/>
                      <a:pt x="689" y="2793"/>
                    </a:cubicBezTo>
                    <a:cubicBezTo>
                      <a:pt x="345" y="2055"/>
                      <a:pt x="522" y="1160"/>
                      <a:pt x="1122" y="610"/>
                    </a:cubicBezTo>
                    <a:cubicBezTo>
                      <a:pt x="1501" y="273"/>
                      <a:pt x="1970" y="109"/>
                      <a:pt x="2428" y="109"/>
                    </a:cubicBezTo>
                    <a:cubicBezTo>
                      <a:pt x="2599" y="109"/>
                      <a:pt x="2768" y="132"/>
                      <a:pt x="2931" y="177"/>
                    </a:cubicBezTo>
                    <a:cubicBezTo>
                      <a:pt x="2678" y="60"/>
                      <a:pt x="2399" y="0"/>
                      <a:pt x="2118"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0" name="Google Shape;180;p19"/>
              <p:cNvSpPr/>
              <p:nvPr/>
            </p:nvSpPr>
            <p:spPr>
              <a:xfrm>
                <a:off x="3495714" y="1521148"/>
                <a:ext cx="188800" cy="188800"/>
              </a:xfrm>
              <a:custGeom>
                <a:avLst/>
                <a:gdLst/>
                <a:ahLst/>
                <a:cxnLst/>
                <a:rect l="l" t="t" r="r" b="b"/>
                <a:pathLst>
                  <a:path w="1968" h="1968" extrusionOk="0">
                    <a:moveTo>
                      <a:pt x="984" y="1"/>
                    </a:moveTo>
                    <a:cubicBezTo>
                      <a:pt x="443" y="1"/>
                      <a:pt x="0" y="444"/>
                      <a:pt x="0" y="984"/>
                    </a:cubicBezTo>
                    <a:cubicBezTo>
                      <a:pt x="0" y="1525"/>
                      <a:pt x="443" y="1968"/>
                      <a:pt x="984" y="1968"/>
                    </a:cubicBezTo>
                    <a:cubicBezTo>
                      <a:pt x="1525" y="1968"/>
                      <a:pt x="1967" y="1525"/>
                      <a:pt x="1967" y="984"/>
                    </a:cubicBezTo>
                    <a:cubicBezTo>
                      <a:pt x="1967" y="444"/>
                      <a:pt x="1525" y="1"/>
                      <a:pt x="984"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1" name="Google Shape;181;p19"/>
              <p:cNvSpPr/>
              <p:nvPr/>
            </p:nvSpPr>
            <p:spPr>
              <a:xfrm>
                <a:off x="3550396" y="1512706"/>
                <a:ext cx="44418" cy="45377"/>
              </a:xfrm>
              <a:custGeom>
                <a:avLst/>
                <a:gdLst/>
                <a:ahLst/>
                <a:cxnLst/>
                <a:rect l="l" t="t" r="r" b="b"/>
                <a:pathLst>
                  <a:path w="463" h="473" extrusionOk="0">
                    <a:moveTo>
                      <a:pt x="237" y="0"/>
                    </a:moveTo>
                    <a:cubicBezTo>
                      <a:pt x="99" y="0"/>
                      <a:pt x="1" y="109"/>
                      <a:pt x="1" y="236"/>
                    </a:cubicBezTo>
                    <a:cubicBezTo>
                      <a:pt x="1" y="364"/>
                      <a:pt x="99" y="473"/>
                      <a:pt x="237" y="473"/>
                    </a:cubicBezTo>
                    <a:cubicBezTo>
                      <a:pt x="365" y="473"/>
                      <a:pt x="463" y="364"/>
                      <a:pt x="463" y="236"/>
                    </a:cubicBezTo>
                    <a:cubicBezTo>
                      <a:pt x="463" y="109"/>
                      <a:pt x="365" y="0"/>
                      <a:pt x="237"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2" name="Google Shape;182;p19"/>
              <p:cNvSpPr/>
              <p:nvPr/>
            </p:nvSpPr>
            <p:spPr>
              <a:xfrm>
                <a:off x="3632515" y="836084"/>
                <a:ext cx="319943" cy="308623"/>
              </a:xfrm>
              <a:custGeom>
                <a:avLst/>
                <a:gdLst/>
                <a:ahLst/>
                <a:cxnLst/>
                <a:rect l="l" t="t" r="r" b="b"/>
                <a:pathLst>
                  <a:path w="3335" h="3217" extrusionOk="0">
                    <a:moveTo>
                      <a:pt x="1748" y="0"/>
                    </a:moveTo>
                    <a:cubicBezTo>
                      <a:pt x="1135" y="0"/>
                      <a:pt x="575" y="332"/>
                      <a:pt x="335" y="897"/>
                    </a:cubicBezTo>
                    <a:cubicBezTo>
                      <a:pt x="0" y="1684"/>
                      <a:pt x="433" y="2628"/>
                      <a:pt x="1279" y="3011"/>
                    </a:cubicBezTo>
                    <a:cubicBezTo>
                      <a:pt x="1565" y="3140"/>
                      <a:pt x="1808" y="3216"/>
                      <a:pt x="2016" y="3216"/>
                    </a:cubicBezTo>
                    <a:cubicBezTo>
                      <a:pt x="2429" y="3216"/>
                      <a:pt x="2705" y="2914"/>
                      <a:pt x="2921" y="2116"/>
                    </a:cubicBezTo>
                    <a:cubicBezTo>
                      <a:pt x="3216" y="1044"/>
                      <a:pt x="3334" y="543"/>
                      <a:pt x="2479" y="159"/>
                    </a:cubicBezTo>
                    <a:cubicBezTo>
                      <a:pt x="2238" y="51"/>
                      <a:pt x="1989" y="0"/>
                      <a:pt x="1748"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3" name="Google Shape;183;p19"/>
              <p:cNvSpPr/>
              <p:nvPr/>
            </p:nvSpPr>
            <p:spPr>
              <a:xfrm>
                <a:off x="3616495" y="829369"/>
                <a:ext cx="254803" cy="303251"/>
              </a:xfrm>
              <a:custGeom>
                <a:avLst/>
                <a:gdLst/>
                <a:ahLst/>
                <a:cxnLst/>
                <a:rect l="l" t="t" r="r" b="b"/>
                <a:pathLst>
                  <a:path w="2656" h="3161" extrusionOk="0">
                    <a:moveTo>
                      <a:pt x="1701" y="0"/>
                    </a:moveTo>
                    <a:cubicBezTo>
                      <a:pt x="1567" y="0"/>
                      <a:pt x="1432" y="14"/>
                      <a:pt x="1298" y="42"/>
                    </a:cubicBezTo>
                    <a:cubicBezTo>
                      <a:pt x="482" y="219"/>
                      <a:pt x="0" y="947"/>
                      <a:pt x="207" y="1744"/>
                    </a:cubicBezTo>
                    <a:cubicBezTo>
                      <a:pt x="384" y="2403"/>
                      <a:pt x="954" y="2944"/>
                      <a:pt x="1623" y="3160"/>
                    </a:cubicBezTo>
                    <a:cubicBezTo>
                      <a:pt x="1052" y="2885"/>
                      <a:pt x="600" y="2383"/>
                      <a:pt x="482" y="1763"/>
                    </a:cubicBezTo>
                    <a:cubicBezTo>
                      <a:pt x="344" y="1065"/>
                      <a:pt x="728" y="426"/>
                      <a:pt x="1426" y="210"/>
                    </a:cubicBezTo>
                    <a:cubicBezTo>
                      <a:pt x="1612" y="149"/>
                      <a:pt x="1809" y="120"/>
                      <a:pt x="2006" y="120"/>
                    </a:cubicBezTo>
                    <a:cubicBezTo>
                      <a:pt x="2227" y="120"/>
                      <a:pt x="2448" y="157"/>
                      <a:pt x="2655" y="229"/>
                    </a:cubicBezTo>
                    <a:cubicBezTo>
                      <a:pt x="2355" y="82"/>
                      <a:pt x="2030" y="0"/>
                      <a:pt x="1701"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4" name="Google Shape;184;p19"/>
              <p:cNvSpPr/>
              <p:nvPr/>
            </p:nvSpPr>
            <p:spPr>
              <a:xfrm>
                <a:off x="3693817" y="965403"/>
                <a:ext cx="204821" cy="157237"/>
              </a:xfrm>
              <a:custGeom>
                <a:avLst/>
                <a:gdLst/>
                <a:ahLst/>
                <a:cxnLst/>
                <a:rect l="l" t="t" r="r" b="b"/>
                <a:pathLst>
                  <a:path w="2135" h="1639" extrusionOk="0">
                    <a:moveTo>
                      <a:pt x="954" y="1"/>
                    </a:moveTo>
                    <a:cubicBezTo>
                      <a:pt x="579" y="1"/>
                      <a:pt x="243" y="190"/>
                      <a:pt x="138" y="503"/>
                    </a:cubicBezTo>
                    <a:cubicBezTo>
                      <a:pt x="1" y="926"/>
                      <a:pt x="296" y="1408"/>
                      <a:pt x="817" y="1575"/>
                    </a:cubicBezTo>
                    <a:cubicBezTo>
                      <a:pt x="940" y="1618"/>
                      <a:pt x="1065" y="1638"/>
                      <a:pt x="1185" y="1638"/>
                    </a:cubicBezTo>
                    <a:cubicBezTo>
                      <a:pt x="1559" y="1638"/>
                      <a:pt x="1893" y="1444"/>
                      <a:pt x="1997" y="1132"/>
                    </a:cubicBezTo>
                    <a:cubicBezTo>
                      <a:pt x="2135" y="719"/>
                      <a:pt x="1840" y="237"/>
                      <a:pt x="1318" y="60"/>
                    </a:cubicBezTo>
                    <a:cubicBezTo>
                      <a:pt x="1197" y="20"/>
                      <a:pt x="1074" y="1"/>
                      <a:pt x="954"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5" name="Google Shape;185;p19"/>
              <p:cNvSpPr/>
              <p:nvPr/>
            </p:nvSpPr>
            <p:spPr>
              <a:xfrm>
                <a:off x="3754160" y="956193"/>
                <a:ext cx="50174" cy="38086"/>
              </a:xfrm>
              <a:custGeom>
                <a:avLst/>
                <a:gdLst/>
                <a:ahLst/>
                <a:cxnLst/>
                <a:rect l="l" t="t" r="r" b="b"/>
                <a:pathLst>
                  <a:path w="523" h="397" extrusionOk="0">
                    <a:moveTo>
                      <a:pt x="253" y="0"/>
                    </a:moveTo>
                    <a:cubicBezTo>
                      <a:pt x="155" y="0"/>
                      <a:pt x="72" y="48"/>
                      <a:pt x="40" y="127"/>
                    </a:cubicBezTo>
                    <a:cubicBezTo>
                      <a:pt x="1" y="225"/>
                      <a:pt x="80" y="343"/>
                      <a:pt x="198" y="382"/>
                    </a:cubicBezTo>
                    <a:cubicBezTo>
                      <a:pt x="228" y="392"/>
                      <a:pt x="257" y="396"/>
                      <a:pt x="285" y="396"/>
                    </a:cubicBezTo>
                    <a:cubicBezTo>
                      <a:pt x="377" y="396"/>
                      <a:pt x="453" y="350"/>
                      <a:pt x="483" y="274"/>
                    </a:cubicBezTo>
                    <a:cubicBezTo>
                      <a:pt x="522" y="176"/>
                      <a:pt x="444" y="48"/>
                      <a:pt x="326" y="9"/>
                    </a:cubicBezTo>
                    <a:cubicBezTo>
                      <a:pt x="301" y="3"/>
                      <a:pt x="276" y="0"/>
                      <a:pt x="253"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6" name="Google Shape;186;p19"/>
              <p:cNvSpPr/>
              <p:nvPr/>
            </p:nvSpPr>
            <p:spPr>
              <a:xfrm>
                <a:off x="3786297" y="1212433"/>
                <a:ext cx="75597" cy="43746"/>
              </a:xfrm>
              <a:custGeom>
                <a:avLst/>
                <a:gdLst/>
                <a:ahLst/>
                <a:cxnLst/>
                <a:rect l="l" t="t" r="r" b="b"/>
                <a:pathLst>
                  <a:path w="788" h="456" extrusionOk="0">
                    <a:moveTo>
                      <a:pt x="350" y="0"/>
                    </a:moveTo>
                    <a:cubicBezTo>
                      <a:pt x="228" y="0"/>
                      <a:pt x="102" y="55"/>
                      <a:pt x="0" y="170"/>
                    </a:cubicBezTo>
                    <a:cubicBezTo>
                      <a:pt x="266" y="219"/>
                      <a:pt x="531" y="318"/>
                      <a:pt x="777" y="455"/>
                    </a:cubicBezTo>
                    <a:cubicBezTo>
                      <a:pt x="787" y="278"/>
                      <a:pt x="679" y="111"/>
                      <a:pt x="512" y="32"/>
                    </a:cubicBezTo>
                    <a:cubicBezTo>
                      <a:pt x="460" y="11"/>
                      <a:pt x="405" y="0"/>
                      <a:pt x="350" y="0"/>
                    </a:cubicBezTo>
                    <a:close/>
                  </a:path>
                </a:pathLst>
              </a:custGeom>
              <a:solidFill>
                <a:srgbClr val="C9697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7" name="Google Shape;187;p19"/>
              <p:cNvSpPr/>
              <p:nvPr/>
            </p:nvSpPr>
            <p:spPr>
              <a:xfrm>
                <a:off x="3802318" y="1215503"/>
                <a:ext cx="343543" cy="418660"/>
              </a:xfrm>
              <a:custGeom>
                <a:avLst/>
                <a:gdLst/>
                <a:ahLst/>
                <a:cxnLst/>
                <a:rect l="l" t="t" r="r" b="b"/>
                <a:pathLst>
                  <a:path w="3581" h="4364" extrusionOk="0">
                    <a:moveTo>
                      <a:pt x="1564" y="0"/>
                    </a:moveTo>
                    <a:cubicBezTo>
                      <a:pt x="1554" y="69"/>
                      <a:pt x="1525" y="128"/>
                      <a:pt x="1515" y="187"/>
                    </a:cubicBezTo>
                    <a:cubicBezTo>
                      <a:pt x="1210" y="1368"/>
                      <a:pt x="689" y="2499"/>
                      <a:pt x="1" y="3482"/>
                    </a:cubicBezTo>
                    <a:cubicBezTo>
                      <a:pt x="1" y="3561"/>
                      <a:pt x="10" y="3630"/>
                      <a:pt x="10" y="3718"/>
                    </a:cubicBezTo>
                    <a:cubicBezTo>
                      <a:pt x="382" y="4134"/>
                      <a:pt x="925" y="4363"/>
                      <a:pt x="1465" y="4363"/>
                    </a:cubicBezTo>
                    <a:cubicBezTo>
                      <a:pt x="1753" y="4363"/>
                      <a:pt x="2041" y="4298"/>
                      <a:pt x="2302" y="4161"/>
                    </a:cubicBezTo>
                    <a:cubicBezTo>
                      <a:pt x="3099" y="3757"/>
                      <a:pt x="3580" y="2725"/>
                      <a:pt x="3423" y="1790"/>
                    </a:cubicBezTo>
                    <a:cubicBezTo>
                      <a:pt x="3266" y="856"/>
                      <a:pt x="2459" y="99"/>
                      <a:pt x="1564" y="0"/>
                    </a:cubicBezTo>
                    <a:close/>
                  </a:path>
                </a:pathLst>
              </a:custGeom>
              <a:solidFill>
                <a:srgbClr val="4D223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8" name="Google Shape;188;p19"/>
              <p:cNvSpPr/>
              <p:nvPr/>
            </p:nvSpPr>
            <p:spPr>
              <a:xfrm>
                <a:off x="3792917" y="1233442"/>
                <a:ext cx="193501" cy="340665"/>
              </a:xfrm>
              <a:custGeom>
                <a:avLst/>
                <a:gdLst/>
                <a:ahLst/>
                <a:cxnLst/>
                <a:rect l="l" t="t" r="r" b="b"/>
                <a:pathLst>
                  <a:path w="2017" h="3551" extrusionOk="0">
                    <a:moveTo>
                      <a:pt x="1613" y="0"/>
                    </a:moveTo>
                    <a:cubicBezTo>
                      <a:pt x="1298" y="1230"/>
                      <a:pt x="757" y="2400"/>
                      <a:pt x="0" y="3423"/>
                    </a:cubicBezTo>
                    <a:cubicBezTo>
                      <a:pt x="49" y="3482"/>
                      <a:pt x="49" y="3482"/>
                      <a:pt x="99" y="3551"/>
                    </a:cubicBezTo>
                    <a:cubicBezTo>
                      <a:pt x="512" y="3433"/>
                      <a:pt x="846" y="3197"/>
                      <a:pt x="1112" y="2911"/>
                    </a:cubicBezTo>
                    <a:cubicBezTo>
                      <a:pt x="1426" y="2548"/>
                      <a:pt x="1643" y="2105"/>
                      <a:pt x="1800" y="1662"/>
                    </a:cubicBezTo>
                    <a:cubicBezTo>
                      <a:pt x="1918" y="1328"/>
                      <a:pt x="2016" y="974"/>
                      <a:pt x="1947" y="600"/>
                    </a:cubicBezTo>
                    <a:cubicBezTo>
                      <a:pt x="1908" y="384"/>
                      <a:pt x="1790" y="158"/>
                      <a:pt x="1613"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89" name="Google Shape;189;p19"/>
              <p:cNvSpPr/>
              <p:nvPr/>
            </p:nvSpPr>
            <p:spPr>
              <a:xfrm>
                <a:off x="3200333" y="1409865"/>
                <a:ext cx="158676" cy="343543"/>
              </a:xfrm>
              <a:custGeom>
                <a:avLst/>
                <a:gdLst/>
                <a:ahLst/>
                <a:cxnLst/>
                <a:rect l="l" t="t" r="r" b="b"/>
                <a:pathLst>
                  <a:path w="1654" h="3581" extrusionOk="0">
                    <a:moveTo>
                      <a:pt x="1508" y="1"/>
                    </a:moveTo>
                    <a:cubicBezTo>
                      <a:pt x="1034" y="1"/>
                      <a:pt x="565" y="298"/>
                      <a:pt x="306" y="709"/>
                    </a:cubicBezTo>
                    <a:cubicBezTo>
                      <a:pt x="21" y="1161"/>
                      <a:pt x="1" y="1751"/>
                      <a:pt x="158" y="2253"/>
                    </a:cubicBezTo>
                    <a:cubicBezTo>
                      <a:pt x="316" y="2774"/>
                      <a:pt x="660" y="3207"/>
                      <a:pt x="1171" y="3580"/>
                    </a:cubicBezTo>
                    <a:cubicBezTo>
                      <a:pt x="857" y="3010"/>
                      <a:pt x="748" y="2321"/>
                      <a:pt x="847" y="1663"/>
                    </a:cubicBezTo>
                    <a:cubicBezTo>
                      <a:pt x="965" y="1013"/>
                      <a:pt x="1289" y="384"/>
                      <a:pt x="1653" y="10"/>
                    </a:cubicBezTo>
                    <a:cubicBezTo>
                      <a:pt x="1605" y="4"/>
                      <a:pt x="1557" y="1"/>
                      <a:pt x="1508" y="1"/>
                    </a:cubicBezTo>
                    <a:close/>
                  </a:path>
                </a:pathLst>
              </a:custGeom>
              <a:solidFill>
                <a:srgbClr val="FFA0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0" name="Google Shape;190;p19"/>
              <p:cNvSpPr/>
              <p:nvPr/>
            </p:nvSpPr>
            <p:spPr>
              <a:xfrm>
                <a:off x="3351333" y="861410"/>
                <a:ext cx="160499" cy="253268"/>
              </a:xfrm>
              <a:custGeom>
                <a:avLst/>
                <a:gdLst/>
                <a:ahLst/>
                <a:cxnLst/>
                <a:rect l="l" t="t" r="r" b="b"/>
                <a:pathLst>
                  <a:path w="1673" h="2640" extrusionOk="0">
                    <a:moveTo>
                      <a:pt x="1463" y="1"/>
                    </a:moveTo>
                    <a:cubicBezTo>
                      <a:pt x="1026" y="1"/>
                      <a:pt x="564" y="46"/>
                      <a:pt x="276" y="367"/>
                    </a:cubicBezTo>
                    <a:cubicBezTo>
                      <a:pt x="1" y="682"/>
                      <a:pt x="1" y="1184"/>
                      <a:pt x="168" y="1577"/>
                    </a:cubicBezTo>
                    <a:cubicBezTo>
                      <a:pt x="345" y="1970"/>
                      <a:pt x="659" y="2285"/>
                      <a:pt x="1141" y="2639"/>
                    </a:cubicBezTo>
                    <a:cubicBezTo>
                      <a:pt x="866" y="2216"/>
                      <a:pt x="758" y="1675"/>
                      <a:pt x="846" y="1184"/>
                    </a:cubicBezTo>
                    <a:cubicBezTo>
                      <a:pt x="935" y="692"/>
                      <a:pt x="1240" y="239"/>
                      <a:pt x="1672" y="3"/>
                    </a:cubicBezTo>
                    <a:cubicBezTo>
                      <a:pt x="1604" y="2"/>
                      <a:pt x="1534" y="1"/>
                      <a:pt x="1463" y="1"/>
                    </a:cubicBezTo>
                    <a:close/>
                  </a:path>
                </a:pathLst>
              </a:custGeom>
              <a:solidFill>
                <a:srgbClr val="FFA0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1" name="Google Shape;191;p19"/>
              <p:cNvSpPr/>
              <p:nvPr/>
            </p:nvSpPr>
            <p:spPr>
              <a:xfrm>
                <a:off x="2591825" y="505975"/>
                <a:ext cx="1262505" cy="1692773"/>
              </a:xfrm>
              <a:custGeom>
                <a:avLst/>
                <a:gdLst/>
                <a:ahLst/>
                <a:cxnLst/>
                <a:rect l="l" t="t" r="r" b="b"/>
                <a:pathLst>
                  <a:path w="13160" h="17645" extrusionOk="0">
                    <a:moveTo>
                      <a:pt x="4495" y="1"/>
                    </a:moveTo>
                    <a:cubicBezTo>
                      <a:pt x="3295" y="955"/>
                      <a:pt x="2538" y="2420"/>
                      <a:pt x="2400" y="4072"/>
                    </a:cubicBezTo>
                    <a:cubicBezTo>
                      <a:pt x="1987" y="4033"/>
                      <a:pt x="1613" y="3787"/>
                      <a:pt x="1250" y="3551"/>
                    </a:cubicBezTo>
                    <a:lnTo>
                      <a:pt x="1250" y="3551"/>
                    </a:lnTo>
                    <a:cubicBezTo>
                      <a:pt x="404" y="5774"/>
                      <a:pt x="758" y="8764"/>
                      <a:pt x="1505" y="11016"/>
                    </a:cubicBezTo>
                    <a:cubicBezTo>
                      <a:pt x="1053" y="10819"/>
                      <a:pt x="522" y="10642"/>
                      <a:pt x="1" y="10465"/>
                    </a:cubicBezTo>
                    <a:lnTo>
                      <a:pt x="1" y="10465"/>
                    </a:lnTo>
                    <a:cubicBezTo>
                      <a:pt x="168" y="11301"/>
                      <a:pt x="453" y="12107"/>
                      <a:pt x="827" y="12874"/>
                    </a:cubicBezTo>
                    <a:cubicBezTo>
                      <a:pt x="1338" y="13868"/>
                      <a:pt x="2026" y="14763"/>
                      <a:pt x="2843" y="15510"/>
                    </a:cubicBezTo>
                    <a:cubicBezTo>
                      <a:pt x="4817" y="16878"/>
                      <a:pt x="7131" y="17644"/>
                      <a:pt x="9592" y="17644"/>
                    </a:cubicBezTo>
                    <a:cubicBezTo>
                      <a:pt x="9607" y="17644"/>
                      <a:pt x="9623" y="17644"/>
                      <a:pt x="9639" y="17644"/>
                    </a:cubicBezTo>
                    <a:cubicBezTo>
                      <a:pt x="9865" y="17261"/>
                      <a:pt x="10160" y="16907"/>
                      <a:pt x="10416" y="16484"/>
                    </a:cubicBezTo>
                    <a:cubicBezTo>
                      <a:pt x="8340" y="15254"/>
                      <a:pt x="6334" y="13887"/>
                      <a:pt x="4446" y="12393"/>
                    </a:cubicBezTo>
                    <a:cubicBezTo>
                      <a:pt x="4918" y="9560"/>
                      <a:pt x="5783" y="6639"/>
                      <a:pt x="6934" y="3836"/>
                    </a:cubicBezTo>
                    <a:cubicBezTo>
                      <a:pt x="8518" y="3351"/>
                      <a:pt x="9672" y="3151"/>
                      <a:pt x="10791" y="3151"/>
                    </a:cubicBezTo>
                    <a:cubicBezTo>
                      <a:pt x="11554" y="3151"/>
                      <a:pt x="12302" y="3244"/>
                      <a:pt x="13159" y="3404"/>
                    </a:cubicBezTo>
                    <a:cubicBezTo>
                      <a:pt x="11449" y="2828"/>
                      <a:pt x="9512" y="2548"/>
                      <a:pt x="7906" y="2548"/>
                    </a:cubicBezTo>
                    <a:cubicBezTo>
                      <a:pt x="7480" y="2548"/>
                      <a:pt x="7077" y="2568"/>
                      <a:pt x="6708" y="2607"/>
                    </a:cubicBezTo>
                    <a:cubicBezTo>
                      <a:pt x="6531" y="2351"/>
                      <a:pt x="6314" y="2017"/>
                      <a:pt x="6069" y="1673"/>
                    </a:cubicBezTo>
                    <a:cubicBezTo>
                      <a:pt x="5577" y="994"/>
                      <a:pt x="4987" y="286"/>
                      <a:pt x="4495" y="1"/>
                    </a:cubicBezTo>
                    <a:close/>
                  </a:path>
                </a:pathLst>
              </a:custGeom>
              <a:solidFill>
                <a:srgbClr val="FFA0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2" name="Google Shape;192;p19"/>
              <p:cNvSpPr/>
              <p:nvPr/>
            </p:nvSpPr>
            <p:spPr>
              <a:xfrm>
                <a:off x="2591825" y="505975"/>
                <a:ext cx="582230" cy="1235163"/>
              </a:xfrm>
              <a:custGeom>
                <a:avLst/>
                <a:gdLst/>
                <a:ahLst/>
                <a:cxnLst/>
                <a:rect l="l" t="t" r="r" b="b"/>
                <a:pathLst>
                  <a:path w="6069" h="12875" extrusionOk="0">
                    <a:moveTo>
                      <a:pt x="4495" y="1"/>
                    </a:moveTo>
                    <a:cubicBezTo>
                      <a:pt x="3295" y="955"/>
                      <a:pt x="2538" y="2420"/>
                      <a:pt x="2400" y="4072"/>
                    </a:cubicBezTo>
                    <a:cubicBezTo>
                      <a:pt x="1987" y="4033"/>
                      <a:pt x="1613" y="3787"/>
                      <a:pt x="1250" y="3551"/>
                    </a:cubicBezTo>
                    <a:lnTo>
                      <a:pt x="1250" y="3551"/>
                    </a:lnTo>
                    <a:cubicBezTo>
                      <a:pt x="404" y="5774"/>
                      <a:pt x="758" y="8764"/>
                      <a:pt x="1505" y="11016"/>
                    </a:cubicBezTo>
                    <a:cubicBezTo>
                      <a:pt x="1053" y="10819"/>
                      <a:pt x="522" y="10642"/>
                      <a:pt x="1" y="10465"/>
                    </a:cubicBezTo>
                    <a:lnTo>
                      <a:pt x="1" y="10465"/>
                    </a:lnTo>
                    <a:cubicBezTo>
                      <a:pt x="168" y="11301"/>
                      <a:pt x="453" y="12107"/>
                      <a:pt x="827" y="12874"/>
                    </a:cubicBezTo>
                    <a:cubicBezTo>
                      <a:pt x="699" y="12383"/>
                      <a:pt x="620" y="11871"/>
                      <a:pt x="630" y="11370"/>
                    </a:cubicBezTo>
                    <a:lnTo>
                      <a:pt x="630" y="11370"/>
                    </a:lnTo>
                    <a:cubicBezTo>
                      <a:pt x="1210" y="11458"/>
                      <a:pt x="1781" y="11645"/>
                      <a:pt x="2302" y="11901"/>
                    </a:cubicBezTo>
                    <a:cubicBezTo>
                      <a:pt x="1722" y="9609"/>
                      <a:pt x="1505" y="7239"/>
                      <a:pt x="1751" y="4643"/>
                    </a:cubicBezTo>
                    <a:lnTo>
                      <a:pt x="1751" y="4643"/>
                    </a:lnTo>
                    <a:cubicBezTo>
                      <a:pt x="2095" y="4859"/>
                      <a:pt x="2440" y="5075"/>
                      <a:pt x="2784" y="5302"/>
                    </a:cubicBezTo>
                    <a:cubicBezTo>
                      <a:pt x="2626" y="3561"/>
                      <a:pt x="3285" y="1771"/>
                      <a:pt x="4534" y="551"/>
                    </a:cubicBezTo>
                    <a:cubicBezTo>
                      <a:pt x="5046" y="925"/>
                      <a:pt x="5547" y="1299"/>
                      <a:pt x="6069" y="1673"/>
                    </a:cubicBezTo>
                    <a:cubicBezTo>
                      <a:pt x="5577" y="994"/>
                      <a:pt x="4987" y="286"/>
                      <a:pt x="4495" y="1"/>
                    </a:cubicBezTo>
                    <a:close/>
                  </a:path>
                </a:pathLst>
              </a:custGeom>
              <a:solidFill>
                <a:srgbClr val="FFC05C"/>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3" name="Google Shape;193;p19"/>
              <p:cNvSpPr/>
              <p:nvPr/>
            </p:nvSpPr>
            <p:spPr>
              <a:xfrm>
                <a:off x="3367354" y="2009356"/>
                <a:ext cx="439766" cy="409163"/>
              </a:xfrm>
              <a:custGeom>
                <a:avLst/>
                <a:gdLst/>
                <a:ahLst/>
                <a:cxnLst/>
                <a:rect l="l" t="t" r="r" b="b"/>
                <a:pathLst>
                  <a:path w="4584" h="4265" extrusionOk="0">
                    <a:moveTo>
                      <a:pt x="2534" y="1"/>
                    </a:moveTo>
                    <a:cubicBezTo>
                      <a:pt x="1848" y="1"/>
                      <a:pt x="1138" y="370"/>
                      <a:pt x="689" y="1039"/>
                    </a:cubicBezTo>
                    <a:cubicBezTo>
                      <a:pt x="1" y="2052"/>
                      <a:pt x="168" y="3360"/>
                      <a:pt x="1053" y="3960"/>
                    </a:cubicBezTo>
                    <a:cubicBezTo>
                      <a:pt x="1353" y="4167"/>
                      <a:pt x="1699" y="4265"/>
                      <a:pt x="2051" y="4265"/>
                    </a:cubicBezTo>
                    <a:cubicBezTo>
                      <a:pt x="2737" y="4265"/>
                      <a:pt x="3450" y="3892"/>
                      <a:pt x="3905" y="3222"/>
                    </a:cubicBezTo>
                    <a:cubicBezTo>
                      <a:pt x="4584" y="2209"/>
                      <a:pt x="4426" y="901"/>
                      <a:pt x="3531" y="301"/>
                    </a:cubicBezTo>
                    <a:cubicBezTo>
                      <a:pt x="3231" y="98"/>
                      <a:pt x="2886" y="1"/>
                      <a:pt x="2534" y="1"/>
                    </a:cubicBez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4" name="Google Shape;194;p19"/>
              <p:cNvSpPr/>
              <p:nvPr/>
            </p:nvSpPr>
            <p:spPr>
              <a:xfrm>
                <a:off x="3484394" y="2114595"/>
                <a:ext cx="272743" cy="273607"/>
              </a:xfrm>
              <a:custGeom>
                <a:avLst/>
                <a:gdLst/>
                <a:ahLst/>
                <a:cxnLst/>
                <a:rect l="l" t="t" r="r" b="b"/>
                <a:pathLst>
                  <a:path w="2843" h="2852" extrusionOk="0">
                    <a:moveTo>
                      <a:pt x="1775" y="1"/>
                    </a:moveTo>
                    <a:cubicBezTo>
                      <a:pt x="1325" y="1"/>
                      <a:pt x="817" y="285"/>
                      <a:pt x="482" y="788"/>
                    </a:cubicBezTo>
                    <a:cubicBezTo>
                      <a:pt x="0" y="1496"/>
                      <a:pt x="40" y="2352"/>
                      <a:pt x="551" y="2706"/>
                    </a:cubicBezTo>
                    <a:cubicBezTo>
                      <a:pt x="704" y="2805"/>
                      <a:pt x="878" y="2852"/>
                      <a:pt x="1061" y="2852"/>
                    </a:cubicBezTo>
                    <a:cubicBezTo>
                      <a:pt x="1514" y="2852"/>
                      <a:pt x="2017" y="2564"/>
                      <a:pt x="2361" y="2066"/>
                    </a:cubicBezTo>
                    <a:cubicBezTo>
                      <a:pt x="2842" y="1348"/>
                      <a:pt x="2803" y="503"/>
                      <a:pt x="2282" y="149"/>
                    </a:cubicBezTo>
                    <a:cubicBezTo>
                      <a:pt x="2133" y="49"/>
                      <a:pt x="1959" y="1"/>
                      <a:pt x="1775" y="1"/>
                    </a:cubicBezTo>
                    <a:close/>
                  </a:path>
                </a:pathLst>
              </a:custGeom>
              <a:solidFill>
                <a:srgbClr val="D8927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5" name="Google Shape;195;p19"/>
              <p:cNvSpPr/>
              <p:nvPr/>
            </p:nvSpPr>
            <p:spPr>
              <a:xfrm>
                <a:off x="5057133" y="1530933"/>
                <a:ext cx="536948" cy="626551"/>
              </a:xfrm>
              <a:custGeom>
                <a:avLst/>
                <a:gdLst/>
                <a:ahLst/>
                <a:cxnLst/>
                <a:rect l="l" t="t" r="r" b="b"/>
                <a:pathLst>
                  <a:path w="5597" h="6531" extrusionOk="0">
                    <a:moveTo>
                      <a:pt x="2340" y="0"/>
                    </a:moveTo>
                    <a:cubicBezTo>
                      <a:pt x="2268" y="0"/>
                      <a:pt x="2194" y="24"/>
                      <a:pt x="2135" y="56"/>
                    </a:cubicBezTo>
                    <a:cubicBezTo>
                      <a:pt x="2017" y="125"/>
                      <a:pt x="1938" y="233"/>
                      <a:pt x="1860" y="342"/>
                    </a:cubicBezTo>
                    <a:cubicBezTo>
                      <a:pt x="1329" y="1109"/>
                      <a:pt x="876" y="1915"/>
                      <a:pt x="512" y="2761"/>
                    </a:cubicBezTo>
                    <a:cubicBezTo>
                      <a:pt x="1" y="3912"/>
                      <a:pt x="493" y="4974"/>
                      <a:pt x="532" y="5938"/>
                    </a:cubicBezTo>
                    <a:cubicBezTo>
                      <a:pt x="1531" y="6341"/>
                      <a:pt x="2616" y="6531"/>
                      <a:pt x="3698" y="6531"/>
                    </a:cubicBezTo>
                    <a:cubicBezTo>
                      <a:pt x="3777" y="6531"/>
                      <a:pt x="3856" y="6530"/>
                      <a:pt x="3935" y="6528"/>
                    </a:cubicBezTo>
                    <a:cubicBezTo>
                      <a:pt x="4200" y="6518"/>
                      <a:pt x="4515" y="6469"/>
                      <a:pt x="4594" y="6193"/>
                    </a:cubicBezTo>
                    <a:cubicBezTo>
                      <a:pt x="4623" y="6065"/>
                      <a:pt x="4594" y="5938"/>
                      <a:pt x="4515" y="5819"/>
                    </a:cubicBezTo>
                    <a:cubicBezTo>
                      <a:pt x="4358" y="5593"/>
                      <a:pt x="4102" y="5515"/>
                      <a:pt x="3836" y="5465"/>
                    </a:cubicBezTo>
                    <a:cubicBezTo>
                      <a:pt x="3630" y="5416"/>
                      <a:pt x="3423" y="5377"/>
                      <a:pt x="3246" y="5269"/>
                    </a:cubicBezTo>
                    <a:cubicBezTo>
                      <a:pt x="3905" y="5239"/>
                      <a:pt x="4505" y="5210"/>
                      <a:pt x="5105" y="5111"/>
                    </a:cubicBezTo>
                    <a:cubicBezTo>
                      <a:pt x="5243" y="5092"/>
                      <a:pt x="5361" y="5013"/>
                      <a:pt x="5430" y="4895"/>
                    </a:cubicBezTo>
                    <a:cubicBezTo>
                      <a:pt x="5538" y="4679"/>
                      <a:pt x="5380" y="4511"/>
                      <a:pt x="5213" y="4384"/>
                    </a:cubicBezTo>
                    <a:cubicBezTo>
                      <a:pt x="4771" y="4059"/>
                      <a:pt x="4220" y="3862"/>
                      <a:pt x="3669" y="3833"/>
                    </a:cubicBezTo>
                    <a:cubicBezTo>
                      <a:pt x="4171" y="3695"/>
                      <a:pt x="4613" y="3636"/>
                      <a:pt x="5046" y="3518"/>
                    </a:cubicBezTo>
                    <a:cubicBezTo>
                      <a:pt x="5292" y="3439"/>
                      <a:pt x="5597" y="3292"/>
                      <a:pt x="5528" y="2997"/>
                    </a:cubicBezTo>
                    <a:cubicBezTo>
                      <a:pt x="5489" y="2849"/>
                      <a:pt x="5380" y="2741"/>
                      <a:pt x="5233" y="2692"/>
                    </a:cubicBezTo>
                    <a:cubicBezTo>
                      <a:pt x="4663" y="2515"/>
                      <a:pt x="4072" y="2417"/>
                      <a:pt x="3482" y="2417"/>
                    </a:cubicBezTo>
                    <a:cubicBezTo>
                      <a:pt x="3964" y="2181"/>
                      <a:pt x="4377" y="1964"/>
                      <a:pt x="4771" y="1709"/>
                    </a:cubicBezTo>
                    <a:cubicBezTo>
                      <a:pt x="4948" y="1591"/>
                      <a:pt x="5115" y="1433"/>
                      <a:pt x="5085" y="1246"/>
                    </a:cubicBezTo>
                    <a:cubicBezTo>
                      <a:pt x="5056" y="1118"/>
                      <a:pt x="4938" y="1020"/>
                      <a:pt x="4810" y="991"/>
                    </a:cubicBezTo>
                    <a:cubicBezTo>
                      <a:pt x="4772" y="985"/>
                      <a:pt x="4735" y="983"/>
                      <a:pt x="4698" y="983"/>
                    </a:cubicBezTo>
                    <a:cubicBezTo>
                      <a:pt x="4605" y="983"/>
                      <a:pt x="4516" y="999"/>
                      <a:pt x="4417" y="1020"/>
                    </a:cubicBezTo>
                    <a:cubicBezTo>
                      <a:pt x="3738" y="1148"/>
                      <a:pt x="3089" y="1364"/>
                      <a:pt x="2460" y="1640"/>
                    </a:cubicBezTo>
                    <a:cubicBezTo>
                      <a:pt x="2597" y="1197"/>
                      <a:pt x="2637" y="794"/>
                      <a:pt x="2627" y="401"/>
                    </a:cubicBezTo>
                    <a:cubicBezTo>
                      <a:pt x="2607" y="283"/>
                      <a:pt x="2597" y="145"/>
                      <a:pt x="2499" y="56"/>
                    </a:cubicBezTo>
                    <a:cubicBezTo>
                      <a:pt x="2454" y="16"/>
                      <a:pt x="2398" y="0"/>
                      <a:pt x="2340" y="0"/>
                    </a:cubicBez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6" name="Google Shape;196;p19"/>
              <p:cNvSpPr/>
              <p:nvPr/>
            </p:nvSpPr>
            <p:spPr>
              <a:xfrm>
                <a:off x="4297625" y="1769329"/>
                <a:ext cx="908696" cy="543568"/>
              </a:xfrm>
              <a:custGeom>
                <a:avLst/>
                <a:gdLst/>
                <a:ahLst/>
                <a:cxnLst/>
                <a:rect l="l" t="t" r="r" b="b"/>
                <a:pathLst>
                  <a:path w="9472" h="5666" extrusionOk="0">
                    <a:moveTo>
                      <a:pt x="8852" y="0"/>
                    </a:moveTo>
                    <a:lnTo>
                      <a:pt x="8537" y="50"/>
                    </a:lnTo>
                    <a:lnTo>
                      <a:pt x="2823" y="895"/>
                    </a:lnTo>
                    <a:lnTo>
                      <a:pt x="1151" y="1151"/>
                    </a:lnTo>
                    <a:lnTo>
                      <a:pt x="1" y="1309"/>
                    </a:lnTo>
                    <a:lnTo>
                      <a:pt x="2096" y="5665"/>
                    </a:lnTo>
                    <a:lnTo>
                      <a:pt x="2450" y="5537"/>
                    </a:lnTo>
                    <a:lnTo>
                      <a:pt x="4908" y="4672"/>
                    </a:lnTo>
                    <a:lnTo>
                      <a:pt x="8478" y="3403"/>
                    </a:lnTo>
                    <a:lnTo>
                      <a:pt x="9472" y="3049"/>
                    </a:lnTo>
                    <a:lnTo>
                      <a:pt x="8852" y="0"/>
                    </a:lnTo>
                    <a:close/>
                  </a:path>
                </a:pathLst>
              </a:custGeom>
              <a:solidFill>
                <a:srgbClr val="EA9F7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7" name="Google Shape;197;p19"/>
              <p:cNvSpPr/>
              <p:nvPr/>
            </p:nvSpPr>
            <p:spPr>
              <a:xfrm>
                <a:off x="4408045" y="1855190"/>
                <a:ext cx="360524" cy="445426"/>
              </a:xfrm>
              <a:custGeom>
                <a:avLst/>
                <a:gdLst/>
                <a:ahLst/>
                <a:cxnLst/>
                <a:rect l="l" t="t" r="r" b="b"/>
                <a:pathLst>
                  <a:path w="3758" h="4643" extrusionOk="0">
                    <a:moveTo>
                      <a:pt x="1672" y="0"/>
                    </a:moveTo>
                    <a:lnTo>
                      <a:pt x="0" y="256"/>
                    </a:lnTo>
                    <a:lnTo>
                      <a:pt x="1299" y="4642"/>
                    </a:lnTo>
                    <a:lnTo>
                      <a:pt x="3757" y="3777"/>
                    </a:lnTo>
                    <a:lnTo>
                      <a:pt x="1672" y="0"/>
                    </a:lnTo>
                    <a:close/>
                  </a:path>
                </a:pathLst>
              </a:custGeom>
              <a:solidFill>
                <a:srgbClr val="E0977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198" name="Google Shape;198;p19"/>
              <p:cNvSpPr/>
              <p:nvPr/>
            </p:nvSpPr>
            <p:spPr>
              <a:xfrm>
                <a:off x="3891057" y="1828808"/>
                <a:ext cx="779376" cy="654277"/>
              </a:xfrm>
              <a:custGeom>
                <a:avLst/>
                <a:gdLst/>
                <a:ahLst/>
                <a:cxnLst/>
                <a:rect l="l" t="t" r="r" b="b"/>
                <a:pathLst>
                  <a:path w="8124" h="6820" extrusionOk="0">
                    <a:moveTo>
                      <a:pt x="6491" y="0"/>
                    </a:moveTo>
                    <a:lnTo>
                      <a:pt x="3009" y="561"/>
                    </a:lnTo>
                    <a:cubicBezTo>
                      <a:pt x="1141" y="866"/>
                      <a:pt x="0" y="2852"/>
                      <a:pt x="629" y="4711"/>
                    </a:cubicBezTo>
                    <a:cubicBezTo>
                      <a:pt x="1069" y="6007"/>
                      <a:pt x="2248" y="6819"/>
                      <a:pt x="3500" y="6819"/>
                    </a:cubicBezTo>
                    <a:cubicBezTo>
                      <a:pt x="3843" y="6819"/>
                      <a:pt x="4193" y="6758"/>
                      <a:pt x="4534" y="6629"/>
                    </a:cubicBezTo>
                    <a:lnTo>
                      <a:pt x="8124" y="5291"/>
                    </a:lnTo>
                    <a:lnTo>
                      <a:pt x="6491" y="0"/>
                    </a:lnTo>
                    <a:close/>
                  </a:path>
                </a:pathLst>
              </a:custGeom>
              <a:solidFill>
                <a:srgbClr val="F07A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sp>
        <p:nvSpPr>
          <p:cNvPr id="199" name="Google Shape;199;p19"/>
          <p:cNvSpPr/>
          <p:nvPr/>
        </p:nvSpPr>
        <p:spPr>
          <a:xfrm flipH="1">
            <a:off x="10791069" y="4659736"/>
            <a:ext cx="2187226" cy="3626864"/>
          </a:xfrm>
          <a:custGeom>
            <a:avLst/>
            <a:gdLst/>
            <a:ahLst/>
            <a:cxnLst/>
            <a:rect l="l" t="t" r="r" b="b"/>
            <a:pathLst>
              <a:path w="5095" h="8449" extrusionOk="0">
                <a:moveTo>
                  <a:pt x="3682" y="241"/>
                </a:moveTo>
                <a:cubicBezTo>
                  <a:pt x="3958" y="241"/>
                  <a:pt x="4222" y="334"/>
                  <a:pt x="4456" y="482"/>
                </a:cubicBezTo>
                <a:cubicBezTo>
                  <a:pt x="4721" y="640"/>
                  <a:pt x="4751" y="915"/>
                  <a:pt x="4584" y="1171"/>
                </a:cubicBezTo>
                <a:cubicBezTo>
                  <a:pt x="4426" y="1427"/>
                  <a:pt x="4180" y="1564"/>
                  <a:pt x="3895" y="1613"/>
                </a:cubicBezTo>
                <a:cubicBezTo>
                  <a:pt x="3748" y="1643"/>
                  <a:pt x="3610" y="1653"/>
                  <a:pt x="3462" y="1663"/>
                </a:cubicBezTo>
                <a:cubicBezTo>
                  <a:pt x="3315" y="1643"/>
                  <a:pt x="3177" y="1623"/>
                  <a:pt x="3020" y="1604"/>
                </a:cubicBezTo>
                <a:cubicBezTo>
                  <a:pt x="2921" y="1594"/>
                  <a:pt x="2862" y="1545"/>
                  <a:pt x="2853" y="1446"/>
                </a:cubicBezTo>
                <a:cubicBezTo>
                  <a:pt x="2823" y="1259"/>
                  <a:pt x="2774" y="1082"/>
                  <a:pt x="2803" y="905"/>
                </a:cubicBezTo>
                <a:cubicBezTo>
                  <a:pt x="2853" y="571"/>
                  <a:pt x="3049" y="374"/>
                  <a:pt x="3354" y="286"/>
                </a:cubicBezTo>
                <a:cubicBezTo>
                  <a:pt x="3465" y="255"/>
                  <a:pt x="3574" y="241"/>
                  <a:pt x="3682" y="241"/>
                </a:cubicBezTo>
                <a:close/>
                <a:moveTo>
                  <a:pt x="1" y="0"/>
                </a:moveTo>
                <a:cubicBezTo>
                  <a:pt x="1" y="69"/>
                  <a:pt x="1" y="138"/>
                  <a:pt x="10" y="237"/>
                </a:cubicBezTo>
                <a:lnTo>
                  <a:pt x="482" y="600"/>
                </a:lnTo>
                <a:cubicBezTo>
                  <a:pt x="1151" y="1082"/>
                  <a:pt x="1849" y="1505"/>
                  <a:pt x="2646" y="1722"/>
                </a:cubicBezTo>
                <a:cubicBezTo>
                  <a:pt x="2735" y="1751"/>
                  <a:pt x="2784" y="1781"/>
                  <a:pt x="2823" y="1869"/>
                </a:cubicBezTo>
                <a:cubicBezTo>
                  <a:pt x="2872" y="1997"/>
                  <a:pt x="2921" y="2125"/>
                  <a:pt x="2990" y="2243"/>
                </a:cubicBezTo>
                <a:cubicBezTo>
                  <a:pt x="3128" y="2459"/>
                  <a:pt x="3285" y="2656"/>
                  <a:pt x="3433" y="2862"/>
                </a:cubicBezTo>
                <a:cubicBezTo>
                  <a:pt x="3679" y="3148"/>
                  <a:pt x="3944" y="3443"/>
                  <a:pt x="4190" y="3738"/>
                </a:cubicBezTo>
                <a:cubicBezTo>
                  <a:pt x="4515" y="4141"/>
                  <a:pt x="4741" y="4603"/>
                  <a:pt x="4810" y="5124"/>
                </a:cubicBezTo>
                <a:cubicBezTo>
                  <a:pt x="4859" y="5449"/>
                  <a:pt x="4898" y="5783"/>
                  <a:pt x="4810" y="6098"/>
                </a:cubicBezTo>
                <a:cubicBezTo>
                  <a:pt x="4741" y="6373"/>
                  <a:pt x="4633" y="6629"/>
                  <a:pt x="4515" y="6885"/>
                </a:cubicBezTo>
                <a:cubicBezTo>
                  <a:pt x="4436" y="7091"/>
                  <a:pt x="4269" y="7239"/>
                  <a:pt x="4102" y="7377"/>
                </a:cubicBezTo>
                <a:cubicBezTo>
                  <a:pt x="4023" y="7436"/>
                  <a:pt x="3964" y="7514"/>
                  <a:pt x="3895" y="7563"/>
                </a:cubicBezTo>
                <a:cubicBezTo>
                  <a:pt x="3718" y="7681"/>
                  <a:pt x="3551" y="7829"/>
                  <a:pt x="3364" y="7927"/>
                </a:cubicBezTo>
                <a:cubicBezTo>
                  <a:pt x="2915" y="8161"/>
                  <a:pt x="2440" y="8253"/>
                  <a:pt x="1938" y="8253"/>
                </a:cubicBezTo>
                <a:cubicBezTo>
                  <a:pt x="1912" y="8253"/>
                  <a:pt x="1885" y="8252"/>
                  <a:pt x="1859" y="8252"/>
                </a:cubicBezTo>
                <a:cubicBezTo>
                  <a:pt x="1309" y="8252"/>
                  <a:pt x="768" y="8173"/>
                  <a:pt x="217" y="8104"/>
                </a:cubicBezTo>
                <a:cubicBezTo>
                  <a:pt x="158" y="8095"/>
                  <a:pt x="79" y="8095"/>
                  <a:pt x="10" y="8095"/>
                </a:cubicBezTo>
                <a:lnTo>
                  <a:pt x="10" y="8252"/>
                </a:lnTo>
                <a:cubicBezTo>
                  <a:pt x="394" y="8301"/>
                  <a:pt x="768" y="8360"/>
                  <a:pt x="1151" y="8399"/>
                </a:cubicBezTo>
                <a:cubicBezTo>
                  <a:pt x="1466" y="8419"/>
                  <a:pt x="1790" y="8439"/>
                  <a:pt x="2125" y="8449"/>
                </a:cubicBezTo>
                <a:cubicBezTo>
                  <a:pt x="2607" y="8399"/>
                  <a:pt x="3069" y="8311"/>
                  <a:pt x="3492" y="8065"/>
                </a:cubicBezTo>
                <a:cubicBezTo>
                  <a:pt x="3669" y="7947"/>
                  <a:pt x="3856" y="7809"/>
                  <a:pt x="4043" y="7672"/>
                </a:cubicBezTo>
                <a:cubicBezTo>
                  <a:pt x="4092" y="7632"/>
                  <a:pt x="4131" y="7573"/>
                  <a:pt x="4180" y="7534"/>
                </a:cubicBezTo>
                <a:cubicBezTo>
                  <a:pt x="4721" y="7111"/>
                  <a:pt x="4977" y="6521"/>
                  <a:pt x="5026" y="5862"/>
                </a:cubicBezTo>
                <a:cubicBezTo>
                  <a:pt x="5095" y="4957"/>
                  <a:pt x="4829" y="4141"/>
                  <a:pt x="4180" y="3472"/>
                </a:cubicBezTo>
                <a:cubicBezTo>
                  <a:pt x="3807" y="3089"/>
                  <a:pt x="3492" y="2656"/>
                  <a:pt x="3197" y="2213"/>
                </a:cubicBezTo>
                <a:cubicBezTo>
                  <a:pt x="3138" y="2135"/>
                  <a:pt x="3099" y="2046"/>
                  <a:pt x="3059" y="1958"/>
                </a:cubicBezTo>
                <a:cubicBezTo>
                  <a:pt x="3049" y="1918"/>
                  <a:pt x="3049" y="1869"/>
                  <a:pt x="3030" y="1820"/>
                </a:cubicBezTo>
                <a:cubicBezTo>
                  <a:pt x="3082" y="1820"/>
                  <a:pt x="3121" y="1816"/>
                  <a:pt x="3159" y="1816"/>
                </a:cubicBezTo>
                <a:cubicBezTo>
                  <a:pt x="3178" y="1816"/>
                  <a:pt x="3197" y="1817"/>
                  <a:pt x="3217" y="1820"/>
                </a:cubicBezTo>
                <a:cubicBezTo>
                  <a:pt x="3300" y="1831"/>
                  <a:pt x="3382" y="1836"/>
                  <a:pt x="3465" y="1836"/>
                </a:cubicBezTo>
                <a:cubicBezTo>
                  <a:pt x="3683" y="1836"/>
                  <a:pt x="3897" y="1801"/>
                  <a:pt x="4111" y="1751"/>
                </a:cubicBezTo>
                <a:cubicBezTo>
                  <a:pt x="4456" y="1663"/>
                  <a:pt x="4692" y="1446"/>
                  <a:pt x="4829" y="1112"/>
                </a:cubicBezTo>
                <a:cubicBezTo>
                  <a:pt x="4918" y="876"/>
                  <a:pt x="4879" y="610"/>
                  <a:pt x="4682" y="443"/>
                </a:cubicBezTo>
                <a:cubicBezTo>
                  <a:pt x="4392" y="194"/>
                  <a:pt x="4079" y="69"/>
                  <a:pt x="3740" y="69"/>
                </a:cubicBezTo>
                <a:cubicBezTo>
                  <a:pt x="3584" y="69"/>
                  <a:pt x="3423" y="95"/>
                  <a:pt x="3256" y="148"/>
                </a:cubicBezTo>
                <a:cubicBezTo>
                  <a:pt x="3000" y="227"/>
                  <a:pt x="2833" y="414"/>
                  <a:pt x="2676" y="610"/>
                </a:cubicBezTo>
                <a:cubicBezTo>
                  <a:pt x="2587" y="905"/>
                  <a:pt x="2617" y="1200"/>
                  <a:pt x="2676" y="1515"/>
                </a:cubicBezTo>
                <a:cubicBezTo>
                  <a:pt x="2567" y="1495"/>
                  <a:pt x="2479" y="1466"/>
                  <a:pt x="2410" y="1446"/>
                </a:cubicBezTo>
                <a:cubicBezTo>
                  <a:pt x="1692" y="1200"/>
                  <a:pt x="1063" y="787"/>
                  <a:pt x="463" y="345"/>
                </a:cubicBezTo>
                <a:cubicBezTo>
                  <a:pt x="315" y="227"/>
                  <a:pt x="158" y="118"/>
                  <a:pt x="1" y="0"/>
                </a:cubicBezTo>
                <a:close/>
              </a:path>
            </a:pathLst>
          </a:custGeom>
          <a:solidFill>
            <a:srgbClr val="FFFFFF">
              <a:alpha val="63529"/>
            </a:srgbClr>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200" name="Google Shape;200;p19"/>
          <p:cNvSpPr/>
          <p:nvPr/>
        </p:nvSpPr>
        <p:spPr>
          <a:xfrm>
            <a:off x="6830959" y="1235790"/>
            <a:ext cx="1364283" cy="1282220"/>
          </a:xfrm>
          <a:custGeom>
            <a:avLst/>
            <a:gdLst/>
            <a:ahLst/>
            <a:cxnLst/>
            <a:rect l="l" t="t" r="r" b="b"/>
            <a:pathLst>
              <a:path w="41030" h="38562" extrusionOk="0">
                <a:moveTo>
                  <a:pt x="26652" y="14311"/>
                </a:moveTo>
                <a:cubicBezTo>
                  <a:pt x="27920" y="14044"/>
                  <a:pt x="28987" y="13677"/>
                  <a:pt x="30022" y="13277"/>
                </a:cubicBezTo>
                <a:cubicBezTo>
                  <a:pt x="31556" y="12643"/>
                  <a:pt x="33057" y="12009"/>
                  <a:pt x="34658" y="11476"/>
                </a:cubicBezTo>
                <a:cubicBezTo>
                  <a:pt x="35926" y="11042"/>
                  <a:pt x="37260" y="10642"/>
                  <a:pt x="38694" y="10909"/>
                </a:cubicBezTo>
                <a:cubicBezTo>
                  <a:pt x="39495" y="11075"/>
                  <a:pt x="40062" y="11509"/>
                  <a:pt x="40596" y="12043"/>
                </a:cubicBezTo>
                <a:cubicBezTo>
                  <a:pt x="41029" y="12476"/>
                  <a:pt x="41029" y="13144"/>
                  <a:pt x="40596" y="13744"/>
                </a:cubicBezTo>
                <a:cubicBezTo>
                  <a:pt x="39995" y="14678"/>
                  <a:pt x="39362" y="15579"/>
                  <a:pt x="38561" y="16346"/>
                </a:cubicBezTo>
                <a:cubicBezTo>
                  <a:pt x="37227" y="17713"/>
                  <a:pt x="35826" y="19014"/>
                  <a:pt x="34391" y="20349"/>
                </a:cubicBezTo>
                <a:cubicBezTo>
                  <a:pt x="34191" y="20549"/>
                  <a:pt x="33924" y="20782"/>
                  <a:pt x="33691" y="20916"/>
                </a:cubicBezTo>
                <a:cubicBezTo>
                  <a:pt x="32423" y="21816"/>
                  <a:pt x="31189" y="22650"/>
                  <a:pt x="29921" y="23518"/>
                </a:cubicBezTo>
                <a:cubicBezTo>
                  <a:pt x="29721" y="23651"/>
                  <a:pt x="29555" y="23818"/>
                  <a:pt x="29388" y="23985"/>
                </a:cubicBezTo>
                <a:cubicBezTo>
                  <a:pt x="29188" y="24218"/>
                  <a:pt x="29088" y="24552"/>
                  <a:pt x="29388" y="24819"/>
                </a:cubicBezTo>
                <a:cubicBezTo>
                  <a:pt x="30855" y="26019"/>
                  <a:pt x="31589" y="27721"/>
                  <a:pt x="32423" y="29322"/>
                </a:cubicBezTo>
                <a:cubicBezTo>
                  <a:pt x="33391" y="31190"/>
                  <a:pt x="34158" y="33158"/>
                  <a:pt x="34525" y="35226"/>
                </a:cubicBezTo>
                <a:cubicBezTo>
                  <a:pt x="34858" y="36994"/>
                  <a:pt x="33024" y="38562"/>
                  <a:pt x="31189" y="38061"/>
                </a:cubicBezTo>
                <a:cubicBezTo>
                  <a:pt x="29421" y="37561"/>
                  <a:pt x="27853" y="36694"/>
                  <a:pt x="26652" y="35226"/>
                </a:cubicBezTo>
                <a:cubicBezTo>
                  <a:pt x="25251" y="33625"/>
                  <a:pt x="24051" y="31824"/>
                  <a:pt x="22349" y="30523"/>
                </a:cubicBezTo>
                <a:cubicBezTo>
                  <a:pt x="21149" y="29622"/>
                  <a:pt x="20014" y="28588"/>
                  <a:pt x="18814" y="27687"/>
                </a:cubicBezTo>
                <a:cubicBezTo>
                  <a:pt x="18013" y="27053"/>
                  <a:pt x="17813" y="27020"/>
                  <a:pt x="16979" y="27587"/>
                </a:cubicBezTo>
                <a:cubicBezTo>
                  <a:pt x="15178" y="28855"/>
                  <a:pt x="13310" y="30022"/>
                  <a:pt x="11575" y="31423"/>
                </a:cubicBezTo>
                <a:cubicBezTo>
                  <a:pt x="9874" y="32858"/>
                  <a:pt x="7906" y="33925"/>
                  <a:pt x="5704" y="34659"/>
                </a:cubicBezTo>
                <a:cubicBezTo>
                  <a:pt x="5137" y="33892"/>
                  <a:pt x="4537" y="33158"/>
                  <a:pt x="4003" y="32357"/>
                </a:cubicBezTo>
                <a:cubicBezTo>
                  <a:pt x="3870" y="32191"/>
                  <a:pt x="3903" y="31824"/>
                  <a:pt x="4003" y="31557"/>
                </a:cubicBezTo>
                <a:cubicBezTo>
                  <a:pt x="4470" y="30122"/>
                  <a:pt x="4904" y="28688"/>
                  <a:pt x="5404" y="27254"/>
                </a:cubicBezTo>
                <a:cubicBezTo>
                  <a:pt x="6071" y="25252"/>
                  <a:pt x="7072" y="23418"/>
                  <a:pt x="8173" y="21583"/>
                </a:cubicBezTo>
                <a:cubicBezTo>
                  <a:pt x="8706" y="20682"/>
                  <a:pt x="8740" y="20582"/>
                  <a:pt x="7906" y="19848"/>
                </a:cubicBezTo>
                <a:cubicBezTo>
                  <a:pt x="6838" y="18848"/>
                  <a:pt x="5671" y="17880"/>
                  <a:pt x="4537" y="16980"/>
                </a:cubicBezTo>
                <a:cubicBezTo>
                  <a:pt x="3870" y="16413"/>
                  <a:pt x="3236" y="15845"/>
                  <a:pt x="2735" y="15145"/>
                </a:cubicBezTo>
                <a:cubicBezTo>
                  <a:pt x="2235" y="14378"/>
                  <a:pt x="1635" y="13644"/>
                  <a:pt x="1068" y="12910"/>
                </a:cubicBezTo>
                <a:cubicBezTo>
                  <a:pt x="867" y="12643"/>
                  <a:pt x="667" y="12343"/>
                  <a:pt x="534" y="12043"/>
                </a:cubicBezTo>
                <a:cubicBezTo>
                  <a:pt x="0" y="10575"/>
                  <a:pt x="534" y="9674"/>
                  <a:pt x="2035" y="9307"/>
                </a:cubicBezTo>
                <a:cubicBezTo>
                  <a:pt x="3736" y="8874"/>
                  <a:pt x="5471" y="8974"/>
                  <a:pt x="7139" y="9641"/>
                </a:cubicBezTo>
                <a:cubicBezTo>
                  <a:pt x="9140" y="10408"/>
                  <a:pt x="11041" y="11309"/>
                  <a:pt x="13009" y="12143"/>
                </a:cubicBezTo>
                <a:cubicBezTo>
                  <a:pt x="13210" y="12210"/>
                  <a:pt x="13376" y="12343"/>
                  <a:pt x="13543" y="12376"/>
                </a:cubicBezTo>
                <a:cubicBezTo>
                  <a:pt x="13877" y="12510"/>
                  <a:pt x="14144" y="12476"/>
                  <a:pt x="14377" y="12176"/>
                </a:cubicBezTo>
                <a:cubicBezTo>
                  <a:pt x="14644" y="11809"/>
                  <a:pt x="14911" y="11476"/>
                  <a:pt x="15178" y="11075"/>
                </a:cubicBezTo>
                <a:cubicBezTo>
                  <a:pt x="17546" y="7373"/>
                  <a:pt x="20682" y="4337"/>
                  <a:pt x="23917" y="1402"/>
                </a:cubicBezTo>
                <a:cubicBezTo>
                  <a:pt x="25552" y="1"/>
                  <a:pt x="27687" y="1235"/>
                  <a:pt x="28187" y="2636"/>
                </a:cubicBezTo>
                <a:cubicBezTo>
                  <a:pt x="28654" y="3870"/>
                  <a:pt x="28487" y="5138"/>
                  <a:pt x="28220" y="6372"/>
                </a:cubicBezTo>
                <a:cubicBezTo>
                  <a:pt x="27753" y="8507"/>
                  <a:pt x="27253" y="10575"/>
                  <a:pt x="26819" y="12710"/>
                </a:cubicBezTo>
                <a:cubicBezTo>
                  <a:pt x="26719" y="13210"/>
                  <a:pt x="26719" y="13677"/>
                  <a:pt x="26652" y="14311"/>
                </a:cubicBezTo>
                <a:close/>
                <a:moveTo>
                  <a:pt x="27019" y="2169"/>
                </a:moveTo>
                <a:cubicBezTo>
                  <a:pt x="26152" y="2136"/>
                  <a:pt x="25585" y="2503"/>
                  <a:pt x="25051" y="2970"/>
                </a:cubicBezTo>
                <a:cubicBezTo>
                  <a:pt x="23484" y="4371"/>
                  <a:pt x="21849" y="5805"/>
                  <a:pt x="20548" y="7506"/>
                </a:cubicBezTo>
                <a:cubicBezTo>
                  <a:pt x="19381" y="9041"/>
                  <a:pt x="18113" y="10508"/>
                  <a:pt x="16912" y="12009"/>
                </a:cubicBezTo>
                <a:cubicBezTo>
                  <a:pt x="16712" y="12276"/>
                  <a:pt x="16579" y="12543"/>
                  <a:pt x="16445" y="12810"/>
                </a:cubicBezTo>
                <a:cubicBezTo>
                  <a:pt x="15845" y="14244"/>
                  <a:pt x="15845" y="14244"/>
                  <a:pt x="14244" y="13977"/>
                </a:cubicBezTo>
                <a:cubicBezTo>
                  <a:pt x="14010" y="13911"/>
                  <a:pt x="13743" y="13811"/>
                  <a:pt x="13510" y="13677"/>
                </a:cubicBezTo>
                <a:cubicBezTo>
                  <a:pt x="12943" y="13377"/>
                  <a:pt x="12409" y="13110"/>
                  <a:pt x="11875" y="12843"/>
                </a:cubicBezTo>
                <a:cubicBezTo>
                  <a:pt x="11008" y="12443"/>
                  <a:pt x="10074" y="12076"/>
                  <a:pt x="9240" y="11676"/>
                </a:cubicBezTo>
                <a:cubicBezTo>
                  <a:pt x="7639" y="10909"/>
                  <a:pt x="6004" y="10275"/>
                  <a:pt x="4170" y="10141"/>
                </a:cubicBezTo>
                <a:cubicBezTo>
                  <a:pt x="2969" y="10041"/>
                  <a:pt x="2702" y="10475"/>
                  <a:pt x="2702" y="11542"/>
                </a:cubicBezTo>
                <a:cubicBezTo>
                  <a:pt x="2702" y="11843"/>
                  <a:pt x="2769" y="12176"/>
                  <a:pt x="2969" y="12443"/>
                </a:cubicBezTo>
                <a:cubicBezTo>
                  <a:pt x="3803" y="13611"/>
                  <a:pt x="4570" y="14845"/>
                  <a:pt x="5571" y="15845"/>
                </a:cubicBezTo>
                <a:cubicBezTo>
                  <a:pt x="7005" y="17313"/>
                  <a:pt x="8740" y="18381"/>
                  <a:pt x="10541" y="19381"/>
                </a:cubicBezTo>
                <a:cubicBezTo>
                  <a:pt x="11575" y="19982"/>
                  <a:pt x="11642" y="20082"/>
                  <a:pt x="11075" y="21183"/>
                </a:cubicBezTo>
                <a:cubicBezTo>
                  <a:pt x="11008" y="21349"/>
                  <a:pt x="10875" y="21550"/>
                  <a:pt x="10808" y="21716"/>
                </a:cubicBezTo>
                <a:cubicBezTo>
                  <a:pt x="9974" y="23317"/>
                  <a:pt x="9007" y="24852"/>
                  <a:pt x="8306" y="26486"/>
                </a:cubicBezTo>
                <a:cubicBezTo>
                  <a:pt x="7505" y="28288"/>
                  <a:pt x="6872" y="30156"/>
                  <a:pt x="6205" y="31990"/>
                </a:cubicBezTo>
                <a:cubicBezTo>
                  <a:pt x="6071" y="32257"/>
                  <a:pt x="6171" y="32624"/>
                  <a:pt x="6138" y="33158"/>
                </a:cubicBezTo>
                <a:cubicBezTo>
                  <a:pt x="6638" y="32891"/>
                  <a:pt x="6972" y="32791"/>
                  <a:pt x="7305" y="32624"/>
                </a:cubicBezTo>
                <a:cubicBezTo>
                  <a:pt x="7572" y="32491"/>
                  <a:pt x="7839" y="32324"/>
                  <a:pt x="8073" y="32157"/>
                </a:cubicBezTo>
                <a:cubicBezTo>
                  <a:pt x="9140" y="31523"/>
                  <a:pt x="10241" y="31023"/>
                  <a:pt x="11175" y="30256"/>
                </a:cubicBezTo>
                <a:cubicBezTo>
                  <a:pt x="12976" y="28755"/>
                  <a:pt x="15078" y="27687"/>
                  <a:pt x="16512" y="25753"/>
                </a:cubicBezTo>
                <a:cubicBezTo>
                  <a:pt x="16745" y="25386"/>
                  <a:pt x="17079" y="25352"/>
                  <a:pt x="17479" y="25652"/>
                </a:cubicBezTo>
                <a:cubicBezTo>
                  <a:pt x="18013" y="26086"/>
                  <a:pt x="18580" y="26553"/>
                  <a:pt x="19147" y="27020"/>
                </a:cubicBezTo>
                <a:cubicBezTo>
                  <a:pt x="20815" y="28388"/>
                  <a:pt x="22516" y="29722"/>
                  <a:pt x="24151" y="31190"/>
                </a:cubicBezTo>
                <a:cubicBezTo>
                  <a:pt x="25752" y="32591"/>
                  <a:pt x="27053" y="34392"/>
                  <a:pt x="28821" y="35693"/>
                </a:cubicBezTo>
                <a:cubicBezTo>
                  <a:pt x="29521" y="36227"/>
                  <a:pt x="30222" y="36527"/>
                  <a:pt x="30989" y="36794"/>
                </a:cubicBezTo>
                <a:cubicBezTo>
                  <a:pt x="31856" y="37027"/>
                  <a:pt x="32256" y="36827"/>
                  <a:pt x="32757" y="35993"/>
                </a:cubicBezTo>
                <a:cubicBezTo>
                  <a:pt x="33157" y="35359"/>
                  <a:pt x="33324" y="34692"/>
                  <a:pt x="33157" y="33992"/>
                </a:cubicBezTo>
                <a:cubicBezTo>
                  <a:pt x="32924" y="33225"/>
                  <a:pt x="32723" y="32457"/>
                  <a:pt x="32457" y="31690"/>
                </a:cubicBezTo>
                <a:cubicBezTo>
                  <a:pt x="31623" y="29222"/>
                  <a:pt x="30222" y="27154"/>
                  <a:pt x="28721" y="25052"/>
                </a:cubicBezTo>
                <a:cubicBezTo>
                  <a:pt x="28420" y="24685"/>
                  <a:pt x="28220" y="24218"/>
                  <a:pt x="28053" y="23818"/>
                </a:cubicBezTo>
                <a:cubicBezTo>
                  <a:pt x="27887" y="23384"/>
                  <a:pt x="28087" y="23017"/>
                  <a:pt x="28454" y="22784"/>
                </a:cubicBezTo>
                <a:cubicBezTo>
                  <a:pt x="29555" y="21983"/>
                  <a:pt x="30622" y="21183"/>
                  <a:pt x="31689" y="20349"/>
                </a:cubicBezTo>
                <a:cubicBezTo>
                  <a:pt x="34225" y="18347"/>
                  <a:pt x="36459" y="16012"/>
                  <a:pt x="38528" y="13510"/>
                </a:cubicBezTo>
                <a:cubicBezTo>
                  <a:pt x="38895" y="13043"/>
                  <a:pt x="39228" y="12510"/>
                  <a:pt x="39395" y="11943"/>
                </a:cubicBezTo>
                <a:cubicBezTo>
                  <a:pt x="38528" y="11609"/>
                  <a:pt x="38127" y="11509"/>
                  <a:pt x="37293" y="11809"/>
                </a:cubicBezTo>
                <a:cubicBezTo>
                  <a:pt x="35926" y="12276"/>
                  <a:pt x="34591" y="12777"/>
                  <a:pt x="33257" y="13310"/>
                </a:cubicBezTo>
                <a:cubicBezTo>
                  <a:pt x="32056" y="13811"/>
                  <a:pt x="30889" y="14378"/>
                  <a:pt x="29621" y="14811"/>
                </a:cubicBezTo>
                <a:cubicBezTo>
                  <a:pt x="28354" y="15278"/>
                  <a:pt x="27186" y="15845"/>
                  <a:pt x="26052" y="16613"/>
                </a:cubicBezTo>
                <a:cubicBezTo>
                  <a:pt x="25251" y="17146"/>
                  <a:pt x="24918" y="17013"/>
                  <a:pt x="24418" y="16179"/>
                </a:cubicBezTo>
                <a:cubicBezTo>
                  <a:pt x="24084" y="15645"/>
                  <a:pt x="24084" y="15112"/>
                  <a:pt x="24351" y="14511"/>
                </a:cubicBezTo>
                <a:cubicBezTo>
                  <a:pt x="24618" y="13811"/>
                  <a:pt x="24918" y="13110"/>
                  <a:pt x="25118" y="12376"/>
                </a:cubicBezTo>
                <a:cubicBezTo>
                  <a:pt x="25752" y="10208"/>
                  <a:pt x="26352" y="8007"/>
                  <a:pt x="26886" y="5805"/>
                </a:cubicBezTo>
                <a:cubicBezTo>
                  <a:pt x="27186" y="4671"/>
                  <a:pt x="27253" y="3470"/>
                  <a:pt x="27019" y="2169"/>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201" name="Google Shape;201;p19"/>
          <p:cNvSpPr/>
          <p:nvPr/>
        </p:nvSpPr>
        <p:spPr>
          <a:xfrm>
            <a:off x="6870394" y="5533598"/>
            <a:ext cx="775868" cy="803314"/>
          </a:xfrm>
          <a:custGeom>
            <a:avLst/>
            <a:gdLst/>
            <a:ahLst/>
            <a:cxnLst/>
            <a:rect l="l" t="t" r="r" b="b"/>
            <a:pathLst>
              <a:path w="41497" h="42965" extrusionOk="0">
                <a:moveTo>
                  <a:pt x="19481" y="42964"/>
                </a:moveTo>
                <a:cubicBezTo>
                  <a:pt x="19281" y="42497"/>
                  <a:pt x="19014" y="42130"/>
                  <a:pt x="18914" y="41730"/>
                </a:cubicBezTo>
                <a:cubicBezTo>
                  <a:pt x="18213" y="39829"/>
                  <a:pt x="17613" y="37861"/>
                  <a:pt x="16845" y="35959"/>
                </a:cubicBezTo>
                <a:cubicBezTo>
                  <a:pt x="15911" y="33491"/>
                  <a:pt x="14844" y="31056"/>
                  <a:pt x="13910" y="28654"/>
                </a:cubicBezTo>
                <a:cubicBezTo>
                  <a:pt x="13610" y="27954"/>
                  <a:pt x="13143" y="27620"/>
                  <a:pt x="12442" y="27453"/>
                </a:cubicBezTo>
                <a:cubicBezTo>
                  <a:pt x="10274" y="26953"/>
                  <a:pt x="8106" y="26419"/>
                  <a:pt x="5938" y="25885"/>
                </a:cubicBezTo>
                <a:cubicBezTo>
                  <a:pt x="4403" y="25485"/>
                  <a:pt x="2869" y="25018"/>
                  <a:pt x="1401" y="24518"/>
                </a:cubicBezTo>
                <a:cubicBezTo>
                  <a:pt x="567" y="24284"/>
                  <a:pt x="0" y="23717"/>
                  <a:pt x="67" y="22616"/>
                </a:cubicBezTo>
                <a:cubicBezTo>
                  <a:pt x="901" y="22216"/>
                  <a:pt x="1768" y="21716"/>
                  <a:pt x="2669" y="21482"/>
                </a:cubicBezTo>
                <a:cubicBezTo>
                  <a:pt x="5304" y="20815"/>
                  <a:pt x="7906" y="19881"/>
                  <a:pt x="10341" y="18780"/>
                </a:cubicBezTo>
                <a:cubicBezTo>
                  <a:pt x="11075" y="18447"/>
                  <a:pt x="11842" y="18180"/>
                  <a:pt x="12609" y="17880"/>
                </a:cubicBezTo>
                <a:cubicBezTo>
                  <a:pt x="13310" y="17613"/>
                  <a:pt x="13643" y="17012"/>
                  <a:pt x="13910" y="16312"/>
                </a:cubicBezTo>
                <a:cubicBezTo>
                  <a:pt x="15244" y="11875"/>
                  <a:pt x="16645" y="7405"/>
                  <a:pt x="18013" y="3002"/>
                </a:cubicBezTo>
                <a:cubicBezTo>
                  <a:pt x="18213" y="2369"/>
                  <a:pt x="18347" y="1701"/>
                  <a:pt x="18580" y="1101"/>
                </a:cubicBezTo>
                <a:cubicBezTo>
                  <a:pt x="18680" y="701"/>
                  <a:pt x="18914" y="334"/>
                  <a:pt x="19180" y="134"/>
                </a:cubicBezTo>
                <a:cubicBezTo>
                  <a:pt x="19347" y="0"/>
                  <a:pt x="19881" y="0"/>
                  <a:pt x="20014" y="134"/>
                </a:cubicBezTo>
                <a:cubicBezTo>
                  <a:pt x="20515" y="801"/>
                  <a:pt x="21149" y="1368"/>
                  <a:pt x="21315" y="2235"/>
                </a:cubicBezTo>
                <a:cubicBezTo>
                  <a:pt x="21582" y="3403"/>
                  <a:pt x="22016" y="4537"/>
                  <a:pt x="22416" y="5671"/>
                </a:cubicBezTo>
                <a:cubicBezTo>
                  <a:pt x="22449" y="5838"/>
                  <a:pt x="22583" y="6004"/>
                  <a:pt x="22583" y="6171"/>
                </a:cubicBezTo>
                <a:cubicBezTo>
                  <a:pt x="22983" y="9007"/>
                  <a:pt x="24151" y="11642"/>
                  <a:pt x="24951" y="14377"/>
                </a:cubicBezTo>
                <a:cubicBezTo>
                  <a:pt x="25652" y="16712"/>
                  <a:pt x="25518" y="16712"/>
                  <a:pt x="28287" y="17046"/>
                </a:cubicBezTo>
                <a:cubicBezTo>
                  <a:pt x="29821" y="17246"/>
                  <a:pt x="31356" y="17479"/>
                  <a:pt x="32924" y="17713"/>
                </a:cubicBezTo>
                <a:cubicBezTo>
                  <a:pt x="35192" y="18147"/>
                  <a:pt x="37494" y="18547"/>
                  <a:pt x="39762" y="19014"/>
                </a:cubicBezTo>
                <a:cubicBezTo>
                  <a:pt x="40429" y="19147"/>
                  <a:pt x="41196" y="19181"/>
                  <a:pt x="41496" y="20181"/>
                </a:cubicBezTo>
                <a:cubicBezTo>
                  <a:pt x="41196" y="20381"/>
                  <a:pt x="40863" y="20648"/>
                  <a:pt x="40529" y="20848"/>
                </a:cubicBezTo>
                <a:cubicBezTo>
                  <a:pt x="37427" y="22650"/>
                  <a:pt x="34225" y="24418"/>
                  <a:pt x="31089" y="26152"/>
                </a:cubicBezTo>
                <a:cubicBezTo>
                  <a:pt x="29421" y="27053"/>
                  <a:pt x="27687" y="27920"/>
                  <a:pt x="25952" y="28721"/>
                </a:cubicBezTo>
                <a:cubicBezTo>
                  <a:pt x="24885" y="29188"/>
                  <a:pt x="24317" y="29855"/>
                  <a:pt x="24017" y="30922"/>
                </a:cubicBezTo>
                <a:cubicBezTo>
                  <a:pt x="23117" y="34358"/>
                  <a:pt x="22116" y="37727"/>
                  <a:pt x="21149" y="41096"/>
                </a:cubicBezTo>
                <a:cubicBezTo>
                  <a:pt x="20848" y="41830"/>
                  <a:pt x="20481" y="42564"/>
                  <a:pt x="19481" y="42964"/>
                </a:cubicBezTo>
                <a:close/>
                <a:moveTo>
                  <a:pt x="21249" y="19981"/>
                </a:moveTo>
                <a:cubicBezTo>
                  <a:pt x="20515" y="22016"/>
                  <a:pt x="20181" y="23951"/>
                  <a:pt x="20181" y="25952"/>
                </a:cubicBezTo>
                <a:cubicBezTo>
                  <a:pt x="20815" y="24184"/>
                  <a:pt x="21282" y="22350"/>
                  <a:pt x="21682" y="20548"/>
                </a:cubicBezTo>
                <a:cubicBezTo>
                  <a:pt x="21682" y="20448"/>
                  <a:pt x="21482" y="20281"/>
                  <a:pt x="21249" y="19981"/>
                </a:cubicBezTo>
                <a:close/>
                <a:moveTo>
                  <a:pt x="20014" y="33724"/>
                </a:moveTo>
                <a:cubicBezTo>
                  <a:pt x="20982" y="32056"/>
                  <a:pt x="21149" y="31323"/>
                  <a:pt x="20682" y="30355"/>
                </a:cubicBezTo>
                <a:cubicBezTo>
                  <a:pt x="20148" y="31156"/>
                  <a:pt x="19881" y="32190"/>
                  <a:pt x="20014" y="33724"/>
                </a:cubicBezTo>
                <a:close/>
                <a:moveTo>
                  <a:pt x="16612" y="16112"/>
                </a:moveTo>
                <a:cubicBezTo>
                  <a:pt x="17312" y="14811"/>
                  <a:pt x="16812" y="13343"/>
                  <a:pt x="17079" y="12009"/>
                </a:cubicBezTo>
                <a:cubicBezTo>
                  <a:pt x="16645" y="13343"/>
                  <a:pt x="16112" y="14644"/>
                  <a:pt x="16612" y="16112"/>
                </a:cubicBezTo>
                <a:close/>
                <a:moveTo>
                  <a:pt x="22283" y="24451"/>
                </a:moveTo>
                <a:cubicBezTo>
                  <a:pt x="22149" y="24384"/>
                  <a:pt x="22083" y="24384"/>
                  <a:pt x="21949" y="24351"/>
                </a:cubicBezTo>
                <a:cubicBezTo>
                  <a:pt x="21182" y="25652"/>
                  <a:pt x="21149" y="26286"/>
                  <a:pt x="21816" y="27053"/>
                </a:cubicBezTo>
                <a:cubicBezTo>
                  <a:pt x="21949" y="26152"/>
                  <a:pt x="22116" y="25285"/>
                  <a:pt x="22283" y="24451"/>
                </a:cubicBezTo>
                <a:close/>
                <a:moveTo>
                  <a:pt x="15278" y="22283"/>
                </a:moveTo>
                <a:cubicBezTo>
                  <a:pt x="15511" y="21115"/>
                  <a:pt x="16112" y="20015"/>
                  <a:pt x="15911" y="18547"/>
                </a:cubicBezTo>
                <a:cubicBezTo>
                  <a:pt x="15244" y="19981"/>
                  <a:pt x="14977" y="21449"/>
                  <a:pt x="15278" y="22283"/>
                </a:cubicBezTo>
                <a:close/>
                <a:moveTo>
                  <a:pt x="11241" y="20281"/>
                </a:moveTo>
                <a:cubicBezTo>
                  <a:pt x="10141" y="20782"/>
                  <a:pt x="10608" y="21549"/>
                  <a:pt x="10774" y="22283"/>
                </a:cubicBezTo>
                <a:cubicBezTo>
                  <a:pt x="10941" y="21616"/>
                  <a:pt x="11108" y="20949"/>
                  <a:pt x="11241" y="20281"/>
                </a:cubicBezTo>
                <a:close/>
                <a:moveTo>
                  <a:pt x="8473" y="22850"/>
                </a:moveTo>
                <a:cubicBezTo>
                  <a:pt x="8606" y="22883"/>
                  <a:pt x="8740" y="22883"/>
                  <a:pt x="8906" y="22950"/>
                </a:cubicBezTo>
                <a:cubicBezTo>
                  <a:pt x="9007" y="22450"/>
                  <a:pt x="9107" y="21983"/>
                  <a:pt x="9240" y="21482"/>
                </a:cubicBezTo>
                <a:cubicBezTo>
                  <a:pt x="8439" y="21782"/>
                  <a:pt x="8139" y="22216"/>
                  <a:pt x="8473" y="22850"/>
                </a:cubicBezTo>
                <a:close/>
                <a:moveTo>
                  <a:pt x="11241" y="24451"/>
                </a:moveTo>
                <a:cubicBezTo>
                  <a:pt x="10307" y="24885"/>
                  <a:pt x="10307" y="24885"/>
                  <a:pt x="10674" y="25719"/>
                </a:cubicBezTo>
                <a:cubicBezTo>
                  <a:pt x="11275" y="25485"/>
                  <a:pt x="11408" y="25018"/>
                  <a:pt x="11241" y="24451"/>
                </a:cubicBezTo>
                <a:close/>
                <a:moveTo>
                  <a:pt x="21782" y="28054"/>
                </a:moveTo>
                <a:cubicBezTo>
                  <a:pt x="21649" y="28020"/>
                  <a:pt x="21549" y="28020"/>
                  <a:pt x="21449" y="27987"/>
                </a:cubicBezTo>
                <a:cubicBezTo>
                  <a:pt x="21215" y="28387"/>
                  <a:pt x="20848" y="28821"/>
                  <a:pt x="21449" y="29621"/>
                </a:cubicBezTo>
                <a:cubicBezTo>
                  <a:pt x="21616" y="28954"/>
                  <a:pt x="21682" y="28487"/>
                  <a:pt x="21782" y="28054"/>
                </a:cubicBezTo>
                <a:close/>
                <a:moveTo>
                  <a:pt x="17179" y="33191"/>
                </a:moveTo>
                <a:cubicBezTo>
                  <a:pt x="17779" y="32790"/>
                  <a:pt x="17880" y="32457"/>
                  <a:pt x="17446" y="32157"/>
                </a:cubicBezTo>
                <a:cubicBezTo>
                  <a:pt x="17346" y="32056"/>
                  <a:pt x="17146" y="32190"/>
                  <a:pt x="16979" y="32223"/>
                </a:cubicBezTo>
                <a:cubicBezTo>
                  <a:pt x="17012" y="32557"/>
                  <a:pt x="17112" y="32890"/>
                  <a:pt x="17179" y="33191"/>
                </a:cubicBezTo>
                <a:close/>
                <a:moveTo>
                  <a:pt x="19981" y="10775"/>
                </a:moveTo>
                <a:cubicBezTo>
                  <a:pt x="20081" y="10775"/>
                  <a:pt x="20181" y="10808"/>
                  <a:pt x="20281" y="10808"/>
                </a:cubicBezTo>
                <a:cubicBezTo>
                  <a:pt x="20415" y="10441"/>
                  <a:pt x="20648" y="10041"/>
                  <a:pt x="20181" y="9607"/>
                </a:cubicBezTo>
                <a:cubicBezTo>
                  <a:pt x="20148" y="9974"/>
                  <a:pt x="20081" y="10374"/>
                  <a:pt x="19981" y="10775"/>
                </a:cubicBezTo>
                <a:close/>
                <a:moveTo>
                  <a:pt x="19447" y="3369"/>
                </a:moveTo>
                <a:cubicBezTo>
                  <a:pt x="19247" y="3803"/>
                  <a:pt x="19114" y="4036"/>
                  <a:pt x="18847" y="4470"/>
                </a:cubicBezTo>
                <a:cubicBezTo>
                  <a:pt x="19681" y="4337"/>
                  <a:pt x="19647" y="3970"/>
                  <a:pt x="19447" y="3369"/>
                </a:cubicBezTo>
                <a:close/>
                <a:moveTo>
                  <a:pt x="22516" y="10808"/>
                </a:moveTo>
                <a:cubicBezTo>
                  <a:pt x="22650" y="10775"/>
                  <a:pt x="22783" y="10708"/>
                  <a:pt x="22950" y="10675"/>
                </a:cubicBezTo>
                <a:cubicBezTo>
                  <a:pt x="22816" y="10441"/>
                  <a:pt x="22750" y="10207"/>
                  <a:pt x="22616" y="9974"/>
                </a:cubicBezTo>
                <a:cubicBezTo>
                  <a:pt x="22516" y="10007"/>
                  <a:pt x="22449" y="10041"/>
                  <a:pt x="22349" y="10041"/>
                </a:cubicBezTo>
                <a:cubicBezTo>
                  <a:pt x="22383" y="10308"/>
                  <a:pt x="22483" y="10541"/>
                  <a:pt x="22516" y="10808"/>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39"/>
        <p:cNvGrpSpPr/>
        <p:nvPr/>
      </p:nvGrpSpPr>
      <p:grpSpPr>
        <a:xfrm>
          <a:off x="0" y="0"/>
          <a:ext cx="0" cy="0"/>
          <a:chOff x="0" y="0"/>
          <a:chExt cx="0" cy="0"/>
        </a:xfrm>
      </p:grpSpPr>
      <p:sp>
        <p:nvSpPr>
          <p:cNvPr id="340" name="Google Shape;340;p29"/>
          <p:cNvSpPr/>
          <p:nvPr/>
        </p:nvSpPr>
        <p:spPr>
          <a:xfrm>
            <a:off x="6883462" y="4752551"/>
            <a:ext cx="4179634" cy="342351"/>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41" name="Google Shape;341;p29"/>
          <p:cNvSpPr/>
          <p:nvPr/>
        </p:nvSpPr>
        <p:spPr>
          <a:xfrm>
            <a:off x="5555356" y="3570994"/>
            <a:ext cx="5507541" cy="342351"/>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42" name="Google Shape;342;p29"/>
          <p:cNvSpPr/>
          <p:nvPr/>
        </p:nvSpPr>
        <p:spPr>
          <a:xfrm rot="6299824">
            <a:off x="9322879" y="809939"/>
            <a:ext cx="1820309" cy="1891513"/>
          </a:xfrm>
          <a:custGeom>
            <a:avLst/>
            <a:gdLst/>
            <a:ahLst/>
            <a:cxnLst/>
            <a:rect l="l" t="t" r="r" b="b"/>
            <a:pathLst>
              <a:path w="157054" h="142320" extrusionOk="0">
                <a:moveTo>
                  <a:pt x="44337" y="8505"/>
                </a:moveTo>
                <a:cubicBezTo>
                  <a:pt x="57836" y="791"/>
                  <a:pt x="69587" y="-956"/>
                  <a:pt x="84111" y="550"/>
                </a:cubicBezTo>
                <a:cubicBezTo>
                  <a:pt x="98635" y="2057"/>
                  <a:pt x="119728" y="8806"/>
                  <a:pt x="131479" y="17544"/>
                </a:cubicBezTo>
                <a:cubicBezTo>
                  <a:pt x="143231" y="26282"/>
                  <a:pt x="151004" y="40625"/>
                  <a:pt x="154620" y="52979"/>
                </a:cubicBezTo>
                <a:cubicBezTo>
                  <a:pt x="158236" y="65333"/>
                  <a:pt x="157634" y="79193"/>
                  <a:pt x="153174" y="91668"/>
                </a:cubicBezTo>
                <a:cubicBezTo>
                  <a:pt x="148715" y="104143"/>
                  <a:pt x="140338" y="119390"/>
                  <a:pt x="127863" y="127827"/>
                </a:cubicBezTo>
                <a:cubicBezTo>
                  <a:pt x="115388" y="136264"/>
                  <a:pt x="94115" y="142531"/>
                  <a:pt x="78326" y="142290"/>
                </a:cubicBezTo>
                <a:cubicBezTo>
                  <a:pt x="62537" y="142049"/>
                  <a:pt x="45121" y="132828"/>
                  <a:pt x="33128" y="126380"/>
                </a:cubicBezTo>
                <a:cubicBezTo>
                  <a:pt x="21136" y="119932"/>
                  <a:pt x="11373" y="116859"/>
                  <a:pt x="6371" y="103601"/>
                </a:cubicBezTo>
                <a:cubicBezTo>
                  <a:pt x="1369" y="90343"/>
                  <a:pt x="-3211" y="62681"/>
                  <a:pt x="3117" y="46832"/>
                </a:cubicBezTo>
                <a:cubicBezTo>
                  <a:pt x="9445" y="30983"/>
                  <a:pt x="30838" y="16219"/>
                  <a:pt x="44337" y="85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43" name="Google Shape;343;p29"/>
          <p:cNvSpPr txBox="1">
            <a:spLocks noGrp="1"/>
          </p:cNvSpPr>
          <p:nvPr>
            <p:ph type="title" idx="2"/>
          </p:nvPr>
        </p:nvSpPr>
        <p:spPr>
          <a:xfrm>
            <a:off x="9151903" y="826588"/>
            <a:ext cx="2009416" cy="1578485"/>
          </a:xfrm>
          <a:prstGeom prst="rect">
            <a:avLst/>
          </a:prstGeom>
          <a:noFill/>
          <a:ln>
            <a:noFill/>
          </a:ln>
        </p:spPr>
        <p:txBody>
          <a:bodyPr spcFirstLastPara="1" wrap="square" lIns="121575" tIns="121575" rIns="121575" bIns="121575" anchor="t" anchorCtr="0">
            <a:noAutofit/>
          </a:bodyPr>
          <a:lstStyle/>
          <a:p>
            <a:pPr marL="0" lvl="0" indent="0" algn="r" rtl="0">
              <a:lnSpc>
                <a:spcPct val="100000"/>
              </a:lnSpc>
              <a:spcBef>
                <a:spcPts val="0"/>
              </a:spcBef>
              <a:spcAft>
                <a:spcPts val="0"/>
              </a:spcAft>
              <a:buSzPts val="6000"/>
              <a:buNone/>
            </a:pPr>
            <a:r>
              <a:rPr lang="en-US"/>
              <a:t>02</a:t>
            </a:r>
            <a:endParaRPr/>
          </a:p>
        </p:txBody>
      </p:sp>
      <p:grpSp>
        <p:nvGrpSpPr>
          <p:cNvPr id="344" name="Google Shape;344;p29"/>
          <p:cNvGrpSpPr/>
          <p:nvPr/>
        </p:nvGrpSpPr>
        <p:grpSpPr>
          <a:xfrm rot="-429356">
            <a:off x="-634231" y="1396676"/>
            <a:ext cx="5326017" cy="3958839"/>
            <a:chOff x="-361896" y="1257163"/>
            <a:chExt cx="3350109" cy="2366943"/>
          </a:xfrm>
        </p:grpSpPr>
        <p:grpSp>
          <p:nvGrpSpPr>
            <p:cNvPr id="345" name="Google Shape;345;p29"/>
            <p:cNvGrpSpPr/>
            <p:nvPr/>
          </p:nvGrpSpPr>
          <p:grpSpPr>
            <a:xfrm>
              <a:off x="-360094" y="1263518"/>
              <a:ext cx="3348307" cy="2360588"/>
              <a:chOff x="800093" y="1233400"/>
              <a:chExt cx="2257184" cy="1591336"/>
            </a:xfrm>
          </p:grpSpPr>
          <p:sp>
            <p:nvSpPr>
              <p:cNvPr id="346" name="Google Shape;346;p29"/>
              <p:cNvSpPr/>
              <p:nvPr/>
            </p:nvSpPr>
            <p:spPr>
              <a:xfrm>
                <a:off x="1874321" y="2092104"/>
                <a:ext cx="1182956" cy="732632"/>
              </a:xfrm>
              <a:custGeom>
                <a:avLst/>
                <a:gdLst/>
                <a:ahLst/>
                <a:cxnLst/>
                <a:rect l="l" t="t" r="r" b="b"/>
                <a:pathLst>
                  <a:path w="20566" h="12737" extrusionOk="0">
                    <a:moveTo>
                      <a:pt x="13396" y="1"/>
                    </a:moveTo>
                    <a:lnTo>
                      <a:pt x="1" y="7200"/>
                    </a:lnTo>
                    <a:lnTo>
                      <a:pt x="7367" y="12737"/>
                    </a:lnTo>
                    <a:lnTo>
                      <a:pt x="20565" y="4505"/>
                    </a:lnTo>
                    <a:lnTo>
                      <a:pt x="13396"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47" name="Google Shape;347;p29"/>
              <p:cNvSpPr/>
              <p:nvPr/>
            </p:nvSpPr>
            <p:spPr>
              <a:xfrm>
                <a:off x="2561617" y="2334374"/>
                <a:ext cx="189701" cy="124703"/>
              </a:xfrm>
              <a:custGeom>
                <a:avLst/>
                <a:gdLst/>
                <a:ahLst/>
                <a:cxnLst/>
                <a:rect l="l" t="t" r="r" b="b"/>
                <a:pathLst>
                  <a:path w="3298" h="2168" extrusionOk="0">
                    <a:moveTo>
                      <a:pt x="2648" y="0"/>
                    </a:moveTo>
                    <a:cubicBezTo>
                      <a:pt x="2613" y="0"/>
                      <a:pt x="2573" y="6"/>
                      <a:pt x="2528" y="18"/>
                    </a:cubicBezTo>
                    <a:cubicBezTo>
                      <a:pt x="2302" y="97"/>
                      <a:pt x="1988" y="215"/>
                      <a:pt x="1860" y="254"/>
                    </a:cubicBezTo>
                    <a:cubicBezTo>
                      <a:pt x="1534" y="114"/>
                      <a:pt x="1323" y="36"/>
                      <a:pt x="1193" y="36"/>
                    </a:cubicBezTo>
                    <a:cubicBezTo>
                      <a:pt x="1014" y="36"/>
                      <a:pt x="992" y="186"/>
                      <a:pt x="1043" y="529"/>
                    </a:cubicBezTo>
                    <a:lnTo>
                      <a:pt x="1043" y="647"/>
                    </a:lnTo>
                    <a:cubicBezTo>
                      <a:pt x="945" y="697"/>
                      <a:pt x="847" y="736"/>
                      <a:pt x="739" y="775"/>
                    </a:cubicBezTo>
                    <a:cubicBezTo>
                      <a:pt x="512" y="844"/>
                      <a:pt x="1" y="1041"/>
                      <a:pt x="217" y="1267"/>
                    </a:cubicBezTo>
                    <a:cubicBezTo>
                      <a:pt x="443" y="1375"/>
                      <a:pt x="758" y="1385"/>
                      <a:pt x="1004" y="1444"/>
                    </a:cubicBezTo>
                    <a:cubicBezTo>
                      <a:pt x="1004" y="1473"/>
                      <a:pt x="1024" y="1493"/>
                      <a:pt x="1004" y="1523"/>
                    </a:cubicBezTo>
                    <a:cubicBezTo>
                      <a:pt x="1041" y="1754"/>
                      <a:pt x="1217" y="2167"/>
                      <a:pt x="1565" y="2167"/>
                    </a:cubicBezTo>
                    <a:cubicBezTo>
                      <a:pt x="1587" y="2167"/>
                      <a:pt x="1610" y="2165"/>
                      <a:pt x="1633" y="2162"/>
                    </a:cubicBezTo>
                    <a:cubicBezTo>
                      <a:pt x="1820" y="2093"/>
                      <a:pt x="1889" y="1936"/>
                      <a:pt x="2007" y="1818"/>
                    </a:cubicBezTo>
                    <a:cubicBezTo>
                      <a:pt x="2076" y="1729"/>
                      <a:pt x="2135" y="1641"/>
                      <a:pt x="2204" y="1542"/>
                    </a:cubicBezTo>
                    <a:cubicBezTo>
                      <a:pt x="2310" y="1555"/>
                      <a:pt x="2435" y="1564"/>
                      <a:pt x="2561" y="1564"/>
                    </a:cubicBezTo>
                    <a:cubicBezTo>
                      <a:pt x="2925" y="1564"/>
                      <a:pt x="3298" y="1491"/>
                      <a:pt x="3246" y="1228"/>
                    </a:cubicBezTo>
                    <a:cubicBezTo>
                      <a:pt x="3138" y="1031"/>
                      <a:pt x="2853" y="942"/>
                      <a:pt x="2676" y="785"/>
                    </a:cubicBezTo>
                    <a:cubicBezTo>
                      <a:pt x="2764" y="637"/>
                      <a:pt x="2863" y="490"/>
                      <a:pt x="2873" y="313"/>
                    </a:cubicBezTo>
                    <a:cubicBezTo>
                      <a:pt x="2906" y="164"/>
                      <a:pt x="2841" y="0"/>
                      <a:pt x="2648"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48" name="Google Shape;348;p29"/>
              <p:cNvSpPr/>
              <p:nvPr/>
            </p:nvSpPr>
            <p:spPr>
              <a:xfrm>
                <a:off x="2251647" y="2456430"/>
                <a:ext cx="359270" cy="94160"/>
              </a:xfrm>
              <a:custGeom>
                <a:avLst/>
                <a:gdLst/>
                <a:ahLst/>
                <a:cxnLst/>
                <a:rect l="l" t="t" r="r" b="b"/>
                <a:pathLst>
                  <a:path w="6246" h="1637" extrusionOk="0">
                    <a:moveTo>
                      <a:pt x="6246" y="1"/>
                    </a:moveTo>
                    <a:lnTo>
                      <a:pt x="6246" y="1"/>
                    </a:lnTo>
                    <a:cubicBezTo>
                      <a:pt x="6078" y="109"/>
                      <a:pt x="5901" y="237"/>
                      <a:pt x="5734" y="325"/>
                    </a:cubicBezTo>
                    <a:cubicBezTo>
                      <a:pt x="4125" y="1039"/>
                      <a:pt x="2430" y="1552"/>
                      <a:pt x="686" y="1552"/>
                    </a:cubicBezTo>
                    <a:cubicBezTo>
                      <a:pt x="458" y="1552"/>
                      <a:pt x="230" y="1543"/>
                      <a:pt x="0" y="1525"/>
                    </a:cubicBezTo>
                    <a:lnTo>
                      <a:pt x="0" y="1525"/>
                    </a:lnTo>
                    <a:cubicBezTo>
                      <a:pt x="416" y="1602"/>
                      <a:pt x="842" y="1637"/>
                      <a:pt x="1268" y="1637"/>
                    </a:cubicBezTo>
                    <a:cubicBezTo>
                      <a:pt x="1882" y="1637"/>
                      <a:pt x="2497" y="1564"/>
                      <a:pt x="3089" y="1436"/>
                    </a:cubicBezTo>
                    <a:cubicBezTo>
                      <a:pt x="4082" y="1210"/>
                      <a:pt x="5046" y="797"/>
                      <a:pt x="5921" y="276"/>
                    </a:cubicBezTo>
                    <a:cubicBezTo>
                      <a:pt x="6029" y="187"/>
                      <a:pt x="6147" y="89"/>
                      <a:pt x="6246"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49" name="Google Shape;349;p29"/>
              <p:cNvSpPr/>
              <p:nvPr/>
            </p:nvSpPr>
            <p:spPr>
              <a:xfrm>
                <a:off x="2331943" y="2435493"/>
                <a:ext cx="235429" cy="90594"/>
              </a:xfrm>
              <a:custGeom>
                <a:avLst/>
                <a:gdLst/>
                <a:ahLst/>
                <a:cxnLst/>
                <a:rect l="l" t="t" r="r" b="b"/>
                <a:pathLst>
                  <a:path w="4093" h="1575" extrusionOk="0">
                    <a:moveTo>
                      <a:pt x="4092" y="1"/>
                    </a:moveTo>
                    <a:lnTo>
                      <a:pt x="4092" y="1"/>
                    </a:lnTo>
                    <a:cubicBezTo>
                      <a:pt x="3994" y="60"/>
                      <a:pt x="3905" y="109"/>
                      <a:pt x="3807" y="168"/>
                    </a:cubicBezTo>
                    <a:cubicBezTo>
                      <a:pt x="2627" y="807"/>
                      <a:pt x="1309" y="1201"/>
                      <a:pt x="1" y="1574"/>
                    </a:cubicBezTo>
                    <a:cubicBezTo>
                      <a:pt x="1388" y="1358"/>
                      <a:pt x="2784" y="955"/>
                      <a:pt x="3935" y="119"/>
                    </a:cubicBezTo>
                    <a:cubicBezTo>
                      <a:pt x="3984" y="79"/>
                      <a:pt x="4053" y="30"/>
                      <a:pt x="4092"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0" name="Google Shape;350;p29"/>
              <p:cNvSpPr/>
              <p:nvPr/>
            </p:nvSpPr>
            <p:spPr>
              <a:xfrm>
                <a:off x="2412298" y="2486973"/>
                <a:ext cx="221222" cy="70232"/>
              </a:xfrm>
              <a:custGeom>
                <a:avLst/>
                <a:gdLst/>
                <a:ahLst/>
                <a:cxnLst/>
                <a:rect l="l" t="t" r="r" b="b"/>
                <a:pathLst>
                  <a:path w="3846" h="1221" extrusionOk="0">
                    <a:moveTo>
                      <a:pt x="3846" y="1"/>
                    </a:moveTo>
                    <a:lnTo>
                      <a:pt x="3846" y="1"/>
                    </a:lnTo>
                    <a:cubicBezTo>
                      <a:pt x="3767" y="50"/>
                      <a:pt x="3689" y="89"/>
                      <a:pt x="3600" y="119"/>
                    </a:cubicBezTo>
                    <a:cubicBezTo>
                      <a:pt x="2489" y="640"/>
                      <a:pt x="1279" y="1043"/>
                      <a:pt x="1" y="1220"/>
                    </a:cubicBezTo>
                    <a:cubicBezTo>
                      <a:pt x="1309" y="1191"/>
                      <a:pt x="2558" y="797"/>
                      <a:pt x="3669" y="109"/>
                    </a:cubicBezTo>
                    <a:cubicBezTo>
                      <a:pt x="3728" y="69"/>
                      <a:pt x="3797" y="40"/>
                      <a:pt x="3846"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1" name="Google Shape;351;p29"/>
              <p:cNvSpPr/>
              <p:nvPr/>
            </p:nvSpPr>
            <p:spPr>
              <a:xfrm>
                <a:off x="2380605" y="2056499"/>
                <a:ext cx="340633" cy="247048"/>
              </a:xfrm>
              <a:custGeom>
                <a:avLst/>
                <a:gdLst/>
                <a:ahLst/>
                <a:cxnLst/>
                <a:rect l="l" t="t" r="r" b="b"/>
                <a:pathLst>
                  <a:path w="5922" h="4295" extrusionOk="0">
                    <a:moveTo>
                      <a:pt x="3708" y="0"/>
                    </a:moveTo>
                    <a:cubicBezTo>
                      <a:pt x="2912" y="256"/>
                      <a:pt x="2027" y="354"/>
                      <a:pt x="1496" y="699"/>
                    </a:cubicBezTo>
                    <a:cubicBezTo>
                      <a:pt x="1151" y="935"/>
                      <a:pt x="748" y="1190"/>
                      <a:pt x="237" y="1692"/>
                    </a:cubicBezTo>
                    <a:cubicBezTo>
                      <a:pt x="138" y="1790"/>
                      <a:pt x="70" y="1928"/>
                      <a:pt x="40" y="2056"/>
                    </a:cubicBezTo>
                    <a:cubicBezTo>
                      <a:pt x="1" y="2194"/>
                      <a:pt x="40" y="2361"/>
                      <a:pt x="138" y="2439"/>
                    </a:cubicBezTo>
                    <a:cubicBezTo>
                      <a:pt x="204" y="2505"/>
                      <a:pt x="294" y="2527"/>
                      <a:pt x="389" y="2527"/>
                    </a:cubicBezTo>
                    <a:cubicBezTo>
                      <a:pt x="479" y="2527"/>
                      <a:pt x="574" y="2508"/>
                      <a:pt x="660" y="2489"/>
                    </a:cubicBezTo>
                    <a:cubicBezTo>
                      <a:pt x="1083" y="2390"/>
                      <a:pt x="1201" y="2361"/>
                      <a:pt x="1614" y="2203"/>
                    </a:cubicBezTo>
                    <a:cubicBezTo>
                      <a:pt x="1614" y="2784"/>
                      <a:pt x="1722" y="3354"/>
                      <a:pt x="1928" y="3875"/>
                    </a:cubicBezTo>
                    <a:cubicBezTo>
                      <a:pt x="2009" y="4073"/>
                      <a:pt x="2155" y="4295"/>
                      <a:pt x="2352" y="4295"/>
                    </a:cubicBezTo>
                    <a:cubicBezTo>
                      <a:pt x="2371" y="4295"/>
                      <a:pt x="2390" y="4293"/>
                      <a:pt x="2410" y="4288"/>
                    </a:cubicBezTo>
                    <a:cubicBezTo>
                      <a:pt x="2568" y="4249"/>
                      <a:pt x="2656" y="4092"/>
                      <a:pt x="2715" y="3944"/>
                    </a:cubicBezTo>
                    <a:cubicBezTo>
                      <a:pt x="2853" y="3580"/>
                      <a:pt x="2912" y="3206"/>
                      <a:pt x="2912" y="2823"/>
                    </a:cubicBezTo>
                    <a:cubicBezTo>
                      <a:pt x="3118" y="3295"/>
                      <a:pt x="3286" y="3610"/>
                      <a:pt x="3581" y="3974"/>
                    </a:cubicBezTo>
                    <a:cubicBezTo>
                      <a:pt x="3659" y="4092"/>
                      <a:pt x="3797" y="4160"/>
                      <a:pt x="3925" y="4170"/>
                    </a:cubicBezTo>
                    <a:cubicBezTo>
                      <a:pt x="3935" y="4171"/>
                      <a:pt x="3945" y="4172"/>
                      <a:pt x="3955" y="4172"/>
                    </a:cubicBezTo>
                    <a:cubicBezTo>
                      <a:pt x="4121" y="4172"/>
                      <a:pt x="4272" y="4023"/>
                      <a:pt x="4318" y="3856"/>
                    </a:cubicBezTo>
                    <a:cubicBezTo>
                      <a:pt x="4426" y="3502"/>
                      <a:pt x="4240" y="3079"/>
                      <a:pt x="4181" y="2636"/>
                    </a:cubicBezTo>
                    <a:lnTo>
                      <a:pt x="4181" y="2636"/>
                    </a:lnTo>
                    <a:cubicBezTo>
                      <a:pt x="4402" y="3051"/>
                      <a:pt x="4771" y="3727"/>
                      <a:pt x="5133" y="3727"/>
                    </a:cubicBezTo>
                    <a:cubicBezTo>
                      <a:pt x="5156" y="3727"/>
                      <a:pt x="5180" y="3724"/>
                      <a:pt x="5203" y="3718"/>
                    </a:cubicBezTo>
                    <a:cubicBezTo>
                      <a:pt x="5449" y="3659"/>
                      <a:pt x="5646" y="3403"/>
                      <a:pt x="5508" y="3157"/>
                    </a:cubicBezTo>
                    <a:lnTo>
                      <a:pt x="5508" y="3157"/>
                    </a:lnTo>
                    <a:cubicBezTo>
                      <a:pt x="5513" y="3158"/>
                      <a:pt x="5518" y="3158"/>
                      <a:pt x="5522" y="3158"/>
                    </a:cubicBezTo>
                    <a:cubicBezTo>
                      <a:pt x="5732" y="3158"/>
                      <a:pt x="5902" y="2946"/>
                      <a:pt x="5911" y="2725"/>
                    </a:cubicBezTo>
                    <a:cubicBezTo>
                      <a:pt x="5921" y="2498"/>
                      <a:pt x="5823" y="2292"/>
                      <a:pt x="5725" y="2095"/>
                    </a:cubicBezTo>
                    <a:cubicBezTo>
                      <a:pt x="5498" y="1643"/>
                      <a:pt x="4525" y="246"/>
                      <a:pt x="3708"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2" name="Google Shape;352;p29"/>
              <p:cNvSpPr/>
              <p:nvPr/>
            </p:nvSpPr>
            <p:spPr>
              <a:xfrm>
                <a:off x="2653303" y="2154339"/>
                <a:ext cx="42450" cy="78112"/>
              </a:xfrm>
              <a:custGeom>
                <a:avLst/>
                <a:gdLst/>
                <a:ahLst/>
                <a:cxnLst/>
                <a:rect l="l" t="t" r="r" b="b"/>
                <a:pathLst>
                  <a:path w="738" h="1358" fill="none" extrusionOk="0">
                    <a:moveTo>
                      <a:pt x="738" y="1358"/>
                    </a:moveTo>
                    <a:cubicBezTo>
                      <a:pt x="541" y="876"/>
                      <a:pt x="285" y="424"/>
                      <a:pt x="0" y="1"/>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3" name="Google Shape;353;p29"/>
              <p:cNvSpPr/>
              <p:nvPr/>
            </p:nvSpPr>
            <p:spPr>
              <a:xfrm>
                <a:off x="2241466" y="1745378"/>
                <a:ext cx="380782" cy="351907"/>
              </a:xfrm>
              <a:custGeom>
                <a:avLst/>
                <a:gdLst/>
                <a:ahLst/>
                <a:cxnLst/>
                <a:rect l="l" t="t" r="r" b="b"/>
                <a:pathLst>
                  <a:path w="6620" h="6118" extrusionOk="0">
                    <a:moveTo>
                      <a:pt x="20" y="0"/>
                    </a:moveTo>
                    <a:lnTo>
                      <a:pt x="0" y="4475"/>
                    </a:lnTo>
                    <a:lnTo>
                      <a:pt x="3098" y="5036"/>
                    </a:lnTo>
                    <a:lnTo>
                      <a:pt x="3108" y="5045"/>
                    </a:lnTo>
                    <a:lnTo>
                      <a:pt x="4043" y="6117"/>
                    </a:lnTo>
                    <a:lnTo>
                      <a:pt x="6619" y="5813"/>
                    </a:lnTo>
                    <a:lnTo>
                      <a:pt x="6246" y="4308"/>
                    </a:lnTo>
                    <a:cubicBezTo>
                      <a:pt x="6098" y="3757"/>
                      <a:pt x="5911" y="3275"/>
                      <a:pt x="5626" y="2872"/>
                    </a:cubicBezTo>
                    <a:cubicBezTo>
                      <a:pt x="5360" y="2488"/>
                      <a:pt x="4996" y="2184"/>
                      <a:pt x="4495" y="1967"/>
                    </a:cubicBezTo>
                    <a:lnTo>
                      <a:pt x="20"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4" name="Google Shape;354;p29"/>
              <p:cNvSpPr/>
              <p:nvPr/>
            </p:nvSpPr>
            <p:spPr>
              <a:xfrm>
                <a:off x="2240315" y="1745378"/>
                <a:ext cx="324240" cy="290246"/>
              </a:xfrm>
              <a:custGeom>
                <a:avLst/>
                <a:gdLst/>
                <a:ahLst/>
                <a:cxnLst/>
                <a:rect l="l" t="t" r="r" b="b"/>
                <a:pathLst>
                  <a:path w="5637" h="5046" extrusionOk="0">
                    <a:moveTo>
                      <a:pt x="30" y="0"/>
                    </a:moveTo>
                    <a:lnTo>
                      <a:pt x="1" y="4475"/>
                    </a:lnTo>
                    <a:lnTo>
                      <a:pt x="3099" y="5036"/>
                    </a:lnTo>
                    <a:lnTo>
                      <a:pt x="3118" y="5045"/>
                    </a:lnTo>
                    <a:cubicBezTo>
                      <a:pt x="3315" y="4446"/>
                      <a:pt x="3581" y="3885"/>
                      <a:pt x="4033" y="3452"/>
                    </a:cubicBezTo>
                    <a:cubicBezTo>
                      <a:pt x="4418" y="3086"/>
                      <a:pt x="4957" y="2865"/>
                      <a:pt x="5480" y="2865"/>
                    </a:cubicBezTo>
                    <a:cubicBezTo>
                      <a:pt x="5532" y="2865"/>
                      <a:pt x="5584" y="2868"/>
                      <a:pt x="5636" y="2872"/>
                    </a:cubicBezTo>
                    <a:cubicBezTo>
                      <a:pt x="5361" y="2488"/>
                      <a:pt x="5007" y="2184"/>
                      <a:pt x="4505" y="1967"/>
                    </a:cubicBezTo>
                    <a:lnTo>
                      <a:pt x="30"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5" name="Google Shape;355;p29"/>
              <p:cNvSpPr/>
              <p:nvPr/>
            </p:nvSpPr>
            <p:spPr>
              <a:xfrm>
                <a:off x="2282765" y="1715928"/>
                <a:ext cx="210466" cy="329877"/>
              </a:xfrm>
              <a:custGeom>
                <a:avLst/>
                <a:gdLst/>
                <a:ahLst/>
                <a:cxnLst/>
                <a:rect l="l" t="t" r="r" b="b"/>
                <a:pathLst>
                  <a:path w="3659" h="5735" extrusionOk="0">
                    <a:moveTo>
                      <a:pt x="128" y="1"/>
                    </a:moveTo>
                    <a:lnTo>
                      <a:pt x="0" y="5734"/>
                    </a:lnTo>
                    <a:lnTo>
                      <a:pt x="0" y="5734"/>
                    </a:lnTo>
                    <a:lnTo>
                      <a:pt x="1653" y="5675"/>
                    </a:lnTo>
                    <a:cubicBezTo>
                      <a:pt x="3128" y="4702"/>
                      <a:pt x="3659" y="2046"/>
                      <a:pt x="3659" y="2046"/>
                    </a:cubicBezTo>
                    <a:lnTo>
                      <a:pt x="128"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6" name="Google Shape;356;p29"/>
              <p:cNvSpPr/>
              <p:nvPr/>
            </p:nvSpPr>
            <p:spPr>
              <a:xfrm>
                <a:off x="923989" y="1233400"/>
                <a:ext cx="455443" cy="349089"/>
              </a:xfrm>
              <a:custGeom>
                <a:avLst/>
                <a:gdLst/>
                <a:ahLst/>
                <a:cxnLst/>
                <a:rect l="l" t="t" r="r" b="b"/>
                <a:pathLst>
                  <a:path w="7918" h="6069" extrusionOk="0">
                    <a:moveTo>
                      <a:pt x="3993" y="1"/>
                    </a:moveTo>
                    <a:lnTo>
                      <a:pt x="0" y="1653"/>
                    </a:lnTo>
                    <a:lnTo>
                      <a:pt x="3196" y="4554"/>
                    </a:lnTo>
                    <a:lnTo>
                      <a:pt x="4219" y="5489"/>
                    </a:lnTo>
                    <a:lnTo>
                      <a:pt x="4839" y="6069"/>
                    </a:lnTo>
                    <a:lnTo>
                      <a:pt x="5576" y="5243"/>
                    </a:lnTo>
                    <a:lnTo>
                      <a:pt x="7917" y="2607"/>
                    </a:lnTo>
                    <a:lnTo>
                      <a:pt x="7003" y="1987"/>
                    </a:lnTo>
                    <a:lnTo>
                      <a:pt x="3993"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7" name="Google Shape;357;p29"/>
              <p:cNvSpPr/>
              <p:nvPr/>
            </p:nvSpPr>
            <p:spPr>
              <a:xfrm>
                <a:off x="1107820" y="1343664"/>
                <a:ext cx="271609" cy="205461"/>
              </a:xfrm>
              <a:custGeom>
                <a:avLst/>
                <a:gdLst/>
                <a:ahLst/>
                <a:cxnLst/>
                <a:rect l="l" t="t" r="r" b="b"/>
                <a:pathLst>
                  <a:path w="4722" h="3572" extrusionOk="0">
                    <a:moveTo>
                      <a:pt x="3163" y="1"/>
                    </a:moveTo>
                    <a:cubicBezTo>
                      <a:pt x="2452" y="1"/>
                      <a:pt x="1742" y="234"/>
                      <a:pt x="1181" y="660"/>
                    </a:cubicBezTo>
                    <a:cubicBezTo>
                      <a:pt x="551" y="1142"/>
                      <a:pt x="138" y="1870"/>
                      <a:pt x="0" y="2637"/>
                    </a:cubicBezTo>
                    <a:lnTo>
                      <a:pt x="1023" y="3572"/>
                    </a:lnTo>
                    <a:cubicBezTo>
                      <a:pt x="1486" y="3522"/>
                      <a:pt x="1938" y="3444"/>
                      <a:pt x="2380" y="3326"/>
                    </a:cubicBezTo>
                    <a:lnTo>
                      <a:pt x="4721" y="690"/>
                    </a:lnTo>
                    <a:lnTo>
                      <a:pt x="3826" y="70"/>
                    </a:lnTo>
                    <a:cubicBezTo>
                      <a:pt x="3608" y="23"/>
                      <a:pt x="3385" y="1"/>
                      <a:pt x="3163"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8" name="Google Shape;358;p29"/>
              <p:cNvSpPr/>
              <p:nvPr/>
            </p:nvSpPr>
            <p:spPr>
              <a:xfrm>
                <a:off x="1123121" y="1357296"/>
                <a:ext cx="513136" cy="315727"/>
              </a:xfrm>
              <a:custGeom>
                <a:avLst/>
                <a:gdLst/>
                <a:ahLst/>
                <a:cxnLst/>
                <a:rect l="l" t="t" r="r" b="b"/>
                <a:pathLst>
                  <a:path w="8921" h="5489" extrusionOk="0">
                    <a:moveTo>
                      <a:pt x="4206" y="0"/>
                    </a:moveTo>
                    <a:cubicBezTo>
                      <a:pt x="3377" y="0"/>
                      <a:pt x="805" y="261"/>
                      <a:pt x="0" y="3413"/>
                    </a:cubicBezTo>
                    <a:lnTo>
                      <a:pt x="4229" y="5488"/>
                    </a:lnTo>
                    <a:lnTo>
                      <a:pt x="8920" y="3630"/>
                    </a:lnTo>
                    <a:lnTo>
                      <a:pt x="8596" y="2626"/>
                    </a:lnTo>
                    <a:lnTo>
                      <a:pt x="4465" y="10"/>
                    </a:lnTo>
                    <a:cubicBezTo>
                      <a:pt x="4465" y="10"/>
                      <a:pt x="4369" y="0"/>
                      <a:pt x="4206"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59" name="Google Shape;359;p29"/>
              <p:cNvSpPr/>
              <p:nvPr/>
            </p:nvSpPr>
            <p:spPr>
              <a:xfrm>
                <a:off x="800093" y="1424594"/>
                <a:ext cx="325908" cy="347421"/>
              </a:xfrm>
              <a:custGeom>
                <a:avLst/>
                <a:gdLst/>
                <a:ahLst/>
                <a:cxnLst/>
                <a:rect l="l" t="t" r="r" b="b"/>
                <a:pathLst>
                  <a:path w="5666" h="6040" extrusionOk="0">
                    <a:moveTo>
                      <a:pt x="944" y="1"/>
                    </a:moveTo>
                    <a:lnTo>
                      <a:pt x="0" y="4023"/>
                    </a:lnTo>
                    <a:lnTo>
                      <a:pt x="1544" y="4948"/>
                    </a:lnTo>
                    <a:lnTo>
                      <a:pt x="2911" y="5754"/>
                    </a:lnTo>
                    <a:lnTo>
                      <a:pt x="3403" y="6039"/>
                    </a:lnTo>
                    <a:lnTo>
                      <a:pt x="3846" y="5213"/>
                    </a:lnTo>
                    <a:lnTo>
                      <a:pt x="5665" y="1860"/>
                    </a:lnTo>
                    <a:lnTo>
                      <a:pt x="4475" y="1397"/>
                    </a:lnTo>
                    <a:lnTo>
                      <a:pt x="944"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0" name="Google Shape;360;p29"/>
              <p:cNvSpPr/>
              <p:nvPr/>
            </p:nvSpPr>
            <p:spPr>
              <a:xfrm>
                <a:off x="890053" y="1504948"/>
                <a:ext cx="235947" cy="250097"/>
              </a:xfrm>
              <a:custGeom>
                <a:avLst/>
                <a:gdLst/>
                <a:ahLst/>
                <a:cxnLst/>
                <a:rect l="l" t="t" r="r" b="b"/>
                <a:pathLst>
                  <a:path w="4102" h="4348" extrusionOk="0">
                    <a:moveTo>
                      <a:pt x="2842" y="0"/>
                    </a:moveTo>
                    <a:cubicBezTo>
                      <a:pt x="1790" y="50"/>
                      <a:pt x="846" y="768"/>
                      <a:pt x="393" y="1722"/>
                    </a:cubicBezTo>
                    <a:cubicBezTo>
                      <a:pt x="108" y="2272"/>
                      <a:pt x="0" y="2912"/>
                      <a:pt x="0" y="3541"/>
                    </a:cubicBezTo>
                    <a:lnTo>
                      <a:pt x="1367" y="4347"/>
                    </a:lnTo>
                    <a:cubicBezTo>
                      <a:pt x="1672" y="4200"/>
                      <a:pt x="1977" y="4033"/>
                      <a:pt x="2292" y="3816"/>
                    </a:cubicBezTo>
                    <a:lnTo>
                      <a:pt x="4101" y="463"/>
                    </a:lnTo>
                    <a:lnTo>
                      <a:pt x="2911"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1" name="Google Shape;361;p29"/>
              <p:cNvSpPr/>
              <p:nvPr/>
            </p:nvSpPr>
            <p:spPr>
              <a:xfrm>
                <a:off x="899659" y="1471759"/>
                <a:ext cx="819718" cy="528781"/>
              </a:xfrm>
              <a:custGeom>
                <a:avLst/>
                <a:gdLst/>
                <a:ahLst/>
                <a:cxnLst/>
                <a:rect l="l" t="t" r="r" b="b"/>
                <a:pathLst>
                  <a:path w="14251" h="9193" extrusionOk="0">
                    <a:moveTo>
                      <a:pt x="10741" y="0"/>
                    </a:moveTo>
                    <a:cubicBezTo>
                      <a:pt x="9220" y="0"/>
                      <a:pt x="6344" y="1571"/>
                      <a:pt x="6344" y="1571"/>
                    </a:cubicBezTo>
                    <a:lnTo>
                      <a:pt x="4151" y="459"/>
                    </a:lnTo>
                    <a:cubicBezTo>
                      <a:pt x="0" y="459"/>
                      <a:pt x="443" y="5544"/>
                      <a:pt x="443" y="5544"/>
                    </a:cubicBezTo>
                    <a:lnTo>
                      <a:pt x="6904" y="9193"/>
                    </a:lnTo>
                    <a:lnTo>
                      <a:pt x="14251" y="1876"/>
                    </a:lnTo>
                    <a:cubicBezTo>
                      <a:pt x="14251" y="1876"/>
                      <a:pt x="12569" y="145"/>
                      <a:pt x="10907" y="7"/>
                    </a:cubicBezTo>
                    <a:cubicBezTo>
                      <a:pt x="10854" y="2"/>
                      <a:pt x="10798" y="0"/>
                      <a:pt x="10741"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2" name="Google Shape;362;p29"/>
              <p:cNvSpPr/>
              <p:nvPr/>
            </p:nvSpPr>
            <p:spPr>
              <a:xfrm>
                <a:off x="1205143" y="1523067"/>
                <a:ext cx="1059576" cy="723717"/>
              </a:xfrm>
              <a:custGeom>
                <a:avLst/>
                <a:gdLst/>
                <a:ahLst/>
                <a:cxnLst/>
                <a:rect l="l" t="t" r="r" b="b"/>
                <a:pathLst>
                  <a:path w="18421" h="12582" extrusionOk="0">
                    <a:moveTo>
                      <a:pt x="8310" y="0"/>
                    </a:moveTo>
                    <a:cubicBezTo>
                      <a:pt x="0" y="443"/>
                      <a:pt x="443" y="7661"/>
                      <a:pt x="443" y="7661"/>
                    </a:cubicBezTo>
                    <a:cubicBezTo>
                      <a:pt x="443" y="7661"/>
                      <a:pt x="4003" y="11910"/>
                      <a:pt x="8202" y="12510"/>
                    </a:cubicBezTo>
                    <a:cubicBezTo>
                      <a:pt x="8544" y="12559"/>
                      <a:pt x="8891" y="12581"/>
                      <a:pt x="9240" y="12581"/>
                    </a:cubicBezTo>
                    <a:cubicBezTo>
                      <a:pt x="13614" y="12581"/>
                      <a:pt x="18421" y="9048"/>
                      <a:pt x="18421" y="9048"/>
                    </a:cubicBezTo>
                    <a:lnTo>
                      <a:pt x="8310"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3" name="Google Shape;363;p29"/>
              <p:cNvSpPr/>
              <p:nvPr/>
            </p:nvSpPr>
            <p:spPr>
              <a:xfrm>
                <a:off x="1999368" y="2304234"/>
                <a:ext cx="217253" cy="217311"/>
              </a:xfrm>
              <a:custGeom>
                <a:avLst/>
                <a:gdLst/>
                <a:ahLst/>
                <a:cxnLst/>
                <a:rect l="l" t="t" r="r" b="b"/>
                <a:pathLst>
                  <a:path w="3777" h="3778" extrusionOk="0">
                    <a:moveTo>
                      <a:pt x="767" y="1"/>
                    </a:moveTo>
                    <a:lnTo>
                      <a:pt x="0" y="768"/>
                    </a:lnTo>
                    <a:lnTo>
                      <a:pt x="3010" y="3778"/>
                    </a:lnTo>
                    <a:cubicBezTo>
                      <a:pt x="3305" y="3768"/>
                      <a:pt x="3767" y="3286"/>
                      <a:pt x="3777" y="3020"/>
                    </a:cubicBezTo>
                    <a:lnTo>
                      <a:pt x="767"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4" name="Google Shape;364;p29"/>
              <p:cNvSpPr/>
              <p:nvPr/>
            </p:nvSpPr>
            <p:spPr>
              <a:xfrm>
                <a:off x="2154899" y="2463850"/>
                <a:ext cx="91169" cy="82139"/>
              </a:xfrm>
              <a:custGeom>
                <a:avLst/>
                <a:gdLst/>
                <a:ahLst/>
                <a:cxnLst/>
                <a:rect l="l" t="t" r="r" b="b"/>
                <a:pathLst>
                  <a:path w="1585" h="1428" extrusionOk="0">
                    <a:moveTo>
                      <a:pt x="458" y="1"/>
                    </a:moveTo>
                    <a:cubicBezTo>
                      <a:pt x="339" y="1"/>
                      <a:pt x="240" y="42"/>
                      <a:pt x="178" y="108"/>
                    </a:cubicBezTo>
                    <a:cubicBezTo>
                      <a:pt x="1" y="275"/>
                      <a:pt x="30" y="717"/>
                      <a:pt x="502" y="1062"/>
                    </a:cubicBezTo>
                    <a:cubicBezTo>
                      <a:pt x="826" y="1293"/>
                      <a:pt x="1168" y="1427"/>
                      <a:pt x="1353" y="1427"/>
                    </a:cubicBezTo>
                    <a:cubicBezTo>
                      <a:pt x="1404" y="1427"/>
                      <a:pt x="1443" y="1417"/>
                      <a:pt x="1466" y="1396"/>
                    </a:cubicBezTo>
                    <a:cubicBezTo>
                      <a:pt x="1584" y="1278"/>
                      <a:pt x="1417" y="855"/>
                      <a:pt x="1132" y="442"/>
                    </a:cubicBezTo>
                    <a:cubicBezTo>
                      <a:pt x="915" y="120"/>
                      <a:pt x="659" y="1"/>
                      <a:pt x="458"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5" name="Google Shape;365;p29"/>
              <p:cNvSpPr/>
              <p:nvPr/>
            </p:nvSpPr>
            <p:spPr>
              <a:xfrm>
                <a:off x="1994248" y="2301991"/>
                <a:ext cx="53781" cy="47396"/>
              </a:xfrm>
              <a:custGeom>
                <a:avLst/>
                <a:gdLst/>
                <a:ahLst/>
                <a:cxnLst/>
                <a:rect l="l" t="t" r="r" b="b"/>
                <a:pathLst>
                  <a:path w="935" h="824" extrusionOk="0">
                    <a:moveTo>
                      <a:pt x="778" y="0"/>
                    </a:moveTo>
                    <a:cubicBezTo>
                      <a:pt x="667" y="0"/>
                      <a:pt x="484" y="107"/>
                      <a:pt x="325" y="266"/>
                    </a:cubicBezTo>
                    <a:cubicBezTo>
                      <a:pt x="119" y="483"/>
                      <a:pt x="1" y="719"/>
                      <a:pt x="89" y="797"/>
                    </a:cubicBezTo>
                    <a:cubicBezTo>
                      <a:pt x="104" y="815"/>
                      <a:pt x="128" y="823"/>
                      <a:pt x="159" y="823"/>
                    </a:cubicBezTo>
                    <a:cubicBezTo>
                      <a:pt x="266" y="823"/>
                      <a:pt x="452" y="722"/>
                      <a:pt x="620" y="561"/>
                    </a:cubicBezTo>
                    <a:cubicBezTo>
                      <a:pt x="827" y="355"/>
                      <a:pt x="935" y="119"/>
                      <a:pt x="856" y="30"/>
                    </a:cubicBezTo>
                    <a:cubicBezTo>
                      <a:pt x="838" y="10"/>
                      <a:pt x="811" y="0"/>
                      <a:pt x="778"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6" name="Google Shape;366;p29"/>
              <p:cNvSpPr/>
              <p:nvPr/>
            </p:nvSpPr>
            <p:spPr>
              <a:xfrm>
                <a:off x="2044578" y="2348409"/>
                <a:ext cx="159043" cy="157892"/>
              </a:xfrm>
              <a:custGeom>
                <a:avLst/>
                <a:gdLst/>
                <a:ahLst/>
                <a:cxnLst/>
                <a:rect l="l" t="t" r="r" b="b"/>
                <a:pathLst>
                  <a:path w="2765" h="2745" extrusionOk="0">
                    <a:moveTo>
                      <a:pt x="748" y="0"/>
                    </a:moveTo>
                    <a:cubicBezTo>
                      <a:pt x="748" y="344"/>
                      <a:pt x="247" y="777"/>
                      <a:pt x="1" y="777"/>
                    </a:cubicBezTo>
                    <a:lnTo>
                      <a:pt x="1968" y="2744"/>
                    </a:lnTo>
                    <a:cubicBezTo>
                      <a:pt x="2361" y="2724"/>
                      <a:pt x="2745" y="2321"/>
                      <a:pt x="2764" y="2016"/>
                    </a:cubicBezTo>
                    <a:lnTo>
                      <a:pt x="748"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7" name="Google Shape;367;p29"/>
              <p:cNvSpPr/>
              <p:nvPr/>
            </p:nvSpPr>
            <p:spPr>
              <a:xfrm>
                <a:off x="2058727" y="2362501"/>
                <a:ext cx="123841" cy="120159"/>
              </a:xfrm>
              <a:custGeom>
                <a:avLst/>
                <a:gdLst/>
                <a:ahLst/>
                <a:cxnLst/>
                <a:rect l="l" t="t" r="r" b="b"/>
                <a:pathLst>
                  <a:path w="2153" h="2089" extrusionOk="0">
                    <a:moveTo>
                      <a:pt x="748" y="1"/>
                    </a:moveTo>
                    <a:cubicBezTo>
                      <a:pt x="670" y="434"/>
                      <a:pt x="276" y="758"/>
                      <a:pt x="1" y="778"/>
                    </a:cubicBezTo>
                    <a:lnTo>
                      <a:pt x="1319" y="2086"/>
                    </a:lnTo>
                    <a:cubicBezTo>
                      <a:pt x="1331" y="2087"/>
                      <a:pt x="1344" y="2088"/>
                      <a:pt x="1357" y="2088"/>
                    </a:cubicBezTo>
                    <a:cubicBezTo>
                      <a:pt x="1690" y="2088"/>
                      <a:pt x="2153" y="1613"/>
                      <a:pt x="2105" y="1348"/>
                    </a:cubicBezTo>
                    <a:lnTo>
                      <a:pt x="748"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8" name="Google Shape;368;p29"/>
              <p:cNvSpPr/>
              <p:nvPr/>
            </p:nvSpPr>
            <p:spPr>
              <a:xfrm>
                <a:off x="1543988" y="2303487"/>
                <a:ext cx="312851" cy="153636"/>
              </a:xfrm>
              <a:custGeom>
                <a:avLst/>
                <a:gdLst/>
                <a:ahLst/>
                <a:cxnLst/>
                <a:rect l="l" t="t" r="r" b="b"/>
                <a:pathLst>
                  <a:path w="5439" h="2671" extrusionOk="0">
                    <a:moveTo>
                      <a:pt x="3640" y="0"/>
                    </a:moveTo>
                    <a:cubicBezTo>
                      <a:pt x="2972" y="0"/>
                      <a:pt x="2385" y="163"/>
                      <a:pt x="1869" y="437"/>
                    </a:cubicBezTo>
                    <a:cubicBezTo>
                      <a:pt x="1062" y="870"/>
                      <a:pt x="393" y="1568"/>
                      <a:pt x="0" y="2404"/>
                    </a:cubicBezTo>
                    <a:cubicBezTo>
                      <a:pt x="560" y="2583"/>
                      <a:pt x="1148" y="2671"/>
                      <a:pt x="1738" y="2671"/>
                    </a:cubicBezTo>
                    <a:cubicBezTo>
                      <a:pt x="3056" y="2671"/>
                      <a:pt x="4386" y="2235"/>
                      <a:pt x="5439" y="1420"/>
                    </a:cubicBezTo>
                    <a:cubicBezTo>
                      <a:pt x="5213" y="997"/>
                      <a:pt x="5006" y="584"/>
                      <a:pt x="4799" y="152"/>
                    </a:cubicBezTo>
                    <a:cubicBezTo>
                      <a:pt x="4388" y="48"/>
                      <a:pt x="4002" y="0"/>
                      <a:pt x="364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69" name="Google Shape;369;p29"/>
              <p:cNvSpPr/>
              <p:nvPr/>
            </p:nvSpPr>
            <p:spPr>
              <a:xfrm>
                <a:off x="1940525" y="2397703"/>
                <a:ext cx="270286" cy="228700"/>
              </a:xfrm>
              <a:custGeom>
                <a:avLst/>
                <a:gdLst/>
                <a:ahLst/>
                <a:cxnLst/>
                <a:rect l="l" t="t" r="r" b="b"/>
                <a:pathLst>
                  <a:path w="4699" h="3976" extrusionOk="0">
                    <a:moveTo>
                      <a:pt x="2429" y="0"/>
                    </a:moveTo>
                    <a:cubicBezTo>
                      <a:pt x="2310" y="0"/>
                      <a:pt x="2195" y="6"/>
                      <a:pt x="2085" y="18"/>
                    </a:cubicBezTo>
                    <a:cubicBezTo>
                      <a:pt x="1377" y="87"/>
                      <a:pt x="640" y="638"/>
                      <a:pt x="79" y="1022"/>
                    </a:cubicBezTo>
                    <a:cubicBezTo>
                      <a:pt x="40" y="2153"/>
                      <a:pt x="20" y="2575"/>
                      <a:pt x="0" y="3490"/>
                    </a:cubicBezTo>
                    <a:cubicBezTo>
                      <a:pt x="231" y="3801"/>
                      <a:pt x="644" y="3947"/>
                      <a:pt x="1063" y="3947"/>
                    </a:cubicBezTo>
                    <a:cubicBezTo>
                      <a:pt x="1359" y="3947"/>
                      <a:pt x="1658" y="3874"/>
                      <a:pt x="1898" y="3736"/>
                    </a:cubicBezTo>
                    <a:cubicBezTo>
                      <a:pt x="2138" y="3785"/>
                      <a:pt x="2563" y="3975"/>
                      <a:pt x="2919" y="3975"/>
                    </a:cubicBezTo>
                    <a:cubicBezTo>
                      <a:pt x="3060" y="3975"/>
                      <a:pt x="3191" y="3945"/>
                      <a:pt x="3295" y="3864"/>
                    </a:cubicBezTo>
                    <a:cubicBezTo>
                      <a:pt x="3442" y="3756"/>
                      <a:pt x="3531" y="3510"/>
                      <a:pt x="3423" y="3284"/>
                    </a:cubicBezTo>
                    <a:lnTo>
                      <a:pt x="3423" y="3284"/>
                    </a:lnTo>
                    <a:cubicBezTo>
                      <a:pt x="3441" y="3286"/>
                      <a:pt x="3459" y="3287"/>
                      <a:pt x="3478" y="3287"/>
                    </a:cubicBezTo>
                    <a:cubicBezTo>
                      <a:pt x="3696" y="3287"/>
                      <a:pt x="3909" y="3129"/>
                      <a:pt x="3964" y="2929"/>
                    </a:cubicBezTo>
                    <a:cubicBezTo>
                      <a:pt x="4023" y="2703"/>
                      <a:pt x="3885" y="2448"/>
                      <a:pt x="3669" y="2359"/>
                    </a:cubicBezTo>
                    <a:cubicBezTo>
                      <a:pt x="3915" y="2251"/>
                      <a:pt x="4003" y="1936"/>
                      <a:pt x="3915" y="1690"/>
                    </a:cubicBezTo>
                    <a:cubicBezTo>
                      <a:pt x="3826" y="1444"/>
                      <a:pt x="3580" y="1267"/>
                      <a:pt x="3334" y="1179"/>
                    </a:cubicBezTo>
                    <a:cubicBezTo>
                      <a:pt x="3088" y="1100"/>
                      <a:pt x="2823" y="1081"/>
                      <a:pt x="2548" y="1071"/>
                    </a:cubicBezTo>
                    <a:cubicBezTo>
                      <a:pt x="3000" y="1061"/>
                      <a:pt x="3462" y="1031"/>
                      <a:pt x="3915" y="1022"/>
                    </a:cubicBezTo>
                    <a:cubicBezTo>
                      <a:pt x="4033" y="1012"/>
                      <a:pt x="4170" y="1002"/>
                      <a:pt x="4259" y="913"/>
                    </a:cubicBezTo>
                    <a:cubicBezTo>
                      <a:pt x="4699" y="429"/>
                      <a:pt x="3445" y="0"/>
                      <a:pt x="2429"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0" name="Google Shape;370;p29"/>
              <p:cNvSpPr/>
              <p:nvPr/>
            </p:nvSpPr>
            <p:spPr>
              <a:xfrm>
                <a:off x="2063847" y="2513547"/>
                <a:ext cx="84324" cy="19327"/>
              </a:xfrm>
              <a:custGeom>
                <a:avLst/>
                <a:gdLst/>
                <a:ahLst/>
                <a:cxnLst/>
                <a:rect l="l" t="t" r="r" b="b"/>
                <a:pathLst>
                  <a:path w="1466" h="336" fill="none" extrusionOk="0">
                    <a:moveTo>
                      <a:pt x="1466" y="335"/>
                    </a:moveTo>
                    <a:cubicBezTo>
                      <a:pt x="1082" y="89"/>
                      <a:pt x="453" y="1"/>
                      <a:pt x="0" y="99"/>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1" name="Google Shape;371;p29"/>
              <p:cNvSpPr/>
              <p:nvPr/>
            </p:nvSpPr>
            <p:spPr>
              <a:xfrm>
                <a:off x="2046878" y="2563933"/>
                <a:ext cx="86050" cy="19844"/>
              </a:xfrm>
              <a:custGeom>
                <a:avLst/>
                <a:gdLst/>
                <a:ahLst/>
                <a:cxnLst/>
                <a:rect l="l" t="t" r="r" b="b"/>
                <a:pathLst>
                  <a:path w="1496" h="345" fill="none" extrusionOk="0">
                    <a:moveTo>
                      <a:pt x="1495" y="344"/>
                    </a:moveTo>
                    <a:cubicBezTo>
                      <a:pt x="1043" y="99"/>
                      <a:pt x="512" y="0"/>
                      <a:pt x="0" y="89"/>
                    </a:cubicBezTo>
                  </a:path>
                </a:pathLst>
              </a:custGeom>
              <a:solidFill>
                <a:schemeClr val="accent3"/>
              </a:solidFill>
              <a:ln w="114300" cap="flat" cmpd="sng">
                <a:solidFill>
                  <a:schemeClr val="accent3"/>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2" name="Google Shape;372;p29"/>
              <p:cNvSpPr/>
              <p:nvPr/>
            </p:nvSpPr>
            <p:spPr>
              <a:xfrm>
                <a:off x="1522476" y="2171308"/>
                <a:ext cx="441869" cy="432838"/>
              </a:xfrm>
              <a:custGeom>
                <a:avLst/>
                <a:gdLst/>
                <a:ahLst/>
                <a:cxnLst/>
                <a:rect l="l" t="t" r="r" b="b"/>
                <a:pathLst>
                  <a:path w="7682" h="7525" extrusionOk="0">
                    <a:moveTo>
                      <a:pt x="0" y="1"/>
                    </a:moveTo>
                    <a:lnTo>
                      <a:pt x="797" y="3000"/>
                    </a:lnTo>
                    <a:lnTo>
                      <a:pt x="1161" y="4407"/>
                    </a:lnTo>
                    <a:cubicBezTo>
                      <a:pt x="1249" y="4722"/>
                      <a:pt x="1387" y="5036"/>
                      <a:pt x="1554" y="5312"/>
                    </a:cubicBezTo>
                    <a:cubicBezTo>
                      <a:pt x="2007" y="6049"/>
                      <a:pt x="2734" y="6580"/>
                      <a:pt x="3600" y="6767"/>
                    </a:cubicBezTo>
                    <a:lnTo>
                      <a:pt x="7367" y="7515"/>
                    </a:lnTo>
                    <a:lnTo>
                      <a:pt x="7396" y="7524"/>
                    </a:lnTo>
                    <a:lnTo>
                      <a:pt x="7681" y="5046"/>
                    </a:lnTo>
                    <a:lnTo>
                      <a:pt x="7416" y="4899"/>
                    </a:lnTo>
                    <a:lnTo>
                      <a:pt x="4898" y="3748"/>
                    </a:lnTo>
                    <a:lnTo>
                      <a:pt x="4888" y="3600"/>
                    </a:lnTo>
                    <a:lnTo>
                      <a:pt x="4741" y="1584"/>
                    </a:lnTo>
                    <a:lnTo>
                      <a:pt x="4672" y="827"/>
                    </a:lnTo>
                    <a:lnTo>
                      <a:pt x="0" y="1"/>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3" name="Google Shape;373;p29"/>
              <p:cNvSpPr/>
              <p:nvPr/>
            </p:nvSpPr>
            <p:spPr>
              <a:xfrm>
                <a:off x="1567169" y="2257241"/>
                <a:ext cx="235947" cy="221337"/>
              </a:xfrm>
              <a:custGeom>
                <a:avLst/>
                <a:gdLst/>
                <a:ahLst/>
                <a:cxnLst/>
                <a:rect l="l" t="t" r="r" b="b"/>
                <a:pathLst>
                  <a:path w="4102" h="3848" extrusionOk="0">
                    <a:moveTo>
                      <a:pt x="3096" y="0"/>
                    </a:moveTo>
                    <a:cubicBezTo>
                      <a:pt x="2565" y="0"/>
                      <a:pt x="2026" y="158"/>
                      <a:pt x="1515" y="307"/>
                    </a:cubicBezTo>
                    <a:cubicBezTo>
                      <a:pt x="876" y="503"/>
                      <a:pt x="335" y="956"/>
                      <a:pt x="0" y="1536"/>
                    </a:cubicBezTo>
                    <a:lnTo>
                      <a:pt x="374" y="2932"/>
                    </a:lnTo>
                    <a:cubicBezTo>
                      <a:pt x="463" y="3257"/>
                      <a:pt x="590" y="3562"/>
                      <a:pt x="767" y="3847"/>
                    </a:cubicBezTo>
                    <a:cubicBezTo>
                      <a:pt x="935" y="3267"/>
                      <a:pt x="1308" y="2755"/>
                      <a:pt x="1810" y="2421"/>
                    </a:cubicBezTo>
                    <a:cubicBezTo>
                      <a:pt x="2236" y="2139"/>
                      <a:pt x="2742" y="1997"/>
                      <a:pt x="3249" y="1997"/>
                    </a:cubicBezTo>
                    <a:cubicBezTo>
                      <a:pt x="3537" y="1997"/>
                      <a:pt x="3827" y="2043"/>
                      <a:pt x="4101" y="2136"/>
                    </a:cubicBezTo>
                    <a:lnTo>
                      <a:pt x="3954" y="120"/>
                    </a:lnTo>
                    <a:cubicBezTo>
                      <a:pt x="3708" y="31"/>
                      <a:pt x="3443" y="2"/>
                      <a:pt x="3187" y="2"/>
                    </a:cubicBezTo>
                    <a:cubicBezTo>
                      <a:pt x="3156" y="1"/>
                      <a:pt x="3126" y="0"/>
                      <a:pt x="3096"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4" name="Google Shape;374;p29"/>
              <p:cNvSpPr/>
              <p:nvPr/>
            </p:nvSpPr>
            <p:spPr>
              <a:xfrm>
                <a:off x="1479452" y="2148703"/>
                <a:ext cx="377389" cy="293064"/>
              </a:xfrm>
              <a:custGeom>
                <a:avLst/>
                <a:gdLst/>
                <a:ahLst/>
                <a:cxnLst/>
                <a:rect l="l" t="t" r="r" b="b"/>
                <a:pathLst>
                  <a:path w="6561" h="5095" extrusionOk="0">
                    <a:moveTo>
                      <a:pt x="1" y="0"/>
                    </a:moveTo>
                    <a:lnTo>
                      <a:pt x="1083" y="5095"/>
                    </a:lnTo>
                    <a:cubicBezTo>
                      <a:pt x="2497" y="3960"/>
                      <a:pt x="3749" y="3648"/>
                      <a:pt x="4698" y="3648"/>
                    </a:cubicBezTo>
                    <a:cubicBezTo>
                      <a:pt x="5855" y="3648"/>
                      <a:pt x="6561" y="4111"/>
                      <a:pt x="6561" y="4111"/>
                    </a:cubicBezTo>
                    <a:lnTo>
                      <a:pt x="6167" y="10"/>
                    </a:lnTo>
                    <a:lnTo>
                      <a:pt x="1" y="0"/>
                    </a:ln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5" name="Google Shape;375;p29"/>
              <p:cNvSpPr/>
              <p:nvPr/>
            </p:nvSpPr>
            <p:spPr>
              <a:xfrm>
                <a:off x="1460816" y="1864673"/>
                <a:ext cx="245553" cy="199249"/>
              </a:xfrm>
              <a:custGeom>
                <a:avLst/>
                <a:gdLst/>
                <a:ahLst/>
                <a:cxnLst/>
                <a:rect l="l" t="t" r="r" b="b"/>
                <a:pathLst>
                  <a:path w="4269" h="3464" extrusionOk="0">
                    <a:moveTo>
                      <a:pt x="1947" y="1"/>
                    </a:moveTo>
                    <a:cubicBezTo>
                      <a:pt x="1283" y="1"/>
                      <a:pt x="675" y="330"/>
                      <a:pt x="404" y="906"/>
                    </a:cubicBezTo>
                    <a:cubicBezTo>
                      <a:pt x="0" y="1752"/>
                      <a:pt x="453" y="2794"/>
                      <a:pt x="1417" y="3257"/>
                    </a:cubicBezTo>
                    <a:cubicBezTo>
                      <a:pt x="1712" y="3397"/>
                      <a:pt x="2021" y="3463"/>
                      <a:pt x="2320" y="3463"/>
                    </a:cubicBezTo>
                    <a:cubicBezTo>
                      <a:pt x="2985" y="3463"/>
                      <a:pt x="3594" y="3132"/>
                      <a:pt x="3865" y="2549"/>
                    </a:cubicBezTo>
                    <a:cubicBezTo>
                      <a:pt x="4269" y="1713"/>
                      <a:pt x="3816" y="660"/>
                      <a:pt x="2852" y="208"/>
                    </a:cubicBezTo>
                    <a:cubicBezTo>
                      <a:pt x="2556" y="68"/>
                      <a:pt x="2246" y="1"/>
                      <a:pt x="1947"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6" name="Google Shape;376;p29"/>
              <p:cNvSpPr/>
              <p:nvPr/>
            </p:nvSpPr>
            <p:spPr>
              <a:xfrm>
                <a:off x="1483996" y="1922077"/>
                <a:ext cx="165830" cy="121942"/>
              </a:xfrm>
              <a:custGeom>
                <a:avLst/>
                <a:gdLst/>
                <a:ahLst/>
                <a:cxnLst/>
                <a:rect l="l" t="t" r="r" b="b"/>
                <a:pathLst>
                  <a:path w="2883" h="2120" extrusionOk="0">
                    <a:moveTo>
                      <a:pt x="1140" y="1"/>
                    </a:moveTo>
                    <a:cubicBezTo>
                      <a:pt x="730" y="1"/>
                      <a:pt x="381" y="174"/>
                      <a:pt x="237" y="488"/>
                    </a:cubicBezTo>
                    <a:cubicBezTo>
                      <a:pt x="1" y="980"/>
                      <a:pt x="355" y="1649"/>
                      <a:pt x="1023" y="1954"/>
                    </a:cubicBezTo>
                    <a:cubicBezTo>
                      <a:pt x="1262" y="2066"/>
                      <a:pt x="1508" y="2119"/>
                      <a:pt x="1737" y="2119"/>
                    </a:cubicBezTo>
                    <a:cubicBezTo>
                      <a:pt x="2149" y="2119"/>
                      <a:pt x="2504" y="1946"/>
                      <a:pt x="2656" y="1629"/>
                    </a:cubicBezTo>
                    <a:cubicBezTo>
                      <a:pt x="2882" y="1138"/>
                      <a:pt x="2528" y="488"/>
                      <a:pt x="1869" y="174"/>
                    </a:cubicBezTo>
                    <a:cubicBezTo>
                      <a:pt x="1624" y="56"/>
                      <a:pt x="1372" y="1"/>
                      <a:pt x="114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7" name="Google Shape;377;p29"/>
              <p:cNvSpPr/>
              <p:nvPr/>
            </p:nvSpPr>
            <p:spPr>
              <a:xfrm>
                <a:off x="2194530" y="1724096"/>
                <a:ext cx="240434" cy="203966"/>
              </a:xfrm>
              <a:custGeom>
                <a:avLst/>
                <a:gdLst/>
                <a:ahLst/>
                <a:cxnLst/>
                <a:rect l="l" t="t" r="r" b="b"/>
                <a:pathLst>
                  <a:path w="4180" h="3546" extrusionOk="0">
                    <a:moveTo>
                      <a:pt x="2325" y="1"/>
                    </a:moveTo>
                    <a:cubicBezTo>
                      <a:pt x="1901" y="1"/>
                      <a:pt x="1457" y="144"/>
                      <a:pt x="1072" y="439"/>
                    </a:cubicBezTo>
                    <a:cubicBezTo>
                      <a:pt x="226" y="1088"/>
                      <a:pt x="0" y="2209"/>
                      <a:pt x="571" y="2947"/>
                    </a:cubicBezTo>
                    <a:cubicBezTo>
                      <a:pt x="875" y="3342"/>
                      <a:pt x="1347" y="3546"/>
                      <a:pt x="1851" y="3546"/>
                    </a:cubicBezTo>
                    <a:cubicBezTo>
                      <a:pt x="2275" y="3546"/>
                      <a:pt x="2721" y="3401"/>
                      <a:pt x="3108" y="3104"/>
                    </a:cubicBezTo>
                    <a:cubicBezTo>
                      <a:pt x="3964" y="2455"/>
                      <a:pt x="4180" y="1334"/>
                      <a:pt x="3619" y="596"/>
                    </a:cubicBezTo>
                    <a:cubicBezTo>
                      <a:pt x="3309" y="205"/>
                      <a:pt x="2831" y="1"/>
                      <a:pt x="2325"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8" name="Google Shape;378;p29"/>
              <p:cNvSpPr/>
              <p:nvPr/>
            </p:nvSpPr>
            <p:spPr>
              <a:xfrm>
                <a:off x="2244859" y="1785066"/>
                <a:ext cx="159560" cy="130225"/>
              </a:xfrm>
              <a:custGeom>
                <a:avLst/>
                <a:gdLst/>
                <a:ahLst/>
                <a:cxnLst/>
                <a:rect l="l" t="t" r="r" b="b"/>
                <a:pathLst>
                  <a:path w="2774" h="2264" extrusionOk="0">
                    <a:moveTo>
                      <a:pt x="1744" y="1"/>
                    </a:moveTo>
                    <a:cubicBezTo>
                      <a:pt x="1436" y="1"/>
                      <a:pt x="1092" y="119"/>
                      <a:pt x="787" y="353"/>
                    </a:cubicBezTo>
                    <a:cubicBezTo>
                      <a:pt x="207" y="795"/>
                      <a:pt x="0" y="1503"/>
                      <a:pt x="315" y="1946"/>
                    </a:cubicBezTo>
                    <a:cubicBezTo>
                      <a:pt x="479" y="2157"/>
                      <a:pt x="738" y="2263"/>
                      <a:pt x="1030" y="2263"/>
                    </a:cubicBezTo>
                    <a:cubicBezTo>
                      <a:pt x="1335" y="2263"/>
                      <a:pt x="1676" y="2148"/>
                      <a:pt x="1977" y="1916"/>
                    </a:cubicBezTo>
                    <a:cubicBezTo>
                      <a:pt x="2567" y="1454"/>
                      <a:pt x="2774" y="746"/>
                      <a:pt x="2449" y="313"/>
                    </a:cubicBezTo>
                    <a:cubicBezTo>
                      <a:pt x="2288" y="104"/>
                      <a:pt x="2032" y="1"/>
                      <a:pt x="174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79" name="Google Shape;379;p29"/>
              <p:cNvSpPr/>
              <p:nvPr/>
            </p:nvSpPr>
            <p:spPr>
              <a:xfrm>
                <a:off x="1599954" y="1542278"/>
                <a:ext cx="758689" cy="678046"/>
              </a:xfrm>
              <a:custGeom>
                <a:avLst/>
                <a:gdLst/>
                <a:ahLst/>
                <a:cxnLst/>
                <a:rect l="l" t="t" r="r" b="b"/>
                <a:pathLst>
                  <a:path w="13190" h="11788" extrusionOk="0">
                    <a:moveTo>
                      <a:pt x="6006" y="0"/>
                    </a:moveTo>
                    <a:cubicBezTo>
                      <a:pt x="5498" y="0"/>
                      <a:pt x="4973" y="78"/>
                      <a:pt x="4436" y="246"/>
                    </a:cubicBezTo>
                    <a:cubicBezTo>
                      <a:pt x="1201" y="1269"/>
                      <a:pt x="1" y="5272"/>
                      <a:pt x="492" y="8596"/>
                    </a:cubicBezTo>
                    <a:cubicBezTo>
                      <a:pt x="744" y="10281"/>
                      <a:pt x="3139" y="11787"/>
                      <a:pt x="6216" y="11787"/>
                    </a:cubicBezTo>
                    <a:cubicBezTo>
                      <a:pt x="6749" y="11787"/>
                      <a:pt x="7302" y="11742"/>
                      <a:pt x="7869" y="11645"/>
                    </a:cubicBezTo>
                    <a:cubicBezTo>
                      <a:pt x="11134" y="11075"/>
                      <a:pt x="13189" y="8773"/>
                      <a:pt x="12432" y="5823"/>
                    </a:cubicBezTo>
                    <a:cubicBezTo>
                      <a:pt x="11695" y="3017"/>
                      <a:pt x="9175" y="0"/>
                      <a:pt x="6006"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0" name="Google Shape;380;p29"/>
              <p:cNvSpPr/>
              <p:nvPr/>
            </p:nvSpPr>
            <p:spPr>
              <a:xfrm>
                <a:off x="1608467" y="1609575"/>
                <a:ext cx="681727" cy="371752"/>
              </a:xfrm>
              <a:custGeom>
                <a:avLst/>
                <a:gdLst/>
                <a:ahLst/>
                <a:cxnLst/>
                <a:rect l="l" t="t" r="r" b="b"/>
                <a:pathLst>
                  <a:path w="11852" h="6463" extrusionOk="0">
                    <a:moveTo>
                      <a:pt x="10120" y="1"/>
                    </a:moveTo>
                    <a:cubicBezTo>
                      <a:pt x="6786" y="21"/>
                      <a:pt x="3452" y="542"/>
                      <a:pt x="207" y="1574"/>
                    </a:cubicBezTo>
                    <a:cubicBezTo>
                      <a:pt x="0" y="3217"/>
                      <a:pt x="0" y="4879"/>
                      <a:pt x="384" y="6462"/>
                    </a:cubicBezTo>
                    <a:cubicBezTo>
                      <a:pt x="728" y="5705"/>
                      <a:pt x="1072" y="4938"/>
                      <a:pt x="1436" y="4161"/>
                    </a:cubicBezTo>
                    <a:cubicBezTo>
                      <a:pt x="2007" y="4063"/>
                      <a:pt x="2498" y="3610"/>
                      <a:pt x="2695" y="3197"/>
                    </a:cubicBezTo>
                    <a:cubicBezTo>
                      <a:pt x="3374" y="3616"/>
                      <a:pt x="4171" y="3827"/>
                      <a:pt x="4968" y="3827"/>
                    </a:cubicBezTo>
                    <a:cubicBezTo>
                      <a:pt x="5708" y="3827"/>
                      <a:pt x="6447" y="3645"/>
                      <a:pt x="7091" y="3276"/>
                    </a:cubicBezTo>
                    <a:cubicBezTo>
                      <a:pt x="6678" y="3079"/>
                      <a:pt x="6255" y="2902"/>
                      <a:pt x="5803" y="2705"/>
                    </a:cubicBezTo>
                    <a:lnTo>
                      <a:pt x="5803" y="2705"/>
                    </a:lnTo>
                    <a:cubicBezTo>
                      <a:pt x="6164" y="2809"/>
                      <a:pt x="6538" y="2859"/>
                      <a:pt x="6913" y="2859"/>
                    </a:cubicBezTo>
                    <a:cubicBezTo>
                      <a:pt x="7714" y="2859"/>
                      <a:pt x="8516" y="2629"/>
                      <a:pt x="9186" y="2194"/>
                    </a:cubicBezTo>
                    <a:cubicBezTo>
                      <a:pt x="8970" y="2096"/>
                      <a:pt x="8763" y="1997"/>
                      <a:pt x="8655" y="1850"/>
                    </a:cubicBezTo>
                    <a:cubicBezTo>
                      <a:pt x="9107" y="1791"/>
                      <a:pt x="9560" y="1722"/>
                      <a:pt x="10081" y="1673"/>
                    </a:cubicBezTo>
                    <a:cubicBezTo>
                      <a:pt x="10671" y="2145"/>
                      <a:pt x="11261" y="2637"/>
                      <a:pt x="11851" y="3118"/>
                    </a:cubicBezTo>
                    <a:cubicBezTo>
                      <a:pt x="11664" y="1919"/>
                      <a:pt x="11025" y="797"/>
                      <a:pt x="1012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1" name="Google Shape;381;p29"/>
              <p:cNvSpPr/>
              <p:nvPr/>
            </p:nvSpPr>
            <p:spPr>
              <a:xfrm>
                <a:off x="1761756" y="2106426"/>
                <a:ext cx="19269" cy="16221"/>
              </a:xfrm>
              <a:custGeom>
                <a:avLst/>
                <a:gdLst/>
                <a:ahLst/>
                <a:cxnLst/>
                <a:rect l="l" t="t" r="r" b="b"/>
                <a:pathLst>
                  <a:path w="335" h="282" extrusionOk="0">
                    <a:moveTo>
                      <a:pt x="164" y="0"/>
                    </a:moveTo>
                    <a:cubicBezTo>
                      <a:pt x="118" y="0"/>
                      <a:pt x="74" y="24"/>
                      <a:pt x="50" y="67"/>
                    </a:cubicBezTo>
                    <a:cubicBezTo>
                      <a:pt x="1" y="126"/>
                      <a:pt x="30" y="214"/>
                      <a:pt x="99" y="254"/>
                    </a:cubicBezTo>
                    <a:cubicBezTo>
                      <a:pt x="130" y="273"/>
                      <a:pt x="160" y="281"/>
                      <a:pt x="188" y="281"/>
                    </a:cubicBezTo>
                    <a:cubicBezTo>
                      <a:pt x="233" y="281"/>
                      <a:pt x="272" y="260"/>
                      <a:pt x="296" y="224"/>
                    </a:cubicBezTo>
                    <a:cubicBezTo>
                      <a:pt x="335" y="155"/>
                      <a:pt x="325" y="76"/>
                      <a:pt x="246" y="27"/>
                    </a:cubicBezTo>
                    <a:cubicBezTo>
                      <a:pt x="220" y="9"/>
                      <a:pt x="192" y="0"/>
                      <a:pt x="164"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2" name="Google Shape;382;p29"/>
              <p:cNvSpPr/>
              <p:nvPr/>
            </p:nvSpPr>
            <p:spPr>
              <a:xfrm>
                <a:off x="1828536" y="2120518"/>
                <a:ext cx="18694" cy="16278"/>
              </a:xfrm>
              <a:custGeom>
                <a:avLst/>
                <a:gdLst/>
                <a:ahLst/>
                <a:cxnLst/>
                <a:rect l="l" t="t" r="r" b="b"/>
                <a:pathLst>
                  <a:path w="325" h="283" extrusionOk="0">
                    <a:moveTo>
                      <a:pt x="156" y="1"/>
                    </a:moveTo>
                    <a:cubicBezTo>
                      <a:pt x="109" y="1"/>
                      <a:pt x="68" y="25"/>
                      <a:pt x="49" y="68"/>
                    </a:cubicBezTo>
                    <a:cubicBezTo>
                      <a:pt x="0" y="127"/>
                      <a:pt x="20" y="215"/>
                      <a:pt x="98" y="254"/>
                    </a:cubicBezTo>
                    <a:cubicBezTo>
                      <a:pt x="125" y="274"/>
                      <a:pt x="155" y="282"/>
                      <a:pt x="184" y="282"/>
                    </a:cubicBezTo>
                    <a:cubicBezTo>
                      <a:pt x="229" y="282"/>
                      <a:pt x="271" y="261"/>
                      <a:pt x="295" y="225"/>
                    </a:cubicBezTo>
                    <a:cubicBezTo>
                      <a:pt x="325" y="156"/>
                      <a:pt x="305" y="68"/>
                      <a:pt x="246" y="28"/>
                    </a:cubicBezTo>
                    <a:cubicBezTo>
                      <a:pt x="216" y="10"/>
                      <a:pt x="185" y="1"/>
                      <a:pt x="156"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3" name="Google Shape;383;p29"/>
              <p:cNvSpPr/>
              <p:nvPr/>
            </p:nvSpPr>
            <p:spPr>
              <a:xfrm>
                <a:off x="1794542" y="2138234"/>
                <a:ext cx="18752" cy="16451"/>
              </a:xfrm>
              <a:custGeom>
                <a:avLst/>
                <a:gdLst/>
                <a:ahLst/>
                <a:cxnLst/>
                <a:rect l="l" t="t" r="r" b="b"/>
                <a:pathLst>
                  <a:path w="326" h="286" extrusionOk="0">
                    <a:moveTo>
                      <a:pt x="163" y="0"/>
                    </a:moveTo>
                    <a:cubicBezTo>
                      <a:pt x="113" y="0"/>
                      <a:pt x="69" y="26"/>
                      <a:pt x="50" y="64"/>
                    </a:cubicBezTo>
                    <a:cubicBezTo>
                      <a:pt x="1" y="123"/>
                      <a:pt x="21" y="212"/>
                      <a:pt x="99" y="261"/>
                    </a:cubicBezTo>
                    <a:cubicBezTo>
                      <a:pt x="123" y="278"/>
                      <a:pt x="150" y="286"/>
                      <a:pt x="176" y="286"/>
                    </a:cubicBezTo>
                    <a:cubicBezTo>
                      <a:pt x="224" y="286"/>
                      <a:pt x="270" y="260"/>
                      <a:pt x="296" y="222"/>
                    </a:cubicBezTo>
                    <a:cubicBezTo>
                      <a:pt x="325" y="163"/>
                      <a:pt x="306" y="64"/>
                      <a:pt x="247" y="25"/>
                    </a:cubicBezTo>
                    <a:cubicBezTo>
                      <a:pt x="219" y="8"/>
                      <a:pt x="190" y="0"/>
                      <a:pt x="163"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4" name="Google Shape;384;p29"/>
              <p:cNvSpPr/>
              <p:nvPr/>
            </p:nvSpPr>
            <p:spPr>
              <a:xfrm>
                <a:off x="2231285" y="1999555"/>
                <a:ext cx="18694" cy="16048"/>
              </a:xfrm>
              <a:custGeom>
                <a:avLst/>
                <a:gdLst/>
                <a:ahLst/>
                <a:cxnLst/>
                <a:rect l="l" t="t" r="r" b="b"/>
                <a:pathLst>
                  <a:path w="325" h="279" extrusionOk="0">
                    <a:moveTo>
                      <a:pt x="164" y="1"/>
                    </a:moveTo>
                    <a:cubicBezTo>
                      <a:pt x="143" y="1"/>
                      <a:pt x="121" y="6"/>
                      <a:pt x="99" y="17"/>
                    </a:cubicBezTo>
                    <a:cubicBezTo>
                      <a:pt x="30" y="56"/>
                      <a:pt x="0" y="135"/>
                      <a:pt x="30" y="204"/>
                    </a:cubicBezTo>
                    <a:cubicBezTo>
                      <a:pt x="44" y="246"/>
                      <a:pt x="94" y="278"/>
                      <a:pt x="147" y="278"/>
                    </a:cubicBezTo>
                    <a:cubicBezTo>
                      <a:pt x="167" y="278"/>
                      <a:pt x="188" y="274"/>
                      <a:pt x="207" y="263"/>
                    </a:cubicBezTo>
                    <a:cubicBezTo>
                      <a:pt x="286" y="223"/>
                      <a:pt x="325" y="145"/>
                      <a:pt x="286" y="76"/>
                    </a:cubicBezTo>
                    <a:cubicBezTo>
                      <a:pt x="264" y="33"/>
                      <a:pt x="218" y="1"/>
                      <a:pt x="16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5" name="Google Shape;385;p29"/>
              <p:cNvSpPr/>
              <p:nvPr/>
            </p:nvSpPr>
            <p:spPr>
              <a:xfrm>
                <a:off x="2279371" y="1952045"/>
                <a:ext cx="19269" cy="16048"/>
              </a:xfrm>
              <a:custGeom>
                <a:avLst/>
                <a:gdLst/>
                <a:ahLst/>
                <a:cxnLst/>
                <a:rect l="l" t="t" r="r" b="b"/>
                <a:pathLst>
                  <a:path w="335" h="279" extrusionOk="0">
                    <a:moveTo>
                      <a:pt x="175" y="1"/>
                    </a:moveTo>
                    <a:cubicBezTo>
                      <a:pt x="153" y="1"/>
                      <a:pt x="130" y="6"/>
                      <a:pt x="109" y="17"/>
                    </a:cubicBezTo>
                    <a:cubicBezTo>
                      <a:pt x="40" y="46"/>
                      <a:pt x="0" y="125"/>
                      <a:pt x="40" y="203"/>
                    </a:cubicBezTo>
                    <a:cubicBezTo>
                      <a:pt x="54" y="246"/>
                      <a:pt x="104" y="278"/>
                      <a:pt x="160" y="278"/>
                    </a:cubicBezTo>
                    <a:cubicBezTo>
                      <a:pt x="182" y="278"/>
                      <a:pt x="205" y="273"/>
                      <a:pt x="227" y="262"/>
                    </a:cubicBezTo>
                    <a:cubicBezTo>
                      <a:pt x="295" y="223"/>
                      <a:pt x="335" y="154"/>
                      <a:pt x="295" y="76"/>
                    </a:cubicBezTo>
                    <a:cubicBezTo>
                      <a:pt x="281" y="33"/>
                      <a:pt x="231" y="1"/>
                      <a:pt x="175"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6" name="Google Shape;386;p29"/>
              <p:cNvSpPr/>
              <p:nvPr/>
            </p:nvSpPr>
            <p:spPr>
              <a:xfrm>
                <a:off x="2270283" y="2001856"/>
                <a:ext cx="17601" cy="15760"/>
              </a:xfrm>
              <a:custGeom>
                <a:avLst/>
                <a:gdLst/>
                <a:ahLst/>
                <a:cxnLst/>
                <a:rect l="l" t="t" r="r" b="b"/>
                <a:pathLst>
                  <a:path w="306" h="274" extrusionOk="0">
                    <a:moveTo>
                      <a:pt x="160" y="0"/>
                    </a:moveTo>
                    <a:cubicBezTo>
                      <a:pt x="139" y="0"/>
                      <a:pt x="119" y="5"/>
                      <a:pt x="99" y="16"/>
                    </a:cubicBezTo>
                    <a:cubicBezTo>
                      <a:pt x="21" y="46"/>
                      <a:pt x="1" y="134"/>
                      <a:pt x="21" y="193"/>
                    </a:cubicBezTo>
                    <a:cubicBezTo>
                      <a:pt x="42" y="244"/>
                      <a:pt x="96" y="273"/>
                      <a:pt x="151" y="273"/>
                    </a:cubicBezTo>
                    <a:cubicBezTo>
                      <a:pt x="170" y="273"/>
                      <a:pt x="190" y="270"/>
                      <a:pt x="208" y="262"/>
                    </a:cubicBezTo>
                    <a:cubicBezTo>
                      <a:pt x="286" y="223"/>
                      <a:pt x="306" y="134"/>
                      <a:pt x="286" y="75"/>
                    </a:cubicBezTo>
                    <a:cubicBezTo>
                      <a:pt x="265" y="33"/>
                      <a:pt x="213" y="0"/>
                      <a:pt x="16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7" name="Google Shape;387;p29"/>
              <p:cNvSpPr/>
              <p:nvPr/>
            </p:nvSpPr>
            <p:spPr>
              <a:xfrm>
                <a:off x="2083633" y="1838214"/>
                <a:ext cx="203161" cy="166578"/>
              </a:xfrm>
              <a:custGeom>
                <a:avLst/>
                <a:gdLst/>
                <a:ahLst/>
                <a:cxnLst/>
                <a:rect l="l" t="t" r="r" b="b"/>
                <a:pathLst>
                  <a:path w="3532" h="2896" extrusionOk="0">
                    <a:moveTo>
                      <a:pt x="1822" y="0"/>
                    </a:moveTo>
                    <a:cubicBezTo>
                      <a:pt x="1715" y="0"/>
                      <a:pt x="1606" y="9"/>
                      <a:pt x="1495" y="29"/>
                    </a:cubicBezTo>
                    <a:cubicBezTo>
                      <a:pt x="600" y="186"/>
                      <a:pt x="0" y="963"/>
                      <a:pt x="148" y="1760"/>
                    </a:cubicBezTo>
                    <a:cubicBezTo>
                      <a:pt x="271" y="2434"/>
                      <a:pt x="781" y="2896"/>
                      <a:pt x="1549" y="2896"/>
                    </a:cubicBezTo>
                    <a:cubicBezTo>
                      <a:pt x="1698" y="2896"/>
                      <a:pt x="1858" y="2878"/>
                      <a:pt x="2026" y="2841"/>
                    </a:cubicBezTo>
                    <a:cubicBezTo>
                      <a:pt x="2951" y="2645"/>
                      <a:pt x="3531" y="1986"/>
                      <a:pt x="3384" y="1189"/>
                    </a:cubicBezTo>
                    <a:cubicBezTo>
                      <a:pt x="3254" y="481"/>
                      <a:pt x="2594" y="0"/>
                      <a:pt x="1822"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8" name="Google Shape;388;p29"/>
              <p:cNvSpPr/>
              <p:nvPr/>
            </p:nvSpPr>
            <p:spPr>
              <a:xfrm>
                <a:off x="2083633" y="1825502"/>
                <a:ext cx="194648" cy="123553"/>
              </a:xfrm>
              <a:custGeom>
                <a:avLst/>
                <a:gdLst/>
                <a:ahLst/>
                <a:cxnLst/>
                <a:rect l="l" t="t" r="r" b="b"/>
                <a:pathLst>
                  <a:path w="3384" h="2148" extrusionOk="0">
                    <a:moveTo>
                      <a:pt x="1750" y="0"/>
                    </a:moveTo>
                    <a:cubicBezTo>
                      <a:pt x="1349" y="0"/>
                      <a:pt x="949" y="143"/>
                      <a:pt x="640" y="427"/>
                    </a:cubicBezTo>
                    <a:cubicBezTo>
                      <a:pt x="148" y="889"/>
                      <a:pt x="0" y="1567"/>
                      <a:pt x="187" y="2148"/>
                    </a:cubicBezTo>
                    <a:cubicBezTo>
                      <a:pt x="109" y="1607"/>
                      <a:pt x="305" y="1027"/>
                      <a:pt x="777" y="643"/>
                    </a:cubicBezTo>
                    <a:cubicBezTo>
                      <a:pt x="1072" y="397"/>
                      <a:pt x="1442" y="273"/>
                      <a:pt x="1813" y="273"/>
                    </a:cubicBezTo>
                    <a:cubicBezTo>
                      <a:pt x="2124" y="273"/>
                      <a:pt x="2436" y="360"/>
                      <a:pt x="2705" y="535"/>
                    </a:cubicBezTo>
                    <a:cubicBezTo>
                      <a:pt x="3049" y="751"/>
                      <a:pt x="3266" y="1076"/>
                      <a:pt x="3384" y="1420"/>
                    </a:cubicBezTo>
                    <a:cubicBezTo>
                      <a:pt x="3334" y="1017"/>
                      <a:pt x="3118" y="643"/>
                      <a:pt x="2774" y="358"/>
                    </a:cubicBezTo>
                    <a:cubicBezTo>
                      <a:pt x="2479" y="119"/>
                      <a:pt x="2114" y="0"/>
                      <a:pt x="175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89" name="Google Shape;389;p29"/>
              <p:cNvSpPr/>
              <p:nvPr/>
            </p:nvSpPr>
            <p:spPr>
              <a:xfrm>
                <a:off x="2111933" y="1879455"/>
                <a:ext cx="97324" cy="97324"/>
              </a:xfrm>
              <a:custGeom>
                <a:avLst/>
                <a:gdLst/>
                <a:ahLst/>
                <a:cxnLst/>
                <a:rect l="l" t="t" r="r" b="b"/>
                <a:pathLst>
                  <a:path w="1692" h="1692" extrusionOk="0">
                    <a:moveTo>
                      <a:pt x="846" y="0"/>
                    </a:moveTo>
                    <a:cubicBezTo>
                      <a:pt x="374" y="0"/>
                      <a:pt x="0" y="384"/>
                      <a:pt x="0" y="846"/>
                    </a:cubicBezTo>
                    <a:cubicBezTo>
                      <a:pt x="0" y="1318"/>
                      <a:pt x="374" y="1692"/>
                      <a:pt x="846" y="1692"/>
                    </a:cubicBezTo>
                    <a:cubicBezTo>
                      <a:pt x="1318" y="1692"/>
                      <a:pt x="1692" y="1318"/>
                      <a:pt x="1692" y="846"/>
                    </a:cubicBezTo>
                    <a:cubicBezTo>
                      <a:pt x="1692" y="384"/>
                      <a:pt x="1318" y="0"/>
                      <a:pt x="846"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0" name="Google Shape;390;p29"/>
              <p:cNvSpPr/>
              <p:nvPr/>
            </p:nvSpPr>
            <p:spPr>
              <a:xfrm>
                <a:off x="2171868" y="1881699"/>
                <a:ext cx="22720" cy="22663"/>
              </a:xfrm>
              <a:custGeom>
                <a:avLst/>
                <a:gdLst/>
                <a:ahLst/>
                <a:cxnLst/>
                <a:rect l="l" t="t" r="r" b="b"/>
                <a:pathLst>
                  <a:path w="395" h="394" extrusionOk="0">
                    <a:moveTo>
                      <a:pt x="197" y="0"/>
                    </a:moveTo>
                    <a:cubicBezTo>
                      <a:pt x="89" y="0"/>
                      <a:pt x="1" y="89"/>
                      <a:pt x="1" y="197"/>
                    </a:cubicBezTo>
                    <a:cubicBezTo>
                      <a:pt x="1" y="305"/>
                      <a:pt x="89" y="394"/>
                      <a:pt x="197" y="394"/>
                    </a:cubicBezTo>
                    <a:cubicBezTo>
                      <a:pt x="306" y="394"/>
                      <a:pt x="394" y="305"/>
                      <a:pt x="394" y="197"/>
                    </a:cubicBezTo>
                    <a:cubicBezTo>
                      <a:pt x="394" y="89"/>
                      <a:pt x="306" y="0"/>
                      <a:pt x="197"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1" name="Google Shape;391;p29"/>
              <p:cNvSpPr/>
              <p:nvPr/>
            </p:nvSpPr>
            <p:spPr>
              <a:xfrm>
                <a:off x="1732881" y="1939505"/>
                <a:ext cx="210523" cy="168879"/>
              </a:xfrm>
              <a:custGeom>
                <a:avLst/>
                <a:gdLst/>
                <a:ahLst/>
                <a:cxnLst/>
                <a:rect l="l" t="t" r="r" b="b"/>
                <a:pathLst>
                  <a:path w="3660" h="2936" extrusionOk="0">
                    <a:moveTo>
                      <a:pt x="1958" y="1"/>
                    </a:moveTo>
                    <a:cubicBezTo>
                      <a:pt x="1734" y="1"/>
                      <a:pt x="1503" y="44"/>
                      <a:pt x="1279" y="136"/>
                    </a:cubicBezTo>
                    <a:cubicBezTo>
                      <a:pt x="443" y="480"/>
                      <a:pt x="1" y="1366"/>
                      <a:pt x="306" y="2113"/>
                    </a:cubicBezTo>
                    <a:cubicBezTo>
                      <a:pt x="522" y="2651"/>
                      <a:pt x="1007" y="2936"/>
                      <a:pt x="1587" y="2936"/>
                    </a:cubicBezTo>
                    <a:cubicBezTo>
                      <a:pt x="1823" y="2936"/>
                      <a:pt x="2075" y="2888"/>
                      <a:pt x="2332" y="2792"/>
                    </a:cubicBezTo>
                    <a:cubicBezTo>
                      <a:pt x="3335" y="2438"/>
                      <a:pt x="3659" y="1621"/>
                      <a:pt x="3355" y="874"/>
                    </a:cubicBezTo>
                    <a:cubicBezTo>
                      <a:pt x="3131" y="326"/>
                      <a:pt x="2570" y="1"/>
                      <a:pt x="1958"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2" name="Google Shape;392;p29"/>
              <p:cNvSpPr/>
              <p:nvPr/>
            </p:nvSpPr>
            <p:spPr>
              <a:xfrm>
                <a:off x="1739669" y="1928232"/>
                <a:ext cx="189586" cy="133389"/>
              </a:xfrm>
              <a:custGeom>
                <a:avLst/>
                <a:gdLst/>
                <a:ahLst/>
                <a:cxnLst/>
                <a:rect l="l" t="t" r="r" b="b"/>
                <a:pathLst>
                  <a:path w="3296" h="2319" extrusionOk="0">
                    <a:moveTo>
                      <a:pt x="1693" y="0"/>
                    </a:moveTo>
                    <a:cubicBezTo>
                      <a:pt x="1008" y="0"/>
                      <a:pt x="362" y="438"/>
                      <a:pt x="139" y="1109"/>
                    </a:cubicBezTo>
                    <a:cubicBezTo>
                      <a:pt x="1" y="1522"/>
                      <a:pt x="40" y="1955"/>
                      <a:pt x="198" y="2319"/>
                    </a:cubicBezTo>
                    <a:cubicBezTo>
                      <a:pt x="99" y="1975"/>
                      <a:pt x="129" y="1581"/>
                      <a:pt x="296" y="1217"/>
                    </a:cubicBezTo>
                    <a:cubicBezTo>
                      <a:pt x="563" y="630"/>
                      <a:pt x="1167" y="261"/>
                      <a:pt x="1797" y="261"/>
                    </a:cubicBezTo>
                    <a:cubicBezTo>
                      <a:pt x="1864" y="261"/>
                      <a:pt x="1931" y="265"/>
                      <a:pt x="1997" y="273"/>
                    </a:cubicBezTo>
                    <a:cubicBezTo>
                      <a:pt x="2597" y="362"/>
                      <a:pt x="3079" y="735"/>
                      <a:pt x="3296" y="1227"/>
                    </a:cubicBezTo>
                    <a:cubicBezTo>
                      <a:pt x="3138" y="637"/>
                      <a:pt x="2647" y="145"/>
                      <a:pt x="1988" y="27"/>
                    </a:cubicBezTo>
                    <a:cubicBezTo>
                      <a:pt x="1889" y="9"/>
                      <a:pt x="1791" y="0"/>
                      <a:pt x="1693"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3" name="Google Shape;393;p29"/>
              <p:cNvSpPr/>
              <p:nvPr/>
            </p:nvSpPr>
            <p:spPr>
              <a:xfrm>
                <a:off x="1814904" y="2002776"/>
                <a:ext cx="45901" cy="23238"/>
              </a:xfrm>
              <a:custGeom>
                <a:avLst/>
                <a:gdLst/>
                <a:ahLst/>
                <a:cxnLst/>
                <a:rect l="l" t="t" r="r" b="b"/>
                <a:pathLst>
                  <a:path w="798" h="404" extrusionOk="0">
                    <a:moveTo>
                      <a:pt x="404" y="0"/>
                    </a:moveTo>
                    <a:cubicBezTo>
                      <a:pt x="188" y="0"/>
                      <a:pt x="1" y="167"/>
                      <a:pt x="1" y="393"/>
                    </a:cubicBezTo>
                    <a:lnTo>
                      <a:pt x="798" y="403"/>
                    </a:lnTo>
                    <a:cubicBezTo>
                      <a:pt x="798" y="177"/>
                      <a:pt x="630" y="0"/>
                      <a:pt x="404"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4" name="Google Shape;394;p29"/>
              <p:cNvSpPr/>
              <p:nvPr/>
            </p:nvSpPr>
            <p:spPr>
              <a:xfrm>
                <a:off x="1788330" y="1976145"/>
                <a:ext cx="97957" cy="97957"/>
              </a:xfrm>
              <a:custGeom>
                <a:avLst/>
                <a:gdLst/>
                <a:ahLst/>
                <a:cxnLst/>
                <a:rect l="l" t="t" r="r" b="b"/>
                <a:pathLst>
                  <a:path w="1703" h="1703" extrusionOk="0">
                    <a:moveTo>
                      <a:pt x="856" y="1"/>
                    </a:moveTo>
                    <a:cubicBezTo>
                      <a:pt x="384" y="1"/>
                      <a:pt x="1" y="384"/>
                      <a:pt x="1" y="856"/>
                    </a:cubicBezTo>
                    <a:cubicBezTo>
                      <a:pt x="1" y="1319"/>
                      <a:pt x="384" y="1702"/>
                      <a:pt x="856" y="1702"/>
                    </a:cubicBezTo>
                    <a:cubicBezTo>
                      <a:pt x="1319" y="1702"/>
                      <a:pt x="1702" y="1319"/>
                      <a:pt x="1702" y="856"/>
                    </a:cubicBezTo>
                    <a:cubicBezTo>
                      <a:pt x="1702" y="384"/>
                      <a:pt x="1319" y="1"/>
                      <a:pt x="856"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5" name="Google Shape;395;p29"/>
              <p:cNvSpPr/>
              <p:nvPr/>
            </p:nvSpPr>
            <p:spPr>
              <a:xfrm>
                <a:off x="1856202" y="1984658"/>
                <a:ext cx="23296" cy="22663"/>
              </a:xfrm>
              <a:custGeom>
                <a:avLst/>
                <a:gdLst/>
                <a:ahLst/>
                <a:cxnLst/>
                <a:rect l="l" t="t" r="r" b="b"/>
                <a:pathLst>
                  <a:path w="405" h="394" extrusionOk="0">
                    <a:moveTo>
                      <a:pt x="207" y="0"/>
                    </a:moveTo>
                    <a:cubicBezTo>
                      <a:pt x="89" y="0"/>
                      <a:pt x="1" y="89"/>
                      <a:pt x="1" y="197"/>
                    </a:cubicBezTo>
                    <a:cubicBezTo>
                      <a:pt x="1" y="305"/>
                      <a:pt x="89" y="394"/>
                      <a:pt x="207" y="394"/>
                    </a:cubicBezTo>
                    <a:cubicBezTo>
                      <a:pt x="316" y="394"/>
                      <a:pt x="404" y="305"/>
                      <a:pt x="404" y="197"/>
                    </a:cubicBezTo>
                    <a:cubicBezTo>
                      <a:pt x="404" y="89"/>
                      <a:pt x="316" y="0"/>
                      <a:pt x="207"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6" name="Google Shape;396;p29"/>
              <p:cNvSpPr/>
              <p:nvPr/>
            </p:nvSpPr>
            <p:spPr>
              <a:xfrm>
                <a:off x="1940525" y="2079680"/>
                <a:ext cx="162954" cy="99452"/>
              </a:xfrm>
              <a:custGeom>
                <a:avLst/>
                <a:gdLst/>
                <a:ahLst/>
                <a:cxnLst/>
                <a:rect l="l" t="t" r="r" b="b"/>
                <a:pathLst>
                  <a:path w="2833" h="1729" extrusionOk="0">
                    <a:moveTo>
                      <a:pt x="2597" y="1"/>
                    </a:moveTo>
                    <a:cubicBezTo>
                      <a:pt x="2557" y="1"/>
                      <a:pt x="2528" y="10"/>
                      <a:pt x="2488" y="20"/>
                    </a:cubicBezTo>
                    <a:cubicBezTo>
                      <a:pt x="1966" y="149"/>
                      <a:pt x="1428" y="215"/>
                      <a:pt x="889" y="215"/>
                    </a:cubicBezTo>
                    <a:cubicBezTo>
                      <a:pt x="688" y="215"/>
                      <a:pt x="486" y="206"/>
                      <a:pt x="286" y="187"/>
                    </a:cubicBezTo>
                    <a:cubicBezTo>
                      <a:pt x="236" y="207"/>
                      <a:pt x="197" y="237"/>
                      <a:pt x="167" y="256"/>
                    </a:cubicBezTo>
                    <a:cubicBezTo>
                      <a:pt x="0" y="728"/>
                      <a:pt x="217" y="1269"/>
                      <a:pt x="659" y="1535"/>
                    </a:cubicBezTo>
                    <a:cubicBezTo>
                      <a:pt x="864" y="1665"/>
                      <a:pt x="1115" y="1729"/>
                      <a:pt x="1368" y="1729"/>
                    </a:cubicBezTo>
                    <a:cubicBezTo>
                      <a:pt x="1688" y="1729"/>
                      <a:pt x="2011" y="1628"/>
                      <a:pt x="2252" y="1436"/>
                    </a:cubicBezTo>
                    <a:cubicBezTo>
                      <a:pt x="2695" y="1092"/>
                      <a:pt x="2833" y="473"/>
                      <a:pt x="2597"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7" name="Google Shape;397;p29"/>
              <p:cNvSpPr/>
              <p:nvPr/>
            </p:nvSpPr>
            <p:spPr>
              <a:xfrm>
                <a:off x="1948981" y="2080830"/>
                <a:ext cx="134712" cy="35202"/>
              </a:xfrm>
              <a:custGeom>
                <a:avLst/>
                <a:gdLst/>
                <a:ahLst/>
                <a:cxnLst/>
                <a:rect l="l" t="t" r="r" b="b"/>
                <a:pathLst>
                  <a:path w="2342" h="612" extrusionOk="0">
                    <a:moveTo>
                      <a:pt x="2341" y="0"/>
                    </a:moveTo>
                    <a:cubicBezTo>
                      <a:pt x="1834" y="127"/>
                      <a:pt x="1314" y="190"/>
                      <a:pt x="788" y="190"/>
                    </a:cubicBezTo>
                    <a:cubicBezTo>
                      <a:pt x="540" y="190"/>
                      <a:pt x="290" y="176"/>
                      <a:pt x="40" y="148"/>
                    </a:cubicBezTo>
                    <a:cubicBezTo>
                      <a:pt x="30" y="197"/>
                      <a:pt x="30" y="187"/>
                      <a:pt x="1" y="236"/>
                    </a:cubicBezTo>
                    <a:cubicBezTo>
                      <a:pt x="188" y="413"/>
                      <a:pt x="424" y="521"/>
                      <a:pt x="660" y="571"/>
                    </a:cubicBezTo>
                    <a:cubicBezTo>
                      <a:pt x="796" y="599"/>
                      <a:pt x="937" y="611"/>
                      <a:pt x="1076" y="611"/>
                    </a:cubicBezTo>
                    <a:cubicBezTo>
                      <a:pt x="1229" y="611"/>
                      <a:pt x="1381" y="596"/>
                      <a:pt x="1525" y="571"/>
                    </a:cubicBezTo>
                    <a:cubicBezTo>
                      <a:pt x="1751" y="531"/>
                      <a:pt x="1958" y="482"/>
                      <a:pt x="2135" y="344"/>
                    </a:cubicBezTo>
                    <a:cubicBezTo>
                      <a:pt x="2233" y="266"/>
                      <a:pt x="2302" y="138"/>
                      <a:pt x="2341"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8" name="Google Shape;398;p29"/>
              <p:cNvSpPr/>
              <p:nvPr/>
            </p:nvSpPr>
            <p:spPr>
              <a:xfrm>
                <a:off x="1706883" y="1807326"/>
                <a:ext cx="176011" cy="114005"/>
              </a:xfrm>
              <a:custGeom>
                <a:avLst/>
                <a:gdLst/>
                <a:ahLst/>
                <a:cxnLst/>
                <a:rect l="l" t="t" r="r" b="b"/>
                <a:pathLst>
                  <a:path w="3060" h="1982" extrusionOk="0">
                    <a:moveTo>
                      <a:pt x="1440" y="0"/>
                    </a:moveTo>
                    <a:cubicBezTo>
                      <a:pt x="1302" y="0"/>
                      <a:pt x="1171" y="23"/>
                      <a:pt x="1053" y="74"/>
                    </a:cubicBezTo>
                    <a:cubicBezTo>
                      <a:pt x="443" y="339"/>
                      <a:pt x="1" y="1116"/>
                      <a:pt x="50" y="1982"/>
                    </a:cubicBezTo>
                    <a:cubicBezTo>
                      <a:pt x="426" y="1156"/>
                      <a:pt x="1348" y="778"/>
                      <a:pt x="2200" y="778"/>
                    </a:cubicBezTo>
                    <a:cubicBezTo>
                      <a:pt x="2504" y="778"/>
                      <a:pt x="2800" y="826"/>
                      <a:pt x="3059" y="920"/>
                    </a:cubicBezTo>
                    <a:cubicBezTo>
                      <a:pt x="2733" y="418"/>
                      <a:pt x="2026" y="0"/>
                      <a:pt x="1440"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99" name="Google Shape;399;p29"/>
              <p:cNvSpPr/>
              <p:nvPr/>
            </p:nvSpPr>
            <p:spPr>
              <a:xfrm>
                <a:off x="2089845" y="1704540"/>
                <a:ext cx="143742" cy="103133"/>
              </a:xfrm>
              <a:custGeom>
                <a:avLst/>
                <a:gdLst/>
                <a:ahLst/>
                <a:cxnLst/>
                <a:rect l="l" t="t" r="r" b="b"/>
                <a:pathLst>
                  <a:path w="2499" h="1793" extrusionOk="0">
                    <a:moveTo>
                      <a:pt x="1319" y="0"/>
                    </a:moveTo>
                    <a:cubicBezTo>
                      <a:pt x="1226" y="0"/>
                      <a:pt x="1133" y="14"/>
                      <a:pt x="1043" y="41"/>
                    </a:cubicBezTo>
                    <a:cubicBezTo>
                      <a:pt x="492" y="218"/>
                      <a:pt x="60" y="887"/>
                      <a:pt x="1" y="1792"/>
                    </a:cubicBezTo>
                    <a:cubicBezTo>
                      <a:pt x="335" y="1041"/>
                      <a:pt x="1011" y="636"/>
                      <a:pt x="1669" y="636"/>
                    </a:cubicBezTo>
                    <a:cubicBezTo>
                      <a:pt x="1959" y="636"/>
                      <a:pt x="2246" y="715"/>
                      <a:pt x="2499" y="877"/>
                    </a:cubicBezTo>
                    <a:cubicBezTo>
                      <a:pt x="2261" y="336"/>
                      <a:pt x="1784" y="0"/>
                      <a:pt x="1319" y="0"/>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0" name="Google Shape;400;p29"/>
              <p:cNvSpPr/>
              <p:nvPr/>
            </p:nvSpPr>
            <p:spPr>
              <a:xfrm>
                <a:off x="2047454" y="2010081"/>
                <a:ext cx="28875" cy="53264"/>
              </a:xfrm>
              <a:custGeom>
                <a:avLst/>
                <a:gdLst/>
                <a:ahLst/>
                <a:cxnLst/>
                <a:rect l="l" t="t" r="r" b="b"/>
                <a:pathLst>
                  <a:path w="502" h="926" extrusionOk="0">
                    <a:moveTo>
                      <a:pt x="0" y="1"/>
                    </a:moveTo>
                    <a:lnTo>
                      <a:pt x="0" y="1"/>
                    </a:lnTo>
                    <a:cubicBezTo>
                      <a:pt x="59" y="316"/>
                      <a:pt x="138" y="620"/>
                      <a:pt x="197" y="925"/>
                    </a:cubicBezTo>
                    <a:cubicBezTo>
                      <a:pt x="502" y="689"/>
                      <a:pt x="384" y="129"/>
                      <a:pt x="0"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1" name="Google Shape;401;p29"/>
              <p:cNvSpPr/>
              <p:nvPr/>
            </p:nvSpPr>
            <p:spPr>
              <a:xfrm>
                <a:off x="1503207" y="1381052"/>
                <a:ext cx="872406" cy="637609"/>
              </a:xfrm>
              <a:custGeom>
                <a:avLst/>
                <a:gdLst/>
                <a:ahLst/>
                <a:cxnLst/>
                <a:rect l="l" t="t" r="r" b="b"/>
                <a:pathLst>
                  <a:path w="15167" h="11085" extrusionOk="0">
                    <a:moveTo>
                      <a:pt x="6836" y="1"/>
                    </a:moveTo>
                    <a:lnTo>
                      <a:pt x="6836" y="1"/>
                    </a:lnTo>
                    <a:cubicBezTo>
                      <a:pt x="5410" y="69"/>
                      <a:pt x="4102" y="1023"/>
                      <a:pt x="3463" y="2282"/>
                    </a:cubicBezTo>
                    <a:cubicBezTo>
                      <a:pt x="3276" y="2656"/>
                      <a:pt x="3148" y="3049"/>
                      <a:pt x="3099" y="3453"/>
                    </a:cubicBezTo>
                    <a:cubicBezTo>
                      <a:pt x="1250" y="3738"/>
                      <a:pt x="1" y="5400"/>
                      <a:pt x="129" y="7052"/>
                    </a:cubicBezTo>
                    <a:cubicBezTo>
                      <a:pt x="375" y="6728"/>
                      <a:pt x="640" y="6383"/>
                      <a:pt x="886" y="6039"/>
                    </a:cubicBezTo>
                    <a:lnTo>
                      <a:pt x="886" y="6039"/>
                    </a:lnTo>
                    <a:cubicBezTo>
                      <a:pt x="591" y="7583"/>
                      <a:pt x="1142" y="9904"/>
                      <a:pt x="2184" y="11084"/>
                    </a:cubicBezTo>
                    <a:cubicBezTo>
                      <a:pt x="2312" y="10288"/>
                      <a:pt x="2735" y="8744"/>
                      <a:pt x="2902" y="7977"/>
                    </a:cubicBezTo>
                    <a:cubicBezTo>
                      <a:pt x="3738" y="7672"/>
                      <a:pt x="4014" y="6983"/>
                      <a:pt x="4092" y="6059"/>
                    </a:cubicBezTo>
                    <a:cubicBezTo>
                      <a:pt x="4803" y="6912"/>
                      <a:pt x="5869" y="7405"/>
                      <a:pt x="6988" y="7405"/>
                    </a:cubicBezTo>
                    <a:cubicBezTo>
                      <a:pt x="7417" y="7405"/>
                      <a:pt x="7854" y="7333"/>
                      <a:pt x="8282" y="7180"/>
                    </a:cubicBezTo>
                    <a:cubicBezTo>
                      <a:pt x="7456" y="7082"/>
                      <a:pt x="6718" y="6482"/>
                      <a:pt x="6453" y="5567"/>
                    </a:cubicBezTo>
                    <a:lnTo>
                      <a:pt x="6453" y="5567"/>
                    </a:lnTo>
                    <a:cubicBezTo>
                      <a:pt x="7215" y="6158"/>
                      <a:pt x="8185" y="6475"/>
                      <a:pt x="9125" y="6475"/>
                    </a:cubicBezTo>
                    <a:cubicBezTo>
                      <a:pt x="9531" y="6475"/>
                      <a:pt x="9932" y="6416"/>
                      <a:pt x="10308" y="6295"/>
                    </a:cubicBezTo>
                    <a:cubicBezTo>
                      <a:pt x="9855" y="5960"/>
                      <a:pt x="9413" y="5626"/>
                      <a:pt x="8882" y="5134"/>
                    </a:cubicBezTo>
                    <a:lnTo>
                      <a:pt x="8882" y="5134"/>
                    </a:lnTo>
                    <a:cubicBezTo>
                      <a:pt x="9448" y="5404"/>
                      <a:pt x="9989" y="5519"/>
                      <a:pt x="10535" y="5519"/>
                    </a:cubicBezTo>
                    <a:cubicBezTo>
                      <a:pt x="10966" y="5519"/>
                      <a:pt x="11401" y="5447"/>
                      <a:pt x="11852" y="5321"/>
                    </a:cubicBezTo>
                    <a:cubicBezTo>
                      <a:pt x="12747" y="5862"/>
                      <a:pt x="13347" y="6659"/>
                      <a:pt x="13966" y="8006"/>
                    </a:cubicBezTo>
                    <a:cubicBezTo>
                      <a:pt x="14242" y="6885"/>
                      <a:pt x="14517" y="5911"/>
                      <a:pt x="14045" y="4348"/>
                    </a:cubicBezTo>
                    <a:lnTo>
                      <a:pt x="14045" y="4348"/>
                    </a:lnTo>
                    <a:cubicBezTo>
                      <a:pt x="14419" y="4367"/>
                      <a:pt x="14802" y="4387"/>
                      <a:pt x="15166" y="4397"/>
                    </a:cubicBezTo>
                    <a:cubicBezTo>
                      <a:pt x="15078" y="4102"/>
                      <a:pt x="14970" y="3826"/>
                      <a:pt x="14822" y="3551"/>
                    </a:cubicBezTo>
                    <a:cubicBezTo>
                      <a:pt x="14320" y="2646"/>
                      <a:pt x="13445" y="1928"/>
                      <a:pt x="12442" y="1663"/>
                    </a:cubicBezTo>
                    <a:cubicBezTo>
                      <a:pt x="12747" y="1466"/>
                      <a:pt x="13003" y="1200"/>
                      <a:pt x="13209" y="905"/>
                    </a:cubicBezTo>
                    <a:cubicBezTo>
                      <a:pt x="11872" y="548"/>
                      <a:pt x="10414" y="285"/>
                      <a:pt x="9008" y="285"/>
                    </a:cubicBezTo>
                    <a:cubicBezTo>
                      <a:pt x="8014" y="285"/>
                      <a:pt x="7047" y="417"/>
                      <a:pt x="6167" y="738"/>
                    </a:cubicBezTo>
                    <a:cubicBezTo>
                      <a:pt x="6325" y="551"/>
                      <a:pt x="6403" y="315"/>
                      <a:pt x="6836"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2" name="Google Shape;402;p29"/>
              <p:cNvSpPr/>
              <p:nvPr/>
            </p:nvSpPr>
            <p:spPr>
              <a:xfrm>
                <a:off x="1702339" y="1381052"/>
                <a:ext cx="653485" cy="204254"/>
              </a:xfrm>
              <a:custGeom>
                <a:avLst/>
                <a:gdLst/>
                <a:ahLst/>
                <a:cxnLst/>
                <a:rect l="l" t="t" r="r" b="b"/>
                <a:pathLst>
                  <a:path w="11361" h="3551" extrusionOk="0">
                    <a:moveTo>
                      <a:pt x="3374" y="1"/>
                    </a:moveTo>
                    <a:lnTo>
                      <a:pt x="3374" y="1"/>
                    </a:lnTo>
                    <a:cubicBezTo>
                      <a:pt x="1948" y="69"/>
                      <a:pt x="640" y="1023"/>
                      <a:pt x="1" y="2282"/>
                    </a:cubicBezTo>
                    <a:cubicBezTo>
                      <a:pt x="552" y="1663"/>
                      <a:pt x="1270" y="1181"/>
                      <a:pt x="2056" y="896"/>
                    </a:cubicBezTo>
                    <a:lnTo>
                      <a:pt x="2056" y="896"/>
                    </a:lnTo>
                    <a:cubicBezTo>
                      <a:pt x="1850" y="1348"/>
                      <a:pt x="1624" y="1800"/>
                      <a:pt x="1407" y="2341"/>
                    </a:cubicBezTo>
                    <a:cubicBezTo>
                      <a:pt x="2763" y="1433"/>
                      <a:pt x="4389" y="945"/>
                      <a:pt x="5990" y="945"/>
                    </a:cubicBezTo>
                    <a:cubicBezTo>
                      <a:pt x="6712" y="945"/>
                      <a:pt x="7430" y="1045"/>
                      <a:pt x="8115" y="1250"/>
                    </a:cubicBezTo>
                    <a:cubicBezTo>
                      <a:pt x="7829" y="1407"/>
                      <a:pt x="7534" y="1584"/>
                      <a:pt x="7121" y="1918"/>
                    </a:cubicBezTo>
                    <a:cubicBezTo>
                      <a:pt x="7168" y="1917"/>
                      <a:pt x="7215" y="1917"/>
                      <a:pt x="7262" y="1917"/>
                    </a:cubicBezTo>
                    <a:cubicBezTo>
                      <a:pt x="8777" y="1917"/>
                      <a:pt x="10263" y="2530"/>
                      <a:pt x="11360" y="3551"/>
                    </a:cubicBezTo>
                    <a:cubicBezTo>
                      <a:pt x="10858" y="2636"/>
                      <a:pt x="9983" y="1928"/>
                      <a:pt x="8980" y="1653"/>
                    </a:cubicBezTo>
                    <a:cubicBezTo>
                      <a:pt x="9285" y="1456"/>
                      <a:pt x="9541" y="1200"/>
                      <a:pt x="9747" y="905"/>
                    </a:cubicBezTo>
                    <a:cubicBezTo>
                      <a:pt x="8410" y="548"/>
                      <a:pt x="6952" y="285"/>
                      <a:pt x="5546" y="285"/>
                    </a:cubicBezTo>
                    <a:cubicBezTo>
                      <a:pt x="4552" y="285"/>
                      <a:pt x="3585" y="417"/>
                      <a:pt x="2705" y="738"/>
                    </a:cubicBezTo>
                    <a:cubicBezTo>
                      <a:pt x="2863" y="551"/>
                      <a:pt x="2941" y="315"/>
                      <a:pt x="3374" y="1"/>
                    </a:cubicBezTo>
                    <a:close/>
                  </a:path>
                </a:pathLst>
              </a:custGeom>
              <a:solidFill>
                <a:schemeClr val="accent3"/>
              </a:solidFill>
              <a:ln w="114300" cap="flat" cmpd="sng">
                <a:solidFill>
                  <a:schemeClr val="accent3"/>
                </a:solidFill>
                <a:prstDash val="solid"/>
                <a:round/>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403" name="Google Shape;403;p29"/>
            <p:cNvGrpSpPr/>
            <p:nvPr/>
          </p:nvGrpSpPr>
          <p:grpSpPr>
            <a:xfrm>
              <a:off x="-361896" y="1257163"/>
              <a:ext cx="3348307" cy="2360588"/>
              <a:chOff x="800093" y="1233400"/>
              <a:chExt cx="2257184" cy="1591336"/>
            </a:xfrm>
          </p:grpSpPr>
          <p:sp>
            <p:nvSpPr>
              <p:cNvPr id="404" name="Google Shape;404;p29"/>
              <p:cNvSpPr/>
              <p:nvPr/>
            </p:nvSpPr>
            <p:spPr>
              <a:xfrm>
                <a:off x="1874321" y="2092104"/>
                <a:ext cx="1182956" cy="732632"/>
              </a:xfrm>
              <a:custGeom>
                <a:avLst/>
                <a:gdLst/>
                <a:ahLst/>
                <a:cxnLst/>
                <a:rect l="l" t="t" r="r" b="b"/>
                <a:pathLst>
                  <a:path w="20566" h="12737" extrusionOk="0">
                    <a:moveTo>
                      <a:pt x="13396" y="1"/>
                    </a:moveTo>
                    <a:lnTo>
                      <a:pt x="1" y="7200"/>
                    </a:lnTo>
                    <a:lnTo>
                      <a:pt x="7367" y="12737"/>
                    </a:lnTo>
                    <a:lnTo>
                      <a:pt x="20565" y="4505"/>
                    </a:lnTo>
                    <a:lnTo>
                      <a:pt x="13396" y="1"/>
                    </a:lnTo>
                    <a:close/>
                  </a:path>
                </a:pathLst>
              </a:custGeom>
              <a:solidFill>
                <a:schemeClr val="dk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5" name="Google Shape;405;p29"/>
              <p:cNvSpPr/>
              <p:nvPr/>
            </p:nvSpPr>
            <p:spPr>
              <a:xfrm>
                <a:off x="2561617" y="2334374"/>
                <a:ext cx="189701" cy="124703"/>
              </a:xfrm>
              <a:custGeom>
                <a:avLst/>
                <a:gdLst/>
                <a:ahLst/>
                <a:cxnLst/>
                <a:rect l="l" t="t" r="r" b="b"/>
                <a:pathLst>
                  <a:path w="3298" h="2168" extrusionOk="0">
                    <a:moveTo>
                      <a:pt x="2648" y="0"/>
                    </a:moveTo>
                    <a:cubicBezTo>
                      <a:pt x="2613" y="0"/>
                      <a:pt x="2573" y="6"/>
                      <a:pt x="2528" y="18"/>
                    </a:cubicBezTo>
                    <a:cubicBezTo>
                      <a:pt x="2302" y="97"/>
                      <a:pt x="1988" y="215"/>
                      <a:pt x="1860" y="254"/>
                    </a:cubicBezTo>
                    <a:cubicBezTo>
                      <a:pt x="1534" y="114"/>
                      <a:pt x="1323" y="36"/>
                      <a:pt x="1193" y="36"/>
                    </a:cubicBezTo>
                    <a:cubicBezTo>
                      <a:pt x="1014" y="36"/>
                      <a:pt x="992" y="186"/>
                      <a:pt x="1043" y="529"/>
                    </a:cubicBezTo>
                    <a:lnTo>
                      <a:pt x="1043" y="647"/>
                    </a:lnTo>
                    <a:cubicBezTo>
                      <a:pt x="945" y="697"/>
                      <a:pt x="847" y="736"/>
                      <a:pt x="739" y="775"/>
                    </a:cubicBezTo>
                    <a:cubicBezTo>
                      <a:pt x="512" y="844"/>
                      <a:pt x="1" y="1041"/>
                      <a:pt x="217" y="1267"/>
                    </a:cubicBezTo>
                    <a:cubicBezTo>
                      <a:pt x="443" y="1375"/>
                      <a:pt x="758" y="1385"/>
                      <a:pt x="1004" y="1444"/>
                    </a:cubicBezTo>
                    <a:cubicBezTo>
                      <a:pt x="1004" y="1473"/>
                      <a:pt x="1024" y="1493"/>
                      <a:pt x="1004" y="1523"/>
                    </a:cubicBezTo>
                    <a:cubicBezTo>
                      <a:pt x="1041" y="1754"/>
                      <a:pt x="1217" y="2167"/>
                      <a:pt x="1565" y="2167"/>
                    </a:cubicBezTo>
                    <a:cubicBezTo>
                      <a:pt x="1587" y="2167"/>
                      <a:pt x="1610" y="2165"/>
                      <a:pt x="1633" y="2162"/>
                    </a:cubicBezTo>
                    <a:cubicBezTo>
                      <a:pt x="1820" y="2093"/>
                      <a:pt x="1889" y="1936"/>
                      <a:pt x="2007" y="1818"/>
                    </a:cubicBezTo>
                    <a:cubicBezTo>
                      <a:pt x="2076" y="1729"/>
                      <a:pt x="2135" y="1641"/>
                      <a:pt x="2204" y="1542"/>
                    </a:cubicBezTo>
                    <a:cubicBezTo>
                      <a:pt x="2310" y="1555"/>
                      <a:pt x="2435" y="1564"/>
                      <a:pt x="2561" y="1564"/>
                    </a:cubicBezTo>
                    <a:cubicBezTo>
                      <a:pt x="2925" y="1564"/>
                      <a:pt x="3298" y="1491"/>
                      <a:pt x="3246" y="1228"/>
                    </a:cubicBezTo>
                    <a:cubicBezTo>
                      <a:pt x="3138" y="1031"/>
                      <a:pt x="2853" y="942"/>
                      <a:pt x="2676" y="785"/>
                    </a:cubicBezTo>
                    <a:cubicBezTo>
                      <a:pt x="2764" y="637"/>
                      <a:pt x="2863" y="490"/>
                      <a:pt x="2873" y="313"/>
                    </a:cubicBezTo>
                    <a:cubicBezTo>
                      <a:pt x="2906" y="164"/>
                      <a:pt x="2841" y="0"/>
                      <a:pt x="2648" y="0"/>
                    </a:cubicBezTo>
                    <a:close/>
                  </a:path>
                </a:pathLst>
              </a:custGeom>
              <a:solidFill>
                <a:srgbClr val="FA7F6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6" name="Google Shape;406;p29"/>
              <p:cNvSpPr/>
              <p:nvPr/>
            </p:nvSpPr>
            <p:spPr>
              <a:xfrm>
                <a:off x="2251647" y="2456430"/>
                <a:ext cx="359270" cy="94160"/>
              </a:xfrm>
              <a:custGeom>
                <a:avLst/>
                <a:gdLst/>
                <a:ahLst/>
                <a:cxnLst/>
                <a:rect l="l" t="t" r="r" b="b"/>
                <a:pathLst>
                  <a:path w="6246" h="1637" extrusionOk="0">
                    <a:moveTo>
                      <a:pt x="6246" y="1"/>
                    </a:moveTo>
                    <a:lnTo>
                      <a:pt x="6246" y="1"/>
                    </a:lnTo>
                    <a:cubicBezTo>
                      <a:pt x="6078" y="109"/>
                      <a:pt x="5901" y="237"/>
                      <a:pt x="5734" y="325"/>
                    </a:cubicBezTo>
                    <a:cubicBezTo>
                      <a:pt x="4125" y="1039"/>
                      <a:pt x="2430" y="1552"/>
                      <a:pt x="686" y="1552"/>
                    </a:cubicBezTo>
                    <a:cubicBezTo>
                      <a:pt x="458" y="1552"/>
                      <a:pt x="230" y="1543"/>
                      <a:pt x="0" y="1525"/>
                    </a:cubicBezTo>
                    <a:lnTo>
                      <a:pt x="0" y="1525"/>
                    </a:lnTo>
                    <a:cubicBezTo>
                      <a:pt x="416" y="1602"/>
                      <a:pt x="842" y="1637"/>
                      <a:pt x="1268" y="1637"/>
                    </a:cubicBezTo>
                    <a:cubicBezTo>
                      <a:pt x="1882" y="1637"/>
                      <a:pt x="2497" y="1564"/>
                      <a:pt x="3089" y="1436"/>
                    </a:cubicBezTo>
                    <a:cubicBezTo>
                      <a:pt x="4082" y="1210"/>
                      <a:pt x="5046" y="797"/>
                      <a:pt x="5921" y="276"/>
                    </a:cubicBezTo>
                    <a:cubicBezTo>
                      <a:pt x="6029" y="187"/>
                      <a:pt x="6147" y="89"/>
                      <a:pt x="6246" y="1"/>
                    </a:cubicBezTo>
                    <a:close/>
                  </a:path>
                </a:pathLst>
              </a:custGeom>
              <a:solidFill>
                <a:srgbClr val="FA7F6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7" name="Google Shape;407;p29"/>
              <p:cNvSpPr/>
              <p:nvPr/>
            </p:nvSpPr>
            <p:spPr>
              <a:xfrm>
                <a:off x="2331943" y="2435493"/>
                <a:ext cx="235429" cy="90594"/>
              </a:xfrm>
              <a:custGeom>
                <a:avLst/>
                <a:gdLst/>
                <a:ahLst/>
                <a:cxnLst/>
                <a:rect l="l" t="t" r="r" b="b"/>
                <a:pathLst>
                  <a:path w="4093" h="1575" extrusionOk="0">
                    <a:moveTo>
                      <a:pt x="4092" y="1"/>
                    </a:moveTo>
                    <a:lnTo>
                      <a:pt x="4092" y="1"/>
                    </a:lnTo>
                    <a:cubicBezTo>
                      <a:pt x="3994" y="60"/>
                      <a:pt x="3905" y="109"/>
                      <a:pt x="3807" y="168"/>
                    </a:cubicBezTo>
                    <a:cubicBezTo>
                      <a:pt x="2627" y="807"/>
                      <a:pt x="1309" y="1201"/>
                      <a:pt x="1" y="1574"/>
                    </a:cubicBezTo>
                    <a:cubicBezTo>
                      <a:pt x="1388" y="1358"/>
                      <a:pt x="2784" y="955"/>
                      <a:pt x="3935" y="119"/>
                    </a:cubicBezTo>
                    <a:cubicBezTo>
                      <a:pt x="3984" y="79"/>
                      <a:pt x="4053" y="30"/>
                      <a:pt x="4092" y="1"/>
                    </a:cubicBezTo>
                    <a:close/>
                  </a:path>
                </a:pathLst>
              </a:custGeom>
              <a:solidFill>
                <a:srgbClr val="FA7F6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8" name="Google Shape;408;p29"/>
              <p:cNvSpPr/>
              <p:nvPr/>
            </p:nvSpPr>
            <p:spPr>
              <a:xfrm>
                <a:off x="2412298" y="2486973"/>
                <a:ext cx="221222" cy="70232"/>
              </a:xfrm>
              <a:custGeom>
                <a:avLst/>
                <a:gdLst/>
                <a:ahLst/>
                <a:cxnLst/>
                <a:rect l="l" t="t" r="r" b="b"/>
                <a:pathLst>
                  <a:path w="3846" h="1221" extrusionOk="0">
                    <a:moveTo>
                      <a:pt x="3846" y="1"/>
                    </a:moveTo>
                    <a:lnTo>
                      <a:pt x="3846" y="1"/>
                    </a:lnTo>
                    <a:cubicBezTo>
                      <a:pt x="3767" y="50"/>
                      <a:pt x="3689" y="89"/>
                      <a:pt x="3600" y="119"/>
                    </a:cubicBezTo>
                    <a:cubicBezTo>
                      <a:pt x="2489" y="640"/>
                      <a:pt x="1279" y="1043"/>
                      <a:pt x="1" y="1220"/>
                    </a:cubicBezTo>
                    <a:cubicBezTo>
                      <a:pt x="1309" y="1191"/>
                      <a:pt x="2558" y="797"/>
                      <a:pt x="3669" y="109"/>
                    </a:cubicBezTo>
                    <a:cubicBezTo>
                      <a:pt x="3728" y="69"/>
                      <a:pt x="3797" y="40"/>
                      <a:pt x="3846" y="1"/>
                    </a:cubicBezTo>
                    <a:close/>
                  </a:path>
                </a:pathLst>
              </a:custGeom>
              <a:solidFill>
                <a:srgbClr val="FA7F6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09" name="Google Shape;409;p29"/>
              <p:cNvSpPr/>
              <p:nvPr/>
            </p:nvSpPr>
            <p:spPr>
              <a:xfrm>
                <a:off x="2380605" y="2056499"/>
                <a:ext cx="340633" cy="247048"/>
              </a:xfrm>
              <a:custGeom>
                <a:avLst/>
                <a:gdLst/>
                <a:ahLst/>
                <a:cxnLst/>
                <a:rect l="l" t="t" r="r" b="b"/>
                <a:pathLst>
                  <a:path w="5922" h="4295" extrusionOk="0">
                    <a:moveTo>
                      <a:pt x="3708" y="0"/>
                    </a:moveTo>
                    <a:cubicBezTo>
                      <a:pt x="2912" y="256"/>
                      <a:pt x="2027" y="354"/>
                      <a:pt x="1496" y="699"/>
                    </a:cubicBezTo>
                    <a:cubicBezTo>
                      <a:pt x="1151" y="935"/>
                      <a:pt x="748" y="1190"/>
                      <a:pt x="237" y="1692"/>
                    </a:cubicBezTo>
                    <a:cubicBezTo>
                      <a:pt x="138" y="1790"/>
                      <a:pt x="70" y="1928"/>
                      <a:pt x="40" y="2056"/>
                    </a:cubicBezTo>
                    <a:cubicBezTo>
                      <a:pt x="1" y="2194"/>
                      <a:pt x="40" y="2361"/>
                      <a:pt x="138" y="2439"/>
                    </a:cubicBezTo>
                    <a:cubicBezTo>
                      <a:pt x="204" y="2505"/>
                      <a:pt x="294" y="2527"/>
                      <a:pt x="389" y="2527"/>
                    </a:cubicBezTo>
                    <a:cubicBezTo>
                      <a:pt x="479" y="2527"/>
                      <a:pt x="574" y="2508"/>
                      <a:pt x="660" y="2489"/>
                    </a:cubicBezTo>
                    <a:cubicBezTo>
                      <a:pt x="1083" y="2390"/>
                      <a:pt x="1201" y="2361"/>
                      <a:pt x="1614" y="2203"/>
                    </a:cubicBezTo>
                    <a:cubicBezTo>
                      <a:pt x="1614" y="2784"/>
                      <a:pt x="1722" y="3354"/>
                      <a:pt x="1928" y="3875"/>
                    </a:cubicBezTo>
                    <a:cubicBezTo>
                      <a:pt x="2009" y="4073"/>
                      <a:pt x="2155" y="4295"/>
                      <a:pt x="2352" y="4295"/>
                    </a:cubicBezTo>
                    <a:cubicBezTo>
                      <a:pt x="2371" y="4295"/>
                      <a:pt x="2390" y="4293"/>
                      <a:pt x="2410" y="4288"/>
                    </a:cubicBezTo>
                    <a:cubicBezTo>
                      <a:pt x="2568" y="4249"/>
                      <a:pt x="2656" y="4092"/>
                      <a:pt x="2715" y="3944"/>
                    </a:cubicBezTo>
                    <a:cubicBezTo>
                      <a:pt x="2853" y="3580"/>
                      <a:pt x="2912" y="3206"/>
                      <a:pt x="2912" y="2823"/>
                    </a:cubicBezTo>
                    <a:cubicBezTo>
                      <a:pt x="3118" y="3295"/>
                      <a:pt x="3286" y="3610"/>
                      <a:pt x="3581" y="3974"/>
                    </a:cubicBezTo>
                    <a:cubicBezTo>
                      <a:pt x="3659" y="4092"/>
                      <a:pt x="3797" y="4160"/>
                      <a:pt x="3925" y="4170"/>
                    </a:cubicBezTo>
                    <a:cubicBezTo>
                      <a:pt x="3935" y="4171"/>
                      <a:pt x="3945" y="4172"/>
                      <a:pt x="3955" y="4172"/>
                    </a:cubicBezTo>
                    <a:cubicBezTo>
                      <a:pt x="4121" y="4172"/>
                      <a:pt x="4272" y="4023"/>
                      <a:pt x="4318" y="3856"/>
                    </a:cubicBezTo>
                    <a:cubicBezTo>
                      <a:pt x="4426" y="3502"/>
                      <a:pt x="4240" y="3079"/>
                      <a:pt x="4181" y="2636"/>
                    </a:cubicBezTo>
                    <a:lnTo>
                      <a:pt x="4181" y="2636"/>
                    </a:lnTo>
                    <a:cubicBezTo>
                      <a:pt x="4402" y="3051"/>
                      <a:pt x="4771" y="3727"/>
                      <a:pt x="5133" y="3727"/>
                    </a:cubicBezTo>
                    <a:cubicBezTo>
                      <a:pt x="5156" y="3727"/>
                      <a:pt x="5180" y="3724"/>
                      <a:pt x="5203" y="3718"/>
                    </a:cubicBezTo>
                    <a:cubicBezTo>
                      <a:pt x="5449" y="3659"/>
                      <a:pt x="5646" y="3403"/>
                      <a:pt x="5508" y="3157"/>
                    </a:cubicBezTo>
                    <a:lnTo>
                      <a:pt x="5508" y="3157"/>
                    </a:lnTo>
                    <a:cubicBezTo>
                      <a:pt x="5513" y="3158"/>
                      <a:pt x="5518" y="3158"/>
                      <a:pt x="5522" y="3158"/>
                    </a:cubicBezTo>
                    <a:cubicBezTo>
                      <a:pt x="5732" y="3158"/>
                      <a:pt x="5902" y="2946"/>
                      <a:pt x="5911" y="2725"/>
                    </a:cubicBezTo>
                    <a:cubicBezTo>
                      <a:pt x="5921" y="2498"/>
                      <a:pt x="5823" y="2292"/>
                      <a:pt x="5725" y="2095"/>
                    </a:cubicBezTo>
                    <a:cubicBezTo>
                      <a:pt x="5498" y="1643"/>
                      <a:pt x="4525" y="246"/>
                      <a:pt x="3708"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0" name="Google Shape;410;p29"/>
              <p:cNvSpPr/>
              <p:nvPr/>
            </p:nvSpPr>
            <p:spPr>
              <a:xfrm>
                <a:off x="2653303" y="2154339"/>
                <a:ext cx="42450" cy="78112"/>
              </a:xfrm>
              <a:custGeom>
                <a:avLst/>
                <a:gdLst/>
                <a:ahLst/>
                <a:cxnLst/>
                <a:rect l="l" t="t" r="r" b="b"/>
                <a:pathLst>
                  <a:path w="738" h="1358" fill="none" extrusionOk="0">
                    <a:moveTo>
                      <a:pt x="738" y="1358"/>
                    </a:moveTo>
                    <a:cubicBezTo>
                      <a:pt x="541" y="876"/>
                      <a:pt x="285" y="424"/>
                      <a:pt x="0" y="1"/>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1" name="Google Shape;411;p29"/>
              <p:cNvSpPr/>
              <p:nvPr/>
            </p:nvSpPr>
            <p:spPr>
              <a:xfrm>
                <a:off x="2241466" y="1745378"/>
                <a:ext cx="380782" cy="351907"/>
              </a:xfrm>
              <a:custGeom>
                <a:avLst/>
                <a:gdLst/>
                <a:ahLst/>
                <a:cxnLst/>
                <a:rect l="l" t="t" r="r" b="b"/>
                <a:pathLst>
                  <a:path w="6620" h="6118" extrusionOk="0">
                    <a:moveTo>
                      <a:pt x="20" y="0"/>
                    </a:moveTo>
                    <a:lnTo>
                      <a:pt x="0" y="4475"/>
                    </a:lnTo>
                    <a:lnTo>
                      <a:pt x="3098" y="5036"/>
                    </a:lnTo>
                    <a:lnTo>
                      <a:pt x="3108" y="5045"/>
                    </a:lnTo>
                    <a:lnTo>
                      <a:pt x="4043" y="6117"/>
                    </a:lnTo>
                    <a:lnTo>
                      <a:pt x="6619" y="5813"/>
                    </a:lnTo>
                    <a:lnTo>
                      <a:pt x="6246" y="4308"/>
                    </a:lnTo>
                    <a:cubicBezTo>
                      <a:pt x="6098" y="3757"/>
                      <a:pt x="5911" y="3275"/>
                      <a:pt x="5626" y="2872"/>
                    </a:cubicBezTo>
                    <a:cubicBezTo>
                      <a:pt x="5360" y="2488"/>
                      <a:pt x="4996" y="2184"/>
                      <a:pt x="4495" y="1967"/>
                    </a:cubicBezTo>
                    <a:lnTo>
                      <a:pt x="20" y="0"/>
                    </a:ln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2" name="Google Shape;412;p29"/>
              <p:cNvSpPr/>
              <p:nvPr/>
            </p:nvSpPr>
            <p:spPr>
              <a:xfrm>
                <a:off x="2240315" y="1745378"/>
                <a:ext cx="324240" cy="290246"/>
              </a:xfrm>
              <a:custGeom>
                <a:avLst/>
                <a:gdLst/>
                <a:ahLst/>
                <a:cxnLst/>
                <a:rect l="l" t="t" r="r" b="b"/>
                <a:pathLst>
                  <a:path w="5637" h="5046" extrusionOk="0">
                    <a:moveTo>
                      <a:pt x="30" y="0"/>
                    </a:moveTo>
                    <a:lnTo>
                      <a:pt x="1" y="4475"/>
                    </a:lnTo>
                    <a:lnTo>
                      <a:pt x="3099" y="5036"/>
                    </a:lnTo>
                    <a:lnTo>
                      <a:pt x="3118" y="5045"/>
                    </a:lnTo>
                    <a:cubicBezTo>
                      <a:pt x="3315" y="4446"/>
                      <a:pt x="3581" y="3885"/>
                      <a:pt x="4033" y="3452"/>
                    </a:cubicBezTo>
                    <a:cubicBezTo>
                      <a:pt x="4418" y="3086"/>
                      <a:pt x="4957" y="2865"/>
                      <a:pt x="5480" y="2865"/>
                    </a:cubicBezTo>
                    <a:cubicBezTo>
                      <a:pt x="5532" y="2865"/>
                      <a:pt x="5584" y="2868"/>
                      <a:pt x="5636" y="2872"/>
                    </a:cubicBezTo>
                    <a:cubicBezTo>
                      <a:pt x="5361" y="2488"/>
                      <a:pt x="5007" y="2184"/>
                      <a:pt x="4505" y="1967"/>
                    </a:cubicBezTo>
                    <a:lnTo>
                      <a:pt x="30" y="0"/>
                    </a:ln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3" name="Google Shape;413;p29"/>
              <p:cNvSpPr/>
              <p:nvPr/>
            </p:nvSpPr>
            <p:spPr>
              <a:xfrm>
                <a:off x="2282765" y="1715928"/>
                <a:ext cx="210466" cy="329877"/>
              </a:xfrm>
              <a:custGeom>
                <a:avLst/>
                <a:gdLst/>
                <a:ahLst/>
                <a:cxnLst/>
                <a:rect l="l" t="t" r="r" b="b"/>
                <a:pathLst>
                  <a:path w="3659" h="5735" extrusionOk="0">
                    <a:moveTo>
                      <a:pt x="128" y="1"/>
                    </a:moveTo>
                    <a:lnTo>
                      <a:pt x="0" y="5734"/>
                    </a:lnTo>
                    <a:lnTo>
                      <a:pt x="0" y="5734"/>
                    </a:lnTo>
                    <a:lnTo>
                      <a:pt x="1653" y="5675"/>
                    </a:lnTo>
                    <a:cubicBezTo>
                      <a:pt x="3128" y="4702"/>
                      <a:pt x="3659" y="2046"/>
                      <a:pt x="3659" y="2046"/>
                    </a:cubicBezTo>
                    <a:lnTo>
                      <a:pt x="128" y="1"/>
                    </a:lnTo>
                    <a:close/>
                  </a:path>
                </a:pathLst>
              </a:custGeom>
              <a:solidFill>
                <a:srgbClr val="FFA0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4" name="Google Shape;414;p29"/>
              <p:cNvSpPr/>
              <p:nvPr/>
            </p:nvSpPr>
            <p:spPr>
              <a:xfrm>
                <a:off x="923989" y="1233400"/>
                <a:ext cx="455443" cy="349089"/>
              </a:xfrm>
              <a:custGeom>
                <a:avLst/>
                <a:gdLst/>
                <a:ahLst/>
                <a:cxnLst/>
                <a:rect l="l" t="t" r="r" b="b"/>
                <a:pathLst>
                  <a:path w="7918" h="6069" extrusionOk="0">
                    <a:moveTo>
                      <a:pt x="3993" y="1"/>
                    </a:moveTo>
                    <a:lnTo>
                      <a:pt x="0" y="1653"/>
                    </a:lnTo>
                    <a:lnTo>
                      <a:pt x="3196" y="4554"/>
                    </a:lnTo>
                    <a:lnTo>
                      <a:pt x="4219" y="5489"/>
                    </a:lnTo>
                    <a:lnTo>
                      <a:pt x="4839" y="6069"/>
                    </a:lnTo>
                    <a:lnTo>
                      <a:pt x="5576" y="5243"/>
                    </a:lnTo>
                    <a:lnTo>
                      <a:pt x="7917" y="2607"/>
                    </a:lnTo>
                    <a:lnTo>
                      <a:pt x="7003" y="1987"/>
                    </a:lnTo>
                    <a:lnTo>
                      <a:pt x="3993" y="1"/>
                    </a:ln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5" name="Google Shape;415;p29"/>
              <p:cNvSpPr/>
              <p:nvPr/>
            </p:nvSpPr>
            <p:spPr>
              <a:xfrm>
                <a:off x="1107820" y="1343664"/>
                <a:ext cx="271609" cy="205461"/>
              </a:xfrm>
              <a:custGeom>
                <a:avLst/>
                <a:gdLst/>
                <a:ahLst/>
                <a:cxnLst/>
                <a:rect l="l" t="t" r="r" b="b"/>
                <a:pathLst>
                  <a:path w="4722" h="3572" extrusionOk="0">
                    <a:moveTo>
                      <a:pt x="3163" y="1"/>
                    </a:moveTo>
                    <a:cubicBezTo>
                      <a:pt x="2452" y="1"/>
                      <a:pt x="1742" y="234"/>
                      <a:pt x="1181" y="660"/>
                    </a:cubicBezTo>
                    <a:cubicBezTo>
                      <a:pt x="551" y="1142"/>
                      <a:pt x="138" y="1870"/>
                      <a:pt x="0" y="2637"/>
                    </a:cubicBezTo>
                    <a:lnTo>
                      <a:pt x="1023" y="3572"/>
                    </a:lnTo>
                    <a:cubicBezTo>
                      <a:pt x="1486" y="3522"/>
                      <a:pt x="1938" y="3444"/>
                      <a:pt x="2380" y="3326"/>
                    </a:cubicBezTo>
                    <a:lnTo>
                      <a:pt x="4721" y="690"/>
                    </a:lnTo>
                    <a:lnTo>
                      <a:pt x="3826" y="70"/>
                    </a:lnTo>
                    <a:cubicBezTo>
                      <a:pt x="3608" y="23"/>
                      <a:pt x="3385" y="1"/>
                      <a:pt x="3163"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6" name="Google Shape;416;p29"/>
              <p:cNvSpPr/>
              <p:nvPr/>
            </p:nvSpPr>
            <p:spPr>
              <a:xfrm>
                <a:off x="1123121" y="1357296"/>
                <a:ext cx="513136" cy="315727"/>
              </a:xfrm>
              <a:custGeom>
                <a:avLst/>
                <a:gdLst/>
                <a:ahLst/>
                <a:cxnLst/>
                <a:rect l="l" t="t" r="r" b="b"/>
                <a:pathLst>
                  <a:path w="8921" h="5489" extrusionOk="0">
                    <a:moveTo>
                      <a:pt x="4206" y="0"/>
                    </a:moveTo>
                    <a:cubicBezTo>
                      <a:pt x="3377" y="0"/>
                      <a:pt x="805" y="261"/>
                      <a:pt x="0" y="3413"/>
                    </a:cubicBezTo>
                    <a:lnTo>
                      <a:pt x="4229" y="5488"/>
                    </a:lnTo>
                    <a:lnTo>
                      <a:pt x="8920" y="3630"/>
                    </a:lnTo>
                    <a:lnTo>
                      <a:pt x="8596" y="2626"/>
                    </a:lnTo>
                    <a:lnTo>
                      <a:pt x="4465" y="10"/>
                    </a:lnTo>
                    <a:cubicBezTo>
                      <a:pt x="4465" y="10"/>
                      <a:pt x="4369" y="0"/>
                      <a:pt x="4206" y="0"/>
                    </a:cubicBezTo>
                    <a:close/>
                  </a:path>
                </a:pathLst>
              </a:custGeom>
              <a:solidFill>
                <a:srgbClr val="3962D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7" name="Google Shape;417;p29"/>
              <p:cNvSpPr/>
              <p:nvPr/>
            </p:nvSpPr>
            <p:spPr>
              <a:xfrm>
                <a:off x="800093" y="1424594"/>
                <a:ext cx="325908" cy="347421"/>
              </a:xfrm>
              <a:custGeom>
                <a:avLst/>
                <a:gdLst/>
                <a:ahLst/>
                <a:cxnLst/>
                <a:rect l="l" t="t" r="r" b="b"/>
                <a:pathLst>
                  <a:path w="5666" h="6040" extrusionOk="0">
                    <a:moveTo>
                      <a:pt x="944" y="1"/>
                    </a:moveTo>
                    <a:lnTo>
                      <a:pt x="0" y="4023"/>
                    </a:lnTo>
                    <a:lnTo>
                      <a:pt x="1544" y="4948"/>
                    </a:lnTo>
                    <a:lnTo>
                      <a:pt x="2911" y="5754"/>
                    </a:lnTo>
                    <a:lnTo>
                      <a:pt x="3403" y="6039"/>
                    </a:lnTo>
                    <a:lnTo>
                      <a:pt x="3846" y="5213"/>
                    </a:lnTo>
                    <a:lnTo>
                      <a:pt x="5665" y="1860"/>
                    </a:lnTo>
                    <a:lnTo>
                      <a:pt x="4475" y="1397"/>
                    </a:lnTo>
                    <a:lnTo>
                      <a:pt x="944" y="1"/>
                    </a:ln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8" name="Google Shape;418;p29"/>
              <p:cNvSpPr/>
              <p:nvPr/>
            </p:nvSpPr>
            <p:spPr>
              <a:xfrm>
                <a:off x="890053" y="1504948"/>
                <a:ext cx="235947" cy="250097"/>
              </a:xfrm>
              <a:custGeom>
                <a:avLst/>
                <a:gdLst/>
                <a:ahLst/>
                <a:cxnLst/>
                <a:rect l="l" t="t" r="r" b="b"/>
                <a:pathLst>
                  <a:path w="4102" h="4348" extrusionOk="0">
                    <a:moveTo>
                      <a:pt x="2842" y="0"/>
                    </a:moveTo>
                    <a:cubicBezTo>
                      <a:pt x="1790" y="50"/>
                      <a:pt x="846" y="768"/>
                      <a:pt x="393" y="1722"/>
                    </a:cubicBezTo>
                    <a:cubicBezTo>
                      <a:pt x="108" y="2272"/>
                      <a:pt x="0" y="2912"/>
                      <a:pt x="0" y="3541"/>
                    </a:cubicBezTo>
                    <a:lnTo>
                      <a:pt x="1367" y="4347"/>
                    </a:lnTo>
                    <a:cubicBezTo>
                      <a:pt x="1672" y="4200"/>
                      <a:pt x="1977" y="4033"/>
                      <a:pt x="2292" y="3816"/>
                    </a:cubicBezTo>
                    <a:lnTo>
                      <a:pt x="4101" y="463"/>
                    </a:lnTo>
                    <a:lnTo>
                      <a:pt x="2911" y="0"/>
                    </a:ln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19" name="Google Shape;419;p29"/>
              <p:cNvSpPr/>
              <p:nvPr/>
            </p:nvSpPr>
            <p:spPr>
              <a:xfrm>
                <a:off x="899659" y="1471759"/>
                <a:ext cx="819718" cy="528781"/>
              </a:xfrm>
              <a:custGeom>
                <a:avLst/>
                <a:gdLst/>
                <a:ahLst/>
                <a:cxnLst/>
                <a:rect l="l" t="t" r="r" b="b"/>
                <a:pathLst>
                  <a:path w="14251" h="9193" extrusionOk="0">
                    <a:moveTo>
                      <a:pt x="10741" y="0"/>
                    </a:moveTo>
                    <a:cubicBezTo>
                      <a:pt x="9220" y="0"/>
                      <a:pt x="6344" y="1571"/>
                      <a:pt x="6344" y="1571"/>
                    </a:cubicBezTo>
                    <a:lnTo>
                      <a:pt x="4151" y="459"/>
                    </a:lnTo>
                    <a:cubicBezTo>
                      <a:pt x="0" y="459"/>
                      <a:pt x="443" y="5544"/>
                      <a:pt x="443" y="5544"/>
                    </a:cubicBezTo>
                    <a:lnTo>
                      <a:pt x="6904" y="9193"/>
                    </a:lnTo>
                    <a:lnTo>
                      <a:pt x="14251" y="1876"/>
                    </a:lnTo>
                    <a:cubicBezTo>
                      <a:pt x="14251" y="1876"/>
                      <a:pt x="12569" y="145"/>
                      <a:pt x="10907" y="7"/>
                    </a:cubicBezTo>
                    <a:cubicBezTo>
                      <a:pt x="10854" y="2"/>
                      <a:pt x="10798" y="0"/>
                      <a:pt x="10741" y="0"/>
                    </a:cubicBezTo>
                    <a:close/>
                  </a:path>
                </a:pathLst>
              </a:custGeom>
              <a:solidFill>
                <a:srgbClr val="447FF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0" name="Google Shape;420;p29"/>
              <p:cNvSpPr/>
              <p:nvPr/>
            </p:nvSpPr>
            <p:spPr>
              <a:xfrm>
                <a:off x="1205143" y="1523067"/>
                <a:ext cx="1059576" cy="723717"/>
              </a:xfrm>
              <a:custGeom>
                <a:avLst/>
                <a:gdLst/>
                <a:ahLst/>
                <a:cxnLst/>
                <a:rect l="l" t="t" r="r" b="b"/>
                <a:pathLst>
                  <a:path w="18421" h="12582" extrusionOk="0">
                    <a:moveTo>
                      <a:pt x="8310" y="0"/>
                    </a:moveTo>
                    <a:cubicBezTo>
                      <a:pt x="0" y="443"/>
                      <a:pt x="443" y="7661"/>
                      <a:pt x="443" y="7661"/>
                    </a:cubicBezTo>
                    <a:cubicBezTo>
                      <a:pt x="443" y="7661"/>
                      <a:pt x="4003" y="11910"/>
                      <a:pt x="8202" y="12510"/>
                    </a:cubicBezTo>
                    <a:cubicBezTo>
                      <a:pt x="8544" y="12559"/>
                      <a:pt x="8891" y="12581"/>
                      <a:pt x="9240" y="12581"/>
                    </a:cubicBezTo>
                    <a:cubicBezTo>
                      <a:pt x="13614" y="12581"/>
                      <a:pt x="18421" y="9048"/>
                      <a:pt x="18421" y="9048"/>
                    </a:cubicBezTo>
                    <a:lnTo>
                      <a:pt x="8310" y="0"/>
                    </a:lnTo>
                    <a:close/>
                  </a:path>
                </a:pathLst>
              </a:custGeom>
              <a:solidFill>
                <a:srgbClr val="FFA0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1" name="Google Shape;421;p29"/>
              <p:cNvSpPr/>
              <p:nvPr/>
            </p:nvSpPr>
            <p:spPr>
              <a:xfrm>
                <a:off x="1999368" y="2304234"/>
                <a:ext cx="217253" cy="217311"/>
              </a:xfrm>
              <a:custGeom>
                <a:avLst/>
                <a:gdLst/>
                <a:ahLst/>
                <a:cxnLst/>
                <a:rect l="l" t="t" r="r" b="b"/>
                <a:pathLst>
                  <a:path w="3777" h="3778" extrusionOk="0">
                    <a:moveTo>
                      <a:pt x="767" y="1"/>
                    </a:moveTo>
                    <a:lnTo>
                      <a:pt x="0" y="768"/>
                    </a:lnTo>
                    <a:lnTo>
                      <a:pt x="3010" y="3778"/>
                    </a:lnTo>
                    <a:cubicBezTo>
                      <a:pt x="3305" y="3768"/>
                      <a:pt x="3767" y="3286"/>
                      <a:pt x="3777" y="3020"/>
                    </a:cubicBezTo>
                    <a:lnTo>
                      <a:pt x="767" y="1"/>
                    </a:lnTo>
                    <a:close/>
                  </a:path>
                </a:pathLst>
              </a:custGeom>
              <a:solidFill>
                <a:srgbClr val="EF6A5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2" name="Google Shape;422;p29"/>
              <p:cNvSpPr/>
              <p:nvPr/>
            </p:nvSpPr>
            <p:spPr>
              <a:xfrm>
                <a:off x="2154899" y="2463850"/>
                <a:ext cx="91169" cy="82139"/>
              </a:xfrm>
              <a:custGeom>
                <a:avLst/>
                <a:gdLst/>
                <a:ahLst/>
                <a:cxnLst/>
                <a:rect l="l" t="t" r="r" b="b"/>
                <a:pathLst>
                  <a:path w="1585" h="1428" extrusionOk="0">
                    <a:moveTo>
                      <a:pt x="458" y="1"/>
                    </a:moveTo>
                    <a:cubicBezTo>
                      <a:pt x="339" y="1"/>
                      <a:pt x="240" y="42"/>
                      <a:pt x="178" y="108"/>
                    </a:cubicBezTo>
                    <a:cubicBezTo>
                      <a:pt x="1" y="275"/>
                      <a:pt x="30" y="717"/>
                      <a:pt x="502" y="1062"/>
                    </a:cubicBezTo>
                    <a:cubicBezTo>
                      <a:pt x="826" y="1293"/>
                      <a:pt x="1168" y="1427"/>
                      <a:pt x="1353" y="1427"/>
                    </a:cubicBezTo>
                    <a:cubicBezTo>
                      <a:pt x="1404" y="1427"/>
                      <a:pt x="1443" y="1417"/>
                      <a:pt x="1466" y="1396"/>
                    </a:cubicBezTo>
                    <a:cubicBezTo>
                      <a:pt x="1584" y="1278"/>
                      <a:pt x="1417" y="855"/>
                      <a:pt x="1132" y="442"/>
                    </a:cubicBezTo>
                    <a:cubicBezTo>
                      <a:pt x="915" y="120"/>
                      <a:pt x="659" y="1"/>
                      <a:pt x="458" y="1"/>
                    </a:cubicBezTo>
                    <a:close/>
                  </a:path>
                </a:pathLst>
              </a:custGeom>
              <a:solidFill>
                <a:srgbClr val="EF6A5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3" name="Google Shape;423;p29"/>
              <p:cNvSpPr/>
              <p:nvPr/>
            </p:nvSpPr>
            <p:spPr>
              <a:xfrm>
                <a:off x="1994248" y="2301991"/>
                <a:ext cx="53781" cy="47396"/>
              </a:xfrm>
              <a:custGeom>
                <a:avLst/>
                <a:gdLst/>
                <a:ahLst/>
                <a:cxnLst/>
                <a:rect l="l" t="t" r="r" b="b"/>
                <a:pathLst>
                  <a:path w="935" h="824" extrusionOk="0">
                    <a:moveTo>
                      <a:pt x="778" y="0"/>
                    </a:moveTo>
                    <a:cubicBezTo>
                      <a:pt x="667" y="0"/>
                      <a:pt x="484" y="107"/>
                      <a:pt x="325" y="266"/>
                    </a:cubicBezTo>
                    <a:cubicBezTo>
                      <a:pt x="119" y="483"/>
                      <a:pt x="1" y="719"/>
                      <a:pt x="89" y="797"/>
                    </a:cubicBezTo>
                    <a:cubicBezTo>
                      <a:pt x="104" y="815"/>
                      <a:pt x="128" y="823"/>
                      <a:pt x="159" y="823"/>
                    </a:cubicBezTo>
                    <a:cubicBezTo>
                      <a:pt x="266" y="823"/>
                      <a:pt x="452" y="722"/>
                      <a:pt x="620" y="561"/>
                    </a:cubicBezTo>
                    <a:cubicBezTo>
                      <a:pt x="827" y="355"/>
                      <a:pt x="935" y="119"/>
                      <a:pt x="856" y="30"/>
                    </a:cubicBezTo>
                    <a:cubicBezTo>
                      <a:pt x="838" y="10"/>
                      <a:pt x="811" y="0"/>
                      <a:pt x="778" y="0"/>
                    </a:cubicBezTo>
                    <a:close/>
                  </a:path>
                </a:pathLst>
              </a:custGeom>
              <a:solidFill>
                <a:srgbClr val="FF997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4" name="Google Shape;424;p29"/>
              <p:cNvSpPr/>
              <p:nvPr/>
            </p:nvSpPr>
            <p:spPr>
              <a:xfrm>
                <a:off x="2044578" y="2348409"/>
                <a:ext cx="159043" cy="157892"/>
              </a:xfrm>
              <a:custGeom>
                <a:avLst/>
                <a:gdLst/>
                <a:ahLst/>
                <a:cxnLst/>
                <a:rect l="l" t="t" r="r" b="b"/>
                <a:pathLst>
                  <a:path w="2765" h="2745" extrusionOk="0">
                    <a:moveTo>
                      <a:pt x="748" y="0"/>
                    </a:moveTo>
                    <a:cubicBezTo>
                      <a:pt x="748" y="344"/>
                      <a:pt x="247" y="777"/>
                      <a:pt x="1" y="777"/>
                    </a:cubicBezTo>
                    <a:lnTo>
                      <a:pt x="1968" y="2744"/>
                    </a:lnTo>
                    <a:cubicBezTo>
                      <a:pt x="2361" y="2724"/>
                      <a:pt x="2745" y="2321"/>
                      <a:pt x="2764" y="2016"/>
                    </a:cubicBezTo>
                    <a:lnTo>
                      <a:pt x="748" y="0"/>
                    </a:lnTo>
                    <a:close/>
                  </a:path>
                </a:pathLst>
              </a:custGeom>
              <a:solidFill>
                <a:srgbClr val="E6E7E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5" name="Google Shape;425;p29"/>
              <p:cNvSpPr/>
              <p:nvPr/>
            </p:nvSpPr>
            <p:spPr>
              <a:xfrm>
                <a:off x="2058727" y="2362501"/>
                <a:ext cx="123841" cy="120159"/>
              </a:xfrm>
              <a:custGeom>
                <a:avLst/>
                <a:gdLst/>
                <a:ahLst/>
                <a:cxnLst/>
                <a:rect l="l" t="t" r="r" b="b"/>
                <a:pathLst>
                  <a:path w="2153" h="2089" extrusionOk="0">
                    <a:moveTo>
                      <a:pt x="748" y="1"/>
                    </a:moveTo>
                    <a:cubicBezTo>
                      <a:pt x="670" y="434"/>
                      <a:pt x="276" y="758"/>
                      <a:pt x="1" y="778"/>
                    </a:cubicBezTo>
                    <a:lnTo>
                      <a:pt x="1319" y="2086"/>
                    </a:lnTo>
                    <a:cubicBezTo>
                      <a:pt x="1331" y="2087"/>
                      <a:pt x="1344" y="2088"/>
                      <a:pt x="1357" y="2088"/>
                    </a:cubicBezTo>
                    <a:cubicBezTo>
                      <a:pt x="1690" y="2088"/>
                      <a:pt x="2153" y="1613"/>
                      <a:pt x="2105" y="1348"/>
                    </a:cubicBezTo>
                    <a:lnTo>
                      <a:pt x="748" y="1"/>
                    </a:lnTo>
                    <a:close/>
                  </a:path>
                </a:pathLst>
              </a:custGeom>
              <a:solidFill>
                <a:srgbClr val="FF957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6" name="Google Shape;426;p29"/>
              <p:cNvSpPr/>
              <p:nvPr/>
            </p:nvSpPr>
            <p:spPr>
              <a:xfrm>
                <a:off x="1543988" y="2303487"/>
                <a:ext cx="312851" cy="153636"/>
              </a:xfrm>
              <a:custGeom>
                <a:avLst/>
                <a:gdLst/>
                <a:ahLst/>
                <a:cxnLst/>
                <a:rect l="l" t="t" r="r" b="b"/>
                <a:pathLst>
                  <a:path w="5439" h="2671" extrusionOk="0">
                    <a:moveTo>
                      <a:pt x="3640" y="0"/>
                    </a:moveTo>
                    <a:cubicBezTo>
                      <a:pt x="2972" y="0"/>
                      <a:pt x="2385" y="163"/>
                      <a:pt x="1869" y="437"/>
                    </a:cubicBezTo>
                    <a:cubicBezTo>
                      <a:pt x="1062" y="870"/>
                      <a:pt x="393" y="1568"/>
                      <a:pt x="0" y="2404"/>
                    </a:cubicBezTo>
                    <a:cubicBezTo>
                      <a:pt x="560" y="2583"/>
                      <a:pt x="1148" y="2671"/>
                      <a:pt x="1738" y="2671"/>
                    </a:cubicBezTo>
                    <a:cubicBezTo>
                      <a:pt x="3056" y="2671"/>
                      <a:pt x="4386" y="2235"/>
                      <a:pt x="5439" y="1420"/>
                    </a:cubicBezTo>
                    <a:cubicBezTo>
                      <a:pt x="5213" y="997"/>
                      <a:pt x="5006" y="584"/>
                      <a:pt x="4799" y="152"/>
                    </a:cubicBezTo>
                    <a:cubicBezTo>
                      <a:pt x="4388" y="48"/>
                      <a:pt x="4002" y="0"/>
                      <a:pt x="3640" y="0"/>
                    </a:cubicBezTo>
                    <a:close/>
                  </a:path>
                </a:pathLst>
              </a:custGeom>
              <a:solidFill>
                <a:srgbClr val="85451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7" name="Google Shape;427;p29"/>
              <p:cNvSpPr/>
              <p:nvPr/>
            </p:nvSpPr>
            <p:spPr>
              <a:xfrm>
                <a:off x="1940525" y="2397703"/>
                <a:ext cx="270286" cy="228700"/>
              </a:xfrm>
              <a:custGeom>
                <a:avLst/>
                <a:gdLst/>
                <a:ahLst/>
                <a:cxnLst/>
                <a:rect l="l" t="t" r="r" b="b"/>
                <a:pathLst>
                  <a:path w="4699" h="3976" extrusionOk="0">
                    <a:moveTo>
                      <a:pt x="2429" y="0"/>
                    </a:moveTo>
                    <a:cubicBezTo>
                      <a:pt x="2310" y="0"/>
                      <a:pt x="2195" y="6"/>
                      <a:pt x="2085" y="18"/>
                    </a:cubicBezTo>
                    <a:cubicBezTo>
                      <a:pt x="1377" y="87"/>
                      <a:pt x="640" y="638"/>
                      <a:pt x="79" y="1022"/>
                    </a:cubicBezTo>
                    <a:cubicBezTo>
                      <a:pt x="40" y="2153"/>
                      <a:pt x="20" y="2575"/>
                      <a:pt x="0" y="3490"/>
                    </a:cubicBezTo>
                    <a:cubicBezTo>
                      <a:pt x="231" y="3801"/>
                      <a:pt x="644" y="3947"/>
                      <a:pt x="1063" y="3947"/>
                    </a:cubicBezTo>
                    <a:cubicBezTo>
                      <a:pt x="1359" y="3947"/>
                      <a:pt x="1658" y="3874"/>
                      <a:pt x="1898" y="3736"/>
                    </a:cubicBezTo>
                    <a:cubicBezTo>
                      <a:pt x="2138" y="3785"/>
                      <a:pt x="2563" y="3975"/>
                      <a:pt x="2919" y="3975"/>
                    </a:cubicBezTo>
                    <a:cubicBezTo>
                      <a:pt x="3060" y="3975"/>
                      <a:pt x="3191" y="3945"/>
                      <a:pt x="3295" y="3864"/>
                    </a:cubicBezTo>
                    <a:cubicBezTo>
                      <a:pt x="3442" y="3756"/>
                      <a:pt x="3531" y="3510"/>
                      <a:pt x="3423" y="3284"/>
                    </a:cubicBezTo>
                    <a:lnTo>
                      <a:pt x="3423" y="3284"/>
                    </a:lnTo>
                    <a:cubicBezTo>
                      <a:pt x="3441" y="3286"/>
                      <a:pt x="3459" y="3287"/>
                      <a:pt x="3478" y="3287"/>
                    </a:cubicBezTo>
                    <a:cubicBezTo>
                      <a:pt x="3696" y="3287"/>
                      <a:pt x="3909" y="3129"/>
                      <a:pt x="3964" y="2929"/>
                    </a:cubicBezTo>
                    <a:cubicBezTo>
                      <a:pt x="4023" y="2703"/>
                      <a:pt x="3885" y="2448"/>
                      <a:pt x="3669" y="2359"/>
                    </a:cubicBezTo>
                    <a:cubicBezTo>
                      <a:pt x="3915" y="2251"/>
                      <a:pt x="4003" y="1936"/>
                      <a:pt x="3915" y="1690"/>
                    </a:cubicBezTo>
                    <a:cubicBezTo>
                      <a:pt x="3826" y="1444"/>
                      <a:pt x="3580" y="1267"/>
                      <a:pt x="3334" y="1179"/>
                    </a:cubicBezTo>
                    <a:cubicBezTo>
                      <a:pt x="3088" y="1100"/>
                      <a:pt x="2823" y="1081"/>
                      <a:pt x="2548" y="1071"/>
                    </a:cubicBezTo>
                    <a:cubicBezTo>
                      <a:pt x="3000" y="1061"/>
                      <a:pt x="3462" y="1031"/>
                      <a:pt x="3915" y="1022"/>
                    </a:cubicBezTo>
                    <a:cubicBezTo>
                      <a:pt x="4033" y="1012"/>
                      <a:pt x="4170" y="1002"/>
                      <a:pt x="4259" y="913"/>
                    </a:cubicBezTo>
                    <a:cubicBezTo>
                      <a:pt x="4699" y="429"/>
                      <a:pt x="3445" y="0"/>
                      <a:pt x="2429"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8" name="Google Shape;428;p29"/>
              <p:cNvSpPr/>
              <p:nvPr/>
            </p:nvSpPr>
            <p:spPr>
              <a:xfrm>
                <a:off x="2063847" y="2513547"/>
                <a:ext cx="84324" cy="19327"/>
              </a:xfrm>
              <a:custGeom>
                <a:avLst/>
                <a:gdLst/>
                <a:ahLst/>
                <a:cxnLst/>
                <a:rect l="l" t="t" r="r" b="b"/>
                <a:pathLst>
                  <a:path w="1466" h="336" fill="none" extrusionOk="0">
                    <a:moveTo>
                      <a:pt x="1466" y="335"/>
                    </a:moveTo>
                    <a:cubicBezTo>
                      <a:pt x="1082" y="89"/>
                      <a:pt x="453" y="1"/>
                      <a:pt x="0" y="99"/>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29" name="Google Shape;429;p29"/>
              <p:cNvSpPr/>
              <p:nvPr/>
            </p:nvSpPr>
            <p:spPr>
              <a:xfrm>
                <a:off x="2046878" y="2563933"/>
                <a:ext cx="86050" cy="19844"/>
              </a:xfrm>
              <a:custGeom>
                <a:avLst/>
                <a:gdLst/>
                <a:ahLst/>
                <a:cxnLst/>
                <a:rect l="l" t="t" r="r" b="b"/>
                <a:pathLst>
                  <a:path w="1496" h="345" fill="none" extrusionOk="0">
                    <a:moveTo>
                      <a:pt x="1495" y="344"/>
                    </a:moveTo>
                    <a:cubicBezTo>
                      <a:pt x="1043" y="99"/>
                      <a:pt x="512" y="0"/>
                      <a:pt x="0" y="89"/>
                    </a:cubicBezTo>
                  </a:path>
                </a:pathLst>
              </a:custGeom>
              <a:noFill/>
              <a:ln w="9525" cap="flat" cmpd="sng">
                <a:solidFill>
                  <a:srgbClr val="C96974"/>
                </a:solidFill>
                <a:prstDash val="solid"/>
                <a:miter lim="9834"/>
                <a:headEnd type="none" w="sm" len="sm"/>
                <a:tailEnd type="none" w="sm" len="sm"/>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0" name="Google Shape;430;p29"/>
              <p:cNvSpPr/>
              <p:nvPr/>
            </p:nvSpPr>
            <p:spPr>
              <a:xfrm>
                <a:off x="1522476" y="2171308"/>
                <a:ext cx="441869" cy="432838"/>
              </a:xfrm>
              <a:custGeom>
                <a:avLst/>
                <a:gdLst/>
                <a:ahLst/>
                <a:cxnLst/>
                <a:rect l="l" t="t" r="r" b="b"/>
                <a:pathLst>
                  <a:path w="7682" h="7525" extrusionOk="0">
                    <a:moveTo>
                      <a:pt x="0" y="1"/>
                    </a:moveTo>
                    <a:lnTo>
                      <a:pt x="797" y="3000"/>
                    </a:lnTo>
                    <a:lnTo>
                      <a:pt x="1161" y="4407"/>
                    </a:lnTo>
                    <a:cubicBezTo>
                      <a:pt x="1249" y="4722"/>
                      <a:pt x="1387" y="5036"/>
                      <a:pt x="1554" y="5312"/>
                    </a:cubicBezTo>
                    <a:cubicBezTo>
                      <a:pt x="2007" y="6049"/>
                      <a:pt x="2734" y="6580"/>
                      <a:pt x="3600" y="6767"/>
                    </a:cubicBezTo>
                    <a:lnTo>
                      <a:pt x="7367" y="7515"/>
                    </a:lnTo>
                    <a:lnTo>
                      <a:pt x="7396" y="7524"/>
                    </a:lnTo>
                    <a:lnTo>
                      <a:pt x="7681" y="5046"/>
                    </a:lnTo>
                    <a:lnTo>
                      <a:pt x="7416" y="4899"/>
                    </a:lnTo>
                    <a:lnTo>
                      <a:pt x="4898" y="3748"/>
                    </a:lnTo>
                    <a:lnTo>
                      <a:pt x="4888" y="3600"/>
                    </a:lnTo>
                    <a:lnTo>
                      <a:pt x="4741" y="1584"/>
                    </a:lnTo>
                    <a:lnTo>
                      <a:pt x="4672" y="827"/>
                    </a:lnTo>
                    <a:lnTo>
                      <a:pt x="0" y="1"/>
                    </a:ln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1" name="Google Shape;431;p29"/>
              <p:cNvSpPr/>
              <p:nvPr/>
            </p:nvSpPr>
            <p:spPr>
              <a:xfrm>
                <a:off x="1567169" y="2257241"/>
                <a:ext cx="235947" cy="221337"/>
              </a:xfrm>
              <a:custGeom>
                <a:avLst/>
                <a:gdLst/>
                <a:ahLst/>
                <a:cxnLst/>
                <a:rect l="l" t="t" r="r" b="b"/>
                <a:pathLst>
                  <a:path w="4102" h="3848" extrusionOk="0">
                    <a:moveTo>
                      <a:pt x="3096" y="0"/>
                    </a:moveTo>
                    <a:cubicBezTo>
                      <a:pt x="2565" y="0"/>
                      <a:pt x="2026" y="158"/>
                      <a:pt x="1515" y="307"/>
                    </a:cubicBezTo>
                    <a:cubicBezTo>
                      <a:pt x="876" y="503"/>
                      <a:pt x="335" y="956"/>
                      <a:pt x="0" y="1536"/>
                    </a:cubicBezTo>
                    <a:lnTo>
                      <a:pt x="374" y="2932"/>
                    </a:lnTo>
                    <a:cubicBezTo>
                      <a:pt x="463" y="3257"/>
                      <a:pt x="590" y="3562"/>
                      <a:pt x="767" y="3847"/>
                    </a:cubicBezTo>
                    <a:cubicBezTo>
                      <a:pt x="935" y="3267"/>
                      <a:pt x="1308" y="2755"/>
                      <a:pt x="1810" y="2421"/>
                    </a:cubicBezTo>
                    <a:cubicBezTo>
                      <a:pt x="2236" y="2139"/>
                      <a:pt x="2742" y="1997"/>
                      <a:pt x="3249" y="1997"/>
                    </a:cubicBezTo>
                    <a:cubicBezTo>
                      <a:pt x="3537" y="1997"/>
                      <a:pt x="3827" y="2043"/>
                      <a:pt x="4101" y="2136"/>
                    </a:cubicBezTo>
                    <a:lnTo>
                      <a:pt x="3954" y="120"/>
                    </a:lnTo>
                    <a:cubicBezTo>
                      <a:pt x="3708" y="31"/>
                      <a:pt x="3443" y="2"/>
                      <a:pt x="3187" y="2"/>
                    </a:cubicBezTo>
                    <a:cubicBezTo>
                      <a:pt x="3156" y="1"/>
                      <a:pt x="3126" y="0"/>
                      <a:pt x="3096"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2" name="Google Shape;432;p29"/>
              <p:cNvSpPr/>
              <p:nvPr/>
            </p:nvSpPr>
            <p:spPr>
              <a:xfrm>
                <a:off x="1479452" y="2148703"/>
                <a:ext cx="377389" cy="293064"/>
              </a:xfrm>
              <a:custGeom>
                <a:avLst/>
                <a:gdLst/>
                <a:ahLst/>
                <a:cxnLst/>
                <a:rect l="l" t="t" r="r" b="b"/>
                <a:pathLst>
                  <a:path w="6561" h="5095" extrusionOk="0">
                    <a:moveTo>
                      <a:pt x="1" y="0"/>
                    </a:moveTo>
                    <a:lnTo>
                      <a:pt x="1083" y="5095"/>
                    </a:lnTo>
                    <a:cubicBezTo>
                      <a:pt x="2497" y="3960"/>
                      <a:pt x="3749" y="3648"/>
                      <a:pt x="4698" y="3648"/>
                    </a:cubicBezTo>
                    <a:cubicBezTo>
                      <a:pt x="5855" y="3648"/>
                      <a:pt x="6561" y="4111"/>
                      <a:pt x="6561" y="4111"/>
                    </a:cubicBezTo>
                    <a:lnTo>
                      <a:pt x="6167" y="10"/>
                    </a:lnTo>
                    <a:lnTo>
                      <a:pt x="1" y="0"/>
                    </a:lnTo>
                    <a:close/>
                  </a:path>
                </a:pathLst>
              </a:custGeom>
              <a:solidFill>
                <a:srgbClr val="FFA03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3" name="Google Shape;433;p29"/>
              <p:cNvSpPr/>
              <p:nvPr/>
            </p:nvSpPr>
            <p:spPr>
              <a:xfrm>
                <a:off x="1460816" y="1864673"/>
                <a:ext cx="245553" cy="199249"/>
              </a:xfrm>
              <a:custGeom>
                <a:avLst/>
                <a:gdLst/>
                <a:ahLst/>
                <a:cxnLst/>
                <a:rect l="l" t="t" r="r" b="b"/>
                <a:pathLst>
                  <a:path w="4269" h="3464" extrusionOk="0">
                    <a:moveTo>
                      <a:pt x="1947" y="1"/>
                    </a:moveTo>
                    <a:cubicBezTo>
                      <a:pt x="1283" y="1"/>
                      <a:pt x="675" y="330"/>
                      <a:pt x="404" y="906"/>
                    </a:cubicBezTo>
                    <a:cubicBezTo>
                      <a:pt x="0" y="1752"/>
                      <a:pt x="453" y="2794"/>
                      <a:pt x="1417" y="3257"/>
                    </a:cubicBezTo>
                    <a:cubicBezTo>
                      <a:pt x="1712" y="3397"/>
                      <a:pt x="2021" y="3463"/>
                      <a:pt x="2320" y="3463"/>
                    </a:cubicBezTo>
                    <a:cubicBezTo>
                      <a:pt x="2985" y="3463"/>
                      <a:pt x="3594" y="3132"/>
                      <a:pt x="3865" y="2549"/>
                    </a:cubicBezTo>
                    <a:cubicBezTo>
                      <a:pt x="4269" y="1713"/>
                      <a:pt x="3816" y="660"/>
                      <a:pt x="2852" y="208"/>
                    </a:cubicBezTo>
                    <a:cubicBezTo>
                      <a:pt x="2556" y="68"/>
                      <a:pt x="2246" y="1"/>
                      <a:pt x="1947" y="1"/>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4" name="Google Shape;434;p29"/>
              <p:cNvSpPr/>
              <p:nvPr/>
            </p:nvSpPr>
            <p:spPr>
              <a:xfrm>
                <a:off x="1483996" y="1922077"/>
                <a:ext cx="165830" cy="121942"/>
              </a:xfrm>
              <a:custGeom>
                <a:avLst/>
                <a:gdLst/>
                <a:ahLst/>
                <a:cxnLst/>
                <a:rect l="l" t="t" r="r" b="b"/>
                <a:pathLst>
                  <a:path w="2883" h="2120" extrusionOk="0">
                    <a:moveTo>
                      <a:pt x="1140" y="1"/>
                    </a:moveTo>
                    <a:cubicBezTo>
                      <a:pt x="730" y="1"/>
                      <a:pt x="381" y="174"/>
                      <a:pt x="237" y="488"/>
                    </a:cubicBezTo>
                    <a:cubicBezTo>
                      <a:pt x="1" y="980"/>
                      <a:pt x="355" y="1649"/>
                      <a:pt x="1023" y="1954"/>
                    </a:cubicBezTo>
                    <a:cubicBezTo>
                      <a:pt x="1262" y="2066"/>
                      <a:pt x="1508" y="2119"/>
                      <a:pt x="1737" y="2119"/>
                    </a:cubicBezTo>
                    <a:cubicBezTo>
                      <a:pt x="2149" y="2119"/>
                      <a:pt x="2504" y="1946"/>
                      <a:pt x="2656" y="1629"/>
                    </a:cubicBezTo>
                    <a:cubicBezTo>
                      <a:pt x="2882" y="1138"/>
                      <a:pt x="2528" y="488"/>
                      <a:pt x="1869" y="174"/>
                    </a:cubicBezTo>
                    <a:cubicBezTo>
                      <a:pt x="1624" y="56"/>
                      <a:pt x="1372" y="1"/>
                      <a:pt x="1140"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5" name="Google Shape;435;p29"/>
              <p:cNvSpPr/>
              <p:nvPr/>
            </p:nvSpPr>
            <p:spPr>
              <a:xfrm>
                <a:off x="2194530" y="1724096"/>
                <a:ext cx="240434" cy="203966"/>
              </a:xfrm>
              <a:custGeom>
                <a:avLst/>
                <a:gdLst/>
                <a:ahLst/>
                <a:cxnLst/>
                <a:rect l="l" t="t" r="r" b="b"/>
                <a:pathLst>
                  <a:path w="4180" h="3546" extrusionOk="0">
                    <a:moveTo>
                      <a:pt x="2325" y="1"/>
                    </a:moveTo>
                    <a:cubicBezTo>
                      <a:pt x="1901" y="1"/>
                      <a:pt x="1457" y="144"/>
                      <a:pt x="1072" y="439"/>
                    </a:cubicBezTo>
                    <a:cubicBezTo>
                      <a:pt x="226" y="1088"/>
                      <a:pt x="0" y="2209"/>
                      <a:pt x="571" y="2947"/>
                    </a:cubicBezTo>
                    <a:cubicBezTo>
                      <a:pt x="875" y="3342"/>
                      <a:pt x="1347" y="3546"/>
                      <a:pt x="1851" y="3546"/>
                    </a:cubicBezTo>
                    <a:cubicBezTo>
                      <a:pt x="2275" y="3546"/>
                      <a:pt x="2721" y="3401"/>
                      <a:pt x="3108" y="3104"/>
                    </a:cubicBezTo>
                    <a:cubicBezTo>
                      <a:pt x="3964" y="2455"/>
                      <a:pt x="4180" y="1334"/>
                      <a:pt x="3619" y="596"/>
                    </a:cubicBezTo>
                    <a:cubicBezTo>
                      <a:pt x="3309" y="205"/>
                      <a:pt x="2831" y="1"/>
                      <a:pt x="2325" y="1"/>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6" name="Google Shape;436;p29"/>
              <p:cNvSpPr/>
              <p:nvPr/>
            </p:nvSpPr>
            <p:spPr>
              <a:xfrm>
                <a:off x="2244859" y="1785066"/>
                <a:ext cx="159560" cy="130225"/>
              </a:xfrm>
              <a:custGeom>
                <a:avLst/>
                <a:gdLst/>
                <a:ahLst/>
                <a:cxnLst/>
                <a:rect l="l" t="t" r="r" b="b"/>
                <a:pathLst>
                  <a:path w="2774" h="2264" extrusionOk="0">
                    <a:moveTo>
                      <a:pt x="1744" y="1"/>
                    </a:moveTo>
                    <a:cubicBezTo>
                      <a:pt x="1436" y="1"/>
                      <a:pt x="1092" y="119"/>
                      <a:pt x="787" y="353"/>
                    </a:cubicBezTo>
                    <a:cubicBezTo>
                      <a:pt x="207" y="795"/>
                      <a:pt x="0" y="1503"/>
                      <a:pt x="315" y="1946"/>
                    </a:cubicBezTo>
                    <a:cubicBezTo>
                      <a:pt x="479" y="2157"/>
                      <a:pt x="738" y="2263"/>
                      <a:pt x="1030" y="2263"/>
                    </a:cubicBezTo>
                    <a:cubicBezTo>
                      <a:pt x="1335" y="2263"/>
                      <a:pt x="1676" y="2148"/>
                      <a:pt x="1977" y="1916"/>
                    </a:cubicBezTo>
                    <a:cubicBezTo>
                      <a:pt x="2567" y="1454"/>
                      <a:pt x="2774" y="746"/>
                      <a:pt x="2449" y="313"/>
                    </a:cubicBezTo>
                    <a:cubicBezTo>
                      <a:pt x="2288" y="104"/>
                      <a:pt x="2032" y="1"/>
                      <a:pt x="1744"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7" name="Google Shape;437;p29"/>
              <p:cNvSpPr/>
              <p:nvPr/>
            </p:nvSpPr>
            <p:spPr>
              <a:xfrm>
                <a:off x="1599954" y="1542278"/>
                <a:ext cx="758689" cy="678046"/>
              </a:xfrm>
              <a:custGeom>
                <a:avLst/>
                <a:gdLst/>
                <a:ahLst/>
                <a:cxnLst/>
                <a:rect l="l" t="t" r="r" b="b"/>
                <a:pathLst>
                  <a:path w="13190" h="11788" extrusionOk="0">
                    <a:moveTo>
                      <a:pt x="6006" y="0"/>
                    </a:moveTo>
                    <a:cubicBezTo>
                      <a:pt x="5498" y="0"/>
                      <a:pt x="4973" y="78"/>
                      <a:pt x="4436" y="246"/>
                    </a:cubicBezTo>
                    <a:cubicBezTo>
                      <a:pt x="1201" y="1269"/>
                      <a:pt x="1" y="5272"/>
                      <a:pt x="492" y="8596"/>
                    </a:cubicBezTo>
                    <a:cubicBezTo>
                      <a:pt x="744" y="10281"/>
                      <a:pt x="3139" y="11787"/>
                      <a:pt x="6216" y="11787"/>
                    </a:cubicBezTo>
                    <a:cubicBezTo>
                      <a:pt x="6749" y="11787"/>
                      <a:pt x="7302" y="11742"/>
                      <a:pt x="7869" y="11645"/>
                    </a:cubicBezTo>
                    <a:cubicBezTo>
                      <a:pt x="11134" y="11075"/>
                      <a:pt x="13189" y="8773"/>
                      <a:pt x="12432" y="5823"/>
                    </a:cubicBezTo>
                    <a:cubicBezTo>
                      <a:pt x="11695" y="3017"/>
                      <a:pt x="9175" y="0"/>
                      <a:pt x="6006" y="0"/>
                    </a:cubicBezTo>
                    <a:close/>
                  </a:path>
                </a:pathLst>
              </a:custGeom>
              <a:solidFill>
                <a:srgbClr val="FDBAB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8" name="Google Shape;438;p29"/>
              <p:cNvSpPr/>
              <p:nvPr/>
            </p:nvSpPr>
            <p:spPr>
              <a:xfrm>
                <a:off x="1608467" y="1609575"/>
                <a:ext cx="681727" cy="371752"/>
              </a:xfrm>
              <a:custGeom>
                <a:avLst/>
                <a:gdLst/>
                <a:ahLst/>
                <a:cxnLst/>
                <a:rect l="l" t="t" r="r" b="b"/>
                <a:pathLst>
                  <a:path w="11852" h="6463" extrusionOk="0">
                    <a:moveTo>
                      <a:pt x="10120" y="1"/>
                    </a:moveTo>
                    <a:cubicBezTo>
                      <a:pt x="6786" y="21"/>
                      <a:pt x="3452" y="542"/>
                      <a:pt x="207" y="1574"/>
                    </a:cubicBezTo>
                    <a:cubicBezTo>
                      <a:pt x="0" y="3217"/>
                      <a:pt x="0" y="4879"/>
                      <a:pt x="384" y="6462"/>
                    </a:cubicBezTo>
                    <a:cubicBezTo>
                      <a:pt x="728" y="5705"/>
                      <a:pt x="1072" y="4938"/>
                      <a:pt x="1436" y="4161"/>
                    </a:cubicBezTo>
                    <a:cubicBezTo>
                      <a:pt x="2007" y="4063"/>
                      <a:pt x="2498" y="3610"/>
                      <a:pt x="2695" y="3197"/>
                    </a:cubicBezTo>
                    <a:cubicBezTo>
                      <a:pt x="3374" y="3616"/>
                      <a:pt x="4171" y="3827"/>
                      <a:pt x="4968" y="3827"/>
                    </a:cubicBezTo>
                    <a:cubicBezTo>
                      <a:pt x="5708" y="3827"/>
                      <a:pt x="6447" y="3645"/>
                      <a:pt x="7091" y="3276"/>
                    </a:cubicBezTo>
                    <a:cubicBezTo>
                      <a:pt x="6678" y="3079"/>
                      <a:pt x="6255" y="2902"/>
                      <a:pt x="5803" y="2705"/>
                    </a:cubicBezTo>
                    <a:lnTo>
                      <a:pt x="5803" y="2705"/>
                    </a:lnTo>
                    <a:cubicBezTo>
                      <a:pt x="6164" y="2809"/>
                      <a:pt x="6538" y="2859"/>
                      <a:pt x="6913" y="2859"/>
                    </a:cubicBezTo>
                    <a:cubicBezTo>
                      <a:pt x="7714" y="2859"/>
                      <a:pt x="8516" y="2629"/>
                      <a:pt x="9186" y="2194"/>
                    </a:cubicBezTo>
                    <a:cubicBezTo>
                      <a:pt x="8970" y="2096"/>
                      <a:pt x="8763" y="1997"/>
                      <a:pt x="8655" y="1850"/>
                    </a:cubicBezTo>
                    <a:cubicBezTo>
                      <a:pt x="9107" y="1791"/>
                      <a:pt x="9560" y="1722"/>
                      <a:pt x="10081" y="1673"/>
                    </a:cubicBezTo>
                    <a:cubicBezTo>
                      <a:pt x="10671" y="2145"/>
                      <a:pt x="11261" y="2637"/>
                      <a:pt x="11851" y="3118"/>
                    </a:cubicBezTo>
                    <a:cubicBezTo>
                      <a:pt x="11664" y="1919"/>
                      <a:pt x="11025" y="797"/>
                      <a:pt x="10120"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39" name="Google Shape;439;p29"/>
              <p:cNvSpPr/>
              <p:nvPr/>
            </p:nvSpPr>
            <p:spPr>
              <a:xfrm>
                <a:off x="1761756" y="2106426"/>
                <a:ext cx="19269" cy="16221"/>
              </a:xfrm>
              <a:custGeom>
                <a:avLst/>
                <a:gdLst/>
                <a:ahLst/>
                <a:cxnLst/>
                <a:rect l="l" t="t" r="r" b="b"/>
                <a:pathLst>
                  <a:path w="335" h="282" extrusionOk="0">
                    <a:moveTo>
                      <a:pt x="164" y="0"/>
                    </a:moveTo>
                    <a:cubicBezTo>
                      <a:pt x="118" y="0"/>
                      <a:pt x="74" y="24"/>
                      <a:pt x="50" y="67"/>
                    </a:cubicBezTo>
                    <a:cubicBezTo>
                      <a:pt x="1" y="126"/>
                      <a:pt x="30" y="214"/>
                      <a:pt x="99" y="254"/>
                    </a:cubicBezTo>
                    <a:cubicBezTo>
                      <a:pt x="130" y="273"/>
                      <a:pt x="160" y="281"/>
                      <a:pt x="188" y="281"/>
                    </a:cubicBezTo>
                    <a:cubicBezTo>
                      <a:pt x="233" y="281"/>
                      <a:pt x="272" y="260"/>
                      <a:pt x="296" y="224"/>
                    </a:cubicBezTo>
                    <a:cubicBezTo>
                      <a:pt x="335" y="155"/>
                      <a:pt x="325" y="76"/>
                      <a:pt x="246" y="27"/>
                    </a:cubicBezTo>
                    <a:cubicBezTo>
                      <a:pt x="220" y="9"/>
                      <a:pt x="192" y="0"/>
                      <a:pt x="164"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0" name="Google Shape;440;p29"/>
              <p:cNvSpPr/>
              <p:nvPr/>
            </p:nvSpPr>
            <p:spPr>
              <a:xfrm>
                <a:off x="1828536" y="2120518"/>
                <a:ext cx="18694" cy="16278"/>
              </a:xfrm>
              <a:custGeom>
                <a:avLst/>
                <a:gdLst/>
                <a:ahLst/>
                <a:cxnLst/>
                <a:rect l="l" t="t" r="r" b="b"/>
                <a:pathLst>
                  <a:path w="325" h="283" extrusionOk="0">
                    <a:moveTo>
                      <a:pt x="156" y="1"/>
                    </a:moveTo>
                    <a:cubicBezTo>
                      <a:pt x="109" y="1"/>
                      <a:pt x="68" y="25"/>
                      <a:pt x="49" y="68"/>
                    </a:cubicBezTo>
                    <a:cubicBezTo>
                      <a:pt x="0" y="127"/>
                      <a:pt x="20" y="215"/>
                      <a:pt x="98" y="254"/>
                    </a:cubicBezTo>
                    <a:cubicBezTo>
                      <a:pt x="125" y="274"/>
                      <a:pt x="155" y="282"/>
                      <a:pt x="184" y="282"/>
                    </a:cubicBezTo>
                    <a:cubicBezTo>
                      <a:pt x="229" y="282"/>
                      <a:pt x="271" y="261"/>
                      <a:pt x="295" y="225"/>
                    </a:cubicBezTo>
                    <a:cubicBezTo>
                      <a:pt x="325" y="156"/>
                      <a:pt x="305" y="68"/>
                      <a:pt x="246" y="28"/>
                    </a:cubicBezTo>
                    <a:cubicBezTo>
                      <a:pt x="216" y="10"/>
                      <a:pt x="185" y="1"/>
                      <a:pt x="156"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1" name="Google Shape;441;p29"/>
              <p:cNvSpPr/>
              <p:nvPr/>
            </p:nvSpPr>
            <p:spPr>
              <a:xfrm>
                <a:off x="1794542" y="2138234"/>
                <a:ext cx="18752" cy="16451"/>
              </a:xfrm>
              <a:custGeom>
                <a:avLst/>
                <a:gdLst/>
                <a:ahLst/>
                <a:cxnLst/>
                <a:rect l="l" t="t" r="r" b="b"/>
                <a:pathLst>
                  <a:path w="326" h="286" extrusionOk="0">
                    <a:moveTo>
                      <a:pt x="163" y="0"/>
                    </a:moveTo>
                    <a:cubicBezTo>
                      <a:pt x="113" y="0"/>
                      <a:pt x="69" y="26"/>
                      <a:pt x="50" y="64"/>
                    </a:cubicBezTo>
                    <a:cubicBezTo>
                      <a:pt x="1" y="123"/>
                      <a:pt x="21" y="212"/>
                      <a:pt x="99" y="261"/>
                    </a:cubicBezTo>
                    <a:cubicBezTo>
                      <a:pt x="123" y="278"/>
                      <a:pt x="150" y="286"/>
                      <a:pt x="176" y="286"/>
                    </a:cubicBezTo>
                    <a:cubicBezTo>
                      <a:pt x="224" y="286"/>
                      <a:pt x="270" y="260"/>
                      <a:pt x="296" y="222"/>
                    </a:cubicBezTo>
                    <a:cubicBezTo>
                      <a:pt x="325" y="163"/>
                      <a:pt x="306" y="64"/>
                      <a:pt x="247" y="25"/>
                    </a:cubicBezTo>
                    <a:cubicBezTo>
                      <a:pt x="219" y="8"/>
                      <a:pt x="190" y="0"/>
                      <a:pt x="163"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2" name="Google Shape;442;p29"/>
              <p:cNvSpPr/>
              <p:nvPr/>
            </p:nvSpPr>
            <p:spPr>
              <a:xfrm>
                <a:off x="2231285" y="1999555"/>
                <a:ext cx="18694" cy="16048"/>
              </a:xfrm>
              <a:custGeom>
                <a:avLst/>
                <a:gdLst/>
                <a:ahLst/>
                <a:cxnLst/>
                <a:rect l="l" t="t" r="r" b="b"/>
                <a:pathLst>
                  <a:path w="325" h="279" extrusionOk="0">
                    <a:moveTo>
                      <a:pt x="164" y="1"/>
                    </a:moveTo>
                    <a:cubicBezTo>
                      <a:pt x="143" y="1"/>
                      <a:pt x="121" y="6"/>
                      <a:pt x="99" y="17"/>
                    </a:cubicBezTo>
                    <a:cubicBezTo>
                      <a:pt x="30" y="56"/>
                      <a:pt x="0" y="135"/>
                      <a:pt x="30" y="204"/>
                    </a:cubicBezTo>
                    <a:cubicBezTo>
                      <a:pt x="44" y="246"/>
                      <a:pt x="94" y="278"/>
                      <a:pt x="147" y="278"/>
                    </a:cubicBezTo>
                    <a:cubicBezTo>
                      <a:pt x="167" y="278"/>
                      <a:pt x="188" y="274"/>
                      <a:pt x="207" y="263"/>
                    </a:cubicBezTo>
                    <a:cubicBezTo>
                      <a:pt x="286" y="223"/>
                      <a:pt x="325" y="145"/>
                      <a:pt x="286" y="76"/>
                    </a:cubicBezTo>
                    <a:cubicBezTo>
                      <a:pt x="264" y="33"/>
                      <a:pt x="218" y="1"/>
                      <a:pt x="164"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3" name="Google Shape;443;p29"/>
              <p:cNvSpPr/>
              <p:nvPr/>
            </p:nvSpPr>
            <p:spPr>
              <a:xfrm>
                <a:off x="2279371" y="1952045"/>
                <a:ext cx="19269" cy="16048"/>
              </a:xfrm>
              <a:custGeom>
                <a:avLst/>
                <a:gdLst/>
                <a:ahLst/>
                <a:cxnLst/>
                <a:rect l="l" t="t" r="r" b="b"/>
                <a:pathLst>
                  <a:path w="335" h="279" extrusionOk="0">
                    <a:moveTo>
                      <a:pt x="175" y="1"/>
                    </a:moveTo>
                    <a:cubicBezTo>
                      <a:pt x="153" y="1"/>
                      <a:pt x="130" y="6"/>
                      <a:pt x="109" y="17"/>
                    </a:cubicBezTo>
                    <a:cubicBezTo>
                      <a:pt x="40" y="46"/>
                      <a:pt x="0" y="125"/>
                      <a:pt x="40" y="203"/>
                    </a:cubicBezTo>
                    <a:cubicBezTo>
                      <a:pt x="54" y="246"/>
                      <a:pt x="104" y="278"/>
                      <a:pt x="160" y="278"/>
                    </a:cubicBezTo>
                    <a:cubicBezTo>
                      <a:pt x="182" y="278"/>
                      <a:pt x="205" y="273"/>
                      <a:pt x="227" y="262"/>
                    </a:cubicBezTo>
                    <a:cubicBezTo>
                      <a:pt x="295" y="223"/>
                      <a:pt x="335" y="154"/>
                      <a:pt x="295" y="76"/>
                    </a:cubicBezTo>
                    <a:cubicBezTo>
                      <a:pt x="281" y="33"/>
                      <a:pt x="231" y="1"/>
                      <a:pt x="175" y="1"/>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4" name="Google Shape;444;p29"/>
              <p:cNvSpPr/>
              <p:nvPr/>
            </p:nvSpPr>
            <p:spPr>
              <a:xfrm>
                <a:off x="2270283" y="2001856"/>
                <a:ext cx="17601" cy="15760"/>
              </a:xfrm>
              <a:custGeom>
                <a:avLst/>
                <a:gdLst/>
                <a:ahLst/>
                <a:cxnLst/>
                <a:rect l="l" t="t" r="r" b="b"/>
                <a:pathLst>
                  <a:path w="306" h="274" extrusionOk="0">
                    <a:moveTo>
                      <a:pt x="160" y="0"/>
                    </a:moveTo>
                    <a:cubicBezTo>
                      <a:pt x="139" y="0"/>
                      <a:pt x="119" y="5"/>
                      <a:pt x="99" y="16"/>
                    </a:cubicBezTo>
                    <a:cubicBezTo>
                      <a:pt x="21" y="46"/>
                      <a:pt x="1" y="134"/>
                      <a:pt x="21" y="193"/>
                    </a:cubicBezTo>
                    <a:cubicBezTo>
                      <a:pt x="42" y="244"/>
                      <a:pt x="96" y="273"/>
                      <a:pt x="151" y="273"/>
                    </a:cubicBezTo>
                    <a:cubicBezTo>
                      <a:pt x="170" y="273"/>
                      <a:pt x="190" y="270"/>
                      <a:pt x="208" y="262"/>
                    </a:cubicBezTo>
                    <a:cubicBezTo>
                      <a:pt x="286" y="223"/>
                      <a:pt x="306" y="134"/>
                      <a:pt x="286" y="75"/>
                    </a:cubicBezTo>
                    <a:cubicBezTo>
                      <a:pt x="265" y="33"/>
                      <a:pt x="213" y="0"/>
                      <a:pt x="160" y="0"/>
                    </a:cubicBezTo>
                    <a:close/>
                  </a:path>
                </a:pathLst>
              </a:custGeom>
              <a:solidFill>
                <a:srgbClr val="E38A8A"/>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5" name="Google Shape;445;p29"/>
              <p:cNvSpPr/>
              <p:nvPr/>
            </p:nvSpPr>
            <p:spPr>
              <a:xfrm>
                <a:off x="2083633" y="1838214"/>
                <a:ext cx="203161" cy="166578"/>
              </a:xfrm>
              <a:custGeom>
                <a:avLst/>
                <a:gdLst/>
                <a:ahLst/>
                <a:cxnLst/>
                <a:rect l="l" t="t" r="r" b="b"/>
                <a:pathLst>
                  <a:path w="3532" h="2896" extrusionOk="0">
                    <a:moveTo>
                      <a:pt x="1822" y="0"/>
                    </a:moveTo>
                    <a:cubicBezTo>
                      <a:pt x="1715" y="0"/>
                      <a:pt x="1606" y="9"/>
                      <a:pt x="1495" y="29"/>
                    </a:cubicBezTo>
                    <a:cubicBezTo>
                      <a:pt x="600" y="186"/>
                      <a:pt x="0" y="963"/>
                      <a:pt x="148" y="1760"/>
                    </a:cubicBezTo>
                    <a:cubicBezTo>
                      <a:pt x="271" y="2434"/>
                      <a:pt x="781" y="2896"/>
                      <a:pt x="1549" y="2896"/>
                    </a:cubicBezTo>
                    <a:cubicBezTo>
                      <a:pt x="1698" y="2896"/>
                      <a:pt x="1858" y="2878"/>
                      <a:pt x="2026" y="2841"/>
                    </a:cubicBezTo>
                    <a:cubicBezTo>
                      <a:pt x="2951" y="2645"/>
                      <a:pt x="3531" y="1986"/>
                      <a:pt x="3384" y="1189"/>
                    </a:cubicBezTo>
                    <a:cubicBezTo>
                      <a:pt x="3254" y="481"/>
                      <a:pt x="2594" y="0"/>
                      <a:pt x="1822"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6" name="Google Shape;446;p29"/>
              <p:cNvSpPr/>
              <p:nvPr/>
            </p:nvSpPr>
            <p:spPr>
              <a:xfrm>
                <a:off x="2083633" y="1825502"/>
                <a:ext cx="194648" cy="123553"/>
              </a:xfrm>
              <a:custGeom>
                <a:avLst/>
                <a:gdLst/>
                <a:ahLst/>
                <a:cxnLst/>
                <a:rect l="l" t="t" r="r" b="b"/>
                <a:pathLst>
                  <a:path w="3384" h="2148" extrusionOk="0">
                    <a:moveTo>
                      <a:pt x="1750" y="0"/>
                    </a:moveTo>
                    <a:cubicBezTo>
                      <a:pt x="1349" y="0"/>
                      <a:pt x="949" y="143"/>
                      <a:pt x="640" y="427"/>
                    </a:cubicBezTo>
                    <a:cubicBezTo>
                      <a:pt x="148" y="889"/>
                      <a:pt x="0" y="1567"/>
                      <a:pt x="187" y="2148"/>
                    </a:cubicBezTo>
                    <a:cubicBezTo>
                      <a:pt x="109" y="1607"/>
                      <a:pt x="305" y="1027"/>
                      <a:pt x="777" y="643"/>
                    </a:cubicBezTo>
                    <a:cubicBezTo>
                      <a:pt x="1072" y="397"/>
                      <a:pt x="1442" y="273"/>
                      <a:pt x="1813" y="273"/>
                    </a:cubicBezTo>
                    <a:cubicBezTo>
                      <a:pt x="2124" y="273"/>
                      <a:pt x="2436" y="360"/>
                      <a:pt x="2705" y="535"/>
                    </a:cubicBezTo>
                    <a:cubicBezTo>
                      <a:pt x="3049" y="751"/>
                      <a:pt x="3266" y="1076"/>
                      <a:pt x="3384" y="1420"/>
                    </a:cubicBezTo>
                    <a:cubicBezTo>
                      <a:pt x="3334" y="1017"/>
                      <a:pt x="3118" y="643"/>
                      <a:pt x="2774" y="358"/>
                    </a:cubicBezTo>
                    <a:cubicBezTo>
                      <a:pt x="2479" y="119"/>
                      <a:pt x="2114" y="0"/>
                      <a:pt x="1750"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7" name="Google Shape;447;p29"/>
              <p:cNvSpPr/>
              <p:nvPr/>
            </p:nvSpPr>
            <p:spPr>
              <a:xfrm>
                <a:off x="2111933" y="1879455"/>
                <a:ext cx="97324" cy="97324"/>
              </a:xfrm>
              <a:custGeom>
                <a:avLst/>
                <a:gdLst/>
                <a:ahLst/>
                <a:cxnLst/>
                <a:rect l="l" t="t" r="r" b="b"/>
                <a:pathLst>
                  <a:path w="1692" h="1692" extrusionOk="0">
                    <a:moveTo>
                      <a:pt x="846" y="0"/>
                    </a:moveTo>
                    <a:cubicBezTo>
                      <a:pt x="374" y="0"/>
                      <a:pt x="0" y="384"/>
                      <a:pt x="0" y="846"/>
                    </a:cubicBezTo>
                    <a:cubicBezTo>
                      <a:pt x="0" y="1318"/>
                      <a:pt x="374" y="1692"/>
                      <a:pt x="846" y="1692"/>
                    </a:cubicBezTo>
                    <a:cubicBezTo>
                      <a:pt x="1318" y="1692"/>
                      <a:pt x="1692" y="1318"/>
                      <a:pt x="1692" y="846"/>
                    </a:cubicBezTo>
                    <a:cubicBezTo>
                      <a:pt x="1692" y="384"/>
                      <a:pt x="1318" y="0"/>
                      <a:pt x="846"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8" name="Google Shape;448;p29"/>
              <p:cNvSpPr/>
              <p:nvPr/>
            </p:nvSpPr>
            <p:spPr>
              <a:xfrm>
                <a:off x="2171868" y="1881699"/>
                <a:ext cx="22720" cy="22663"/>
              </a:xfrm>
              <a:custGeom>
                <a:avLst/>
                <a:gdLst/>
                <a:ahLst/>
                <a:cxnLst/>
                <a:rect l="l" t="t" r="r" b="b"/>
                <a:pathLst>
                  <a:path w="395" h="394" extrusionOk="0">
                    <a:moveTo>
                      <a:pt x="197" y="0"/>
                    </a:moveTo>
                    <a:cubicBezTo>
                      <a:pt x="89" y="0"/>
                      <a:pt x="1" y="89"/>
                      <a:pt x="1" y="197"/>
                    </a:cubicBezTo>
                    <a:cubicBezTo>
                      <a:pt x="1" y="305"/>
                      <a:pt x="89" y="394"/>
                      <a:pt x="197" y="394"/>
                    </a:cubicBezTo>
                    <a:cubicBezTo>
                      <a:pt x="306" y="394"/>
                      <a:pt x="394" y="305"/>
                      <a:pt x="394" y="197"/>
                    </a:cubicBezTo>
                    <a:cubicBezTo>
                      <a:pt x="394" y="89"/>
                      <a:pt x="306" y="0"/>
                      <a:pt x="197"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49" name="Google Shape;449;p29"/>
              <p:cNvSpPr/>
              <p:nvPr/>
            </p:nvSpPr>
            <p:spPr>
              <a:xfrm>
                <a:off x="1732881" y="1939505"/>
                <a:ext cx="210523" cy="168879"/>
              </a:xfrm>
              <a:custGeom>
                <a:avLst/>
                <a:gdLst/>
                <a:ahLst/>
                <a:cxnLst/>
                <a:rect l="l" t="t" r="r" b="b"/>
                <a:pathLst>
                  <a:path w="3660" h="2936" extrusionOk="0">
                    <a:moveTo>
                      <a:pt x="1958" y="1"/>
                    </a:moveTo>
                    <a:cubicBezTo>
                      <a:pt x="1734" y="1"/>
                      <a:pt x="1503" y="44"/>
                      <a:pt x="1279" y="136"/>
                    </a:cubicBezTo>
                    <a:cubicBezTo>
                      <a:pt x="443" y="480"/>
                      <a:pt x="1" y="1366"/>
                      <a:pt x="306" y="2113"/>
                    </a:cubicBezTo>
                    <a:cubicBezTo>
                      <a:pt x="522" y="2651"/>
                      <a:pt x="1007" y="2936"/>
                      <a:pt x="1587" y="2936"/>
                    </a:cubicBezTo>
                    <a:cubicBezTo>
                      <a:pt x="1823" y="2936"/>
                      <a:pt x="2075" y="2888"/>
                      <a:pt x="2332" y="2792"/>
                    </a:cubicBezTo>
                    <a:cubicBezTo>
                      <a:pt x="3335" y="2438"/>
                      <a:pt x="3659" y="1621"/>
                      <a:pt x="3355" y="874"/>
                    </a:cubicBezTo>
                    <a:cubicBezTo>
                      <a:pt x="3131" y="326"/>
                      <a:pt x="2570" y="1"/>
                      <a:pt x="1958" y="1"/>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0" name="Google Shape;450;p29"/>
              <p:cNvSpPr/>
              <p:nvPr/>
            </p:nvSpPr>
            <p:spPr>
              <a:xfrm>
                <a:off x="1739669" y="1928232"/>
                <a:ext cx="189586" cy="133389"/>
              </a:xfrm>
              <a:custGeom>
                <a:avLst/>
                <a:gdLst/>
                <a:ahLst/>
                <a:cxnLst/>
                <a:rect l="l" t="t" r="r" b="b"/>
                <a:pathLst>
                  <a:path w="3296" h="2319" extrusionOk="0">
                    <a:moveTo>
                      <a:pt x="1693" y="0"/>
                    </a:moveTo>
                    <a:cubicBezTo>
                      <a:pt x="1008" y="0"/>
                      <a:pt x="362" y="438"/>
                      <a:pt x="139" y="1109"/>
                    </a:cubicBezTo>
                    <a:cubicBezTo>
                      <a:pt x="1" y="1522"/>
                      <a:pt x="40" y="1955"/>
                      <a:pt x="198" y="2319"/>
                    </a:cubicBezTo>
                    <a:cubicBezTo>
                      <a:pt x="99" y="1975"/>
                      <a:pt x="129" y="1581"/>
                      <a:pt x="296" y="1217"/>
                    </a:cubicBezTo>
                    <a:cubicBezTo>
                      <a:pt x="563" y="630"/>
                      <a:pt x="1167" y="261"/>
                      <a:pt x="1797" y="261"/>
                    </a:cubicBezTo>
                    <a:cubicBezTo>
                      <a:pt x="1864" y="261"/>
                      <a:pt x="1931" y="265"/>
                      <a:pt x="1997" y="273"/>
                    </a:cubicBezTo>
                    <a:cubicBezTo>
                      <a:pt x="2597" y="362"/>
                      <a:pt x="3079" y="735"/>
                      <a:pt x="3296" y="1227"/>
                    </a:cubicBezTo>
                    <a:cubicBezTo>
                      <a:pt x="3138" y="637"/>
                      <a:pt x="2647" y="145"/>
                      <a:pt x="1988" y="27"/>
                    </a:cubicBezTo>
                    <a:cubicBezTo>
                      <a:pt x="1889" y="9"/>
                      <a:pt x="1791" y="0"/>
                      <a:pt x="1693" y="0"/>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1" name="Google Shape;451;p29"/>
              <p:cNvSpPr/>
              <p:nvPr/>
            </p:nvSpPr>
            <p:spPr>
              <a:xfrm>
                <a:off x="1814904" y="2002776"/>
                <a:ext cx="45901" cy="23238"/>
              </a:xfrm>
              <a:custGeom>
                <a:avLst/>
                <a:gdLst/>
                <a:ahLst/>
                <a:cxnLst/>
                <a:rect l="l" t="t" r="r" b="b"/>
                <a:pathLst>
                  <a:path w="798" h="404" extrusionOk="0">
                    <a:moveTo>
                      <a:pt x="404" y="0"/>
                    </a:moveTo>
                    <a:cubicBezTo>
                      <a:pt x="188" y="0"/>
                      <a:pt x="1" y="167"/>
                      <a:pt x="1" y="393"/>
                    </a:cubicBezTo>
                    <a:lnTo>
                      <a:pt x="798" y="403"/>
                    </a:lnTo>
                    <a:cubicBezTo>
                      <a:pt x="798" y="177"/>
                      <a:pt x="630" y="0"/>
                      <a:pt x="404" y="0"/>
                    </a:cubicBezTo>
                    <a:close/>
                  </a:path>
                </a:pathLst>
              </a:custGeom>
              <a:solidFill>
                <a:srgbClr val="06152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2" name="Google Shape;452;p29"/>
              <p:cNvSpPr/>
              <p:nvPr/>
            </p:nvSpPr>
            <p:spPr>
              <a:xfrm>
                <a:off x="1788330" y="1976145"/>
                <a:ext cx="97957" cy="97957"/>
              </a:xfrm>
              <a:custGeom>
                <a:avLst/>
                <a:gdLst/>
                <a:ahLst/>
                <a:cxnLst/>
                <a:rect l="l" t="t" r="r" b="b"/>
                <a:pathLst>
                  <a:path w="1703" h="1703" extrusionOk="0">
                    <a:moveTo>
                      <a:pt x="856" y="1"/>
                    </a:moveTo>
                    <a:cubicBezTo>
                      <a:pt x="384" y="1"/>
                      <a:pt x="1" y="384"/>
                      <a:pt x="1" y="856"/>
                    </a:cubicBezTo>
                    <a:cubicBezTo>
                      <a:pt x="1" y="1319"/>
                      <a:pt x="384" y="1702"/>
                      <a:pt x="856" y="1702"/>
                    </a:cubicBezTo>
                    <a:cubicBezTo>
                      <a:pt x="1319" y="1702"/>
                      <a:pt x="1702" y="1319"/>
                      <a:pt x="1702" y="856"/>
                    </a:cubicBezTo>
                    <a:cubicBezTo>
                      <a:pt x="1702" y="384"/>
                      <a:pt x="1319" y="1"/>
                      <a:pt x="856" y="1"/>
                    </a:cubicBezTo>
                    <a:close/>
                  </a:path>
                </a:pathLst>
              </a:custGeom>
              <a:solidFill>
                <a:srgbClr val="1F131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3" name="Google Shape;453;p29"/>
              <p:cNvSpPr/>
              <p:nvPr/>
            </p:nvSpPr>
            <p:spPr>
              <a:xfrm>
                <a:off x="1856202" y="1984658"/>
                <a:ext cx="23296" cy="22663"/>
              </a:xfrm>
              <a:custGeom>
                <a:avLst/>
                <a:gdLst/>
                <a:ahLst/>
                <a:cxnLst/>
                <a:rect l="l" t="t" r="r" b="b"/>
                <a:pathLst>
                  <a:path w="405" h="394" extrusionOk="0">
                    <a:moveTo>
                      <a:pt x="207" y="0"/>
                    </a:moveTo>
                    <a:cubicBezTo>
                      <a:pt x="89" y="0"/>
                      <a:pt x="1" y="89"/>
                      <a:pt x="1" y="197"/>
                    </a:cubicBezTo>
                    <a:cubicBezTo>
                      <a:pt x="1" y="305"/>
                      <a:pt x="89" y="394"/>
                      <a:pt x="207" y="394"/>
                    </a:cubicBezTo>
                    <a:cubicBezTo>
                      <a:pt x="316" y="394"/>
                      <a:pt x="404" y="305"/>
                      <a:pt x="404" y="197"/>
                    </a:cubicBezTo>
                    <a:cubicBezTo>
                      <a:pt x="404" y="89"/>
                      <a:pt x="316" y="0"/>
                      <a:pt x="207"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4" name="Google Shape;454;p29"/>
              <p:cNvSpPr/>
              <p:nvPr/>
            </p:nvSpPr>
            <p:spPr>
              <a:xfrm>
                <a:off x="1940525" y="2079680"/>
                <a:ext cx="162954" cy="99452"/>
              </a:xfrm>
              <a:custGeom>
                <a:avLst/>
                <a:gdLst/>
                <a:ahLst/>
                <a:cxnLst/>
                <a:rect l="l" t="t" r="r" b="b"/>
                <a:pathLst>
                  <a:path w="2833" h="1729" extrusionOk="0">
                    <a:moveTo>
                      <a:pt x="2597" y="1"/>
                    </a:moveTo>
                    <a:cubicBezTo>
                      <a:pt x="2557" y="1"/>
                      <a:pt x="2528" y="10"/>
                      <a:pt x="2488" y="20"/>
                    </a:cubicBezTo>
                    <a:cubicBezTo>
                      <a:pt x="1966" y="149"/>
                      <a:pt x="1428" y="215"/>
                      <a:pt x="889" y="215"/>
                    </a:cubicBezTo>
                    <a:cubicBezTo>
                      <a:pt x="688" y="215"/>
                      <a:pt x="486" y="206"/>
                      <a:pt x="286" y="187"/>
                    </a:cubicBezTo>
                    <a:cubicBezTo>
                      <a:pt x="236" y="207"/>
                      <a:pt x="197" y="237"/>
                      <a:pt x="167" y="256"/>
                    </a:cubicBezTo>
                    <a:cubicBezTo>
                      <a:pt x="0" y="728"/>
                      <a:pt x="217" y="1269"/>
                      <a:pt x="659" y="1535"/>
                    </a:cubicBezTo>
                    <a:cubicBezTo>
                      <a:pt x="864" y="1665"/>
                      <a:pt x="1115" y="1729"/>
                      <a:pt x="1368" y="1729"/>
                    </a:cubicBezTo>
                    <a:cubicBezTo>
                      <a:pt x="1688" y="1729"/>
                      <a:pt x="2011" y="1628"/>
                      <a:pt x="2252" y="1436"/>
                    </a:cubicBezTo>
                    <a:cubicBezTo>
                      <a:pt x="2695" y="1092"/>
                      <a:pt x="2833" y="473"/>
                      <a:pt x="2597" y="1"/>
                    </a:cubicBezTo>
                    <a:close/>
                  </a:path>
                </a:pathLst>
              </a:custGeom>
              <a:solidFill>
                <a:srgbClr val="4D2238"/>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5" name="Google Shape;455;p29"/>
              <p:cNvSpPr/>
              <p:nvPr/>
            </p:nvSpPr>
            <p:spPr>
              <a:xfrm>
                <a:off x="1948981" y="2080830"/>
                <a:ext cx="134712" cy="35202"/>
              </a:xfrm>
              <a:custGeom>
                <a:avLst/>
                <a:gdLst/>
                <a:ahLst/>
                <a:cxnLst/>
                <a:rect l="l" t="t" r="r" b="b"/>
                <a:pathLst>
                  <a:path w="2342" h="612" extrusionOk="0">
                    <a:moveTo>
                      <a:pt x="2341" y="0"/>
                    </a:moveTo>
                    <a:cubicBezTo>
                      <a:pt x="1834" y="127"/>
                      <a:pt x="1314" y="190"/>
                      <a:pt x="788" y="190"/>
                    </a:cubicBezTo>
                    <a:cubicBezTo>
                      <a:pt x="540" y="190"/>
                      <a:pt x="290" y="176"/>
                      <a:pt x="40" y="148"/>
                    </a:cubicBezTo>
                    <a:cubicBezTo>
                      <a:pt x="30" y="197"/>
                      <a:pt x="30" y="187"/>
                      <a:pt x="1" y="236"/>
                    </a:cubicBezTo>
                    <a:cubicBezTo>
                      <a:pt x="188" y="413"/>
                      <a:pt x="424" y="521"/>
                      <a:pt x="660" y="571"/>
                    </a:cubicBezTo>
                    <a:cubicBezTo>
                      <a:pt x="796" y="599"/>
                      <a:pt x="937" y="611"/>
                      <a:pt x="1076" y="611"/>
                    </a:cubicBezTo>
                    <a:cubicBezTo>
                      <a:pt x="1229" y="611"/>
                      <a:pt x="1381" y="596"/>
                      <a:pt x="1525" y="571"/>
                    </a:cubicBezTo>
                    <a:cubicBezTo>
                      <a:pt x="1751" y="531"/>
                      <a:pt x="1958" y="482"/>
                      <a:pt x="2135" y="344"/>
                    </a:cubicBezTo>
                    <a:cubicBezTo>
                      <a:pt x="2233" y="266"/>
                      <a:pt x="2302" y="138"/>
                      <a:pt x="2341" y="0"/>
                    </a:cubicBezTo>
                    <a:close/>
                  </a:path>
                </a:pathLst>
              </a:custGeom>
              <a:solidFill>
                <a:srgbClr val="FF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6" name="Google Shape;456;p29"/>
              <p:cNvSpPr/>
              <p:nvPr/>
            </p:nvSpPr>
            <p:spPr>
              <a:xfrm>
                <a:off x="1706883" y="1807326"/>
                <a:ext cx="176011" cy="114005"/>
              </a:xfrm>
              <a:custGeom>
                <a:avLst/>
                <a:gdLst/>
                <a:ahLst/>
                <a:cxnLst/>
                <a:rect l="l" t="t" r="r" b="b"/>
                <a:pathLst>
                  <a:path w="3060" h="1982" extrusionOk="0">
                    <a:moveTo>
                      <a:pt x="1440" y="0"/>
                    </a:moveTo>
                    <a:cubicBezTo>
                      <a:pt x="1302" y="0"/>
                      <a:pt x="1171" y="23"/>
                      <a:pt x="1053" y="74"/>
                    </a:cubicBezTo>
                    <a:cubicBezTo>
                      <a:pt x="443" y="339"/>
                      <a:pt x="1" y="1116"/>
                      <a:pt x="50" y="1982"/>
                    </a:cubicBezTo>
                    <a:cubicBezTo>
                      <a:pt x="426" y="1156"/>
                      <a:pt x="1348" y="778"/>
                      <a:pt x="2200" y="778"/>
                    </a:cubicBezTo>
                    <a:cubicBezTo>
                      <a:pt x="2504" y="778"/>
                      <a:pt x="2800" y="826"/>
                      <a:pt x="3059" y="920"/>
                    </a:cubicBezTo>
                    <a:cubicBezTo>
                      <a:pt x="2733" y="418"/>
                      <a:pt x="2026" y="0"/>
                      <a:pt x="1440" y="0"/>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7" name="Google Shape;457;p29"/>
              <p:cNvSpPr/>
              <p:nvPr/>
            </p:nvSpPr>
            <p:spPr>
              <a:xfrm>
                <a:off x="2089845" y="1704540"/>
                <a:ext cx="143742" cy="103133"/>
              </a:xfrm>
              <a:custGeom>
                <a:avLst/>
                <a:gdLst/>
                <a:ahLst/>
                <a:cxnLst/>
                <a:rect l="l" t="t" r="r" b="b"/>
                <a:pathLst>
                  <a:path w="2499" h="1793" extrusionOk="0">
                    <a:moveTo>
                      <a:pt x="1319" y="0"/>
                    </a:moveTo>
                    <a:cubicBezTo>
                      <a:pt x="1226" y="0"/>
                      <a:pt x="1133" y="14"/>
                      <a:pt x="1043" y="41"/>
                    </a:cubicBezTo>
                    <a:cubicBezTo>
                      <a:pt x="492" y="218"/>
                      <a:pt x="60" y="887"/>
                      <a:pt x="1" y="1792"/>
                    </a:cubicBezTo>
                    <a:cubicBezTo>
                      <a:pt x="335" y="1041"/>
                      <a:pt x="1011" y="636"/>
                      <a:pt x="1669" y="636"/>
                    </a:cubicBezTo>
                    <a:cubicBezTo>
                      <a:pt x="1959" y="636"/>
                      <a:pt x="2246" y="715"/>
                      <a:pt x="2499" y="877"/>
                    </a:cubicBezTo>
                    <a:cubicBezTo>
                      <a:pt x="2261" y="336"/>
                      <a:pt x="1784" y="0"/>
                      <a:pt x="1319" y="0"/>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8" name="Google Shape;458;p29"/>
              <p:cNvSpPr/>
              <p:nvPr/>
            </p:nvSpPr>
            <p:spPr>
              <a:xfrm>
                <a:off x="2047454" y="2010081"/>
                <a:ext cx="28875" cy="53264"/>
              </a:xfrm>
              <a:custGeom>
                <a:avLst/>
                <a:gdLst/>
                <a:ahLst/>
                <a:cxnLst/>
                <a:rect l="l" t="t" r="r" b="b"/>
                <a:pathLst>
                  <a:path w="502" h="926" extrusionOk="0">
                    <a:moveTo>
                      <a:pt x="0" y="1"/>
                    </a:moveTo>
                    <a:lnTo>
                      <a:pt x="0" y="1"/>
                    </a:lnTo>
                    <a:cubicBezTo>
                      <a:pt x="59" y="316"/>
                      <a:pt x="138" y="620"/>
                      <a:pt x="197" y="925"/>
                    </a:cubicBezTo>
                    <a:cubicBezTo>
                      <a:pt x="502" y="689"/>
                      <a:pt x="384" y="129"/>
                      <a:pt x="0" y="1"/>
                    </a:cubicBezTo>
                    <a:close/>
                  </a:path>
                </a:pathLst>
              </a:custGeom>
              <a:solidFill>
                <a:srgbClr val="C9697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9" name="Google Shape;459;p29"/>
              <p:cNvSpPr/>
              <p:nvPr/>
            </p:nvSpPr>
            <p:spPr>
              <a:xfrm>
                <a:off x="1503207" y="1381052"/>
                <a:ext cx="872406" cy="637609"/>
              </a:xfrm>
              <a:custGeom>
                <a:avLst/>
                <a:gdLst/>
                <a:ahLst/>
                <a:cxnLst/>
                <a:rect l="l" t="t" r="r" b="b"/>
                <a:pathLst>
                  <a:path w="15167" h="11085" extrusionOk="0">
                    <a:moveTo>
                      <a:pt x="6836" y="1"/>
                    </a:moveTo>
                    <a:lnTo>
                      <a:pt x="6836" y="1"/>
                    </a:lnTo>
                    <a:cubicBezTo>
                      <a:pt x="5410" y="69"/>
                      <a:pt x="4102" y="1023"/>
                      <a:pt x="3463" y="2282"/>
                    </a:cubicBezTo>
                    <a:cubicBezTo>
                      <a:pt x="3276" y="2656"/>
                      <a:pt x="3148" y="3049"/>
                      <a:pt x="3099" y="3453"/>
                    </a:cubicBezTo>
                    <a:cubicBezTo>
                      <a:pt x="1250" y="3738"/>
                      <a:pt x="1" y="5400"/>
                      <a:pt x="129" y="7052"/>
                    </a:cubicBezTo>
                    <a:cubicBezTo>
                      <a:pt x="375" y="6728"/>
                      <a:pt x="640" y="6383"/>
                      <a:pt x="886" y="6039"/>
                    </a:cubicBezTo>
                    <a:lnTo>
                      <a:pt x="886" y="6039"/>
                    </a:lnTo>
                    <a:cubicBezTo>
                      <a:pt x="591" y="7583"/>
                      <a:pt x="1142" y="9904"/>
                      <a:pt x="2184" y="11084"/>
                    </a:cubicBezTo>
                    <a:cubicBezTo>
                      <a:pt x="2312" y="10288"/>
                      <a:pt x="2735" y="8744"/>
                      <a:pt x="2902" y="7977"/>
                    </a:cubicBezTo>
                    <a:cubicBezTo>
                      <a:pt x="3738" y="7672"/>
                      <a:pt x="4014" y="6983"/>
                      <a:pt x="4092" y="6059"/>
                    </a:cubicBezTo>
                    <a:cubicBezTo>
                      <a:pt x="4803" y="6912"/>
                      <a:pt x="5869" y="7405"/>
                      <a:pt x="6988" y="7405"/>
                    </a:cubicBezTo>
                    <a:cubicBezTo>
                      <a:pt x="7417" y="7405"/>
                      <a:pt x="7854" y="7333"/>
                      <a:pt x="8282" y="7180"/>
                    </a:cubicBezTo>
                    <a:cubicBezTo>
                      <a:pt x="7456" y="7082"/>
                      <a:pt x="6718" y="6482"/>
                      <a:pt x="6453" y="5567"/>
                    </a:cubicBezTo>
                    <a:lnTo>
                      <a:pt x="6453" y="5567"/>
                    </a:lnTo>
                    <a:cubicBezTo>
                      <a:pt x="7215" y="6158"/>
                      <a:pt x="8185" y="6475"/>
                      <a:pt x="9125" y="6475"/>
                    </a:cubicBezTo>
                    <a:cubicBezTo>
                      <a:pt x="9531" y="6475"/>
                      <a:pt x="9932" y="6416"/>
                      <a:pt x="10308" y="6295"/>
                    </a:cubicBezTo>
                    <a:cubicBezTo>
                      <a:pt x="9855" y="5960"/>
                      <a:pt x="9413" y="5626"/>
                      <a:pt x="8882" y="5134"/>
                    </a:cubicBezTo>
                    <a:lnTo>
                      <a:pt x="8882" y="5134"/>
                    </a:lnTo>
                    <a:cubicBezTo>
                      <a:pt x="9448" y="5404"/>
                      <a:pt x="9989" y="5519"/>
                      <a:pt x="10535" y="5519"/>
                    </a:cubicBezTo>
                    <a:cubicBezTo>
                      <a:pt x="10966" y="5519"/>
                      <a:pt x="11401" y="5447"/>
                      <a:pt x="11852" y="5321"/>
                    </a:cubicBezTo>
                    <a:cubicBezTo>
                      <a:pt x="12747" y="5862"/>
                      <a:pt x="13347" y="6659"/>
                      <a:pt x="13966" y="8006"/>
                    </a:cubicBezTo>
                    <a:cubicBezTo>
                      <a:pt x="14242" y="6885"/>
                      <a:pt x="14517" y="5911"/>
                      <a:pt x="14045" y="4348"/>
                    </a:cubicBezTo>
                    <a:lnTo>
                      <a:pt x="14045" y="4348"/>
                    </a:lnTo>
                    <a:cubicBezTo>
                      <a:pt x="14419" y="4367"/>
                      <a:pt x="14802" y="4387"/>
                      <a:pt x="15166" y="4397"/>
                    </a:cubicBezTo>
                    <a:cubicBezTo>
                      <a:pt x="15078" y="4102"/>
                      <a:pt x="14970" y="3826"/>
                      <a:pt x="14822" y="3551"/>
                    </a:cubicBezTo>
                    <a:cubicBezTo>
                      <a:pt x="14320" y="2646"/>
                      <a:pt x="13445" y="1928"/>
                      <a:pt x="12442" y="1663"/>
                    </a:cubicBezTo>
                    <a:cubicBezTo>
                      <a:pt x="12747" y="1466"/>
                      <a:pt x="13003" y="1200"/>
                      <a:pt x="13209" y="905"/>
                    </a:cubicBezTo>
                    <a:cubicBezTo>
                      <a:pt x="11872" y="548"/>
                      <a:pt x="10414" y="285"/>
                      <a:pt x="9008" y="285"/>
                    </a:cubicBezTo>
                    <a:cubicBezTo>
                      <a:pt x="8014" y="285"/>
                      <a:pt x="7047" y="417"/>
                      <a:pt x="6167" y="738"/>
                    </a:cubicBezTo>
                    <a:cubicBezTo>
                      <a:pt x="6325" y="551"/>
                      <a:pt x="6403" y="315"/>
                      <a:pt x="6836" y="1"/>
                    </a:cubicBezTo>
                    <a:close/>
                  </a:path>
                </a:pathLst>
              </a:custGeom>
              <a:solidFill>
                <a:srgbClr val="863A0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60" name="Google Shape;460;p29"/>
              <p:cNvSpPr/>
              <p:nvPr/>
            </p:nvSpPr>
            <p:spPr>
              <a:xfrm>
                <a:off x="1702339" y="1381052"/>
                <a:ext cx="653485" cy="204254"/>
              </a:xfrm>
              <a:custGeom>
                <a:avLst/>
                <a:gdLst/>
                <a:ahLst/>
                <a:cxnLst/>
                <a:rect l="l" t="t" r="r" b="b"/>
                <a:pathLst>
                  <a:path w="11361" h="3551" extrusionOk="0">
                    <a:moveTo>
                      <a:pt x="3374" y="1"/>
                    </a:moveTo>
                    <a:lnTo>
                      <a:pt x="3374" y="1"/>
                    </a:lnTo>
                    <a:cubicBezTo>
                      <a:pt x="1948" y="69"/>
                      <a:pt x="640" y="1023"/>
                      <a:pt x="1" y="2282"/>
                    </a:cubicBezTo>
                    <a:cubicBezTo>
                      <a:pt x="552" y="1663"/>
                      <a:pt x="1270" y="1181"/>
                      <a:pt x="2056" y="896"/>
                    </a:cubicBezTo>
                    <a:lnTo>
                      <a:pt x="2056" y="896"/>
                    </a:lnTo>
                    <a:cubicBezTo>
                      <a:pt x="1850" y="1348"/>
                      <a:pt x="1624" y="1800"/>
                      <a:pt x="1407" y="2341"/>
                    </a:cubicBezTo>
                    <a:cubicBezTo>
                      <a:pt x="2763" y="1433"/>
                      <a:pt x="4389" y="945"/>
                      <a:pt x="5990" y="945"/>
                    </a:cubicBezTo>
                    <a:cubicBezTo>
                      <a:pt x="6712" y="945"/>
                      <a:pt x="7430" y="1045"/>
                      <a:pt x="8115" y="1250"/>
                    </a:cubicBezTo>
                    <a:cubicBezTo>
                      <a:pt x="7829" y="1407"/>
                      <a:pt x="7534" y="1584"/>
                      <a:pt x="7121" y="1918"/>
                    </a:cubicBezTo>
                    <a:cubicBezTo>
                      <a:pt x="7168" y="1917"/>
                      <a:pt x="7215" y="1917"/>
                      <a:pt x="7262" y="1917"/>
                    </a:cubicBezTo>
                    <a:cubicBezTo>
                      <a:pt x="8777" y="1917"/>
                      <a:pt x="10263" y="2530"/>
                      <a:pt x="11360" y="3551"/>
                    </a:cubicBezTo>
                    <a:cubicBezTo>
                      <a:pt x="10858" y="2636"/>
                      <a:pt x="9983" y="1928"/>
                      <a:pt x="8980" y="1653"/>
                    </a:cubicBezTo>
                    <a:cubicBezTo>
                      <a:pt x="9285" y="1456"/>
                      <a:pt x="9541" y="1200"/>
                      <a:pt x="9747" y="905"/>
                    </a:cubicBezTo>
                    <a:cubicBezTo>
                      <a:pt x="8410" y="548"/>
                      <a:pt x="6952" y="285"/>
                      <a:pt x="5546" y="285"/>
                    </a:cubicBezTo>
                    <a:cubicBezTo>
                      <a:pt x="4552" y="285"/>
                      <a:pt x="3585" y="417"/>
                      <a:pt x="2705" y="738"/>
                    </a:cubicBezTo>
                    <a:cubicBezTo>
                      <a:pt x="2863" y="551"/>
                      <a:pt x="2941" y="315"/>
                      <a:pt x="3374" y="1"/>
                    </a:cubicBezTo>
                    <a:close/>
                  </a:path>
                </a:pathLst>
              </a:custGeom>
              <a:solidFill>
                <a:srgbClr val="A1581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sp>
        <p:nvSpPr>
          <p:cNvPr id="461" name="Google Shape;461;p29"/>
          <p:cNvSpPr/>
          <p:nvPr/>
        </p:nvSpPr>
        <p:spPr>
          <a:xfrm>
            <a:off x="4722951" y="3385596"/>
            <a:ext cx="7759130" cy="1105601"/>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r>
              <a:rPr lang="en-US" sz="9600" b="1" i="0" u="none" strike="noStrike" cap="none">
                <a:solidFill>
                  <a:srgbClr val="000000"/>
                </a:solidFill>
                <a:latin typeface="Questrial"/>
                <a:ea typeface="Questrial"/>
                <a:cs typeface="Questrial"/>
                <a:sym typeface="Questrial"/>
              </a:rPr>
              <a:t>KHÁM PHÁ</a:t>
            </a:r>
            <a:endParaRPr sz="9600" b="1" i="0" u="none" strike="noStrike" cap="none">
              <a:solidFill>
                <a:srgbClr val="000000"/>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65"/>
        <p:cNvGrpSpPr/>
        <p:nvPr/>
      </p:nvGrpSpPr>
      <p:grpSpPr>
        <a:xfrm>
          <a:off x="0" y="0"/>
          <a:ext cx="0" cy="0"/>
          <a:chOff x="0" y="0"/>
          <a:chExt cx="0" cy="0"/>
        </a:xfrm>
      </p:grpSpPr>
      <p:sp>
        <p:nvSpPr>
          <p:cNvPr id="466" name="Google Shape;466;p30"/>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1:Nhận biết hành vi xâm hại trẻ em</a:t>
            </a:r>
            <a:endParaRPr/>
          </a:p>
        </p:txBody>
      </p:sp>
      <p:pic>
        <p:nvPicPr>
          <p:cNvPr id="467" name="Google Shape;467;p30"/>
          <p:cNvPicPr preferRelativeResize="0"/>
          <p:nvPr/>
        </p:nvPicPr>
        <p:blipFill rotWithShape="1">
          <a:blip r:embed="rId3">
            <a:alphaModFix/>
          </a:blip>
          <a:srcRect/>
          <a:stretch/>
        </p:blipFill>
        <p:spPr>
          <a:xfrm>
            <a:off x="476945" y="628995"/>
            <a:ext cx="6099702" cy="1948019"/>
          </a:xfrm>
          <a:prstGeom prst="rect">
            <a:avLst/>
          </a:prstGeom>
          <a:noFill/>
          <a:ln>
            <a:noFill/>
          </a:ln>
        </p:spPr>
      </p:pic>
      <p:pic>
        <p:nvPicPr>
          <p:cNvPr id="468" name="Google Shape;468;p30"/>
          <p:cNvPicPr preferRelativeResize="0"/>
          <p:nvPr/>
        </p:nvPicPr>
        <p:blipFill rotWithShape="1">
          <a:blip r:embed="rId4">
            <a:alphaModFix/>
          </a:blip>
          <a:srcRect/>
          <a:stretch/>
        </p:blipFill>
        <p:spPr>
          <a:xfrm>
            <a:off x="476945" y="2701946"/>
            <a:ext cx="6111331" cy="1948019"/>
          </a:xfrm>
          <a:prstGeom prst="rect">
            <a:avLst/>
          </a:prstGeom>
          <a:noFill/>
          <a:ln>
            <a:noFill/>
          </a:ln>
        </p:spPr>
      </p:pic>
      <p:pic>
        <p:nvPicPr>
          <p:cNvPr id="469" name="Google Shape;469;p30"/>
          <p:cNvPicPr preferRelativeResize="0"/>
          <p:nvPr/>
        </p:nvPicPr>
        <p:blipFill rotWithShape="1">
          <a:blip r:embed="rId5">
            <a:alphaModFix/>
          </a:blip>
          <a:srcRect/>
          <a:stretch/>
        </p:blipFill>
        <p:spPr>
          <a:xfrm>
            <a:off x="466355" y="4833511"/>
            <a:ext cx="6118642" cy="1948019"/>
          </a:xfrm>
          <a:prstGeom prst="rect">
            <a:avLst/>
          </a:prstGeom>
          <a:noFill/>
          <a:ln>
            <a:noFill/>
          </a:ln>
        </p:spPr>
      </p:pic>
      <p:pic>
        <p:nvPicPr>
          <p:cNvPr id="470" name="Google Shape;470;p30"/>
          <p:cNvPicPr preferRelativeResize="0"/>
          <p:nvPr/>
        </p:nvPicPr>
        <p:blipFill rotWithShape="1">
          <a:blip r:embed="rId6">
            <a:alphaModFix/>
          </a:blip>
          <a:srcRect/>
          <a:stretch/>
        </p:blipFill>
        <p:spPr>
          <a:xfrm>
            <a:off x="6584997" y="1597691"/>
            <a:ext cx="4584197" cy="4635076"/>
          </a:xfrm>
          <a:prstGeom prst="rect">
            <a:avLst/>
          </a:prstGeom>
          <a:noFill/>
          <a:ln>
            <a:noFill/>
          </a:ln>
        </p:spPr>
      </p:pic>
      <p:sp>
        <p:nvSpPr>
          <p:cNvPr id="471" name="Google Shape;471;p30"/>
          <p:cNvSpPr txBox="1"/>
          <p:nvPr/>
        </p:nvSpPr>
        <p:spPr>
          <a:xfrm>
            <a:off x="7198161" y="1227490"/>
            <a:ext cx="360996" cy="379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64" b="0" i="0" u="none" strike="noStrike" cap="none">
                <a:solidFill>
                  <a:srgbClr val="000000"/>
                </a:solidFill>
                <a:latin typeface="Questrial"/>
                <a:ea typeface="Questrial"/>
                <a:cs typeface="Questrial"/>
                <a:sym typeface="Questrial"/>
              </a:rPr>
              <a:t>A</a:t>
            </a:r>
            <a:endParaRPr/>
          </a:p>
        </p:txBody>
      </p:sp>
      <p:sp>
        <p:nvSpPr>
          <p:cNvPr id="472" name="Google Shape;472;p30"/>
          <p:cNvSpPr txBox="1"/>
          <p:nvPr/>
        </p:nvSpPr>
        <p:spPr>
          <a:xfrm>
            <a:off x="9722052" y="1647689"/>
            <a:ext cx="322524" cy="379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64" b="0" i="0" u="none" strike="noStrike" cap="none">
                <a:solidFill>
                  <a:srgbClr val="000000"/>
                </a:solidFill>
                <a:latin typeface="Questrial"/>
                <a:ea typeface="Questrial"/>
                <a:cs typeface="Questrial"/>
                <a:sym typeface="Questrial"/>
              </a:rPr>
              <a:t>B</a:t>
            </a:r>
            <a:endParaRPr/>
          </a:p>
        </p:txBody>
      </p:sp>
      <p:sp>
        <p:nvSpPr>
          <p:cNvPr id="473" name="Google Shape;473;p30"/>
          <p:cNvSpPr txBox="1"/>
          <p:nvPr/>
        </p:nvSpPr>
        <p:spPr>
          <a:xfrm>
            <a:off x="7913546" y="2512343"/>
            <a:ext cx="233993" cy="379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64" b="0" i="0" u="none" strike="noStrike" cap="none">
                <a:solidFill>
                  <a:srgbClr val="000000"/>
                </a:solidFill>
                <a:latin typeface="Questrial"/>
                <a:ea typeface="Questrial"/>
                <a:cs typeface="Questrial"/>
                <a:sym typeface="Questrial"/>
              </a:rPr>
              <a:t>C</a:t>
            </a:r>
            <a:endParaRPr/>
          </a:p>
        </p:txBody>
      </p:sp>
      <p:sp>
        <p:nvSpPr>
          <p:cNvPr id="474" name="Google Shape;474;p30"/>
          <p:cNvSpPr txBox="1"/>
          <p:nvPr/>
        </p:nvSpPr>
        <p:spPr>
          <a:xfrm>
            <a:off x="7427427" y="4144064"/>
            <a:ext cx="362600" cy="379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64" b="0" i="0" u="none" strike="noStrike" cap="none">
                <a:solidFill>
                  <a:srgbClr val="000000"/>
                </a:solidFill>
                <a:latin typeface="Questrial"/>
                <a:ea typeface="Questrial"/>
                <a:cs typeface="Questrial"/>
                <a:sym typeface="Questrial"/>
              </a:rPr>
              <a:t>D</a:t>
            </a:r>
            <a:endParaRPr/>
          </a:p>
        </p:txBody>
      </p:sp>
      <p:sp>
        <p:nvSpPr>
          <p:cNvPr id="475" name="Google Shape;475;p30"/>
          <p:cNvSpPr txBox="1"/>
          <p:nvPr/>
        </p:nvSpPr>
        <p:spPr>
          <a:xfrm>
            <a:off x="9853590" y="3651571"/>
            <a:ext cx="312906" cy="379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64" b="0" i="0" u="none" strike="noStrike" cap="none">
                <a:solidFill>
                  <a:srgbClr val="000000"/>
                </a:solidFill>
                <a:latin typeface="Questrial"/>
                <a:ea typeface="Questrial"/>
                <a:cs typeface="Questrial"/>
                <a:sym typeface="Questrial"/>
              </a:rPr>
              <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par>
                                <p:cTn id="8" presetID="10" presetClass="entr" presetSubtype="0" fill="hold" nodeType="withEffect">
                                  <p:stCondLst>
                                    <p:cond delay="0"/>
                                  </p:stCondLst>
                                  <p:childTnLst>
                                    <p:set>
                                      <p:cBhvr>
                                        <p:cTn id="9" dur="1" fill="hold">
                                          <p:stCondLst>
                                            <p:cond delay="0"/>
                                          </p:stCondLst>
                                        </p:cTn>
                                        <p:tgtEl>
                                          <p:spTgt spid="468"/>
                                        </p:tgtEl>
                                        <p:attrNameLst>
                                          <p:attrName>style.visibility</p:attrName>
                                        </p:attrNameLst>
                                      </p:cBhvr>
                                      <p:to>
                                        <p:strVal val="visible"/>
                                      </p:to>
                                    </p:set>
                                    <p:animEffect transition="in" filter="fade">
                                      <p:cBhvr>
                                        <p:cTn id="10" dur="500"/>
                                        <p:tgtEl>
                                          <p:spTgt spid="468"/>
                                        </p:tgtEl>
                                      </p:cBhvr>
                                    </p:animEffect>
                                  </p:childTnLst>
                                </p:cTn>
                              </p:par>
                              <p:par>
                                <p:cTn id="11" presetID="10" presetClass="entr" presetSubtype="0" fill="hold" nodeType="withEffect">
                                  <p:stCondLst>
                                    <p:cond delay="0"/>
                                  </p:stCondLst>
                                  <p:childTnLst>
                                    <p:set>
                                      <p:cBhvr>
                                        <p:cTn id="12" dur="1" fill="hold">
                                          <p:stCondLst>
                                            <p:cond delay="0"/>
                                          </p:stCondLst>
                                        </p:cTn>
                                        <p:tgtEl>
                                          <p:spTgt spid="469"/>
                                        </p:tgtEl>
                                        <p:attrNameLst>
                                          <p:attrName>style.visibility</p:attrName>
                                        </p:attrNameLst>
                                      </p:cBhvr>
                                      <p:to>
                                        <p:strVal val="visible"/>
                                      </p:to>
                                    </p:set>
                                    <p:animEffect transition="in" filter="fade">
                                      <p:cBhvr>
                                        <p:cTn id="13" dur="500"/>
                                        <p:tgtEl>
                                          <p:spTgt spid="46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70"/>
                                        </p:tgtEl>
                                        <p:attrNameLst>
                                          <p:attrName>style.visibility</p:attrName>
                                        </p:attrNameLst>
                                      </p:cBhvr>
                                      <p:to>
                                        <p:strVal val="visible"/>
                                      </p:to>
                                    </p:set>
                                    <p:anim calcmode="lin" valueType="num">
                                      <p:cBhvr additive="base">
                                        <p:cTn id="18" dur="500"/>
                                        <p:tgtEl>
                                          <p:spTgt spid="470"/>
                                        </p:tgtEl>
                                        <p:attrNameLst>
                                          <p:attrName>ppt_w</p:attrName>
                                        </p:attrNameLst>
                                      </p:cBhvr>
                                      <p:tavLst>
                                        <p:tav tm="0">
                                          <p:val>
                                            <p:strVal val="0"/>
                                          </p:val>
                                        </p:tav>
                                        <p:tav tm="100000">
                                          <p:val>
                                            <p:strVal val="#ppt_w"/>
                                          </p:val>
                                        </p:tav>
                                      </p:tavLst>
                                    </p:anim>
                                    <p:anim calcmode="lin" valueType="num">
                                      <p:cBhvr additive="base">
                                        <p:cTn id="19" dur="500"/>
                                        <p:tgtEl>
                                          <p:spTgt spid="470"/>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471"/>
                                        </p:tgtEl>
                                        <p:attrNameLst>
                                          <p:attrName>style.visibility</p:attrName>
                                        </p:attrNameLst>
                                      </p:cBhvr>
                                      <p:to>
                                        <p:strVal val="visible"/>
                                      </p:to>
                                    </p:set>
                                    <p:anim calcmode="lin" valueType="num">
                                      <p:cBhvr additive="base">
                                        <p:cTn id="22" dur="500"/>
                                        <p:tgtEl>
                                          <p:spTgt spid="471"/>
                                        </p:tgtEl>
                                        <p:attrNameLst>
                                          <p:attrName>ppt_w</p:attrName>
                                        </p:attrNameLst>
                                      </p:cBhvr>
                                      <p:tavLst>
                                        <p:tav tm="0">
                                          <p:val>
                                            <p:strVal val="0"/>
                                          </p:val>
                                        </p:tav>
                                        <p:tav tm="100000">
                                          <p:val>
                                            <p:strVal val="#ppt_w"/>
                                          </p:val>
                                        </p:tav>
                                      </p:tavLst>
                                    </p:anim>
                                    <p:anim calcmode="lin" valueType="num">
                                      <p:cBhvr additive="base">
                                        <p:cTn id="23" dur="500"/>
                                        <p:tgtEl>
                                          <p:spTgt spid="471"/>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72"/>
                                        </p:tgtEl>
                                        <p:attrNameLst>
                                          <p:attrName>style.visibility</p:attrName>
                                        </p:attrNameLst>
                                      </p:cBhvr>
                                      <p:to>
                                        <p:strVal val="visible"/>
                                      </p:to>
                                    </p:set>
                                    <p:anim calcmode="lin" valueType="num">
                                      <p:cBhvr additive="base">
                                        <p:cTn id="26" dur="500"/>
                                        <p:tgtEl>
                                          <p:spTgt spid="472"/>
                                        </p:tgtEl>
                                        <p:attrNameLst>
                                          <p:attrName>ppt_w</p:attrName>
                                        </p:attrNameLst>
                                      </p:cBhvr>
                                      <p:tavLst>
                                        <p:tav tm="0">
                                          <p:val>
                                            <p:strVal val="0"/>
                                          </p:val>
                                        </p:tav>
                                        <p:tav tm="100000">
                                          <p:val>
                                            <p:strVal val="#ppt_w"/>
                                          </p:val>
                                        </p:tav>
                                      </p:tavLst>
                                    </p:anim>
                                    <p:anim calcmode="lin" valueType="num">
                                      <p:cBhvr additive="base">
                                        <p:cTn id="27" dur="500"/>
                                        <p:tgtEl>
                                          <p:spTgt spid="472"/>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473"/>
                                        </p:tgtEl>
                                        <p:attrNameLst>
                                          <p:attrName>style.visibility</p:attrName>
                                        </p:attrNameLst>
                                      </p:cBhvr>
                                      <p:to>
                                        <p:strVal val="visible"/>
                                      </p:to>
                                    </p:set>
                                    <p:anim calcmode="lin" valueType="num">
                                      <p:cBhvr additive="base">
                                        <p:cTn id="30" dur="500"/>
                                        <p:tgtEl>
                                          <p:spTgt spid="473"/>
                                        </p:tgtEl>
                                        <p:attrNameLst>
                                          <p:attrName>ppt_w</p:attrName>
                                        </p:attrNameLst>
                                      </p:cBhvr>
                                      <p:tavLst>
                                        <p:tav tm="0">
                                          <p:val>
                                            <p:strVal val="0"/>
                                          </p:val>
                                        </p:tav>
                                        <p:tav tm="100000">
                                          <p:val>
                                            <p:strVal val="#ppt_w"/>
                                          </p:val>
                                        </p:tav>
                                      </p:tavLst>
                                    </p:anim>
                                    <p:anim calcmode="lin" valueType="num">
                                      <p:cBhvr additive="base">
                                        <p:cTn id="31" dur="500"/>
                                        <p:tgtEl>
                                          <p:spTgt spid="473"/>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474"/>
                                        </p:tgtEl>
                                        <p:attrNameLst>
                                          <p:attrName>style.visibility</p:attrName>
                                        </p:attrNameLst>
                                      </p:cBhvr>
                                      <p:to>
                                        <p:strVal val="visible"/>
                                      </p:to>
                                    </p:set>
                                    <p:anim calcmode="lin" valueType="num">
                                      <p:cBhvr additive="base">
                                        <p:cTn id="34" dur="500"/>
                                        <p:tgtEl>
                                          <p:spTgt spid="474"/>
                                        </p:tgtEl>
                                        <p:attrNameLst>
                                          <p:attrName>ppt_w</p:attrName>
                                        </p:attrNameLst>
                                      </p:cBhvr>
                                      <p:tavLst>
                                        <p:tav tm="0">
                                          <p:val>
                                            <p:strVal val="0"/>
                                          </p:val>
                                        </p:tav>
                                        <p:tav tm="100000">
                                          <p:val>
                                            <p:strVal val="#ppt_w"/>
                                          </p:val>
                                        </p:tav>
                                      </p:tavLst>
                                    </p:anim>
                                    <p:anim calcmode="lin" valueType="num">
                                      <p:cBhvr additive="base">
                                        <p:cTn id="35" dur="500"/>
                                        <p:tgtEl>
                                          <p:spTgt spid="474"/>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475"/>
                                        </p:tgtEl>
                                        <p:attrNameLst>
                                          <p:attrName>style.visibility</p:attrName>
                                        </p:attrNameLst>
                                      </p:cBhvr>
                                      <p:to>
                                        <p:strVal val="visible"/>
                                      </p:to>
                                    </p:set>
                                    <p:anim calcmode="lin" valueType="num">
                                      <p:cBhvr additive="base">
                                        <p:cTn id="38" dur="500"/>
                                        <p:tgtEl>
                                          <p:spTgt spid="475"/>
                                        </p:tgtEl>
                                        <p:attrNameLst>
                                          <p:attrName>ppt_w</p:attrName>
                                        </p:attrNameLst>
                                      </p:cBhvr>
                                      <p:tavLst>
                                        <p:tav tm="0">
                                          <p:val>
                                            <p:strVal val="0"/>
                                          </p:val>
                                        </p:tav>
                                        <p:tav tm="100000">
                                          <p:val>
                                            <p:strVal val="#ppt_w"/>
                                          </p:val>
                                        </p:tav>
                                      </p:tavLst>
                                    </p:anim>
                                    <p:anim calcmode="lin" valueType="num">
                                      <p:cBhvr additive="base">
                                        <p:cTn id="39" dur="500"/>
                                        <p:tgtEl>
                                          <p:spTgt spid="4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79"/>
        <p:cNvGrpSpPr/>
        <p:nvPr/>
      </p:nvGrpSpPr>
      <p:grpSpPr>
        <a:xfrm>
          <a:off x="0" y="0"/>
          <a:ext cx="0" cy="0"/>
          <a:chOff x="0" y="0"/>
          <a:chExt cx="0" cy="0"/>
        </a:xfrm>
      </p:grpSpPr>
      <p:pic>
        <p:nvPicPr>
          <p:cNvPr id="480" name="Google Shape;480;p31"/>
          <p:cNvPicPr preferRelativeResize="0"/>
          <p:nvPr/>
        </p:nvPicPr>
        <p:blipFill rotWithShape="1">
          <a:blip r:embed="rId3">
            <a:alphaModFix/>
          </a:blip>
          <a:srcRect/>
          <a:stretch/>
        </p:blipFill>
        <p:spPr>
          <a:xfrm>
            <a:off x="1066800" y="953898"/>
            <a:ext cx="10336123" cy="3300975"/>
          </a:xfrm>
          <a:prstGeom prst="rect">
            <a:avLst/>
          </a:prstGeom>
          <a:noFill/>
          <a:ln>
            <a:noFill/>
          </a:ln>
        </p:spPr>
      </p:pic>
      <p:sp>
        <p:nvSpPr>
          <p:cNvPr id="481" name="Google Shape;481;p31"/>
          <p:cNvSpPr/>
          <p:nvPr/>
        </p:nvSpPr>
        <p:spPr>
          <a:xfrm>
            <a:off x="2601237" y="4468319"/>
            <a:ext cx="2215141" cy="2089328"/>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Đánh đập</a:t>
            </a:r>
            <a:endParaRPr/>
          </a:p>
        </p:txBody>
      </p:sp>
      <p:sp>
        <p:nvSpPr>
          <p:cNvPr id="482" name="Google Shape;482;p31"/>
          <p:cNvSpPr/>
          <p:nvPr/>
        </p:nvSpPr>
        <p:spPr>
          <a:xfrm>
            <a:off x="7806337" y="4294247"/>
            <a:ext cx="2413800" cy="2146982"/>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Lăng mạ, xúc phạm</a:t>
            </a:r>
            <a:endParaRPr/>
          </a:p>
        </p:txBody>
      </p:sp>
      <p:sp>
        <p:nvSpPr>
          <p:cNvPr id="483" name="Google Shape;483;p31"/>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1:Nhận biết hành vi xâm hại trẻ 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fade">
                                      <p:cBhvr>
                                        <p:cTn id="12" dur="500"/>
                                        <p:tgtEl>
                                          <p:spTgt spid="4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2"/>
                                        </p:tgtEl>
                                        <p:attrNameLst>
                                          <p:attrName>style.visibility</p:attrName>
                                        </p:attrNameLst>
                                      </p:cBhvr>
                                      <p:to>
                                        <p:strVal val="visible"/>
                                      </p:to>
                                    </p:set>
                                    <p:animEffect transition="in" filter="fade">
                                      <p:cBhvr>
                                        <p:cTn id="17"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87"/>
        <p:cNvGrpSpPr/>
        <p:nvPr/>
      </p:nvGrpSpPr>
      <p:grpSpPr>
        <a:xfrm>
          <a:off x="0" y="0"/>
          <a:ext cx="0" cy="0"/>
          <a:chOff x="0" y="0"/>
          <a:chExt cx="0" cy="0"/>
        </a:xfrm>
      </p:grpSpPr>
      <p:pic>
        <p:nvPicPr>
          <p:cNvPr id="488" name="Google Shape;488;p32"/>
          <p:cNvPicPr preferRelativeResize="0"/>
          <p:nvPr/>
        </p:nvPicPr>
        <p:blipFill rotWithShape="1">
          <a:blip r:embed="rId3">
            <a:alphaModFix/>
          </a:blip>
          <a:srcRect/>
          <a:stretch/>
        </p:blipFill>
        <p:spPr>
          <a:xfrm>
            <a:off x="603159" y="748907"/>
            <a:ext cx="11195451" cy="3568609"/>
          </a:xfrm>
          <a:prstGeom prst="rect">
            <a:avLst/>
          </a:prstGeom>
          <a:noFill/>
          <a:ln>
            <a:noFill/>
          </a:ln>
        </p:spPr>
      </p:pic>
      <p:sp>
        <p:nvSpPr>
          <p:cNvPr id="489" name="Google Shape;489;p32"/>
          <p:cNvSpPr/>
          <p:nvPr/>
        </p:nvSpPr>
        <p:spPr>
          <a:xfrm>
            <a:off x="1718826" y="4462239"/>
            <a:ext cx="2442608" cy="2101488"/>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Lạm dụng sức lao động</a:t>
            </a:r>
            <a:endParaRPr/>
          </a:p>
        </p:txBody>
      </p:sp>
      <p:sp>
        <p:nvSpPr>
          <p:cNvPr id="490" name="Google Shape;490;p32"/>
          <p:cNvSpPr/>
          <p:nvPr/>
        </p:nvSpPr>
        <p:spPr>
          <a:xfrm>
            <a:off x="7568990" y="4196481"/>
            <a:ext cx="2818134" cy="2602523"/>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Đụng chạm thân thể ở vùng mặc đồ bơi</a:t>
            </a:r>
            <a:endParaRPr/>
          </a:p>
        </p:txBody>
      </p:sp>
      <p:sp>
        <p:nvSpPr>
          <p:cNvPr id="491" name="Google Shape;491;p32"/>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1:Nhận biết hành vi xâm hại trẻ 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gtEl>
                                        <p:attrNameLst>
                                          <p:attrName>style.visibility</p:attrName>
                                        </p:attrNameLst>
                                      </p:cBhvr>
                                      <p:to>
                                        <p:strVal val="visible"/>
                                      </p:to>
                                    </p:set>
                                    <p:animEffect transition="in" filter="fade">
                                      <p:cBhvr>
                                        <p:cTn id="12" dur="500"/>
                                        <p:tgtEl>
                                          <p:spTgt spid="4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0"/>
                                        </p:tgtEl>
                                        <p:attrNameLst>
                                          <p:attrName>style.visibility</p:attrName>
                                        </p:attrNameLst>
                                      </p:cBhvr>
                                      <p:to>
                                        <p:strVal val="visible"/>
                                      </p:to>
                                    </p:set>
                                    <p:animEffect transition="in" filter="fade">
                                      <p:cBhvr>
                                        <p:cTn id="17"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95"/>
        <p:cNvGrpSpPr/>
        <p:nvPr/>
      </p:nvGrpSpPr>
      <p:grpSpPr>
        <a:xfrm>
          <a:off x="0" y="0"/>
          <a:ext cx="0" cy="0"/>
          <a:chOff x="0" y="0"/>
          <a:chExt cx="0" cy="0"/>
        </a:xfrm>
      </p:grpSpPr>
      <p:pic>
        <p:nvPicPr>
          <p:cNvPr id="496" name="Google Shape;496;p33"/>
          <p:cNvPicPr preferRelativeResize="0"/>
          <p:nvPr/>
        </p:nvPicPr>
        <p:blipFill rotWithShape="1">
          <a:blip r:embed="rId3">
            <a:alphaModFix/>
          </a:blip>
          <a:srcRect/>
          <a:stretch/>
        </p:blipFill>
        <p:spPr>
          <a:xfrm>
            <a:off x="325561" y="729128"/>
            <a:ext cx="11172447" cy="3557021"/>
          </a:xfrm>
          <a:prstGeom prst="rect">
            <a:avLst/>
          </a:prstGeom>
          <a:noFill/>
          <a:ln>
            <a:noFill/>
          </a:ln>
        </p:spPr>
      </p:pic>
      <p:sp>
        <p:nvSpPr>
          <p:cNvPr id="497" name="Google Shape;497;p33"/>
          <p:cNvSpPr/>
          <p:nvPr/>
        </p:nvSpPr>
        <p:spPr>
          <a:xfrm>
            <a:off x="2047680" y="4470612"/>
            <a:ext cx="2219519" cy="2015569"/>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Bỏ rơi, bỏ mặt</a:t>
            </a:r>
            <a:endParaRPr/>
          </a:p>
        </p:txBody>
      </p:sp>
      <p:sp>
        <p:nvSpPr>
          <p:cNvPr id="498" name="Google Shape;498;p33"/>
          <p:cNvSpPr/>
          <p:nvPr/>
        </p:nvSpPr>
        <p:spPr>
          <a:xfrm>
            <a:off x="7742241" y="4234032"/>
            <a:ext cx="2818134" cy="2602523"/>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Đụng chạm thân thể ở vùng mặc đồ bơi</a:t>
            </a:r>
            <a:endParaRPr/>
          </a:p>
        </p:txBody>
      </p:sp>
      <p:sp>
        <p:nvSpPr>
          <p:cNvPr id="499" name="Google Shape;499;p33"/>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1:Nhận biết hành vi xâm hại trẻ 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1000"/>
                                        <p:tgtEl>
                                          <p:spTgt spid="4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500"/>
                                        <p:tgtEl>
                                          <p:spTgt spid="4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
                                        </p:tgtEl>
                                        <p:attrNameLst>
                                          <p:attrName>style.visibility</p:attrName>
                                        </p:attrNameLst>
                                      </p:cBhvr>
                                      <p:to>
                                        <p:strVal val="visible"/>
                                      </p:to>
                                    </p:set>
                                    <p:animEffect transition="in" filter="fade">
                                      <p:cBhvr>
                                        <p:cTn id="17"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03"/>
        <p:cNvGrpSpPr/>
        <p:nvPr/>
      </p:nvGrpSpPr>
      <p:grpSpPr>
        <a:xfrm>
          <a:off x="0" y="0"/>
          <a:ext cx="0" cy="0"/>
          <a:chOff x="0" y="0"/>
          <a:chExt cx="0" cy="0"/>
        </a:xfrm>
      </p:grpSpPr>
      <p:pic>
        <p:nvPicPr>
          <p:cNvPr id="504" name="Google Shape;504;p34" descr="Two cute kids talking to each other cartoon Vector Image"/>
          <p:cNvPicPr preferRelativeResize="0"/>
          <p:nvPr/>
        </p:nvPicPr>
        <p:blipFill rotWithShape="1">
          <a:blip r:embed="rId3">
            <a:alphaModFix/>
          </a:blip>
          <a:srcRect r="49987" b="11008"/>
          <a:stretch/>
        </p:blipFill>
        <p:spPr>
          <a:xfrm flipH="1">
            <a:off x="6419357" y="2807744"/>
            <a:ext cx="1875391" cy="3633094"/>
          </a:xfrm>
          <a:prstGeom prst="rect">
            <a:avLst/>
          </a:prstGeom>
          <a:noFill/>
          <a:ln>
            <a:noFill/>
          </a:ln>
        </p:spPr>
      </p:pic>
      <p:sp>
        <p:nvSpPr>
          <p:cNvPr id="505" name="Google Shape;505;p34"/>
          <p:cNvSpPr/>
          <p:nvPr/>
        </p:nvSpPr>
        <p:spPr>
          <a:xfrm>
            <a:off x="2453640" y="1089202"/>
            <a:ext cx="4134017" cy="2126438"/>
          </a:xfrm>
          <a:prstGeom prst="wedgeEllipseCallout">
            <a:avLst>
              <a:gd name="adj1" fmla="val 40307"/>
              <a:gd name="adj2" fmla="val 59535"/>
            </a:avLst>
          </a:prstGeom>
          <a:solidFill>
            <a:schemeClr val="accent1">
              <a:alpha val="49803"/>
            </a:schemeClr>
          </a:solidFill>
          <a:ln>
            <a:noFill/>
          </a:ln>
        </p:spPr>
        <p:txBody>
          <a:bodyPr spcFirstLastPara="1" wrap="square" lIns="91425" tIns="45700" rIns="91425" bIns="45700" anchor="ctr" anchorCtr="0">
            <a:noAutofit/>
          </a:bodyPr>
          <a:lstStyle/>
          <a:p>
            <a:pPr marL="158750" marR="0" lvl="0" indent="0" algn="ctr" rtl="0">
              <a:lnSpc>
                <a:spcPct val="100000"/>
              </a:lnSpc>
              <a:spcBef>
                <a:spcPts val="0"/>
              </a:spcBef>
              <a:spcAft>
                <a:spcPts val="0"/>
              </a:spcAft>
              <a:buNone/>
            </a:pPr>
            <a:r>
              <a:rPr lang="en-US" sz="2400" b="0" i="0" u="none" strike="noStrike" cap="none">
                <a:solidFill>
                  <a:srgbClr val="131B18"/>
                </a:solidFill>
                <a:latin typeface="Questrial"/>
                <a:ea typeface="Questrial"/>
                <a:cs typeface="Questrial"/>
                <a:sym typeface="Questrial"/>
              </a:rPr>
              <a:t>Chia sẻ những hành vi xâm hại trẻ em mà em biết.</a:t>
            </a:r>
            <a:endParaRPr/>
          </a:p>
        </p:txBody>
      </p:sp>
      <p:sp>
        <p:nvSpPr>
          <p:cNvPr id="506" name="Google Shape;506;p34"/>
          <p:cNvSpPr/>
          <p:nvPr/>
        </p:nvSpPr>
        <p:spPr>
          <a:xfrm rot="-6174961">
            <a:off x="10796876" y="143774"/>
            <a:ext cx="1228891" cy="1172281"/>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07" name="Google Shape;507;p34"/>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 Nhận biết hành vi xâm hại trẻ 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500"/>
                                        <p:tgtEl>
                                          <p:spTgt spid="5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5"/>
                                        </p:tgtEl>
                                        <p:attrNameLst>
                                          <p:attrName>style.visibility</p:attrName>
                                        </p:attrNameLst>
                                      </p:cBhvr>
                                      <p:to>
                                        <p:strVal val="visible"/>
                                      </p:to>
                                    </p:set>
                                    <p:animEffect transition="in" filter="fade">
                                      <p:cBhvr>
                                        <p:cTn id="11"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11"/>
        <p:cNvGrpSpPr/>
        <p:nvPr/>
      </p:nvGrpSpPr>
      <p:grpSpPr>
        <a:xfrm>
          <a:off x="0" y="0"/>
          <a:ext cx="0" cy="0"/>
          <a:chOff x="0" y="0"/>
          <a:chExt cx="0" cy="0"/>
        </a:xfrm>
      </p:grpSpPr>
      <p:pic>
        <p:nvPicPr>
          <p:cNvPr id="512" name="Google Shape;512;p35" descr="Tháng hành động vì trẻ em 01/6/2017 – 30/6/2017"/>
          <p:cNvPicPr preferRelativeResize="0"/>
          <p:nvPr/>
        </p:nvPicPr>
        <p:blipFill rotWithShape="1">
          <a:blip r:embed="rId3">
            <a:alphaModFix/>
          </a:blip>
          <a:srcRect t="12320" b="45780"/>
          <a:stretch/>
        </p:blipFill>
        <p:spPr>
          <a:xfrm>
            <a:off x="1162373" y="1349958"/>
            <a:ext cx="9000118" cy="4861367"/>
          </a:xfrm>
          <a:prstGeom prst="rect">
            <a:avLst/>
          </a:prstGeom>
          <a:noFill/>
          <a:ln>
            <a:noFill/>
          </a:ln>
        </p:spPr>
      </p:pic>
      <p:sp>
        <p:nvSpPr>
          <p:cNvPr id="513" name="Google Shape;513;p35"/>
          <p:cNvSpPr txBox="1"/>
          <p:nvPr/>
        </p:nvSpPr>
        <p:spPr>
          <a:xfrm>
            <a:off x="0" y="21445"/>
            <a:ext cx="1092396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Hoạt động 1: Nhận biết hành vi xâm hại trẻ em</a:t>
            </a:r>
            <a:endParaRPr/>
          </a:p>
        </p:txBody>
      </p:sp>
      <p:sp>
        <p:nvSpPr>
          <p:cNvPr id="514" name="Google Shape;514;p35"/>
          <p:cNvSpPr txBox="1"/>
          <p:nvPr/>
        </p:nvSpPr>
        <p:spPr>
          <a:xfrm>
            <a:off x="3240913" y="826738"/>
            <a:ext cx="505138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0000"/>
                </a:solidFill>
                <a:latin typeface="Questrial"/>
                <a:ea typeface="Questrial"/>
                <a:cs typeface="Questrial"/>
                <a:sym typeface="Questrial"/>
              </a:rPr>
              <a:t>Các hành vi xâm hại trẻ em</a:t>
            </a:r>
            <a:endParaRPr/>
          </a:p>
        </p:txBody>
      </p:sp>
      <p:sp>
        <p:nvSpPr>
          <p:cNvPr id="515" name="Google Shape;515;p35"/>
          <p:cNvSpPr/>
          <p:nvPr/>
        </p:nvSpPr>
        <p:spPr>
          <a:xfrm rot="-6174961">
            <a:off x="94207" y="5144038"/>
            <a:ext cx="1228891" cy="1172281"/>
          </a:xfrm>
          <a:custGeom>
            <a:avLst/>
            <a:gdLst/>
            <a:ahLst/>
            <a:cxnLst/>
            <a:rect l="l" t="t" r="r" b="b"/>
            <a:pathLst>
              <a:path w="39096" h="37295" extrusionOk="0">
                <a:moveTo>
                  <a:pt x="28021" y="37294"/>
                </a:moveTo>
                <a:lnTo>
                  <a:pt x="26186" y="37294"/>
                </a:lnTo>
                <a:cubicBezTo>
                  <a:pt x="25285" y="37227"/>
                  <a:pt x="24685" y="36727"/>
                  <a:pt x="24184" y="35960"/>
                </a:cubicBezTo>
                <a:cubicBezTo>
                  <a:pt x="22750" y="33658"/>
                  <a:pt x="21149" y="31490"/>
                  <a:pt x="19648" y="29222"/>
                </a:cubicBezTo>
                <a:cubicBezTo>
                  <a:pt x="18814" y="28021"/>
                  <a:pt x="17847" y="27454"/>
                  <a:pt x="16446" y="28221"/>
                </a:cubicBezTo>
                <a:cubicBezTo>
                  <a:pt x="15778" y="28621"/>
                  <a:pt x="14978" y="28821"/>
                  <a:pt x="14244" y="29055"/>
                </a:cubicBezTo>
                <a:cubicBezTo>
                  <a:pt x="12910" y="29522"/>
                  <a:pt x="11575" y="30056"/>
                  <a:pt x="10241" y="30356"/>
                </a:cubicBezTo>
                <a:cubicBezTo>
                  <a:pt x="8640" y="30723"/>
                  <a:pt x="7106" y="31223"/>
                  <a:pt x="5671" y="32124"/>
                </a:cubicBezTo>
                <a:cubicBezTo>
                  <a:pt x="5171" y="32391"/>
                  <a:pt x="4637" y="32657"/>
                  <a:pt x="4103" y="32724"/>
                </a:cubicBezTo>
                <a:cubicBezTo>
                  <a:pt x="3670" y="32824"/>
                  <a:pt x="3103" y="32724"/>
                  <a:pt x="2836" y="32457"/>
                </a:cubicBezTo>
                <a:cubicBezTo>
                  <a:pt x="2502" y="32024"/>
                  <a:pt x="2569" y="31457"/>
                  <a:pt x="2936" y="30890"/>
                </a:cubicBezTo>
                <a:cubicBezTo>
                  <a:pt x="3603" y="29822"/>
                  <a:pt x="4270" y="28721"/>
                  <a:pt x="4804" y="27554"/>
                </a:cubicBezTo>
                <a:cubicBezTo>
                  <a:pt x="6305" y="24452"/>
                  <a:pt x="7739" y="21316"/>
                  <a:pt x="9240" y="18180"/>
                </a:cubicBezTo>
                <a:cubicBezTo>
                  <a:pt x="9674" y="17180"/>
                  <a:pt x="9674" y="16212"/>
                  <a:pt x="8974" y="15545"/>
                </a:cubicBezTo>
                <a:cubicBezTo>
                  <a:pt x="7406" y="14111"/>
                  <a:pt x="6438" y="12143"/>
                  <a:pt x="5238" y="10375"/>
                </a:cubicBezTo>
                <a:cubicBezTo>
                  <a:pt x="4270" y="8974"/>
                  <a:pt x="3136" y="7640"/>
                  <a:pt x="2169" y="6205"/>
                </a:cubicBezTo>
                <a:cubicBezTo>
                  <a:pt x="1435" y="5138"/>
                  <a:pt x="834" y="3970"/>
                  <a:pt x="1" y="2536"/>
                </a:cubicBezTo>
                <a:cubicBezTo>
                  <a:pt x="568" y="2036"/>
                  <a:pt x="968" y="1669"/>
                  <a:pt x="1335" y="1335"/>
                </a:cubicBezTo>
                <a:cubicBezTo>
                  <a:pt x="3837" y="2469"/>
                  <a:pt x="6338" y="3236"/>
                  <a:pt x="8473" y="4637"/>
                </a:cubicBezTo>
                <a:cubicBezTo>
                  <a:pt x="10675" y="6038"/>
                  <a:pt x="13277" y="6138"/>
                  <a:pt x="15412" y="7873"/>
                </a:cubicBezTo>
                <a:cubicBezTo>
                  <a:pt x="15812" y="7373"/>
                  <a:pt x="16179" y="7006"/>
                  <a:pt x="16479" y="6539"/>
                </a:cubicBezTo>
                <a:cubicBezTo>
                  <a:pt x="17446" y="5004"/>
                  <a:pt x="18414" y="3437"/>
                  <a:pt x="19314" y="1869"/>
                </a:cubicBezTo>
                <a:cubicBezTo>
                  <a:pt x="19981" y="701"/>
                  <a:pt x="20815" y="1"/>
                  <a:pt x="22417" y="368"/>
                </a:cubicBezTo>
                <a:cubicBezTo>
                  <a:pt x="22583" y="1102"/>
                  <a:pt x="22850" y="1935"/>
                  <a:pt x="23017" y="2803"/>
                </a:cubicBezTo>
                <a:cubicBezTo>
                  <a:pt x="23517" y="5505"/>
                  <a:pt x="24018" y="8273"/>
                  <a:pt x="24485" y="10975"/>
                </a:cubicBezTo>
                <a:cubicBezTo>
                  <a:pt x="24618" y="11642"/>
                  <a:pt x="24952" y="12109"/>
                  <a:pt x="25519" y="12310"/>
                </a:cubicBezTo>
                <a:cubicBezTo>
                  <a:pt x="27287" y="12977"/>
                  <a:pt x="29088" y="13644"/>
                  <a:pt x="30823" y="14311"/>
                </a:cubicBezTo>
                <a:cubicBezTo>
                  <a:pt x="33491" y="15378"/>
                  <a:pt x="36126" y="16479"/>
                  <a:pt x="39095" y="17680"/>
                </a:cubicBezTo>
                <a:cubicBezTo>
                  <a:pt x="37828" y="18848"/>
                  <a:pt x="36827" y="19982"/>
                  <a:pt x="35426" y="20382"/>
                </a:cubicBezTo>
                <a:cubicBezTo>
                  <a:pt x="33591" y="20982"/>
                  <a:pt x="31690" y="21449"/>
                  <a:pt x="30189" y="22850"/>
                </a:cubicBezTo>
                <a:cubicBezTo>
                  <a:pt x="29522" y="23484"/>
                  <a:pt x="28521" y="23684"/>
                  <a:pt x="27654" y="24118"/>
                </a:cubicBezTo>
                <a:cubicBezTo>
                  <a:pt x="26419" y="24718"/>
                  <a:pt x="26253" y="24985"/>
                  <a:pt x="26486" y="26486"/>
                </a:cubicBezTo>
                <a:cubicBezTo>
                  <a:pt x="26986" y="29855"/>
                  <a:pt x="27520" y="33191"/>
                  <a:pt x="28087" y="36560"/>
                </a:cubicBezTo>
                <a:cubicBezTo>
                  <a:pt x="28021" y="36694"/>
                  <a:pt x="28021" y="36860"/>
                  <a:pt x="28021" y="37294"/>
                </a:cubicBezTo>
                <a:close/>
                <a:moveTo>
                  <a:pt x="19014" y="13310"/>
                </a:moveTo>
                <a:cubicBezTo>
                  <a:pt x="19081" y="14978"/>
                  <a:pt x="20482" y="18514"/>
                  <a:pt x="21783" y="20048"/>
                </a:cubicBezTo>
                <a:cubicBezTo>
                  <a:pt x="21483" y="17447"/>
                  <a:pt x="20315" y="14545"/>
                  <a:pt x="19014" y="13310"/>
                </a:cubicBezTo>
                <a:close/>
                <a:moveTo>
                  <a:pt x="17813" y="16279"/>
                </a:moveTo>
                <a:cubicBezTo>
                  <a:pt x="17747" y="18614"/>
                  <a:pt x="19514" y="21950"/>
                  <a:pt x="21249" y="22850"/>
                </a:cubicBezTo>
                <a:cubicBezTo>
                  <a:pt x="20248" y="20549"/>
                  <a:pt x="19281" y="18447"/>
                  <a:pt x="17813" y="16279"/>
                </a:cubicBezTo>
                <a:close/>
                <a:moveTo>
                  <a:pt x="10508" y="14811"/>
                </a:moveTo>
                <a:cubicBezTo>
                  <a:pt x="9741" y="12877"/>
                  <a:pt x="8607" y="11175"/>
                  <a:pt x="7139" y="9808"/>
                </a:cubicBezTo>
                <a:cubicBezTo>
                  <a:pt x="7806" y="11809"/>
                  <a:pt x="8974" y="13444"/>
                  <a:pt x="10508" y="14811"/>
                </a:cubicBezTo>
                <a:close/>
                <a:moveTo>
                  <a:pt x="17280" y="26887"/>
                </a:moveTo>
                <a:cubicBezTo>
                  <a:pt x="16579" y="25386"/>
                  <a:pt x="16079" y="24151"/>
                  <a:pt x="14911" y="23284"/>
                </a:cubicBezTo>
                <a:cubicBezTo>
                  <a:pt x="14811" y="24452"/>
                  <a:pt x="15445" y="26353"/>
                  <a:pt x="16112" y="26820"/>
                </a:cubicBezTo>
                <a:cubicBezTo>
                  <a:pt x="16346" y="26987"/>
                  <a:pt x="16746" y="26887"/>
                  <a:pt x="17280" y="26887"/>
                </a:cubicBezTo>
                <a:close/>
                <a:moveTo>
                  <a:pt x="11942" y="21383"/>
                </a:moveTo>
                <a:cubicBezTo>
                  <a:pt x="12076" y="21316"/>
                  <a:pt x="12143" y="21216"/>
                  <a:pt x="12276" y="21116"/>
                </a:cubicBezTo>
                <a:cubicBezTo>
                  <a:pt x="12343" y="20015"/>
                  <a:pt x="11809" y="19315"/>
                  <a:pt x="10975" y="18714"/>
                </a:cubicBezTo>
                <a:cubicBezTo>
                  <a:pt x="10241" y="19548"/>
                  <a:pt x="10174" y="19548"/>
                  <a:pt x="10608" y="20048"/>
                </a:cubicBezTo>
                <a:cubicBezTo>
                  <a:pt x="11008" y="20549"/>
                  <a:pt x="11475" y="20982"/>
                  <a:pt x="11942" y="21383"/>
                </a:cubicBezTo>
                <a:close/>
                <a:moveTo>
                  <a:pt x="29121" y="17347"/>
                </a:moveTo>
                <a:cubicBezTo>
                  <a:pt x="28955" y="17447"/>
                  <a:pt x="28788" y="17513"/>
                  <a:pt x="28588" y="17613"/>
                </a:cubicBezTo>
                <a:cubicBezTo>
                  <a:pt x="28788" y="18314"/>
                  <a:pt x="28955" y="19048"/>
                  <a:pt x="29188" y="19782"/>
                </a:cubicBezTo>
                <a:cubicBezTo>
                  <a:pt x="29288" y="19982"/>
                  <a:pt x="29655" y="20048"/>
                  <a:pt x="29922" y="20182"/>
                </a:cubicBezTo>
                <a:cubicBezTo>
                  <a:pt x="29989" y="19882"/>
                  <a:pt x="30189" y="19548"/>
                  <a:pt x="30122" y="19348"/>
                </a:cubicBezTo>
                <a:cubicBezTo>
                  <a:pt x="29822" y="18647"/>
                  <a:pt x="29455" y="18014"/>
                  <a:pt x="29121" y="17347"/>
                </a:cubicBezTo>
                <a:close/>
                <a:moveTo>
                  <a:pt x="26486" y="22517"/>
                </a:moveTo>
                <a:cubicBezTo>
                  <a:pt x="27120" y="21349"/>
                  <a:pt x="26286" y="20482"/>
                  <a:pt x="25852" y="19515"/>
                </a:cubicBezTo>
                <a:cubicBezTo>
                  <a:pt x="25919" y="20515"/>
                  <a:pt x="25519" y="21650"/>
                  <a:pt x="26486" y="22517"/>
                </a:cubicBezTo>
                <a:close/>
                <a:moveTo>
                  <a:pt x="24318" y="31190"/>
                </a:moveTo>
                <a:cubicBezTo>
                  <a:pt x="24451" y="31123"/>
                  <a:pt x="24585" y="31056"/>
                  <a:pt x="24685" y="30990"/>
                </a:cubicBezTo>
                <a:cubicBezTo>
                  <a:pt x="24518" y="30389"/>
                  <a:pt x="24418" y="29789"/>
                  <a:pt x="24184" y="29188"/>
                </a:cubicBezTo>
                <a:cubicBezTo>
                  <a:pt x="24151" y="29055"/>
                  <a:pt x="23784" y="28955"/>
                  <a:pt x="23684" y="29022"/>
                </a:cubicBezTo>
                <a:cubicBezTo>
                  <a:pt x="23517" y="29155"/>
                  <a:pt x="23317" y="29522"/>
                  <a:pt x="23351" y="29655"/>
                </a:cubicBezTo>
                <a:cubicBezTo>
                  <a:pt x="23651" y="30189"/>
                  <a:pt x="23984" y="30689"/>
                  <a:pt x="24318" y="31190"/>
                </a:cubicBezTo>
                <a:close/>
                <a:moveTo>
                  <a:pt x="10508" y="26520"/>
                </a:moveTo>
                <a:cubicBezTo>
                  <a:pt x="10408" y="26553"/>
                  <a:pt x="10308" y="26620"/>
                  <a:pt x="10174" y="26687"/>
                </a:cubicBezTo>
                <a:cubicBezTo>
                  <a:pt x="10275" y="27287"/>
                  <a:pt x="10308" y="27854"/>
                  <a:pt x="10475" y="28388"/>
                </a:cubicBezTo>
                <a:cubicBezTo>
                  <a:pt x="10541" y="28621"/>
                  <a:pt x="10942" y="28688"/>
                  <a:pt x="11142" y="28855"/>
                </a:cubicBezTo>
                <a:cubicBezTo>
                  <a:pt x="11242" y="28555"/>
                  <a:pt x="11475" y="28221"/>
                  <a:pt x="11409" y="28021"/>
                </a:cubicBezTo>
                <a:cubicBezTo>
                  <a:pt x="11175" y="27487"/>
                  <a:pt x="10808" y="26987"/>
                  <a:pt x="10508" y="26520"/>
                </a:cubicBezTo>
                <a:close/>
                <a:moveTo>
                  <a:pt x="7406" y="27487"/>
                </a:moveTo>
                <a:cubicBezTo>
                  <a:pt x="7339" y="26220"/>
                  <a:pt x="7139" y="25686"/>
                  <a:pt x="6672" y="25686"/>
                </a:cubicBezTo>
                <a:cubicBezTo>
                  <a:pt x="6505" y="25686"/>
                  <a:pt x="6272" y="25886"/>
                  <a:pt x="6272" y="26053"/>
                </a:cubicBezTo>
                <a:cubicBezTo>
                  <a:pt x="6238" y="26820"/>
                  <a:pt x="6572" y="27320"/>
                  <a:pt x="7272" y="27520"/>
                </a:cubicBezTo>
                <a:cubicBezTo>
                  <a:pt x="7272" y="27520"/>
                  <a:pt x="7339" y="27487"/>
                  <a:pt x="7406" y="27487"/>
                </a:cubicBezTo>
                <a:close/>
                <a:moveTo>
                  <a:pt x="25152" y="15445"/>
                </a:moveTo>
                <a:cubicBezTo>
                  <a:pt x="26186" y="13877"/>
                  <a:pt x="26186" y="13877"/>
                  <a:pt x="24818" y="13544"/>
                </a:cubicBezTo>
                <a:cubicBezTo>
                  <a:pt x="24918" y="14144"/>
                  <a:pt x="24985" y="14611"/>
                  <a:pt x="25152" y="15445"/>
                </a:cubicBezTo>
                <a:close/>
                <a:moveTo>
                  <a:pt x="10842" y="9874"/>
                </a:moveTo>
                <a:cubicBezTo>
                  <a:pt x="10174" y="9107"/>
                  <a:pt x="9674" y="8540"/>
                  <a:pt x="9240" y="8006"/>
                </a:cubicBezTo>
                <a:cubicBezTo>
                  <a:pt x="9140" y="8073"/>
                  <a:pt x="9074" y="8173"/>
                  <a:pt x="8974" y="8307"/>
                </a:cubicBezTo>
                <a:cubicBezTo>
                  <a:pt x="9607" y="8640"/>
                  <a:pt x="9274" y="10041"/>
                  <a:pt x="10842" y="9874"/>
                </a:cubicBezTo>
                <a:close/>
                <a:moveTo>
                  <a:pt x="9974" y="23351"/>
                </a:moveTo>
                <a:cubicBezTo>
                  <a:pt x="9941" y="21716"/>
                  <a:pt x="9941" y="21716"/>
                  <a:pt x="8773" y="21383"/>
                </a:cubicBezTo>
                <a:cubicBezTo>
                  <a:pt x="9240" y="22150"/>
                  <a:pt x="9507" y="22617"/>
                  <a:pt x="9974" y="23351"/>
                </a:cubicBezTo>
                <a:close/>
                <a:moveTo>
                  <a:pt x="13744" y="17447"/>
                </a:moveTo>
                <a:cubicBezTo>
                  <a:pt x="13777" y="16613"/>
                  <a:pt x="13644" y="16112"/>
                  <a:pt x="13010" y="15879"/>
                </a:cubicBezTo>
                <a:cubicBezTo>
                  <a:pt x="12676" y="16646"/>
                  <a:pt x="13143" y="16946"/>
                  <a:pt x="13744" y="17447"/>
                </a:cubicBezTo>
                <a:close/>
                <a:moveTo>
                  <a:pt x="20582" y="28388"/>
                </a:moveTo>
                <a:cubicBezTo>
                  <a:pt x="20682" y="28321"/>
                  <a:pt x="20782" y="28288"/>
                  <a:pt x="20915" y="28188"/>
                </a:cubicBezTo>
                <a:cubicBezTo>
                  <a:pt x="20849" y="27721"/>
                  <a:pt x="20949" y="27154"/>
                  <a:pt x="19948" y="27287"/>
                </a:cubicBezTo>
                <a:cubicBezTo>
                  <a:pt x="20182" y="27721"/>
                  <a:pt x="20348" y="28054"/>
                  <a:pt x="20582" y="28388"/>
                </a:cubicBezTo>
                <a:close/>
                <a:moveTo>
                  <a:pt x="8740" y="27654"/>
                </a:moveTo>
                <a:cubicBezTo>
                  <a:pt x="8607" y="27721"/>
                  <a:pt x="8440" y="27854"/>
                  <a:pt x="8306" y="27954"/>
                </a:cubicBezTo>
                <a:cubicBezTo>
                  <a:pt x="8507" y="28288"/>
                  <a:pt x="8673" y="28588"/>
                  <a:pt x="8874" y="28955"/>
                </a:cubicBezTo>
                <a:cubicBezTo>
                  <a:pt x="9007" y="28855"/>
                  <a:pt x="9140" y="28788"/>
                  <a:pt x="9240" y="28721"/>
                </a:cubicBezTo>
                <a:cubicBezTo>
                  <a:pt x="9074" y="28354"/>
                  <a:pt x="8907" y="27987"/>
                  <a:pt x="8740" y="27654"/>
                </a:cubicBezTo>
                <a:close/>
                <a:moveTo>
                  <a:pt x="14678" y="19381"/>
                </a:moveTo>
                <a:cubicBezTo>
                  <a:pt x="14811" y="19315"/>
                  <a:pt x="14945" y="19281"/>
                  <a:pt x="15011" y="19181"/>
                </a:cubicBezTo>
                <a:cubicBezTo>
                  <a:pt x="14844" y="18881"/>
                  <a:pt x="14678" y="18614"/>
                  <a:pt x="14578" y="18314"/>
                </a:cubicBezTo>
                <a:cubicBezTo>
                  <a:pt x="14478" y="18347"/>
                  <a:pt x="14344" y="18447"/>
                  <a:pt x="14277" y="18481"/>
                </a:cubicBezTo>
                <a:cubicBezTo>
                  <a:pt x="14411" y="18814"/>
                  <a:pt x="14578" y="19114"/>
                  <a:pt x="14678" y="19381"/>
                </a:cubicBezTo>
                <a:close/>
                <a:moveTo>
                  <a:pt x="14844" y="12943"/>
                </a:moveTo>
                <a:cubicBezTo>
                  <a:pt x="14444" y="13611"/>
                  <a:pt x="14744" y="13877"/>
                  <a:pt x="15078" y="14178"/>
                </a:cubicBezTo>
                <a:cubicBezTo>
                  <a:pt x="15111" y="14211"/>
                  <a:pt x="15245" y="14144"/>
                  <a:pt x="15445" y="14111"/>
                </a:cubicBezTo>
                <a:close/>
                <a:moveTo>
                  <a:pt x="8140" y="7773"/>
                </a:moveTo>
                <a:cubicBezTo>
                  <a:pt x="8240" y="7706"/>
                  <a:pt x="8273" y="7640"/>
                  <a:pt x="8340" y="7606"/>
                </a:cubicBezTo>
                <a:cubicBezTo>
                  <a:pt x="8173" y="7373"/>
                  <a:pt x="8073" y="7139"/>
                  <a:pt x="7906" y="6939"/>
                </a:cubicBezTo>
                <a:cubicBezTo>
                  <a:pt x="7806" y="6972"/>
                  <a:pt x="7773" y="7006"/>
                  <a:pt x="7673" y="7106"/>
                </a:cubicBezTo>
                <a:cubicBezTo>
                  <a:pt x="7839" y="7306"/>
                  <a:pt x="7973" y="7506"/>
                  <a:pt x="8140" y="7773"/>
                </a:cubicBezTo>
                <a:close/>
                <a:moveTo>
                  <a:pt x="18247" y="8440"/>
                </a:moveTo>
                <a:cubicBezTo>
                  <a:pt x="17947" y="8273"/>
                  <a:pt x="17780" y="8140"/>
                  <a:pt x="17580" y="8073"/>
                </a:cubicBezTo>
                <a:cubicBezTo>
                  <a:pt x="17513" y="8073"/>
                  <a:pt x="17413" y="8307"/>
                  <a:pt x="17313" y="8440"/>
                </a:cubicBezTo>
                <a:cubicBezTo>
                  <a:pt x="17480" y="8540"/>
                  <a:pt x="17646" y="8707"/>
                  <a:pt x="17847" y="8807"/>
                </a:cubicBezTo>
                <a:cubicBezTo>
                  <a:pt x="17913" y="8807"/>
                  <a:pt x="18013" y="8607"/>
                  <a:pt x="18247" y="844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 calcmode="lin" valueType="num">
                                      <p:cBhvr additive="base">
                                        <p:cTn id="7" dur="500"/>
                                        <p:tgtEl>
                                          <p:spTgt spid="512"/>
                                        </p:tgtEl>
                                        <p:attrNameLst>
                                          <p:attrName>ppt_w</p:attrName>
                                        </p:attrNameLst>
                                      </p:cBhvr>
                                      <p:tavLst>
                                        <p:tav tm="0">
                                          <p:val>
                                            <p:strVal val="0"/>
                                          </p:val>
                                        </p:tav>
                                        <p:tav tm="100000">
                                          <p:val>
                                            <p:strVal val="#ppt_w"/>
                                          </p:val>
                                        </p:tav>
                                      </p:tavLst>
                                    </p:anim>
                                    <p:anim calcmode="lin" valueType="num">
                                      <p:cBhvr additive="base">
                                        <p:cTn id="8" dur="500"/>
                                        <p:tgtEl>
                                          <p:spTgt spid="5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7EA8A7AB-3ADB-47CF-98A4-2F00985862D6}:687"/>
</p:tagLst>
</file>

<file path=ppt/theme/theme1.xml><?xml version="1.0" encoding="utf-8"?>
<a:theme xmlns:a="http://schemas.openxmlformats.org/drawingml/2006/main" name="Event Timeline Theme for Pre-K by Slidesgo">
  <a:themeElements>
    <a:clrScheme name="Simple Light">
      <a:dk1>
        <a:srgbClr val="0D534C"/>
      </a:dk1>
      <a:lt1>
        <a:srgbClr val="1B877C"/>
      </a:lt1>
      <a:dk2>
        <a:srgbClr val="B3E2CF"/>
      </a:dk2>
      <a:lt2>
        <a:srgbClr val="E8EFEC"/>
      </a:lt2>
      <a:accent1>
        <a:srgbClr val="FFCD68"/>
      </a:accent1>
      <a:accent2>
        <a:srgbClr val="EF6951"/>
      </a:accent2>
      <a:accent3>
        <a:srgbClr val="FFFFFF"/>
      </a:accent3>
      <a:accent4>
        <a:srgbClr val="FFFFFF"/>
      </a:accent4>
      <a:accent5>
        <a:srgbClr val="FFFFFF"/>
      </a:accent5>
      <a:accent6>
        <a:srgbClr val="FFFFFF"/>
      </a:accent6>
      <a:hlink>
        <a:srgbClr val="0D53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561</Words>
  <Application>Microsoft Office PowerPoint</Application>
  <PresentationFormat>Custom</PresentationFormat>
  <Paragraphs>57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Questrial</vt:lpstr>
      <vt:lpstr>Archivo</vt:lpstr>
      <vt:lpstr>Times New Roman</vt:lpstr>
      <vt:lpstr>Bebas Neue</vt:lpstr>
      <vt:lpstr>Arial</vt:lpstr>
      <vt:lpstr>Wingdings</vt:lpstr>
      <vt:lpstr>Margarine</vt:lpstr>
      <vt:lpstr>Event Timeline Theme for Pre-K by Slidesgo</vt:lpstr>
      <vt:lpstr>PowerPoint Presentation</vt:lpstr>
      <vt:lpstr>01</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2025-04-21T12:54:10Z</dcterms:modified>
</cp:coreProperties>
</file>