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18"/>
  </p:notesMasterIdLst>
  <p:sldIdLst>
    <p:sldId id="268" r:id="rId2"/>
    <p:sldId id="285" r:id="rId3"/>
    <p:sldId id="259" r:id="rId4"/>
    <p:sldId id="269" r:id="rId5"/>
    <p:sldId id="270" r:id="rId6"/>
    <p:sldId id="272" r:id="rId7"/>
    <p:sldId id="273" r:id="rId8"/>
    <p:sldId id="274" r:id="rId9"/>
    <p:sldId id="275" r:id="rId10"/>
    <p:sldId id="276" r:id="rId11"/>
    <p:sldId id="277" r:id="rId12"/>
    <p:sldId id="278" r:id="rId13"/>
    <p:sldId id="279" r:id="rId14"/>
    <p:sldId id="280" r:id="rId15"/>
    <p:sldId id="281" r:id="rId16"/>
    <p:sldId id="284" r:id="rId17"/>
  </p:sldIdLst>
  <p:sldSz cx="12161838" cy="6858000"/>
  <p:notesSz cx="6858000" cy="9144000"/>
  <p:embeddedFontLst>
    <p:embeddedFont>
      <p:font typeface="Montserrat" panose="00000500000000000000" pitchFamily="2" charset="0"/>
      <p:regular r:id="rId19"/>
      <p:bold r:id="rId20"/>
      <p:italic r:id="rId21"/>
      <p:boldItalic r:id="rId22"/>
    </p:embeddedFont>
    <p:embeddedFont>
      <p:font typeface="Questrial" panose="020B0604020202020204" charset="0"/>
      <p:regular r:id="rId23"/>
    </p:embeddedFont>
    <p:embeddedFont>
      <p:font typeface="Bebas Neue" panose="020B0604020202020204" charset="0"/>
      <p:regular r:id="rId24"/>
    </p:embeddedFont>
    <p:embeddedFont>
      <p:font typeface="Patrick Hand" panose="020B0604020202020204" charset="0"/>
      <p:regular r:id="rId25"/>
    </p:embeddedFont>
    <p:embeddedFont>
      <p:font typeface="Calibri" panose="020F0502020204030204" pitchFamily="34" charset="0"/>
      <p:regular r:id="rId26"/>
      <p:bold r:id="rId27"/>
      <p:italic r:id="rId28"/>
      <p:boldItalic r:id="rId29"/>
    </p:embeddedFont>
    <p:embeddedFont>
      <p:font typeface="Sofia" panose="020B0604020202020204"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28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p13: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2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3" name="Google Shape;60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GV phân chia tình huống cho HS làm việc theo nhóm, xử lí tình huống.</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2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4" name="Google Shape;61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GV mời các nhóm lên chia sẻ cách ứng phó</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23: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3" name="Google Shape;62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2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7" name="Google Shape;64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a:t>GV mời các nhóm lên chia sẻ cách ứng phó</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2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6" name="Google Shape;656;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2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0" name="Google Shape;680;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29: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0" name="Google Shape;710;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BD4E7-7B34-46A3-8632-218B51A52F56}"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2010653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6" name="Google Shape;44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a:t>Kho ppt Phan Linh_0916.604.268</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5" name="Google Shape;465;p1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1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7" name="Google Shape;47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1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0" name="Google Shape;50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GV cho HS làm việc nhóm 4 và trả lời các câu hỏi trong vòng 5 phút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19: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8" name="Google Shape;50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7" name="Google Shape;597;p2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grpSp>
        <p:nvGrpSpPr>
          <p:cNvPr id="21" name="Google Shape;21;p3"/>
          <p:cNvGrpSpPr/>
          <p:nvPr/>
        </p:nvGrpSpPr>
        <p:grpSpPr>
          <a:xfrm>
            <a:off x="-46760" y="-25246"/>
            <a:ext cx="12251535" cy="6901449"/>
            <a:chOff x="-35157" y="-18935"/>
            <a:chExt cx="9211439" cy="5176087"/>
          </a:xfrm>
        </p:grpSpPr>
        <p:sp>
          <p:nvSpPr>
            <p:cNvPr id="22" name="Google Shape;22;p3"/>
            <p:cNvSpPr/>
            <p:nvPr/>
          </p:nvSpPr>
          <p:spPr>
            <a:xfrm rot="5400000">
              <a:off x="6701102" y="1016550"/>
              <a:ext cx="3500285" cy="1450075"/>
            </a:xfrm>
            <a:custGeom>
              <a:avLst/>
              <a:gdLst/>
              <a:ahLst/>
              <a:cxnLst/>
              <a:rect l="l" t="t" r="r" b="b"/>
              <a:pathLst>
                <a:path w="105090" h="43536" extrusionOk="0">
                  <a:moveTo>
                    <a:pt x="102988" y="1"/>
                  </a:moveTo>
                  <a:lnTo>
                    <a:pt x="1" y="536"/>
                  </a:lnTo>
                  <a:lnTo>
                    <a:pt x="1" y="536"/>
                  </a:lnTo>
                  <a:lnTo>
                    <a:pt x="1" y="43536"/>
                  </a:lnTo>
                  <a:cubicBezTo>
                    <a:pt x="36564" y="40442"/>
                    <a:pt x="14981" y="6686"/>
                    <a:pt x="42337" y="6686"/>
                  </a:cubicBezTo>
                  <a:cubicBezTo>
                    <a:pt x="44258" y="6686"/>
                    <a:pt x="46419" y="6853"/>
                    <a:pt x="48859" y="7208"/>
                  </a:cubicBezTo>
                  <a:cubicBezTo>
                    <a:pt x="60514" y="8900"/>
                    <a:pt x="70746" y="16288"/>
                    <a:pt x="82389" y="16288"/>
                  </a:cubicBezTo>
                  <a:cubicBezTo>
                    <a:pt x="83008" y="16288"/>
                    <a:pt x="83630" y="16267"/>
                    <a:pt x="84258" y="16223"/>
                  </a:cubicBezTo>
                  <a:cubicBezTo>
                    <a:pt x="95807" y="15421"/>
                    <a:pt x="105089" y="9322"/>
                    <a:pt x="102988" y="1"/>
                  </a:cubicBezTo>
                  <a:close/>
                </a:path>
              </a:pathLst>
            </a:custGeom>
            <a:solidFill>
              <a:srgbClr val="00A1A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nvGrpSpPr>
            <p:cNvPr id="23" name="Google Shape;23;p3"/>
            <p:cNvGrpSpPr/>
            <p:nvPr/>
          </p:nvGrpSpPr>
          <p:grpSpPr>
            <a:xfrm>
              <a:off x="3228651" y="-18935"/>
              <a:ext cx="4408810" cy="670826"/>
              <a:chOff x="2763768" y="829086"/>
              <a:chExt cx="3368332" cy="512511"/>
            </a:xfrm>
          </p:grpSpPr>
          <p:sp>
            <p:nvSpPr>
              <p:cNvPr id="24" name="Google Shape;24;p3"/>
              <p:cNvSpPr/>
              <p:nvPr/>
            </p:nvSpPr>
            <p:spPr>
              <a:xfrm>
                <a:off x="2931850" y="829086"/>
                <a:ext cx="3200250" cy="467700"/>
              </a:xfrm>
              <a:custGeom>
                <a:avLst/>
                <a:gdLst/>
                <a:ahLst/>
                <a:cxnLst/>
                <a:rect l="l" t="t" r="r" b="b"/>
                <a:pathLst>
                  <a:path w="128010" h="18708" extrusionOk="0">
                    <a:moveTo>
                      <a:pt x="128010" y="0"/>
                    </a:moveTo>
                    <a:cubicBezTo>
                      <a:pt x="128008" y="0"/>
                      <a:pt x="3261" y="357"/>
                      <a:pt x="3261" y="357"/>
                    </a:cubicBezTo>
                    <a:cubicBezTo>
                      <a:pt x="1" y="10798"/>
                      <a:pt x="15612" y="13994"/>
                      <a:pt x="21520" y="14452"/>
                    </a:cubicBezTo>
                    <a:cubicBezTo>
                      <a:pt x="22029" y="14492"/>
                      <a:pt x="22536" y="14511"/>
                      <a:pt x="23041" y="14511"/>
                    </a:cubicBezTo>
                    <a:cubicBezTo>
                      <a:pt x="33789" y="14511"/>
                      <a:pt x="43642" y="5932"/>
                      <a:pt x="54576" y="3986"/>
                    </a:cubicBezTo>
                    <a:cubicBezTo>
                      <a:pt x="57136" y="3533"/>
                      <a:pt x="59724" y="3307"/>
                      <a:pt x="62311" y="3307"/>
                    </a:cubicBezTo>
                    <a:cubicBezTo>
                      <a:pt x="69401" y="3307"/>
                      <a:pt x="76489" y="5005"/>
                      <a:pt x="83010" y="8391"/>
                    </a:cubicBezTo>
                    <a:cubicBezTo>
                      <a:pt x="90166" y="12110"/>
                      <a:pt x="96889" y="17840"/>
                      <a:pt x="104657" y="18604"/>
                    </a:cubicBezTo>
                    <a:cubicBezTo>
                      <a:pt x="105363" y="18673"/>
                      <a:pt x="106085" y="18708"/>
                      <a:pt x="106817" y="18708"/>
                    </a:cubicBezTo>
                    <a:cubicBezTo>
                      <a:pt x="116417" y="18708"/>
                      <a:pt x="127738" y="12707"/>
                      <a:pt x="128010" y="0"/>
                    </a:cubicBezTo>
                    <a:close/>
                  </a:path>
                </a:pathLst>
              </a:custGeom>
              <a:solidFill>
                <a:srgbClr val="FFB1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5" name="Google Shape;25;p3"/>
              <p:cNvSpPr/>
              <p:nvPr/>
            </p:nvSpPr>
            <p:spPr>
              <a:xfrm>
                <a:off x="2763768" y="1098672"/>
                <a:ext cx="241100" cy="242925"/>
              </a:xfrm>
              <a:custGeom>
                <a:avLst/>
                <a:gdLst/>
                <a:ahLst/>
                <a:cxnLst/>
                <a:rect l="l" t="t" r="r" b="b"/>
                <a:pathLst>
                  <a:path w="10761" h="9717" extrusionOk="0">
                    <a:moveTo>
                      <a:pt x="5387" y="1"/>
                    </a:moveTo>
                    <a:cubicBezTo>
                      <a:pt x="2407" y="1"/>
                      <a:pt x="1" y="2178"/>
                      <a:pt x="1" y="4865"/>
                    </a:cubicBezTo>
                    <a:cubicBezTo>
                      <a:pt x="1" y="7539"/>
                      <a:pt x="2407" y="9716"/>
                      <a:pt x="5387" y="9716"/>
                    </a:cubicBezTo>
                    <a:cubicBezTo>
                      <a:pt x="8354" y="9716"/>
                      <a:pt x="10760" y="7539"/>
                      <a:pt x="10760" y="4865"/>
                    </a:cubicBezTo>
                    <a:cubicBezTo>
                      <a:pt x="10760" y="2178"/>
                      <a:pt x="8354" y="1"/>
                      <a:pt x="5387" y="1"/>
                    </a:cubicBezTo>
                    <a:close/>
                  </a:path>
                </a:pathLst>
              </a:custGeom>
              <a:solidFill>
                <a:srgbClr val="FFB1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
          <p:nvSpPr>
            <p:cNvPr id="26" name="Google Shape;26;p3"/>
            <p:cNvSpPr/>
            <p:nvPr/>
          </p:nvSpPr>
          <p:spPr>
            <a:xfrm rot="-5400000">
              <a:off x="-187999" y="169932"/>
              <a:ext cx="2059096" cy="1702149"/>
            </a:xfrm>
            <a:custGeom>
              <a:avLst/>
              <a:gdLst/>
              <a:ahLst/>
              <a:cxnLst/>
              <a:rect l="l" t="t" r="r" b="b"/>
              <a:pathLst>
                <a:path w="70735" h="58473" extrusionOk="0">
                  <a:moveTo>
                    <a:pt x="70735" y="1"/>
                  </a:moveTo>
                  <a:lnTo>
                    <a:pt x="5680" y="39"/>
                  </a:lnTo>
                  <a:cubicBezTo>
                    <a:pt x="1" y="10289"/>
                    <a:pt x="10417" y="10659"/>
                    <a:pt x="16720" y="12059"/>
                  </a:cubicBezTo>
                  <a:cubicBezTo>
                    <a:pt x="23035" y="13447"/>
                    <a:pt x="29861" y="12696"/>
                    <a:pt x="35883" y="14873"/>
                  </a:cubicBezTo>
                  <a:cubicBezTo>
                    <a:pt x="46630" y="18757"/>
                    <a:pt x="51113" y="30523"/>
                    <a:pt x="51125" y="40964"/>
                  </a:cubicBezTo>
                  <a:cubicBezTo>
                    <a:pt x="51138" y="44631"/>
                    <a:pt x="50820" y="48528"/>
                    <a:pt x="52793" y="51736"/>
                  </a:cubicBezTo>
                  <a:cubicBezTo>
                    <a:pt x="56079" y="57084"/>
                    <a:pt x="63973" y="58090"/>
                    <a:pt x="70735" y="58472"/>
                  </a:cubicBezTo>
                  <a:lnTo>
                    <a:pt x="70735" y="1"/>
                  </a:lnTo>
                  <a:close/>
                </a:path>
              </a:pathLst>
            </a:custGeom>
            <a:solidFill>
              <a:srgbClr val="FF5F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nvGrpSpPr>
            <p:cNvPr id="27" name="Google Shape;27;p3"/>
            <p:cNvGrpSpPr/>
            <p:nvPr/>
          </p:nvGrpSpPr>
          <p:grpSpPr>
            <a:xfrm>
              <a:off x="-35157" y="1523975"/>
              <a:ext cx="2700534" cy="3619564"/>
              <a:chOff x="140634" y="1535094"/>
              <a:chExt cx="2275667" cy="3050109"/>
            </a:xfrm>
          </p:grpSpPr>
          <p:sp>
            <p:nvSpPr>
              <p:cNvPr id="28" name="Google Shape;28;p3"/>
              <p:cNvSpPr/>
              <p:nvPr/>
            </p:nvSpPr>
            <p:spPr>
              <a:xfrm>
                <a:off x="162234" y="1535094"/>
                <a:ext cx="1004408" cy="2515085"/>
              </a:xfrm>
              <a:custGeom>
                <a:avLst/>
                <a:gdLst/>
                <a:ahLst/>
                <a:cxnLst/>
                <a:rect l="l" t="t" r="r" b="b"/>
                <a:pathLst>
                  <a:path w="34839" h="84321" extrusionOk="0">
                    <a:moveTo>
                      <a:pt x="0" y="1"/>
                    </a:moveTo>
                    <a:cubicBezTo>
                      <a:pt x="0" y="1"/>
                      <a:pt x="0" y="84321"/>
                      <a:pt x="0" y="84321"/>
                    </a:cubicBezTo>
                    <a:cubicBezTo>
                      <a:pt x="9728" y="84308"/>
                      <a:pt x="16872" y="82321"/>
                      <a:pt x="23799" y="78107"/>
                    </a:cubicBezTo>
                    <a:cubicBezTo>
                      <a:pt x="34839" y="71396"/>
                      <a:pt x="23671" y="61082"/>
                      <a:pt x="20450" y="53226"/>
                    </a:cubicBezTo>
                    <a:cubicBezTo>
                      <a:pt x="18018" y="47305"/>
                      <a:pt x="18667" y="40760"/>
                      <a:pt x="19737" y="34533"/>
                    </a:cubicBezTo>
                    <a:cubicBezTo>
                      <a:pt x="20883" y="27887"/>
                      <a:pt x="22474" y="20998"/>
                      <a:pt x="20399" y="14542"/>
                    </a:cubicBezTo>
                    <a:cubicBezTo>
                      <a:pt x="17814" y="6533"/>
                      <a:pt x="9232" y="408"/>
                      <a:pt x="0" y="1"/>
                    </a:cubicBezTo>
                    <a:close/>
                  </a:path>
                </a:pathLst>
              </a:custGeom>
              <a:solidFill>
                <a:srgbClr val="ADDD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9" name="Google Shape;29;p3"/>
              <p:cNvSpPr/>
              <p:nvPr/>
            </p:nvSpPr>
            <p:spPr>
              <a:xfrm>
                <a:off x="140634" y="3948278"/>
                <a:ext cx="2275667" cy="636925"/>
              </a:xfrm>
              <a:custGeom>
                <a:avLst/>
                <a:gdLst/>
                <a:ahLst/>
                <a:cxnLst/>
                <a:rect l="l" t="t" r="r" b="b"/>
                <a:pathLst>
                  <a:path w="119835" h="33540" extrusionOk="0">
                    <a:moveTo>
                      <a:pt x="14841" y="1"/>
                    </a:moveTo>
                    <a:cubicBezTo>
                      <a:pt x="9457" y="1"/>
                      <a:pt x="2160" y="2350"/>
                      <a:pt x="39" y="5055"/>
                    </a:cubicBezTo>
                    <a:lnTo>
                      <a:pt x="1" y="33539"/>
                    </a:lnTo>
                    <a:lnTo>
                      <a:pt x="119835" y="33539"/>
                    </a:lnTo>
                    <a:cubicBezTo>
                      <a:pt x="118358" y="25606"/>
                      <a:pt x="112169" y="15942"/>
                      <a:pt x="103574" y="12096"/>
                    </a:cubicBezTo>
                    <a:cubicBezTo>
                      <a:pt x="98867" y="9986"/>
                      <a:pt x="93504" y="8920"/>
                      <a:pt x="88144" y="8920"/>
                    </a:cubicBezTo>
                    <a:cubicBezTo>
                      <a:pt x="83704" y="8920"/>
                      <a:pt x="79266" y="9652"/>
                      <a:pt x="75204" y="11129"/>
                    </a:cubicBezTo>
                    <a:cubicBezTo>
                      <a:pt x="68889" y="13421"/>
                      <a:pt x="63655" y="17304"/>
                      <a:pt x="57632" y="20080"/>
                    </a:cubicBezTo>
                    <a:cubicBezTo>
                      <a:pt x="53810" y="21837"/>
                      <a:pt x="49324" y="23110"/>
                      <a:pt x="45002" y="23110"/>
                    </a:cubicBezTo>
                    <a:cubicBezTo>
                      <a:pt x="42528" y="23110"/>
                      <a:pt x="40107" y="22693"/>
                      <a:pt x="37895" y="21710"/>
                    </a:cubicBezTo>
                    <a:cubicBezTo>
                      <a:pt x="33235" y="19635"/>
                      <a:pt x="30561" y="15547"/>
                      <a:pt x="28294" y="11613"/>
                    </a:cubicBezTo>
                    <a:cubicBezTo>
                      <a:pt x="26041" y="7691"/>
                      <a:pt x="23774" y="3514"/>
                      <a:pt x="19496" y="955"/>
                    </a:cubicBezTo>
                    <a:cubicBezTo>
                      <a:pt x="18384" y="290"/>
                      <a:pt x="16731" y="1"/>
                      <a:pt x="14841" y="1"/>
                    </a:cubicBezTo>
                    <a:close/>
                  </a:path>
                </a:pathLst>
              </a:custGeom>
              <a:solidFill>
                <a:srgbClr val="6FC2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0" name="Google Shape;30;p3"/>
              <p:cNvSpPr/>
              <p:nvPr/>
            </p:nvSpPr>
            <p:spPr>
              <a:xfrm>
                <a:off x="203733" y="3643124"/>
                <a:ext cx="739945" cy="739945"/>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rgbClr val="FFB1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31" name="Google Shape;31;p3"/>
            <p:cNvGrpSpPr/>
            <p:nvPr/>
          </p:nvGrpSpPr>
          <p:grpSpPr>
            <a:xfrm>
              <a:off x="3836380" y="4121017"/>
              <a:ext cx="4080290" cy="1033912"/>
              <a:chOff x="3341875" y="4134396"/>
              <a:chExt cx="3438350" cy="871250"/>
            </a:xfrm>
          </p:grpSpPr>
          <p:sp>
            <p:nvSpPr>
              <p:cNvPr id="32" name="Google Shape;32;p3"/>
              <p:cNvSpPr/>
              <p:nvPr/>
            </p:nvSpPr>
            <p:spPr>
              <a:xfrm>
                <a:off x="3341875" y="4567271"/>
                <a:ext cx="237825" cy="237825"/>
              </a:xfrm>
              <a:custGeom>
                <a:avLst/>
                <a:gdLst/>
                <a:ahLst/>
                <a:cxnLst/>
                <a:rect l="l" t="t" r="r" b="b"/>
                <a:pathLst>
                  <a:path w="9513" h="9513" extrusionOk="0">
                    <a:moveTo>
                      <a:pt x="4763" y="1"/>
                    </a:moveTo>
                    <a:cubicBezTo>
                      <a:pt x="2127" y="1"/>
                      <a:pt x="1" y="2127"/>
                      <a:pt x="1" y="4750"/>
                    </a:cubicBezTo>
                    <a:cubicBezTo>
                      <a:pt x="1" y="7386"/>
                      <a:pt x="2127" y="9512"/>
                      <a:pt x="4763" y="9512"/>
                    </a:cubicBezTo>
                    <a:cubicBezTo>
                      <a:pt x="7386" y="9512"/>
                      <a:pt x="9512" y="7386"/>
                      <a:pt x="9512" y="4750"/>
                    </a:cubicBezTo>
                    <a:cubicBezTo>
                      <a:pt x="9512" y="2127"/>
                      <a:pt x="7386" y="1"/>
                      <a:pt x="4763" y="1"/>
                    </a:cubicBezTo>
                    <a:close/>
                  </a:path>
                </a:pathLst>
              </a:custGeom>
              <a:solidFill>
                <a:srgbClr val="FFB1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3" name="Google Shape;33;p3"/>
              <p:cNvSpPr/>
              <p:nvPr/>
            </p:nvSpPr>
            <p:spPr>
              <a:xfrm>
                <a:off x="4071500" y="4134396"/>
                <a:ext cx="2708725" cy="871250"/>
              </a:xfrm>
              <a:custGeom>
                <a:avLst/>
                <a:gdLst/>
                <a:ahLst/>
                <a:cxnLst/>
                <a:rect l="l" t="t" r="r" b="b"/>
                <a:pathLst>
                  <a:path w="108349" h="34850" extrusionOk="0">
                    <a:moveTo>
                      <a:pt x="78363" y="0"/>
                    </a:moveTo>
                    <a:cubicBezTo>
                      <a:pt x="71520" y="0"/>
                      <a:pt x="64689" y="2185"/>
                      <a:pt x="59771" y="6480"/>
                    </a:cubicBezTo>
                    <a:cubicBezTo>
                      <a:pt x="56486" y="9357"/>
                      <a:pt x="54105" y="13012"/>
                      <a:pt x="50769" y="15851"/>
                    </a:cubicBezTo>
                    <a:cubicBezTo>
                      <a:pt x="48211" y="18038"/>
                      <a:pt x="44748" y="19730"/>
                      <a:pt x="41344" y="19730"/>
                    </a:cubicBezTo>
                    <a:cubicBezTo>
                      <a:pt x="40307" y="19730"/>
                      <a:pt x="39276" y="19573"/>
                      <a:pt x="38277" y="19226"/>
                    </a:cubicBezTo>
                    <a:cubicBezTo>
                      <a:pt x="33311" y="17519"/>
                      <a:pt x="31388" y="12120"/>
                      <a:pt x="27365" y="8988"/>
                    </a:cubicBezTo>
                    <a:cubicBezTo>
                      <a:pt x="24946" y="7109"/>
                      <a:pt x="21876" y="6255"/>
                      <a:pt x="18728" y="6255"/>
                    </a:cubicBezTo>
                    <a:cubicBezTo>
                      <a:pt x="14069" y="6255"/>
                      <a:pt x="9238" y="8127"/>
                      <a:pt x="6100" y="11318"/>
                    </a:cubicBezTo>
                    <a:cubicBezTo>
                      <a:pt x="841" y="16666"/>
                      <a:pt x="0" y="27515"/>
                      <a:pt x="1643" y="34506"/>
                    </a:cubicBezTo>
                    <a:lnTo>
                      <a:pt x="108349" y="34849"/>
                    </a:lnTo>
                    <a:lnTo>
                      <a:pt x="108158" y="26140"/>
                    </a:lnTo>
                    <a:cubicBezTo>
                      <a:pt x="107483" y="16208"/>
                      <a:pt x="100429" y="6862"/>
                      <a:pt x="90522" y="2481"/>
                    </a:cubicBezTo>
                    <a:cubicBezTo>
                      <a:pt x="86757" y="821"/>
                      <a:pt x="82558" y="0"/>
                      <a:pt x="78363" y="0"/>
                    </a:cubicBezTo>
                    <a:close/>
                  </a:path>
                </a:pathLst>
              </a:custGeom>
              <a:solidFill>
                <a:srgbClr val="ADDD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
          <p:nvSpPr>
            <p:cNvPr id="34" name="Google Shape;34;p3"/>
            <p:cNvSpPr/>
            <p:nvPr/>
          </p:nvSpPr>
          <p:spPr>
            <a:xfrm>
              <a:off x="6263976" y="2739488"/>
              <a:ext cx="2891840" cy="2417664"/>
            </a:xfrm>
            <a:custGeom>
              <a:avLst/>
              <a:gdLst/>
              <a:ahLst/>
              <a:cxnLst/>
              <a:rect l="l" t="t" r="r" b="b"/>
              <a:pathLst>
                <a:path w="97475" h="81492" extrusionOk="0">
                  <a:moveTo>
                    <a:pt x="85875" y="1"/>
                  </a:moveTo>
                  <a:cubicBezTo>
                    <a:pt x="80450" y="1"/>
                    <a:pt x="75020" y="1428"/>
                    <a:pt x="70556" y="4213"/>
                  </a:cubicBezTo>
                  <a:cubicBezTo>
                    <a:pt x="62801" y="9052"/>
                    <a:pt x="58268" y="17800"/>
                    <a:pt x="59109" y="26280"/>
                  </a:cubicBezTo>
                  <a:cubicBezTo>
                    <a:pt x="59758" y="32812"/>
                    <a:pt x="63311" y="38797"/>
                    <a:pt x="64992" y="45176"/>
                  </a:cubicBezTo>
                  <a:cubicBezTo>
                    <a:pt x="66685" y="51568"/>
                    <a:pt x="65896" y="59361"/>
                    <a:pt x="59936" y="63117"/>
                  </a:cubicBezTo>
                  <a:cubicBezTo>
                    <a:pt x="57588" y="64596"/>
                    <a:pt x="54860" y="65188"/>
                    <a:pt x="52028" y="65188"/>
                  </a:cubicBezTo>
                  <a:cubicBezTo>
                    <a:pt x="48226" y="65188"/>
                    <a:pt x="44238" y="64120"/>
                    <a:pt x="40735" y="62697"/>
                  </a:cubicBezTo>
                  <a:cubicBezTo>
                    <a:pt x="34622" y="60214"/>
                    <a:pt x="28752" y="56713"/>
                    <a:pt x="22067" y="56229"/>
                  </a:cubicBezTo>
                  <a:cubicBezTo>
                    <a:pt x="21586" y="56194"/>
                    <a:pt x="21104" y="56177"/>
                    <a:pt x="20623" y="56177"/>
                  </a:cubicBezTo>
                  <a:cubicBezTo>
                    <a:pt x="14359" y="56177"/>
                    <a:pt x="8141" y="59055"/>
                    <a:pt x="4546" y="63690"/>
                  </a:cubicBezTo>
                  <a:cubicBezTo>
                    <a:pt x="688" y="68695"/>
                    <a:pt x="0" y="75571"/>
                    <a:pt x="2827" y="81110"/>
                  </a:cubicBezTo>
                  <a:lnTo>
                    <a:pt x="97474" y="81492"/>
                  </a:lnTo>
                  <a:lnTo>
                    <a:pt x="97474" y="2354"/>
                  </a:lnTo>
                  <a:cubicBezTo>
                    <a:pt x="93870" y="776"/>
                    <a:pt x="89874" y="1"/>
                    <a:pt x="85875" y="1"/>
                  </a:cubicBezTo>
                  <a:close/>
                </a:path>
              </a:pathLst>
            </a:custGeom>
            <a:solidFill>
              <a:srgbClr val="FFC7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
        <p:nvSpPr>
          <p:cNvPr id="35" name="Google Shape;35;p3"/>
          <p:cNvSpPr txBox="1">
            <a:spLocks noGrp="1"/>
          </p:cNvSpPr>
          <p:nvPr>
            <p:ph type="title"/>
          </p:nvPr>
        </p:nvSpPr>
        <p:spPr>
          <a:xfrm>
            <a:off x="2830081" y="2930633"/>
            <a:ext cx="6435639" cy="1831200"/>
          </a:xfrm>
          <a:prstGeom prst="rect">
            <a:avLst/>
          </a:prstGeom>
          <a:noFill/>
          <a:ln>
            <a:noFill/>
          </a:ln>
        </p:spPr>
        <p:txBody>
          <a:bodyPr spcFirstLastPara="1" wrap="square" lIns="91425" tIns="91425" rIns="91425" bIns="91425" anchor="ctr" anchorCtr="0">
            <a:noAutofit/>
          </a:bodyPr>
          <a:lstStyle>
            <a:lvl1pPr lvl="0" algn="ctr">
              <a:lnSpc>
                <a:spcPct val="80000"/>
              </a:lnSpc>
              <a:spcBef>
                <a:spcPts val="0"/>
              </a:spcBef>
              <a:spcAft>
                <a:spcPts val="0"/>
              </a:spcAft>
              <a:buSzPts val="3600"/>
              <a:buFont typeface="Sofia"/>
              <a:buNone/>
              <a:defRPr sz="6650" b="1"/>
            </a:lvl1pPr>
            <a:lvl2pPr lvl="1" algn="ctr">
              <a:lnSpc>
                <a:spcPct val="100000"/>
              </a:lnSpc>
              <a:spcBef>
                <a:spcPts val="0"/>
              </a:spcBef>
              <a:spcAft>
                <a:spcPts val="0"/>
              </a:spcAft>
              <a:buClr>
                <a:srgbClr val="25A0A6"/>
              </a:buClr>
              <a:buSzPts val="3600"/>
              <a:buNone/>
              <a:defRPr sz="4788">
                <a:solidFill>
                  <a:srgbClr val="25A0A6"/>
                </a:solidFill>
              </a:defRPr>
            </a:lvl2pPr>
            <a:lvl3pPr lvl="2" algn="ctr">
              <a:lnSpc>
                <a:spcPct val="100000"/>
              </a:lnSpc>
              <a:spcBef>
                <a:spcPts val="0"/>
              </a:spcBef>
              <a:spcAft>
                <a:spcPts val="0"/>
              </a:spcAft>
              <a:buClr>
                <a:srgbClr val="25A0A6"/>
              </a:buClr>
              <a:buSzPts val="3600"/>
              <a:buNone/>
              <a:defRPr sz="4788">
                <a:solidFill>
                  <a:srgbClr val="25A0A6"/>
                </a:solidFill>
              </a:defRPr>
            </a:lvl3pPr>
            <a:lvl4pPr lvl="3" algn="ctr">
              <a:lnSpc>
                <a:spcPct val="100000"/>
              </a:lnSpc>
              <a:spcBef>
                <a:spcPts val="0"/>
              </a:spcBef>
              <a:spcAft>
                <a:spcPts val="0"/>
              </a:spcAft>
              <a:buClr>
                <a:srgbClr val="25A0A6"/>
              </a:buClr>
              <a:buSzPts val="3600"/>
              <a:buNone/>
              <a:defRPr sz="4788">
                <a:solidFill>
                  <a:srgbClr val="25A0A6"/>
                </a:solidFill>
              </a:defRPr>
            </a:lvl4pPr>
            <a:lvl5pPr lvl="4" algn="ctr">
              <a:lnSpc>
                <a:spcPct val="100000"/>
              </a:lnSpc>
              <a:spcBef>
                <a:spcPts val="0"/>
              </a:spcBef>
              <a:spcAft>
                <a:spcPts val="0"/>
              </a:spcAft>
              <a:buClr>
                <a:srgbClr val="25A0A6"/>
              </a:buClr>
              <a:buSzPts val="3600"/>
              <a:buNone/>
              <a:defRPr sz="4788">
                <a:solidFill>
                  <a:srgbClr val="25A0A6"/>
                </a:solidFill>
              </a:defRPr>
            </a:lvl5pPr>
            <a:lvl6pPr lvl="5" algn="ctr">
              <a:lnSpc>
                <a:spcPct val="100000"/>
              </a:lnSpc>
              <a:spcBef>
                <a:spcPts val="0"/>
              </a:spcBef>
              <a:spcAft>
                <a:spcPts val="0"/>
              </a:spcAft>
              <a:buClr>
                <a:srgbClr val="25A0A6"/>
              </a:buClr>
              <a:buSzPts val="3600"/>
              <a:buNone/>
              <a:defRPr sz="4788">
                <a:solidFill>
                  <a:srgbClr val="25A0A6"/>
                </a:solidFill>
              </a:defRPr>
            </a:lvl6pPr>
            <a:lvl7pPr lvl="6" algn="ctr">
              <a:lnSpc>
                <a:spcPct val="100000"/>
              </a:lnSpc>
              <a:spcBef>
                <a:spcPts val="0"/>
              </a:spcBef>
              <a:spcAft>
                <a:spcPts val="0"/>
              </a:spcAft>
              <a:buClr>
                <a:srgbClr val="25A0A6"/>
              </a:buClr>
              <a:buSzPts val="3600"/>
              <a:buNone/>
              <a:defRPr sz="4788">
                <a:solidFill>
                  <a:srgbClr val="25A0A6"/>
                </a:solidFill>
              </a:defRPr>
            </a:lvl7pPr>
            <a:lvl8pPr lvl="7" algn="ctr">
              <a:lnSpc>
                <a:spcPct val="100000"/>
              </a:lnSpc>
              <a:spcBef>
                <a:spcPts val="0"/>
              </a:spcBef>
              <a:spcAft>
                <a:spcPts val="0"/>
              </a:spcAft>
              <a:buClr>
                <a:srgbClr val="25A0A6"/>
              </a:buClr>
              <a:buSzPts val="3600"/>
              <a:buNone/>
              <a:defRPr sz="4788">
                <a:solidFill>
                  <a:srgbClr val="25A0A6"/>
                </a:solidFill>
              </a:defRPr>
            </a:lvl8pPr>
            <a:lvl9pPr lvl="8" algn="ctr">
              <a:lnSpc>
                <a:spcPct val="100000"/>
              </a:lnSpc>
              <a:spcBef>
                <a:spcPts val="0"/>
              </a:spcBef>
              <a:spcAft>
                <a:spcPts val="0"/>
              </a:spcAft>
              <a:buClr>
                <a:srgbClr val="25A0A6"/>
              </a:buClr>
              <a:buSzPts val="3600"/>
              <a:buNone/>
              <a:defRPr sz="4788">
                <a:solidFill>
                  <a:srgbClr val="25A0A6"/>
                </a:solidFill>
              </a:defRPr>
            </a:lvl9pPr>
          </a:lstStyle>
          <a:p>
            <a:endParaRPr/>
          </a:p>
        </p:txBody>
      </p:sp>
      <p:sp>
        <p:nvSpPr>
          <p:cNvPr id="36" name="Google Shape;36;p3"/>
          <p:cNvSpPr txBox="1">
            <a:spLocks noGrp="1"/>
          </p:cNvSpPr>
          <p:nvPr>
            <p:ph type="title" idx="2"/>
          </p:nvPr>
        </p:nvSpPr>
        <p:spPr>
          <a:xfrm>
            <a:off x="5369683" y="1558200"/>
            <a:ext cx="1422472" cy="1122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5"/>
              </a:buClr>
              <a:buSzPts val="6000"/>
              <a:buFont typeface="Sofia"/>
              <a:buNone/>
              <a:defRPr sz="7980">
                <a:solidFill>
                  <a:schemeClr val="lt1"/>
                </a:solidFill>
              </a:defRPr>
            </a:lvl1pPr>
            <a:lvl2pPr lvl="1" algn="ctr">
              <a:lnSpc>
                <a:spcPct val="100000"/>
              </a:lnSpc>
              <a:spcBef>
                <a:spcPts val="0"/>
              </a:spcBef>
              <a:spcAft>
                <a:spcPts val="0"/>
              </a:spcAft>
              <a:buSzPts val="6000"/>
              <a:buNone/>
              <a:defRPr sz="7980"/>
            </a:lvl2pPr>
            <a:lvl3pPr lvl="2" algn="ctr">
              <a:lnSpc>
                <a:spcPct val="100000"/>
              </a:lnSpc>
              <a:spcBef>
                <a:spcPts val="0"/>
              </a:spcBef>
              <a:spcAft>
                <a:spcPts val="0"/>
              </a:spcAft>
              <a:buSzPts val="6000"/>
              <a:buNone/>
              <a:defRPr sz="7980"/>
            </a:lvl3pPr>
            <a:lvl4pPr lvl="3" algn="ctr">
              <a:lnSpc>
                <a:spcPct val="100000"/>
              </a:lnSpc>
              <a:spcBef>
                <a:spcPts val="0"/>
              </a:spcBef>
              <a:spcAft>
                <a:spcPts val="0"/>
              </a:spcAft>
              <a:buSzPts val="6000"/>
              <a:buNone/>
              <a:defRPr sz="7980"/>
            </a:lvl4pPr>
            <a:lvl5pPr lvl="4" algn="ctr">
              <a:lnSpc>
                <a:spcPct val="100000"/>
              </a:lnSpc>
              <a:spcBef>
                <a:spcPts val="0"/>
              </a:spcBef>
              <a:spcAft>
                <a:spcPts val="0"/>
              </a:spcAft>
              <a:buSzPts val="6000"/>
              <a:buNone/>
              <a:defRPr sz="7980"/>
            </a:lvl5pPr>
            <a:lvl6pPr lvl="5" algn="ctr">
              <a:lnSpc>
                <a:spcPct val="100000"/>
              </a:lnSpc>
              <a:spcBef>
                <a:spcPts val="0"/>
              </a:spcBef>
              <a:spcAft>
                <a:spcPts val="0"/>
              </a:spcAft>
              <a:buSzPts val="6000"/>
              <a:buNone/>
              <a:defRPr sz="7980"/>
            </a:lvl6pPr>
            <a:lvl7pPr lvl="6" algn="ctr">
              <a:lnSpc>
                <a:spcPct val="100000"/>
              </a:lnSpc>
              <a:spcBef>
                <a:spcPts val="0"/>
              </a:spcBef>
              <a:spcAft>
                <a:spcPts val="0"/>
              </a:spcAft>
              <a:buSzPts val="6000"/>
              <a:buNone/>
              <a:defRPr sz="7980"/>
            </a:lvl7pPr>
            <a:lvl8pPr lvl="7" algn="ctr">
              <a:lnSpc>
                <a:spcPct val="100000"/>
              </a:lnSpc>
              <a:spcBef>
                <a:spcPts val="0"/>
              </a:spcBef>
              <a:spcAft>
                <a:spcPts val="0"/>
              </a:spcAft>
              <a:buSzPts val="6000"/>
              <a:buNone/>
              <a:defRPr sz="7980"/>
            </a:lvl8pPr>
            <a:lvl9pPr lvl="8" algn="ctr">
              <a:lnSpc>
                <a:spcPct val="100000"/>
              </a:lnSpc>
              <a:spcBef>
                <a:spcPts val="0"/>
              </a:spcBef>
              <a:spcAft>
                <a:spcPts val="0"/>
              </a:spcAft>
              <a:buSzPts val="6000"/>
              <a:buNone/>
              <a:defRPr sz="7980"/>
            </a:lvl9pPr>
          </a:lstStyle>
          <a:p>
            <a:endParaRPr/>
          </a:p>
        </p:txBody>
      </p:sp>
      <p:sp>
        <p:nvSpPr>
          <p:cNvPr id="37" name="Google Shape;37;p3"/>
          <p:cNvSpPr txBox="1">
            <a:spLocks noGrp="1"/>
          </p:cNvSpPr>
          <p:nvPr>
            <p:ph type="subTitle" idx="1"/>
          </p:nvPr>
        </p:nvSpPr>
        <p:spPr>
          <a:xfrm>
            <a:off x="2846574" y="4761967"/>
            <a:ext cx="6435639" cy="536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666666"/>
              </a:buClr>
              <a:buSzPts val="1400"/>
              <a:buFont typeface="Montserrat"/>
              <a:buNone/>
              <a:defRPr sz="2128">
                <a:solidFill>
                  <a:schemeClr val="lt1"/>
                </a:solidFill>
                <a:latin typeface="Montserrat"/>
                <a:ea typeface="Montserrat"/>
                <a:cs typeface="Montserrat"/>
                <a:sym typeface="Montserrat"/>
              </a:defRPr>
            </a:lvl1pPr>
            <a:lvl2pPr lvl="1" algn="ctr">
              <a:lnSpc>
                <a:spcPct val="100000"/>
              </a:lnSpc>
              <a:spcBef>
                <a:spcPts val="0"/>
              </a:spcBef>
              <a:spcAft>
                <a:spcPts val="0"/>
              </a:spcAft>
              <a:buSzPts val="1400"/>
              <a:buNone/>
              <a:defRPr/>
            </a:lvl2pPr>
            <a:lvl3pPr lvl="2" algn="ctr">
              <a:lnSpc>
                <a:spcPct val="100000"/>
              </a:lnSpc>
              <a:spcBef>
                <a:spcPts val="2128"/>
              </a:spcBef>
              <a:spcAft>
                <a:spcPts val="0"/>
              </a:spcAft>
              <a:buSzPts val="1400"/>
              <a:buNone/>
              <a:defRPr/>
            </a:lvl3pPr>
            <a:lvl4pPr lvl="3" algn="ctr">
              <a:lnSpc>
                <a:spcPct val="100000"/>
              </a:lnSpc>
              <a:spcBef>
                <a:spcPts val="2128"/>
              </a:spcBef>
              <a:spcAft>
                <a:spcPts val="0"/>
              </a:spcAft>
              <a:buSzPts val="1400"/>
              <a:buNone/>
              <a:defRPr/>
            </a:lvl4pPr>
            <a:lvl5pPr lvl="4" algn="ctr">
              <a:lnSpc>
                <a:spcPct val="100000"/>
              </a:lnSpc>
              <a:spcBef>
                <a:spcPts val="2128"/>
              </a:spcBef>
              <a:spcAft>
                <a:spcPts val="0"/>
              </a:spcAft>
              <a:buSzPts val="1400"/>
              <a:buNone/>
              <a:defRPr/>
            </a:lvl5pPr>
            <a:lvl6pPr lvl="5" algn="ctr">
              <a:lnSpc>
                <a:spcPct val="100000"/>
              </a:lnSpc>
              <a:spcBef>
                <a:spcPts val="2128"/>
              </a:spcBef>
              <a:spcAft>
                <a:spcPts val="0"/>
              </a:spcAft>
              <a:buSzPts val="1400"/>
              <a:buNone/>
              <a:defRPr/>
            </a:lvl6pPr>
            <a:lvl7pPr lvl="6" algn="ctr">
              <a:lnSpc>
                <a:spcPct val="100000"/>
              </a:lnSpc>
              <a:spcBef>
                <a:spcPts val="2128"/>
              </a:spcBef>
              <a:spcAft>
                <a:spcPts val="0"/>
              </a:spcAft>
              <a:buSzPts val="1400"/>
              <a:buNone/>
              <a:defRPr/>
            </a:lvl7pPr>
            <a:lvl8pPr lvl="7" algn="ctr">
              <a:lnSpc>
                <a:spcPct val="100000"/>
              </a:lnSpc>
              <a:spcBef>
                <a:spcPts val="2128"/>
              </a:spcBef>
              <a:spcAft>
                <a:spcPts val="0"/>
              </a:spcAft>
              <a:buSzPts val="1400"/>
              <a:buNone/>
              <a:defRPr/>
            </a:lvl8pPr>
            <a:lvl9pPr lvl="8" algn="ctr">
              <a:lnSpc>
                <a:spcPct val="100000"/>
              </a:lnSpc>
              <a:spcBef>
                <a:spcPts val="2128"/>
              </a:spcBef>
              <a:spcAft>
                <a:spcPts val="2128"/>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62"/>
        <p:cNvGrpSpPr/>
        <p:nvPr/>
      </p:nvGrpSpPr>
      <p:grpSpPr>
        <a:xfrm>
          <a:off x="0" y="0"/>
          <a:ext cx="0" cy="0"/>
          <a:chOff x="0" y="0"/>
          <a:chExt cx="0" cy="0"/>
        </a:xfrm>
      </p:grpSpPr>
      <p:grpSp>
        <p:nvGrpSpPr>
          <p:cNvPr id="163" name="Google Shape;163;p14"/>
          <p:cNvGrpSpPr/>
          <p:nvPr/>
        </p:nvGrpSpPr>
        <p:grpSpPr>
          <a:xfrm>
            <a:off x="-450207" y="-44989"/>
            <a:ext cx="12670978" cy="6939054"/>
            <a:chOff x="-338493" y="-33742"/>
            <a:chExt cx="9526802" cy="5204290"/>
          </a:xfrm>
        </p:grpSpPr>
        <p:sp>
          <p:nvSpPr>
            <p:cNvPr id="164" name="Google Shape;164;p14"/>
            <p:cNvSpPr/>
            <p:nvPr/>
          </p:nvSpPr>
          <p:spPr>
            <a:xfrm rot="10800000">
              <a:off x="5654098" y="3720473"/>
              <a:ext cx="3500285" cy="1450075"/>
            </a:xfrm>
            <a:custGeom>
              <a:avLst/>
              <a:gdLst/>
              <a:ahLst/>
              <a:cxnLst/>
              <a:rect l="l" t="t" r="r" b="b"/>
              <a:pathLst>
                <a:path w="105090" h="43536" extrusionOk="0">
                  <a:moveTo>
                    <a:pt x="102988" y="1"/>
                  </a:moveTo>
                  <a:lnTo>
                    <a:pt x="1" y="536"/>
                  </a:lnTo>
                  <a:lnTo>
                    <a:pt x="1" y="536"/>
                  </a:lnTo>
                  <a:lnTo>
                    <a:pt x="1" y="43536"/>
                  </a:lnTo>
                  <a:cubicBezTo>
                    <a:pt x="36564" y="40442"/>
                    <a:pt x="14981" y="6686"/>
                    <a:pt x="42337" y="6686"/>
                  </a:cubicBezTo>
                  <a:cubicBezTo>
                    <a:pt x="44258" y="6686"/>
                    <a:pt x="46419" y="6853"/>
                    <a:pt x="48859" y="7208"/>
                  </a:cubicBezTo>
                  <a:cubicBezTo>
                    <a:pt x="60514" y="8900"/>
                    <a:pt x="70746" y="16288"/>
                    <a:pt x="82389" y="16288"/>
                  </a:cubicBezTo>
                  <a:cubicBezTo>
                    <a:pt x="83008" y="16288"/>
                    <a:pt x="83630" y="16267"/>
                    <a:pt x="84258" y="16223"/>
                  </a:cubicBezTo>
                  <a:cubicBezTo>
                    <a:pt x="95807" y="15421"/>
                    <a:pt x="105089" y="9322"/>
                    <a:pt x="102988" y="1"/>
                  </a:cubicBezTo>
                  <a:close/>
                </a:path>
              </a:pathLst>
            </a:custGeom>
            <a:solidFill>
              <a:srgbClr val="00A1A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nvGrpSpPr>
            <p:cNvPr id="165" name="Google Shape;165;p14"/>
            <p:cNvGrpSpPr/>
            <p:nvPr/>
          </p:nvGrpSpPr>
          <p:grpSpPr>
            <a:xfrm rot="10800000">
              <a:off x="1484238" y="4516676"/>
              <a:ext cx="4272773" cy="640049"/>
              <a:chOff x="2763768" y="837026"/>
              <a:chExt cx="3368366" cy="504571"/>
            </a:xfrm>
          </p:grpSpPr>
          <p:sp>
            <p:nvSpPr>
              <p:cNvPr id="166" name="Google Shape;166;p14"/>
              <p:cNvSpPr/>
              <p:nvPr/>
            </p:nvSpPr>
            <p:spPr>
              <a:xfrm>
                <a:off x="3282951" y="837026"/>
                <a:ext cx="2849183" cy="467700"/>
              </a:xfrm>
              <a:custGeom>
                <a:avLst/>
                <a:gdLst/>
                <a:ahLst/>
                <a:cxnLst/>
                <a:rect l="l" t="t" r="r" b="b"/>
                <a:pathLst>
                  <a:path w="128010" h="18708" extrusionOk="0">
                    <a:moveTo>
                      <a:pt x="128010" y="0"/>
                    </a:moveTo>
                    <a:cubicBezTo>
                      <a:pt x="128008" y="0"/>
                      <a:pt x="3261" y="357"/>
                      <a:pt x="3261" y="357"/>
                    </a:cubicBezTo>
                    <a:cubicBezTo>
                      <a:pt x="1" y="10798"/>
                      <a:pt x="15612" y="13994"/>
                      <a:pt x="21520" y="14452"/>
                    </a:cubicBezTo>
                    <a:cubicBezTo>
                      <a:pt x="22029" y="14492"/>
                      <a:pt x="22536" y="14511"/>
                      <a:pt x="23041" y="14511"/>
                    </a:cubicBezTo>
                    <a:cubicBezTo>
                      <a:pt x="33789" y="14511"/>
                      <a:pt x="43642" y="5932"/>
                      <a:pt x="54576" y="3986"/>
                    </a:cubicBezTo>
                    <a:cubicBezTo>
                      <a:pt x="57136" y="3533"/>
                      <a:pt x="59724" y="3307"/>
                      <a:pt x="62311" y="3307"/>
                    </a:cubicBezTo>
                    <a:cubicBezTo>
                      <a:pt x="69401" y="3307"/>
                      <a:pt x="76489" y="5005"/>
                      <a:pt x="83010" y="8391"/>
                    </a:cubicBezTo>
                    <a:cubicBezTo>
                      <a:pt x="90166" y="12110"/>
                      <a:pt x="96889" y="17840"/>
                      <a:pt x="104657" y="18604"/>
                    </a:cubicBezTo>
                    <a:cubicBezTo>
                      <a:pt x="105363" y="18673"/>
                      <a:pt x="106085" y="18708"/>
                      <a:pt x="106817" y="18708"/>
                    </a:cubicBezTo>
                    <a:cubicBezTo>
                      <a:pt x="116417" y="18708"/>
                      <a:pt x="127738" y="12707"/>
                      <a:pt x="128010" y="0"/>
                    </a:cubicBezTo>
                    <a:close/>
                  </a:path>
                </a:pathLst>
              </a:custGeom>
              <a:solidFill>
                <a:srgbClr val="FFB1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67" name="Google Shape;167;p14"/>
              <p:cNvSpPr/>
              <p:nvPr/>
            </p:nvSpPr>
            <p:spPr>
              <a:xfrm>
                <a:off x="2763768" y="1098672"/>
                <a:ext cx="250139" cy="242925"/>
              </a:xfrm>
              <a:custGeom>
                <a:avLst/>
                <a:gdLst/>
                <a:ahLst/>
                <a:cxnLst/>
                <a:rect l="l" t="t" r="r" b="b"/>
                <a:pathLst>
                  <a:path w="10761" h="9717" extrusionOk="0">
                    <a:moveTo>
                      <a:pt x="5387" y="1"/>
                    </a:moveTo>
                    <a:cubicBezTo>
                      <a:pt x="2407" y="1"/>
                      <a:pt x="1" y="2178"/>
                      <a:pt x="1" y="4865"/>
                    </a:cubicBezTo>
                    <a:cubicBezTo>
                      <a:pt x="1" y="7539"/>
                      <a:pt x="2407" y="9716"/>
                      <a:pt x="5387" y="9716"/>
                    </a:cubicBezTo>
                    <a:cubicBezTo>
                      <a:pt x="8354" y="9716"/>
                      <a:pt x="10760" y="7539"/>
                      <a:pt x="10760" y="4865"/>
                    </a:cubicBezTo>
                    <a:cubicBezTo>
                      <a:pt x="10760" y="2178"/>
                      <a:pt x="8354" y="1"/>
                      <a:pt x="5387" y="1"/>
                    </a:cubicBezTo>
                    <a:close/>
                  </a:path>
                </a:pathLst>
              </a:custGeom>
              <a:solidFill>
                <a:srgbClr val="FFB1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
          <p:nvSpPr>
            <p:cNvPr id="168" name="Google Shape;168;p14"/>
            <p:cNvSpPr/>
            <p:nvPr/>
          </p:nvSpPr>
          <p:spPr>
            <a:xfrm rot="10800000">
              <a:off x="-3456" y="2152394"/>
              <a:ext cx="1082012" cy="2619203"/>
            </a:xfrm>
            <a:custGeom>
              <a:avLst/>
              <a:gdLst/>
              <a:ahLst/>
              <a:cxnLst/>
              <a:rect l="l" t="t" r="r" b="b"/>
              <a:pathLst>
                <a:path w="34839" h="84334" extrusionOk="0">
                  <a:moveTo>
                    <a:pt x="34839" y="0"/>
                  </a:moveTo>
                  <a:cubicBezTo>
                    <a:pt x="25110" y="13"/>
                    <a:pt x="17967" y="2012"/>
                    <a:pt x="11053" y="6214"/>
                  </a:cubicBezTo>
                  <a:cubicBezTo>
                    <a:pt x="0" y="12925"/>
                    <a:pt x="11167" y="23239"/>
                    <a:pt x="14389" y="31108"/>
                  </a:cubicBezTo>
                  <a:cubicBezTo>
                    <a:pt x="16821" y="37016"/>
                    <a:pt x="16172" y="43561"/>
                    <a:pt x="15102" y="49788"/>
                  </a:cubicBezTo>
                  <a:cubicBezTo>
                    <a:pt x="13956" y="56434"/>
                    <a:pt x="12364" y="63323"/>
                    <a:pt x="14453" y="69779"/>
                  </a:cubicBezTo>
                  <a:cubicBezTo>
                    <a:pt x="17025" y="77788"/>
                    <a:pt x="25607" y="83913"/>
                    <a:pt x="34839" y="84333"/>
                  </a:cubicBezTo>
                  <a:cubicBezTo>
                    <a:pt x="34839" y="84333"/>
                    <a:pt x="34839" y="0"/>
                    <a:pt x="34839" y="0"/>
                  </a:cubicBezTo>
                  <a:close/>
                </a:path>
              </a:pathLst>
            </a:custGeom>
            <a:solidFill>
              <a:srgbClr val="ACDC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69" name="Google Shape;169;p14"/>
            <p:cNvSpPr/>
            <p:nvPr/>
          </p:nvSpPr>
          <p:spPr>
            <a:xfrm rot="10800000">
              <a:off x="-17388" y="3808620"/>
              <a:ext cx="1707012" cy="1348095"/>
            </a:xfrm>
            <a:custGeom>
              <a:avLst/>
              <a:gdLst/>
              <a:ahLst/>
              <a:cxnLst/>
              <a:rect l="l" t="t" r="r" b="b"/>
              <a:pathLst>
                <a:path w="70735" h="58473" extrusionOk="0">
                  <a:moveTo>
                    <a:pt x="70735" y="1"/>
                  </a:moveTo>
                  <a:lnTo>
                    <a:pt x="5680" y="39"/>
                  </a:lnTo>
                  <a:cubicBezTo>
                    <a:pt x="1" y="10289"/>
                    <a:pt x="10417" y="10659"/>
                    <a:pt x="16720" y="12059"/>
                  </a:cubicBezTo>
                  <a:cubicBezTo>
                    <a:pt x="23035" y="13447"/>
                    <a:pt x="29861" y="12696"/>
                    <a:pt x="35883" y="14873"/>
                  </a:cubicBezTo>
                  <a:cubicBezTo>
                    <a:pt x="46630" y="18757"/>
                    <a:pt x="51113" y="30523"/>
                    <a:pt x="51125" y="40964"/>
                  </a:cubicBezTo>
                  <a:cubicBezTo>
                    <a:pt x="51138" y="44631"/>
                    <a:pt x="50820" y="48528"/>
                    <a:pt x="52793" y="51736"/>
                  </a:cubicBezTo>
                  <a:cubicBezTo>
                    <a:pt x="56079" y="57084"/>
                    <a:pt x="63973" y="58090"/>
                    <a:pt x="70735" y="58472"/>
                  </a:cubicBezTo>
                  <a:lnTo>
                    <a:pt x="70735" y="1"/>
                  </a:lnTo>
                  <a:close/>
                </a:path>
              </a:pathLst>
            </a:custGeom>
            <a:solidFill>
              <a:srgbClr val="FF5F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70" name="Google Shape;170;p14"/>
            <p:cNvSpPr/>
            <p:nvPr/>
          </p:nvSpPr>
          <p:spPr>
            <a:xfrm rot="10800000">
              <a:off x="1366607" y="4465201"/>
              <a:ext cx="246718" cy="225399"/>
            </a:xfrm>
            <a:custGeom>
              <a:avLst/>
              <a:gdLst/>
              <a:ahLst/>
              <a:cxnLst/>
              <a:rect l="l" t="t" r="r" b="b"/>
              <a:pathLst>
                <a:path w="8583" h="7743" extrusionOk="0">
                  <a:moveTo>
                    <a:pt x="4292" y="0"/>
                  </a:moveTo>
                  <a:cubicBezTo>
                    <a:pt x="1923" y="0"/>
                    <a:pt x="1" y="1732"/>
                    <a:pt x="1" y="3871"/>
                  </a:cubicBezTo>
                  <a:cubicBezTo>
                    <a:pt x="1" y="6011"/>
                    <a:pt x="1923" y="7742"/>
                    <a:pt x="4292" y="7742"/>
                  </a:cubicBezTo>
                  <a:cubicBezTo>
                    <a:pt x="6660" y="7742"/>
                    <a:pt x="8583" y="6011"/>
                    <a:pt x="8583" y="3871"/>
                  </a:cubicBezTo>
                  <a:cubicBezTo>
                    <a:pt x="8583" y="1732"/>
                    <a:pt x="6660" y="0"/>
                    <a:pt x="4292" y="0"/>
                  </a:cubicBezTo>
                  <a:close/>
                </a:path>
              </a:pathLst>
            </a:custGeom>
            <a:solidFill>
              <a:srgbClr val="6FC2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nvGrpSpPr>
            <p:cNvPr id="171" name="Google Shape;171;p14"/>
            <p:cNvGrpSpPr/>
            <p:nvPr/>
          </p:nvGrpSpPr>
          <p:grpSpPr>
            <a:xfrm rot="10800000">
              <a:off x="6487775" y="-27515"/>
              <a:ext cx="2700534" cy="3445239"/>
              <a:chOff x="130016" y="1681993"/>
              <a:chExt cx="2275667" cy="2903210"/>
            </a:xfrm>
          </p:grpSpPr>
          <p:sp>
            <p:nvSpPr>
              <p:cNvPr id="172" name="Google Shape;172;p14"/>
              <p:cNvSpPr/>
              <p:nvPr/>
            </p:nvSpPr>
            <p:spPr>
              <a:xfrm>
                <a:off x="153014" y="1681993"/>
                <a:ext cx="1004408" cy="2430974"/>
              </a:xfrm>
              <a:custGeom>
                <a:avLst/>
                <a:gdLst/>
                <a:ahLst/>
                <a:cxnLst/>
                <a:rect l="l" t="t" r="r" b="b"/>
                <a:pathLst>
                  <a:path w="34839" h="84321" extrusionOk="0">
                    <a:moveTo>
                      <a:pt x="0" y="1"/>
                    </a:moveTo>
                    <a:cubicBezTo>
                      <a:pt x="0" y="1"/>
                      <a:pt x="0" y="84321"/>
                      <a:pt x="0" y="84321"/>
                    </a:cubicBezTo>
                    <a:cubicBezTo>
                      <a:pt x="9728" y="84308"/>
                      <a:pt x="16872" y="82321"/>
                      <a:pt x="23799" y="78107"/>
                    </a:cubicBezTo>
                    <a:cubicBezTo>
                      <a:pt x="34839" y="71396"/>
                      <a:pt x="23671" y="61082"/>
                      <a:pt x="20450" y="53226"/>
                    </a:cubicBezTo>
                    <a:cubicBezTo>
                      <a:pt x="18018" y="47305"/>
                      <a:pt x="18667" y="40760"/>
                      <a:pt x="19737" y="34533"/>
                    </a:cubicBezTo>
                    <a:cubicBezTo>
                      <a:pt x="20883" y="27887"/>
                      <a:pt x="22474" y="20998"/>
                      <a:pt x="20399" y="14542"/>
                    </a:cubicBezTo>
                    <a:cubicBezTo>
                      <a:pt x="17814" y="6533"/>
                      <a:pt x="9232" y="408"/>
                      <a:pt x="0" y="1"/>
                    </a:cubicBezTo>
                    <a:close/>
                  </a:path>
                </a:pathLst>
              </a:custGeom>
              <a:solidFill>
                <a:srgbClr val="ADDD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73" name="Google Shape;173;p14"/>
              <p:cNvSpPr/>
              <p:nvPr/>
            </p:nvSpPr>
            <p:spPr>
              <a:xfrm>
                <a:off x="130016" y="3948278"/>
                <a:ext cx="2275667" cy="636925"/>
              </a:xfrm>
              <a:custGeom>
                <a:avLst/>
                <a:gdLst/>
                <a:ahLst/>
                <a:cxnLst/>
                <a:rect l="l" t="t" r="r" b="b"/>
                <a:pathLst>
                  <a:path w="119835" h="33540" extrusionOk="0">
                    <a:moveTo>
                      <a:pt x="14841" y="1"/>
                    </a:moveTo>
                    <a:cubicBezTo>
                      <a:pt x="9457" y="1"/>
                      <a:pt x="2160" y="2350"/>
                      <a:pt x="39" y="5055"/>
                    </a:cubicBezTo>
                    <a:lnTo>
                      <a:pt x="1" y="33539"/>
                    </a:lnTo>
                    <a:lnTo>
                      <a:pt x="119835" y="33539"/>
                    </a:lnTo>
                    <a:cubicBezTo>
                      <a:pt x="118358" y="25606"/>
                      <a:pt x="112169" y="15942"/>
                      <a:pt x="103574" y="12096"/>
                    </a:cubicBezTo>
                    <a:cubicBezTo>
                      <a:pt x="98867" y="9986"/>
                      <a:pt x="93504" y="8920"/>
                      <a:pt x="88144" y="8920"/>
                    </a:cubicBezTo>
                    <a:cubicBezTo>
                      <a:pt x="83704" y="8920"/>
                      <a:pt x="79266" y="9652"/>
                      <a:pt x="75204" y="11129"/>
                    </a:cubicBezTo>
                    <a:cubicBezTo>
                      <a:pt x="68889" y="13421"/>
                      <a:pt x="63655" y="17304"/>
                      <a:pt x="57632" y="20080"/>
                    </a:cubicBezTo>
                    <a:cubicBezTo>
                      <a:pt x="53810" y="21837"/>
                      <a:pt x="49324" y="23110"/>
                      <a:pt x="45002" y="23110"/>
                    </a:cubicBezTo>
                    <a:cubicBezTo>
                      <a:pt x="42528" y="23110"/>
                      <a:pt x="40107" y="22693"/>
                      <a:pt x="37895" y="21710"/>
                    </a:cubicBezTo>
                    <a:cubicBezTo>
                      <a:pt x="33235" y="19635"/>
                      <a:pt x="30561" y="15547"/>
                      <a:pt x="28294" y="11613"/>
                    </a:cubicBezTo>
                    <a:cubicBezTo>
                      <a:pt x="26041" y="7691"/>
                      <a:pt x="23774" y="3514"/>
                      <a:pt x="19496" y="955"/>
                    </a:cubicBezTo>
                    <a:cubicBezTo>
                      <a:pt x="18384" y="290"/>
                      <a:pt x="16731" y="1"/>
                      <a:pt x="14841" y="1"/>
                    </a:cubicBezTo>
                    <a:close/>
                  </a:path>
                </a:pathLst>
              </a:custGeom>
              <a:solidFill>
                <a:srgbClr val="6FC2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74" name="Google Shape;174;p14"/>
              <p:cNvSpPr/>
              <p:nvPr/>
            </p:nvSpPr>
            <p:spPr>
              <a:xfrm>
                <a:off x="203733" y="3643124"/>
                <a:ext cx="739945" cy="739945"/>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rgbClr val="FFB1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175" name="Google Shape;175;p14"/>
            <p:cNvGrpSpPr/>
            <p:nvPr/>
          </p:nvGrpSpPr>
          <p:grpSpPr>
            <a:xfrm rot="10800000">
              <a:off x="1223880" y="-33742"/>
              <a:ext cx="3214444" cy="1033912"/>
              <a:chOff x="4071500" y="4134396"/>
              <a:chExt cx="2708725" cy="871250"/>
            </a:xfrm>
          </p:grpSpPr>
          <p:sp>
            <p:nvSpPr>
              <p:cNvPr id="176" name="Google Shape;176;p14"/>
              <p:cNvSpPr/>
              <p:nvPr/>
            </p:nvSpPr>
            <p:spPr>
              <a:xfrm>
                <a:off x="4980326" y="4309076"/>
                <a:ext cx="237825" cy="237825"/>
              </a:xfrm>
              <a:custGeom>
                <a:avLst/>
                <a:gdLst/>
                <a:ahLst/>
                <a:cxnLst/>
                <a:rect l="l" t="t" r="r" b="b"/>
                <a:pathLst>
                  <a:path w="9513" h="9513" extrusionOk="0">
                    <a:moveTo>
                      <a:pt x="4763" y="1"/>
                    </a:moveTo>
                    <a:cubicBezTo>
                      <a:pt x="2127" y="1"/>
                      <a:pt x="1" y="2127"/>
                      <a:pt x="1" y="4750"/>
                    </a:cubicBezTo>
                    <a:cubicBezTo>
                      <a:pt x="1" y="7386"/>
                      <a:pt x="2127" y="9512"/>
                      <a:pt x="4763" y="9512"/>
                    </a:cubicBezTo>
                    <a:cubicBezTo>
                      <a:pt x="7386" y="9512"/>
                      <a:pt x="9512" y="7386"/>
                      <a:pt x="9512" y="4750"/>
                    </a:cubicBezTo>
                    <a:cubicBezTo>
                      <a:pt x="9512" y="2127"/>
                      <a:pt x="7386" y="1"/>
                      <a:pt x="4763" y="1"/>
                    </a:cubicBezTo>
                    <a:close/>
                  </a:path>
                </a:pathLst>
              </a:custGeom>
              <a:solidFill>
                <a:srgbClr val="FFB1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77" name="Google Shape;177;p14"/>
              <p:cNvSpPr/>
              <p:nvPr/>
            </p:nvSpPr>
            <p:spPr>
              <a:xfrm>
                <a:off x="4071500" y="4134396"/>
                <a:ext cx="2708725" cy="871250"/>
              </a:xfrm>
              <a:custGeom>
                <a:avLst/>
                <a:gdLst/>
                <a:ahLst/>
                <a:cxnLst/>
                <a:rect l="l" t="t" r="r" b="b"/>
                <a:pathLst>
                  <a:path w="108349" h="34850" extrusionOk="0">
                    <a:moveTo>
                      <a:pt x="78363" y="0"/>
                    </a:moveTo>
                    <a:cubicBezTo>
                      <a:pt x="71520" y="0"/>
                      <a:pt x="64689" y="2185"/>
                      <a:pt x="59771" y="6480"/>
                    </a:cubicBezTo>
                    <a:cubicBezTo>
                      <a:pt x="56486" y="9357"/>
                      <a:pt x="54105" y="13012"/>
                      <a:pt x="50769" y="15851"/>
                    </a:cubicBezTo>
                    <a:cubicBezTo>
                      <a:pt x="48211" y="18038"/>
                      <a:pt x="44748" y="19730"/>
                      <a:pt x="41344" y="19730"/>
                    </a:cubicBezTo>
                    <a:cubicBezTo>
                      <a:pt x="40307" y="19730"/>
                      <a:pt x="39276" y="19573"/>
                      <a:pt x="38277" y="19226"/>
                    </a:cubicBezTo>
                    <a:cubicBezTo>
                      <a:pt x="33311" y="17519"/>
                      <a:pt x="31388" y="12120"/>
                      <a:pt x="27365" y="8988"/>
                    </a:cubicBezTo>
                    <a:cubicBezTo>
                      <a:pt x="24946" y="7109"/>
                      <a:pt x="21876" y="6255"/>
                      <a:pt x="18728" y="6255"/>
                    </a:cubicBezTo>
                    <a:cubicBezTo>
                      <a:pt x="14069" y="6255"/>
                      <a:pt x="9238" y="8127"/>
                      <a:pt x="6100" y="11318"/>
                    </a:cubicBezTo>
                    <a:cubicBezTo>
                      <a:pt x="841" y="16666"/>
                      <a:pt x="0" y="27515"/>
                      <a:pt x="1643" y="34506"/>
                    </a:cubicBezTo>
                    <a:lnTo>
                      <a:pt x="108349" y="34849"/>
                    </a:lnTo>
                    <a:lnTo>
                      <a:pt x="108158" y="26140"/>
                    </a:lnTo>
                    <a:cubicBezTo>
                      <a:pt x="107483" y="16208"/>
                      <a:pt x="100429" y="6862"/>
                      <a:pt x="90522" y="2481"/>
                    </a:cubicBezTo>
                    <a:cubicBezTo>
                      <a:pt x="86757" y="821"/>
                      <a:pt x="82558" y="0"/>
                      <a:pt x="78363" y="0"/>
                    </a:cubicBezTo>
                    <a:close/>
                  </a:path>
                </a:pathLst>
              </a:custGeom>
              <a:solidFill>
                <a:srgbClr val="ADDD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
          <p:nvSpPr>
            <p:cNvPr id="178" name="Google Shape;178;p14"/>
            <p:cNvSpPr/>
            <p:nvPr/>
          </p:nvSpPr>
          <p:spPr>
            <a:xfrm rot="10800000">
              <a:off x="-16641" y="-33525"/>
              <a:ext cx="2891840" cy="2417664"/>
            </a:xfrm>
            <a:custGeom>
              <a:avLst/>
              <a:gdLst/>
              <a:ahLst/>
              <a:cxnLst/>
              <a:rect l="l" t="t" r="r" b="b"/>
              <a:pathLst>
                <a:path w="97475" h="81492" extrusionOk="0">
                  <a:moveTo>
                    <a:pt x="85875" y="1"/>
                  </a:moveTo>
                  <a:cubicBezTo>
                    <a:pt x="80450" y="1"/>
                    <a:pt x="75020" y="1428"/>
                    <a:pt x="70556" y="4213"/>
                  </a:cubicBezTo>
                  <a:cubicBezTo>
                    <a:pt x="62801" y="9052"/>
                    <a:pt x="58268" y="17800"/>
                    <a:pt x="59109" y="26280"/>
                  </a:cubicBezTo>
                  <a:cubicBezTo>
                    <a:pt x="59758" y="32812"/>
                    <a:pt x="63311" y="38797"/>
                    <a:pt x="64992" y="45176"/>
                  </a:cubicBezTo>
                  <a:cubicBezTo>
                    <a:pt x="66685" y="51568"/>
                    <a:pt x="65896" y="59361"/>
                    <a:pt x="59936" y="63117"/>
                  </a:cubicBezTo>
                  <a:cubicBezTo>
                    <a:pt x="57588" y="64596"/>
                    <a:pt x="54860" y="65188"/>
                    <a:pt x="52028" y="65188"/>
                  </a:cubicBezTo>
                  <a:cubicBezTo>
                    <a:pt x="48226" y="65188"/>
                    <a:pt x="44238" y="64120"/>
                    <a:pt x="40735" y="62697"/>
                  </a:cubicBezTo>
                  <a:cubicBezTo>
                    <a:pt x="34622" y="60214"/>
                    <a:pt x="28752" y="56713"/>
                    <a:pt x="22067" y="56229"/>
                  </a:cubicBezTo>
                  <a:cubicBezTo>
                    <a:pt x="21586" y="56194"/>
                    <a:pt x="21104" y="56177"/>
                    <a:pt x="20623" y="56177"/>
                  </a:cubicBezTo>
                  <a:cubicBezTo>
                    <a:pt x="14359" y="56177"/>
                    <a:pt x="8141" y="59055"/>
                    <a:pt x="4546" y="63690"/>
                  </a:cubicBezTo>
                  <a:cubicBezTo>
                    <a:pt x="688" y="68695"/>
                    <a:pt x="0" y="75571"/>
                    <a:pt x="2827" y="81110"/>
                  </a:cubicBezTo>
                  <a:lnTo>
                    <a:pt x="97474" y="81492"/>
                  </a:lnTo>
                  <a:lnTo>
                    <a:pt x="97474" y="2354"/>
                  </a:lnTo>
                  <a:cubicBezTo>
                    <a:pt x="93870" y="776"/>
                    <a:pt x="89874" y="1"/>
                    <a:pt x="85875" y="1"/>
                  </a:cubicBezTo>
                  <a:close/>
                </a:path>
              </a:pathLst>
            </a:custGeom>
            <a:solidFill>
              <a:srgbClr val="FFC7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79" name="Google Shape;179;p14"/>
            <p:cNvSpPr/>
            <p:nvPr/>
          </p:nvSpPr>
          <p:spPr>
            <a:xfrm rot="10800000">
              <a:off x="-338493" y="1761691"/>
              <a:ext cx="1209752" cy="1210155"/>
            </a:xfrm>
            <a:custGeom>
              <a:avLst/>
              <a:gdLst/>
              <a:ahLst/>
              <a:cxnLst/>
              <a:rect l="l" t="t" r="r" b="b"/>
              <a:pathLst>
                <a:path w="38952" h="38965" extrusionOk="0">
                  <a:moveTo>
                    <a:pt x="19483" y="1"/>
                  </a:moveTo>
                  <a:cubicBezTo>
                    <a:pt x="8723" y="1"/>
                    <a:pt x="0" y="8723"/>
                    <a:pt x="0" y="19483"/>
                  </a:cubicBezTo>
                  <a:cubicBezTo>
                    <a:pt x="0" y="30242"/>
                    <a:pt x="8723" y="38965"/>
                    <a:pt x="19483" y="38965"/>
                  </a:cubicBezTo>
                  <a:cubicBezTo>
                    <a:pt x="30230" y="38965"/>
                    <a:pt x="38952" y="30242"/>
                    <a:pt x="38952" y="19483"/>
                  </a:cubicBezTo>
                  <a:cubicBezTo>
                    <a:pt x="38952" y="8723"/>
                    <a:pt x="30230" y="1"/>
                    <a:pt x="19483" y="1"/>
                  </a:cubicBezTo>
                  <a:close/>
                </a:path>
              </a:pathLst>
            </a:custGeom>
            <a:solidFill>
              <a:srgbClr val="FFB1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BLANK_1_1_1_1_1_1_1_1_1">
    <p:spTree>
      <p:nvGrpSpPr>
        <p:cNvPr id="1" name="Shape 180"/>
        <p:cNvGrpSpPr/>
        <p:nvPr/>
      </p:nvGrpSpPr>
      <p:grpSpPr>
        <a:xfrm>
          <a:off x="0" y="0"/>
          <a:ext cx="0" cy="0"/>
          <a:chOff x="0" y="0"/>
          <a:chExt cx="0" cy="0"/>
        </a:xfrm>
      </p:grpSpPr>
      <p:grpSp>
        <p:nvGrpSpPr>
          <p:cNvPr id="181" name="Google Shape;181;p15"/>
          <p:cNvGrpSpPr/>
          <p:nvPr/>
        </p:nvGrpSpPr>
        <p:grpSpPr>
          <a:xfrm>
            <a:off x="-101070" y="-44989"/>
            <a:ext cx="12594829" cy="6939054"/>
            <a:chOff x="-75991" y="-33742"/>
            <a:chExt cx="9469549" cy="5204290"/>
          </a:xfrm>
        </p:grpSpPr>
        <p:sp>
          <p:nvSpPr>
            <p:cNvPr id="182" name="Google Shape;182;p15"/>
            <p:cNvSpPr/>
            <p:nvPr/>
          </p:nvSpPr>
          <p:spPr>
            <a:xfrm rot="10800000">
              <a:off x="5893273" y="3720473"/>
              <a:ext cx="3500285" cy="1450075"/>
            </a:xfrm>
            <a:custGeom>
              <a:avLst/>
              <a:gdLst/>
              <a:ahLst/>
              <a:cxnLst/>
              <a:rect l="l" t="t" r="r" b="b"/>
              <a:pathLst>
                <a:path w="105090" h="43536" extrusionOk="0">
                  <a:moveTo>
                    <a:pt x="102988" y="1"/>
                  </a:moveTo>
                  <a:lnTo>
                    <a:pt x="1" y="536"/>
                  </a:lnTo>
                  <a:lnTo>
                    <a:pt x="1" y="536"/>
                  </a:lnTo>
                  <a:lnTo>
                    <a:pt x="1" y="43536"/>
                  </a:lnTo>
                  <a:cubicBezTo>
                    <a:pt x="36564" y="40442"/>
                    <a:pt x="14981" y="6686"/>
                    <a:pt x="42337" y="6686"/>
                  </a:cubicBezTo>
                  <a:cubicBezTo>
                    <a:pt x="44258" y="6686"/>
                    <a:pt x="46419" y="6853"/>
                    <a:pt x="48859" y="7208"/>
                  </a:cubicBezTo>
                  <a:cubicBezTo>
                    <a:pt x="60514" y="8900"/>
                    <a:pt x="70746" y="16288"/>
                    <a:pt x="82389" y="16288"/>
                  </a:cubicBezTo>
                  <a:cubicBezTo>
                    <a:pt x="83008" y="16288"/>
                    <a:pt x="83630" y="16267"/>
                    <a:pt x="84258" y="16223"/>
                  </a:cubicBezTo>
                  <a:cubicBezTo>
                    <a:pt x="95807" y="15421"/>
                    <a:pt x="105089" y="9322"/>
                    <a:pt x="102988" y="1"/>
                  </a:cubicBezTo>
                  <a:close/>
                </a:path>
              </a:pathLst>
            </a:custGeom>
            <a:solidFill>
              <a:srgbClr val="00A1A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nvGrpSpPr>
            <p:cNvPr id="183" name="Google Shape;183;p15"/>
            <p:cNvGrpSpPr/>
            <p:nvPr/>
          </p:nvGrpSpPr>
          <p:grpSpPr>
            <a:xfrm rot="10800000">
              <a:off x="1484464" y="4496281"/>
              <a:ext cx="4408810" cy="660434"/>
              <a:chOff x="2763768" y="837025"/>
              <a:chExt cx="3368332" cy="504572"/>
            </a:xfrm>
          </p:grpSpPr>
          <p:sp>
            <p:nvSpPr>
              <p:cNvPr id="184" name="Google Shape;184;p15"/>
              <p:cNvSpPr/>
              <p:nvPr/>
            </p:nvSpPr>
            <p:spPr>
              <a:xfrm>
                <a:off x="2931850" y="837025"/>
                <a:ext cx="3200250" cy="467700"/>
              </a:xfrm>
              <a:custGeom>
                <a:avLst/>
                <a:gdLst/>
                <a:ahLst/>
                <a:cxnLst/>
                <a:rect l="l" t="t" r="r" b="b"/>
                <a:pathLst>
                  <a:path w="128010" h="18708" extrusionOk="0">
                    <a:moveTo>
                      <a:pt x="128010" y="0"/>
                    </a:moveTo>
                    <a:cubicBezTo>
                      <a:pt x="128008" y="0"/>
                      <a:pt x="3261" y="357"/>
                      <a:pt x="3261" y="357"/>
                    </a:cubicBezTo>
                    <a:cubicBezTo>
                      <a:pt x="1" y="10798"/>
                      <a:pt x="15612" y="13994"/>
                      <a:pt x="21520" y="14452"/>
                    </a:cubicBezTo>
                    <a:cubicBezTo>
                      <a:pt x="22029" y="14492"/>
                      <a:pt x="22536" y="14511"/>
                      <a:pt x="23041" y="14511"/>
                    </a:cubicBezTo>
                    <a:cubicBezTo>
                      <a:pt x="33789" y="14511"/>
                      <a:pt x="43642" y="5932"/>
                      <a:pt x="54576" y="3986"/>
                    </a:cubicBezTo>
                    <a:cubicBezTo>
                      <a:pt x="57136" y="3533"/>
                      <a:pt x="59724" y="3307"/>
                      <a:pt x="62311" y="3307"/>
                    </a:cubicBezTo>
                    <a:cubicBezTo>
                      <a:pt x="69401" y="3307"/>
                      <a:pt x="76489" y="5005"/>
                      <a:pt x="83010" y="8391"/>
                    </a:cubicBezTo>
                    <a:cubicBezTo>
                      <a:pt x="90166" y="12110"/>
                      <a:pt x="96889" y="17840"/>
                      <a:pt x="104657" y="18604"/>
                    </a:cubicBezTo>
                    <a:cubicBezTo>
                      <a:pt x="105363" y="18673"/>
                      <a:pt x="106085" y="18708"/>
                      <a:pt x="106817" y="18708"/>
                    </a:cubicBezTo>
                    <a:cubicBezTo>
                      <a:pt x="116417" y="18708"/>
                      <a:pt x="127738" y="12707"/>
                      <a:pt x="128010" y="0"/>
                    </a:cubicBezTo>
                    <a:close/>
                  </a:path>
                </a:pathLst>
              </a:custGeom>
              <a:solidFill>
                <a:srgbClr val="FFB1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85" name="Google Shape;185;p15"/>
              <p:cNvSpPr/>
              <p:nvPr/>
            </p:nvSpPr>
            <p:spPr>
              <a:xfrm>
                <a:off x="2763768" y="1098672"/>
                <a:ext cx="250139" cy="242925"/>
              </a:xfrm>
              <a:custGeom>
                <a:avLst/>
                <a:gdLst/>
                <a:ahLst/>
                <a:cxnLst/>
                <a:rect l="l" t="t" r="r" b="b"/>
                <a:pathLst>
                  <a:path w="10761" h="9717" extrusionOk="0">
                    <a:moveTo>
                      <a:pt x="5387" y="1"/>
                    </a:moveTo>
                    <a:cubicBezTo>
                      <a:pt x="2407" y="1"/>
                      <a:pt x="1" y="2178"/>
                      <a:pt x="1" y="4865"/>
                    </a:cubicBezTo>
                    <a:cubicBezTo>
                      <a:pt x="1" y="7539"/>
                      <a:pt x="2407" y="9716"/>
                      <a:pt x="5387" y="9716"/>
                    </a:cubicBezTo>
                    <a:cubicBezTo>
                      <a:pt x="8354" y="9716"/>
                      <a:pt x="10760" y="7539"/>
                      <a:pt x="10760" y="4865"/>
                    </a:cubicBezTo>
                    <a:cubicBezTo>
                      <a:pt x="10760" y="2178"/>
                      <a:pt x="8354" y="1"/>
                      <a:pt x="5387" y="1"/>
                    </a:cubicBezTo>
                    <a:close/>
                  </a:path>
                </a:pathLst>
              </a:custGeom>
              <a:solidFill>
                <a:srgbClr val="FFB1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
          <p:nvSpPr>
            <p:cNvPr id="186" name="Google Shape;186;p15"/>
            <p:cNvSpPr/>
            <p:nvPr/>
          </p:nvSpPr>
          <p:spPr>
            <a:xfrm rot="10800000">
              <a:off x="-3456" y="2152394"/>
              <a:ext cx="1082012" cy="2619203"/>
            </a:xfrm>
            <a:custGeom>
              <a:avLst/>
              <a:gdLst/>
              <a:ahLst/>
              <a:cxnLst/>
              <a:rect l="l" t="t" r="r" b="b"/>
              <a:pathLst>
                <a:path w="34839" h="84334" extrusionOk="0">
                  <a:moveTo>
                    <a:pt x="34839" y="0"/>
                  </a:moveTo>
                  <a:cubicBezTo>
                    <a:pt x="25110" y="13"/>
                    <a:pt x="17967" y="2012"/>
                    <a:pt x="11053" y="6214"/>
                  </a:cubicBezTo>
                  <a:cubicBezTo>
                    <a:pt x="0" y="12925"/>
                    <a:pt x="11167" y="23239"/>
                    <a:pt x="14389" y="31108"/>
                  </a:cubicBezTo>
                  <a:cubicBezTo>
                    <a:pt x="16821" y="37016"/>
                    <a:pt x="16172" y="43561"/>
                    <a:pt x="15102" y="49788"/>
                  </a:cubicBezTo>
                  <a:cubicBezTo>
                    <a:pt x="13956" y="56434"/>
                    <a:pt x="12364" y="63323"/>
                    <a:pt x="14453" y="69779"/>
                  </a:cubicBezTo>
                  <a:cubicBezTo>
                    <a:pt x="17025" y="77788"/>
                    <a:pt x="25607" y="83913"/>
                    <a:pt x="34839" y="84333"/>
                  </a:cubicBezTo>
                  <a:cubicBezTo>
                    <a:pt x="34839" y="84333"/>
                    <a:pt x="34839" y="0"/>
                    <a:pt x="34839" y="0"/>
                  </a:cubicBezTo>
                  <a:close/>
                </a:path>
              </a:pathLst>
            </a:custGeom>
            <a:solidFill>
              <a:srgbClr val="ACDC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87" name="Google Shape;187;p15"/>
            <p:cNvSpPr/>
            <p:nvPr/>
          </p:nvSpPr>
          <p:spPr>
            <a:xfrm rot="10800000">
              <a:off x="-17388" y="3808620"/>
              <a:ext cx="1707012" cy="1348095"/>
            </a:xfrm>
            <a:custGeom>
              <a:avLst/>
              <a:gdLst/>
              <a:ahLst/>
              <a:cxnLst/>
              <a:rect l="l" t="t" r="r" b="b"/>
              <a:pathLst>
                <a:path w="70735" h="58473" extrusionOk="0">
                  <a:moveTo>
                    <a:pt x="70735" y="1"/>
                  </a:moveTo>
                  <a:lnTo>
                    <a:pt x="5680" y="39"/>
                  </a:lnTo>
                  <a:cubicBezTo>
                    <a:pt x="1" y="10289"/>
                    <a:pt x="10417" y="10659"/>
                    <a:pt x="16720" y="12059"/>
                  </a:cubicBezTo>
                  <a:cubicBezTo>
                    <a:pt x="23035" y="13447"/>
                    <a:pt x="29861" y="12696"/>
                    <a:pt x="35883" y="14873"/>
                  </a:cubicBezTo>
                  <a:cubicBezTo>
                    <a:pt x="46630" y="18757"/>
                    <a:pt x="51113" y="30523"/>
                    <a:pt x="51125" y="40964"/>
                  </a:cubicBezTo>
                  <a:cubicBezTo>
                    <a:pt x="51138" y="44631"/>
                    <a:pt x="50820" y="48528"/>
                    <a:pt x="52793" y="51736"/>
                  </a:cubicBezTo>
                  <a:cubicBezTo>
                    <a:pt x="56079" y="57084"/>
                    <a:pt x="63973" y="58090"/>
                    <a:pt x="70735" y="58472"/>
                  </a:cubicBezTo>
                  <a:lnTo>
                    <a:pt x="70735" y="1"/>
                  </a:lnTo>
                  <a:close/>
                </a:path>
              </a:pathLst>
            </a:custGeom>
            <a:solidFill>
              <a:srgbClr val="FF5F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nvGrpSpPr>
            <p:cNvPr id="188" name="Google Shape;188;p15"/>
            <p:cNvGrpSpPr/>
            <p:nvPr/>
          </p:nvGrpSpPr>
          <p:grpSpPr>
            <a:xfrm rot="10800000">
              <a:off x="7531212" y="-17500"/>
              <a:ext cx="1697884" cy="5184324"/>
              <a:chOff x="151536" y="-11924"/>
              <a:chExt cx="1291952" cy="5184324"/>
            </a:xfrm>
          </p:grpSpPr>
          <p:sp>
            <p:nvSpPr>
              <p:cNvPr id="189" name="Google Shape;189;p15"/>
              <p:cNvSpPr/>
              <p:nvPr/>
            </p:nvSpPr>
            <p:spPr>
              <a:xfrm rot="5400000">
                <a:off x="-1670927" y="2051431"/>
                <a:ext cx="5177771" cy="1051060"/>
              </a:xfrm>
              <a:custGeom>
                <a:avLst/>
                <a:gdLst/>
                <a:ahLst/>
                <a:cxnLst/>
                <a:rect l="l" t="t" r="r" b="b"/>
                <a:pathLst>
                  <a:path w="119835" h="33540" extrusionOk="0">
                    <a:moveTo>
                      <a:pt x="14841" y="1"/>
                    </a:moveTo>
                    <a:cubicBezTo>
                      <a:pt x="9457" y="1"/>
                      <a:pt x="2160" y="2350"/>
                      <a:pt x="39" y="5055"/>
                    </a:cubicBezTo>
                    <a:lnTo>
                      <a:pt x="1" y="33539"/>
                    </a:lnTo>
                    <a:lnTo>
                      <a:pt x="119835" y="33539"/>
                    </a:lnTo>
                    <a:cubicBezTo>
                      <a:pt x="118358" y="25606"/>
                      <a:pt x="112169" y="15942"/>
                      <a:pt x="103574" y="12096"/>
                    </a:cubicBezTo>
                    <a:cubicBezTo>
                      <a:pt x="98867" y="9986"/>
                      <a:pt x="93504" y="8920"/>
                      <a:pt x="88144" y="8920"/>
                    </a:cubicBezTo>
                    <a:cubicBezTo>
                      <a:pt x="83704" y="8920"/>
                      <a:pt x="79266" y="9652"/>
                      <a:pt x="75204" y="11129"/>
                    </a:cubicBezTo>
                    <a:cubicBezTo>
                      <a:pt x="68889" y="13421"/>
                      <a:pt x="63655" y="17304"/>
                      <a:pt x="57632" y="20080"/>
                    </a:cubicBezTo>
                    <a:cubicBezTo>
                      <a:pt x="53810" y="21837"/>
                      <a:pt x="49324" y="23110"/>
                      <a:pt x="45002" y="23110"/>
                    </a:cubicBezTo>
                    <a:cubicBezTo>
                      <a:pt x="42528" y="23110"/>
                      <a:pt x="40107" y="22693"/>
                      <a:pt x="37895" y="21710"/>
                    </a:cubicBezTo>
                    <a:cubicBezTo>
                      <a:pt x="33235" y="19635"/>
                      <a:pt x="30561" y="15547"/>
                      <a:pt x="28294" y="11613"/>
                    </a:cubicBezTo>
                    <a:cubicBezTo>
                      <a:pt x="26041" y="7691"/>
                      <a:pt x="23774" y="3514"/>
                      <a:pt x="19496" y="955"/>
                    </a:cubicBezTo>
                    <a:cubicBezTo>
                      <a:pt x="18384" y="290"/>
                      <a:pt x="16731" y="1"/>
                      <a:pt x="14841" y="1"/>
                    </a:cubicBezTo>
                    <a:close/>
                  </a:path>
                </a:pathLst>
              </a:custGeom>
              <a:solidFill>
                <a:srgbClr val="FFB9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90" name="Google Shape;190;p15"/>
              <p:cNvSpPr/>
              <p:nvPr/>
            </p:nvSpPr>
            <p:spPr>
              <a:xfrm>
                <a:off x="151536" y="-6200"/>
                <a:ext cx="271800" cy="5178600"/>
              </a:xfrm>
              <a:prstGeom prst="rect">
                <a:avLst/>
              </a:prstGeom>
              <a:solidFill>
                <a:srgbClr val="FFB9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
          <p:nvSpPr>
            <p:cNvPr id="191" name="Google Shape;191;p15"/>
            <p:cNvSpPr/>
            <p:nvPr/>
          </p:nvSpPr>
          <p:spPr>
            <a:xfrm rot="10800000">
              <a:off x="1366607" y="4465201"/>
              <a:ext cx="246718" cy="225399"/>
            </a:xfrm>
            <a:custGeom>
              <a:avLst/>
              <a:gdLst/>
              <a:ahLst/>
              <a:cxnLst/>
              <a:rect l="l" t="t" r="r" b="b"/>
              <a:pathLst>
                <a:path w="8583" h="7743" extrusionOk="0">
                  <a:moveTo>
                    <a:pt x="4292" y="0"/>
                  </a:moveTo>
                  <a:cubicBezTo>
                    <a:pt x="1923" y="0"/>
                    <a:pt x="1" y="1732"/>
                    <a:pt x="1" y="3871"/>
                  </a:cubicBezTo>
                  <a:cubicBezTo>
                    <a:pt x="1" y="6011"/>
                    <a:pt x="1923" y="7742"/>
                    <a:pt x="4292" y="7742"/>
                  </a:cubicBezTo>
                  <a:cubicBezTo>
                    <a:pt x="6660" y="7742"/>
                    <a:pt x="8583" y="6011"/>
                    <a:pt x="8583" y="3871"/>
                  </a:cubicBezTo>
                  <a:cubicBezTo>
                    <a:pt x="8583" y="1732"/>
                    <a:pt x="6660" y="0"/>
                    <a:pt x="4292" y="0"/>
                  </a:cubicBezTo>
                  <a:close/>
                </a:path>
              </a:pathLst>
            </a:custGeom>
            <a:solidFill>
              <a:srgbClr val="6FC2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92" name="Google Shape;192;p15"/>
            <p:cNvSpPr/>
            <p:nvPr/>
          </p:nvSpPr>
          <p:spPr>
            <a:xfrm rot="10800000">
              <a:off x="6595925" y="-27500"/>
              <a:ext cx="2700482" cy="755824"/>
            </a:xfrm>
            <a:custGeom>
              <a:avLst/>
              <a:gdLst/>
              <a:ahLst/>
              <a:cxnLst/>
              <a:rect l="l" t="t" r="r" b="b"/>
              <a:pathLst>
                <a:path w="119835" h="33540" extrusionOk="0">
                  <a:moveTo>
                    <a:pt x="14841" y="1"/>
                  </a:moveTo>
                  <a:cubicBezTo>
                    <a:pt x="9457" y="1"/>
                    <a:pt x="2160" y="2350"/>
                    <a:pt x="39" y="5055"/>
                  </a:cubicBezTo>
                  <a:lnTo>
                    <a:pt x="1" y="33539"/>
                  </a:lnTo>
                  <a:lnTo>
                    <a:pt x="119835" y="33539"/>
                  </a:lnTo>
                  <a:cubicBezTo>
                    <a:pt x="118358" y="25606"/>
                    <a:pt x="112169" y="15942"/>
                    <a:pt x="103574" y="12096"/>
                  </a:cubicBezTo>
                  <a:cubicBezTo>
                    <a:pt x="98867" y="9986"/>
                    <a:pt x="93504" y="8920"/>
                    <a:pt x="88144" y="8920"/>
                  </a:cubicBezTo>
                  <a:cubicBezTo>
                    <a:pt x="83704" y="8920"/>
                    <a:pt x="79266" y="9652"/>
                    <a:pt x="75204" y="11129"/>
                  </a:cubicBezTo>
                  <a:cubicBezTo>
                    <a:pt x="68889" y="13421"/>
                    <a:pt x="63655" y="17304"/>
                    <a:pt x="57632" y="20080"/>
                  </a:cubicBezTo>
                  <a:cubicBezTo>
                    <a:pt x="53810" y="21837"/>
                    <a:pt x="49324" y="23110"/>
                    <a:pt x="45002" y="23110"/>
                  </a:cubicBezTo>
                  <a:cubicBezTo>
                    <a:pt x="42528" y="23110"/>
                    <a:pt x="40107" y="22693"/>
                    <a:pt x="37895" y="21710"/>
                  </a:cubicBezTo>
                  <a:cubicBezTo>
                    <a:pt x="33235" y="19635"/>
                    <a:pt x="30561" y="15547"/>
                    <a:pt x="28294" y="11613"/>
                  </a:cubicBezTo>
                  <a:cubicBezTo>
                    <a:pt x="26041" y="7691"/>
                    <a:pt x="23774" y="3514"/>
                    <a:pt x="19496" y="955"/>
                  </a:cubicBezTo>
                  <a:cubicBezTo>
                    <a:pt x="18384" y="290"/>
                    <a:pt x="16731" y="1"/>
                    <a:pt x="14841" y="1"/>
                  </a:cubicBezTo>
                  <a:close/>
                </a:path>
              </a:pathLst>
            </a:custGeom>
            <a:solidFill>
              <a:srgbClr val="6FC2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nvGrpSpPr>
            <p:cNvPr id="193" name="Google Shape;193;p15"/>
            <p:cNvGrpSpPr/>
            <p:nvPr/>
          </p:nvGrpSpPr>
          <p:grpSpPr>
            <a:xfrm rot="10800000">
              <a:off x="1223880" y="-33742"/>
              <a:ext cx="3214444" cy="1033912"/>
              <a:chOff x="4071500" y="4134396"/>
              <a:chExt cx="2708725" cy="871250"/>
            </a:xfrm>
          </p:grpSpPr>
          <p:sp>
            <p:nvSpPr>
              <p:cNvPr id="194" name="Google Shape;194;p15"/>
              <p:cNvSpPr/>
              <p:nvPr/>
            </p:nvSpPr>
            <p:spPr>
              <a:xfrm>
                <a:off x="4980326" y="4309076"/>
                <a:ext cx="237825" cy="237825"/>
              </a:xfrm>
              <a:custGeom>
                <a:avLst/>
                <a:gdLst/>
                <a:ahLst/>
                <a:cxnLst/>
                <a:rect l="l" t="t" r="r" b="b"/>
                <a:pathLst>
                  <a:path w="9513" h="9513" extrusionOk="0">
                    <a:moveTo>
                      <a:pt x="4763" y="1"/>
                    </a:moveTo>
                    <a:cubicBezTo>
                      <a:pt x="2127" y="1"/>
                      <a:pt x="1" y="2127"/>
                      <a:pt x="1" y="4750"/>
                    </a:cubicBezTo>
                    <a:cubicBezTo>
                      <a:pt x="1" y="7386"/>
                      <a:pt x="2127" y="9512"/>
                      <a:pt x="4763" y="9512"/>
                    </a:cubicBezTo>
                    <a:cubicBezTo>
                      <a:pt x="7386" y="9512"/>
                      <a:pt x="9512" y="7386"/>
                      <a:pt x="9512" y="4750"/>
                    </a:cubicBezTo>
                    <a:cubicBezTo>
                      <a:pt x="9512" y="2127"/>
                      <a:pt x="7386" y="1"/>
                      <a:pt x="4763" y="1"/>
                    </a:cubicBezTo>
                    <a:close/>
                  </a:path>
                </a:pathLst>
              </a:custGeom>
              <a:solidFill>
                <a:srgbClr val="FFB1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95" name="Google Shape;195;p15"/>
              <p:cNvSpPr/>
              <p:nvPr/>
            </p:nvSpPr>
            <p:spPr>
              <a:xfrm>
                <a:off x="4071500" y="4134396"/>
                <a:ext cx="2708725" cy="871250"/>
              </a:xfrm>
              <a:custGeom>
                <a:avLst/>
                <a:gdLst/>
                <a:ahLst/>
                <a:cxnLst/>
                <a:rect l="l" t="t" r="r" b="b"/>
                <a:pathLst>
                  <a:path w="108349" h="34850" extrusionOk="0">
                    <a:moveTo>
                      <a:pt x="78363" y="0"/>
                    </a:moveTo>
                    <a:cubicBezTo>
                      <a:pt x="71520" y="0"/>
                      <a:pt x="64689" y="2185"/>
                      <a:pt x="59771" y="6480"/>
                    </a:cubicBezTo>
                    <a:cubicBezTo>
                      <a:pt x="56486" y="9357"/>
                      <a:pt x="54105" y="13012"/>
                      <a:pt x="50769" y="15851"/>
                    </a:cubicBezTo>
                    <a:cubicBezTo>
                      <a:pt x="48211" y="18038"/>
                      <a:pt x="44748" y="19730"/>
                      <a:pt x="41344" y="19730"/>
                    </a:cubicBezTo>
                    <a:cubicBezTo>
                      <a:pt x="40307" y="19730"/>
                      <a:pt x="39276" y="19573"/>
                      <a:pt x="38277" y="19226"/>
                    </a:cubicBezTo>
                    <a:cubicBezTo>
                      <a:pt x="33311" y="17519"/>
                      <a:pt x="31388" y="12120"/>
                      <a:pt x="27365" y="8988"/>
                    </a:cubicBezTo>
                    <a:cubicBezTo>
                      <a:pt x="24946" y="7109"/>
                      <a:pt x="21876" y="6255"/>
                      <a:pt x="18728" y="6255"/>
                    </a:cubicBezTo>
                    <a:cubicBezTo>
                      <a:pt x="14069" y="6255"/>
                      <a:pt x="9238" y="8127"/>
                      <a:pt x="6100" y="11318"/>
                    </a:cubicBezTo>
                    <a:cubicBezTo>
                      <a:pt x="841" y="16666"/>
                      <a:pt x="0" y="27515"/>
                      <a:pt x="1643" y="34506"/>
                    </a:cubicBezTo>
                    <a:lnTo>
                      <a:pt x="108349" y="34849"/>
                    </a:lnTo>
                    <a:lnTo>
                      <a:pt x="108158" y="26140"/>
                    </a:lnTo>
                    <a:cubicBezTo>
                      <a:pt x="107483" y="16208"/>
                      <a:pt x="100429" y="6862"/>
                      <a:pt x="90522" y="2481"/>
                    </a:cubicBezTo>
                    <a:cubicBezTo>
                      <a:pt x="86757" y="821"/>
                      <a:pt x="82558" y="0"/>
                      <a:pt x="78363" y="0"/>
                    </a:cubicBezTo>
                    <a:close/>
                  </a:path>
                </a:pathLst>
              </a:custGeom>
              <a:solidFill>
                <a:srgbClr val="ADDD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
          <p:nvSpPr>
            <p:cNvPr id="196" name="Google Shape;196;p15"/>
            <p:cNvSpPr/>
            <p:nvPr/>
          </p:nvSpPr>
          <p:spPr>
            <a:xfrm rot="10800000">
              <a:off x="-75991" y="-33525"/>
              <a:ext cx="2891840" cy="2417664"/>
            </a:xfrm>
            <a:custGeom>
              <a:avLst/>
              <a:gdLst/>
              <a:ahLst/>
              <a:cxnLst/>
              <a:rect l="l" t="t" r="r" b="b"/>
              <a:pathLst>
                <a:path w="97475" h="81492" extrusionOk="0">
                  <a:moveTo>
                    <a:pt x="85875" y="1"/>
                  </a:moveTo>
                  <a:cubicBezTo>
                    <a:pt x="80450" y="1"/>
                    <a:pt x="75020" y="1428"/>
                    <a:pt x="70556" y="4213"/>
                  </a:cubicBezTo>
                  <a:cubicBezTo>
                    <a:pt x="62801" y="9052"/>
                    <a:pt x="58268" y="17800"/>
                    <a:pt x="59109" y="26280"/>
                  </a:cubicBezTo>
                  <a:cubicBezTo>
                    <a:pt x="59758" y="32812"/>
                    <a:pt x="63311" y="38797"/>
                    <a:pt x="64992" y="45176"/>
                  </a:cubicBezTo>
                  <a:cubicBezTo>
                    <a:pt x="66685" y="51568"/>
                    <a:pt x="65896" y="59361"/>
                    <a:pt x="59936" y="63117"/>
                  </a:cubicBezTo>
                  <a:cubicBezTo>
                    <a:pt x="57588" y="64596"/>
                    <a:pt x="54860" y="65188"/>
                    <a:pt x="52028" y="65188"/>
                  </a:cubicBezTo>
                  <a:cubicBezTo>
                    <a:pt x="48226" y="65188"/>
                    <a:pt x="44238" y="64120"/>
                    <a:pt x="40735" y="62697"/>
                  </a:cubicBezTo>
                  <a:cubicBezTo>
                    <a:pt x="34622" y="60214"/>
                    <a:pt x="28752" y="56713"/>
                    <a:pt x="22067" y="56229"/>
                  </a:cubicBezTo>
                  <a:cubicBezTo>
                    <a:pt x="21586" y="56194"/>
                    <a:pt x="21104" y="56177"/>
                    <a:pt x="20623" y="56177"/>
                  </a:cubicBezTo>
                  <a:cubicBezTo>
                    <a:pt x="14359" y="56177"/>
                    <a:pt x="8141" y="59055"/>
                    <a:pt x="4546" y="63690"/>
                  </a:cubicBezTo>
                  <a:cubicBezTo>
                    <a:pt x="688" y="68695"/>
                    <a:pt x="0" y="75571"/>
                    <a:pt x="2827" y="81110"/>
                  </a:cubicBezTo>
                  <a:lnTo>
                    <a:pt x="97474" y="81492"/>
                  </a:lnTo>
                  <a:lnTo>
                    <a:pt x="97474" y="2354"/>
                  </a:lnTo>
                  <a:cubicBezTo>
                    <a:pt x="93870" y="776"/>
                    <a:pt x="89874" y="1"/>
                    <a:pt x="85875" y="1"/>
                  </a:cubicBezTo>
                  <a:close/>
                </a:path>
              </a:pathLst>
            </a:custGeom>
            <a:solidFill>
              <a:srgbClr val="FFC7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97" name="Google Shape;197;p15"/>
            <p:cNvSpPr/>
            <p:nvPr/>
          </p:nvSpPr>
          <p:spPr>
            <a:xfrm rot="10800000">
              <a:off x="8103955" y="3104059"/>
              <a:ext cx="881094" cy="881388"/>
            </a:xfrm>
            <a:custGeom>
              <a:avLst/>
              <a:gdLst/>
              <a:ahLst/>
              <a:cxnLst/>
              <a:rect l="l" t="t" r="r" b="b"/>
              <a:pathLst>
                <a:path w="38952" h="38965" extrusionOk="0">
                  <a:moveTo>
                    <a:pt x="19483" y="1"/>
                  </a:moveTo>
                  <a:cubicBezTo>
                    <a:pt x="8723" y="1"/>
                    <a:pt x="0" y="8723"/>
                    <a:pt x="0" y="19483"/>
                  </a:cubicBezTo>
                  <a:cubicBezTo>
                    <a:pt x="0" y="30242"/>
                    <a:pt x="8723" y="38965"/>
                    <a:pt x="19483" y="38965"/>
                  </a:cubicBezTo>
                  <a:cubicBezTo>
                    <a:pt x="30230" y="38965"/>
                    <a:pt x="38952" y="30242"/>
                    <a:pt x="38952" y="19483"/>
                  </a:cubicBezTo>
                  <a:cubicBezTo>
                    <a:pt x="38952" y="8723"/>
                    <a:pt x="30230" y="1"/>
                    <a:pt x="19483" y="1"/>
                  </a:cubicBezTo>
                  <a:close/>
                </a:path>
              </a:pathLst>
            </a:custGeom>
            <a:solidFill>
              <a:srgbClr val="FF5F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09834" rtl="0" eaLnBrk="1" fontAlgn="auto" latinLnBrk="0" hangingPunct="1">
              <a:lnSpc>
                <a:spcPct val="100000"/>
              </a:lnSpc>
              <a:spcBef>
                <a:spcPts val="0"/>
              </a:spcBef>
              <a:spcAft>
                <a:spcPts val="0"/>
              </a:spcAft>
              <a:buClrTx/>
              <a:buSzTx/>
              <a:buFont typeface="Arial"/>
              <a:buNone/>
              <a:tabLst/>
              <a:defRPr/>
            </a:pPr>
            <a:endParaRPr kumimoji="0" 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4F3CD71A-8AFA-457E-9CDB-42ECCDB38F41}" type="slidenum">
              <a:rPr kumimoji="0" 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Tree>
    <p:extLst>
      <p:ext uri="{BB962C8B-B14F-4D97-AF65-F5344CB8AC3E}">
        <p14:creationId xmlns:p14="http://schemas.microsoft.com/office/powerpoint/2010/main" val="1208311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2">
  <p:cSld name="CUSTOM_9_2">
    <p:spTree>
      <p:nvGrpSpPr>
        <p:cNvPr id="1" name="Shape 47"/>
        <p:cNvGrpSpPr/>
        <p:nvPr/>
      </p:nvGrpSpPr>
      <p:grpSpPr>
        <a:xfrm>
          <a:off x="0" y="0"/>
          <a:ext cx="0" cy="0"/>
          <a:chOff x="0" y="0"/>
          <a:chExt cx="0" cy="0"/>
        </a:xfrm>
      </p:grpSpPr>
      <p:sp>
        <p:nvSpPr>
          <p:cNvPr id="48" name="Google Shape;48;p5"/>
          <p:cNvSpPr txBox="1">
            <a:spLocks noGrp="1"/>
          </p:cNvSpPr>
          <p:nvPr>
            <p:ph type="title"/>
          </p:nvPr>
        </p:nvSpPr>
        <p:spPr>
          <a:xfrm>
            <a:off x="957625" y="719333"/>
            <a:ext cx="10246588" cy="46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4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grpSp>
        <p:nvGrpSpPr>
          <p:cNvPr id="49" name="Google Shape;49;p5"/>
          <p:cNvGrpSpPr/>
          <p:nvPr/>
        </p:nvGrpSpPr>
        <p:grpSpPr>
          <a:xfrm flipH="1">
            <a:off x="-33610" y="-30851"/>
            <a:ext cx="12221881" cy="6907179"/>
            <a:chOff x="-10407" y="-16895"/>
            <a:chExt cx="9189144" cy="5167981"/>
          </a:xfrm>
        </p:grpSpPr>
        <p:sp>
          <p:nvSpPr>
            <p:cNvPr id="50" name="Google Shape;50;p5"/>
            <p:cNvSpPr/>
            <p:nvPr/>
          </p:nvSpPr>
          <p:spPr>
            <a:xfrm>
              <a:off x="8" y="-16895"/>
              <a:ext cx="2686100" cy="1112780"/>
            </a:xfrm>
            <a:custGeom>
              <a:avLst/>
              <a:gdLst/>
              <a:ahLst/>
              <a:cxnLst/>
              <a:rect l="l" t="t" r="r" b="b"/>
              <a:pathLst>
                <a:path w="105090" h="43536" extrusionOk="0">
                  <a:moveTo>
                    <a:pt x="102988" y="1"/>
                  </a:moveTo>
                  <a:lnTo>
                    <a:pt x="1" y="536"/>
                  </a:lnTo>
                  <a:lnTo>
                    <a:pt x="1" y="536"/>
                  </a:lnTo>
                  <a:lnTo>
                    <a:pt x="1" y="43536"/>
                  </a:lnTo>
                  <a:cubicBezTo>
                    <a:pt x="36564" y="40442"/>
                    <a:pt x="14981" y="6686"/>
                    <a:pt x="42337" y="6686"/>
                  </a:cubicBezTo>
                  <a:cubicBezTo>
                    <a:pt x="44258" y="6686"/>
                    <a:pt x="46419" y="6853"/>
                    <a:pt x="48859" y="7208"/>
                  </a:cubicBezTo>
                  <a:cubicBezTo>
                    <a:pt x="60514" y="8900"/>
                    <a:pt x="70746" y="16288"/>
                    <a:pt x="82389" y="16288"/>
                  </a:cubicBezTo>
                  <a:cubicBezTo>
                    <a:pt x="83008" y="16288"/>
                    <a:pt x="83630" y="16267"/>
                    <a:pt x="84258" y="16223"/>
                  </a:cubicBezTo>
                  <a:cubicBezTo>
                    <a:pt x="95807" y="15421"/>
                    <a:pt x="105089" y="9322"/>
                    <a:pt x="10298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1" name="Google Shape;51;p5"/>
            <p:cNvSpPr/>
            <p:nvPr/>
          </p:nvSpPr>
          <p:spPr>
            <a:xfrm>
              <a:off x="-10407" y="4263862"/>
              <a:ext cx="3137580" cy="878161"/>
            </a:xfrm>
            <a:custGeom>
              <a:avLst/>
              <a:gdLst/>
              <a:ahLst/>
              <a:cxnLst/>
              <a:rect l="l" t="t" r="r" b="b"/>
              <a:pathLst>
                <a:path w="119835" h="33540" extrusionOk="0">
                  <a:moveTo>
                    <a:pt x="14841" y="1"/>
                  </a:moveTo>
                  <a:cubicBezTo>
                    <a:pt x="9457" y="1"/>
                    <a:pt x="2160" y="2350"/>
                    <a:pt x="39" y="5055"/>
                  </a:cubicBezTo>
                  <a:lnTo>
                    <a:pt x="1" y="33539"/>
                  </a:lnTo>
                  <a:lnTo>
                    <a:pt x="119835" y="33539"/>
                  </a:lnTo>
                  <a:cubicBezTo>
                    <a:pt x="118358" y="25606"/>
                    <a:pt x="112169" y="15942"/>
                    <a:pt x="103574" y="12096"/>
                  </a:cubicBezTo>
                  <a:cubicBezTo>
                    <a:pt x="98867" y="9986"/>
                    <a:pt x="93504" y="8920"/>
                    <a:pt x="88144" y="8920"/>
                  </a:cubicBezTo>
                  <a:cubicBezTo>
                    <a:pt x="83704" y="8920"/>
                    <a:pt x="79266" y="9652"/>
                    <a:pt x="75204" y="11129"/>
                  </a:cubicBezTo>
                  <a:cubicBezTo>
                    <a:pt x="68889" y="13421"/>
                    <a:pt x="63655" y="17304"/>
                    <a:pt x="57632" y="20080"/>
                  </a:cubicBezTo>
                  <a:cubicBezTo>
                    <a:pt x="53810" y="21837"/>
                    <a:pt x="49324" y="23110"/>
                    <a:pt x="45002" y="23110"/>
                  </a:cubicBezTo>
                  <a:cubicBezTo>
                    <a:pt x="42528" y="23110"/>
                    <a:pt x="40107" y="22693"/>
                    <a:pt x="37895" y="21710"/>
                  </a:cubicBezTo>
                  <a:cubicBezTo>
                    <a:pt x="33235" y="19635"/>
                    <a:pt x="30561" y="15547"/>
                    <a:pt x="28294" y="11613"/>
                  </a:cubicBezTo>
                  <a:cubicBezTo>
                    <a:pt x="26041" y="7691"/>
                    <a:pt x="23774" y="3514"/>
                    <a:pt x="19496" y="955"/>
                  </a:cubicBezTo>
                  <a:cubicBezTo>
                    <a:pt x="18384" y="290"/>
                    <a:pt x="16731" y="1"/>
                    <a:pt x="1484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2" name="Google Shape;52;p5"/>
            <p:cNvSpPr/>
            <p:nvPr/>
          </p:nvSpPr>
          <p:spPr>
            <a:xfrm rot="10800000" flipH="1">
              <a:off x="8435299" y="1526216"/>
              <a:ext cx="733448" cy="2394875"/>
            </a:xfrm>
            <a:custGeom>
              <a:avLst/>
              <a:gdLst/>
              <a:ahLst/>
              <a:cxnLst/>
              <a:rect l="l" t="t" r="r" b="b"/>
              <a:pathLst>
                <a:path w="34839" h="84334" extrusionOk="0">
                  <a:moveTo>
                    <a:pt x="34839" y="0"/>
                  </a:moveTo>
                  <a:cubicBezTo>
                    <a:pt x="25110" y="13"/>
                    <a:pt x="17967" y="2012"/>
                    <a:pt x="11053" y="6214"/>
                  </a:cubicBezTo>
                  <a:cubicBezTo>
                    <a:pt x="0" y="12925"/>
                    <a:pt x="11167" y="23239"/>
                    <a:pt x="14389" y="31108"/>
                  </a:cubicBezTo>
                  <a:cubicBezTo>
                    <a:pt x="16821" y="37016"/>
                    <a:pt x="16172" y="43561"/>
                    <a:pt x="15102" y="49788"/>
                  </a:cubicBezTo>
                  <a:cubicBezTo>
                    <a:pt x="13956" y="56434"/>
                    <a:pt x="12364" y="63323"/>
                    <a:pt x="14453" y="69779"/>
                  </a:cubicBezTo>
                  <a:cubicBezTo>
                    <a:pt x="17025" y="77788"/>
                    <a:pt x="25607" y="83913"/>
                    <a:pt x="34839" y="84333"/>
                  </a:cubicBezTo>
                  <a:cubicBezTo>
                    <a:pt x="34839" y="84333"/>
                    <a:pt x="34839" y="0"/>
                    <a:pt x="34839" y="0"/>
                  </a:cubicBezTo>
                  <a:close/>
                </a:path>
              </a:pathLst>
            </a:custGeom>
            <a:solidFill>
              <a:srgbClr val="ADDD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3" name="Google Shape;53;p5"/>
            <p:cNvSpPr/>
            <p:nvPr/>
          </p:nvSpPr>
          <p:spPr>
            <a:xfrm rot="10800000" flipH="1">
              <a:off x="7119641" y="3448937"/>
              <a:ext cx="2059096" cy="1702149"/>
            </a:xfrm>
            <a:custGeom>
              <a:avLst/>
              <a:gdLst/>
              <a:ahLst/>
              <a:cxnLst/>
              <a:rect l="l" t="t" r="r" b="b"/>
              <a:pathLst>
                <a:path w="70735" h="58473" extrusionOk="0">
                  <a:moveTo>
                    <a:pt x="70735" y="1"/>
                  </a:moveTo>
                  <a:lnTo>
                    <a:pt x="5680" y="39"/>
                  </a:lnTo>
                  <a:cubicBezTo>
                    <a:pt x="1" y="10289"/>
                    <a:pt x="10417" y="10659"/>
                    <a:pt x="16720" y="12059"/>
                  </a:cubicBezTo>
                  <a:cubicBezTo>
                    <a:pt x="23035" y="13447"/>
                    <a:pt x="29861" y="12696"/>
                    <a:pt x="35883" y="14873"/>
                  </a:cubicBezTo>
                  <a:cubicBezTo>
                    <a:pt x="46630" y="18757"/>
                    <a:pt x="51113" y="30523"/>
                    <a:pt x="51125" y="40964"/>
                  </a:cubicBezTo>
                  <a:cubicBezTo>
                    <a:pt x="51138" y="44631"/>
                    <a:pt x="50820" y="48528"/>
                    <a:pt x="52793" y="51736"/>
                  </a:cubicBezTo>
                  <a:cubicBezTo>
                    <a:pt x="56079" y="57084"/>
                    <a:pt x="63973" y="58090"/>
                    <a:pt x="70735" y="58472"/>
                  </a:cubicBezTo>
                  <a:lnTo>
                    <a:pt x="70735"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4" name="Google Shape;54;p5"/>
            <p:cNvSpPr/>
            <p:nvPr/>
          </p:nvSpPr>
          <p:spPr>
            <a:xfrm rot="10800000" flipH="1">
              <a:off x="7189786" y="-9268"/>
              <a:ext cx="1978986" cy="1654491"/>
            </a:xfrm>
            <a:custGeom>
              <a:avLst/>
              <a:gdLst/>
              <a:ahLst/>
              <a:cxnLst/>
              <a:rect l="l" t="t" r="r" b="b"/>
              <a:pathLst>
                <a:path w="97475" h="81492" extrusionOk="0">
                  <a:moveTo>
                    <a:pt x="85875" y="1"/>
                  </a:moveTo>
                  <a:cubicBezTo>
                    <a:pt x="80450" y="1"/>
                    <a:pt x="75020" y="1428"/>
                    <a:pt x="70556" y="4213"/>
                  </a:cubicBezTo>
                  <a:cubicBezTo>
                    <a:pt x="62801" y="9052"/>
                    <a:pt x="58268" y="17800"/>
                    <a:pt x="59109" y="26280"/>
                  </a:cubicBezTo>
                  <a:cubicBezTo>
                    <a:pt x="59758" y="32812"/>
                    <a:pt x="63311" y="38797"/>
                    <a:pt x="64992" y="45176"/>
                  </a:cubicBezTo>
                  <a:cubicBezTo>
                    <a:pt x="66685" y="51568"/>
                    <a:pt x="65896" y="59361"/>
                    <a:pt x="59936" y="63117"/>
                  </a:cubicBezTo>
                  <a:cubicBezTo>
                    <a:pt x="57588" y="64596"/>
                    <a:pt x="54860" y="65188"/>
                    <a:pt x="52028" y="65188"/>
                  </a:cubicBezTo>
                  <a:cubicBezTo>
                    <a:pt x="48226" y="65188"/>
                    <a:pt x="44238" y="64120"/>
                    <a:pt x="40735" y="62697"/>
                  </a:cubicBezTo>
                  <a:cubicBezTo>
                    <a:pt x="34622" y="60214"/>
                    <a:pt x="28752" y="56713"/>
                    <a:pt x="22067" y="56229"/>
                  </a:cubicBezTo>
                  <a:cubicBezTo>
                    <a:pt x="21586" y="56194"/>
                    <a:pt x="21104" y="56177"/>
                    <a:pt x="20623" y="56177"/>
                  </a:cubicBezTo>
                  <a:cubicBezTo>
                    <a:pt x="14359" y="56177"/>
                    <a:pt x="8141" y="59055"/>
                    <a:pt x="4546" y="63690"/>
                  </a:cubicBezTo>
                  <a:cubicBezTo>
                    <a:pt x="688" y="68695"/>
                    <a:pt x="0" y="75571"/>
                    <a:pt x="2827" y="81110"/>
                  </a:cubicBezTo>
                  <a:lnTo>
                    <a:pt x="97474" y="81492"/>
                  </a:lnTo>
                  <a:lnTo>
                    <a:pt x="97474" y="2354"/>
                  </a:lnTo>
                  <a:cubicBezTo>
                    <a:pt x="93870" y="776"/>
                    <a:pt x="89874" y="1"/>
                    <a:pt x="858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
        <p:nvSpPr>
          <p:cNvPr id="55" name="Google Shape;55;p5"/>
          <p:cNvSpPr/>
          <p:nvPr/>
        </p:nvSpPr>
        <p:spPr>
          <a:xfrm>
            <a:off x="572747" y="218600"/>
            <a:ext cx="708446" cy="710203"/>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chemeClr val="accent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56"/>
        <p:cNvGrpSpPr/>
        <p:nvPr/>
      </p:nvGrpSpPr>
      <p:grpSpPr>
        <a:xfrm>
          <a:off x="0" y="0"/>
          <a:ext cx="0" cy="0"/>
          <a:chOff x="0" y="0"/>
          <a:chExt cx="0" cy="0"/>
        </a:xfrm>
      </p:grpSpPr>
      <p:sp>
        <p:nvSpPr>
          <p:cNvPr id="57" name="Google Shape;57;p6"/>
          <p:cNvSpPr txBox="1">
            <a:spLocks noGrp="1"/>
          </p:cNvSpPr>
          <p:nvPr>
            <p:ph type="title"/>
          </p:nvPr>
        </p:nvSpPr>
        <p:spPr>
          <a:xfrm>
            <a:off x="957625" y="719333"/>
            <a:ext cx="10246588" cy="46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4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58" name="Google Shape;58;p6"/>
          <p:cNvSpPr txBox="1">
            <a:spLocks noGrp="1"/>
          </p:cNvSpPr>
          <p:nvPr>
            <p:ph type="title" idx="2"/>
          </p:nvPr>
        </p:nvSpPr>
        <p:spPr>
          <a:xfrm>
            <a:off x="1149981" y="2583549"/>
            <a:ext cx="2995371" cy="43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325" b="0"/>
            </a:lvl1pPr>
            <a:lvl2pPr lvl="1" algn="ctr">
              <a:lnSpc>
                <a:spcPct val="100000"/>
              </a:lnSpc>
              <a:spcBef>
                <a:spcPts val="0"/>
              </a:spcBef>
              <a:spcAft>
                <a:spcPts val="0"/>
              </a:spcAft>
              <a:buSzPts val="2500"/>
              <a:buNone/>
              <a:defRPr sz="3325"/>
            </a:lvl2pPr>
            <a:lvl3pPr lvl="2" algn="ctr">
              <a:lnSpc>
                <a:spcPct val="100000"/>
              </a:lnSpc>
              <a:spcBef>
                <a:spcPts val="0"/>
              </a:spcBef>
              <a:spcAft>
                <a:spcPts val="0"/>
              </a:spcAft>
              <a:buSzPts val="2500"/>
              <a:buNone/>
              <a:defRPr sz="3325"/>
            </a:lvl3pPr>
            <a:lvl4pPr lvl="3" algn="ctr">
              <a:lnSpc>
                <a:spcPct val="100000"/>
              </a:lnSpc>
              <a:spcBef>
                <a:spcPts val="0"/>
              </a:spcBef>
              <a:spcAft>
                <a:spcPts val="0"/>
              </a:spcAft>
              <a:buSzPts val="2500"/>
              <a:buNone/>
              <a:defRPr sz="3325"/>
            </a:lvl4pPr>
            <a:lvl5pPr lvl="4" algn="ctr">
              <a:lnSpc>
                <a:spcPct val="100000"/>
              </a:lnSpc>
              <a:spcBef>
                <a:spcPts val="0"/>
              </a:spcBef>
              <a:spcAft>
                <a:spcPts val="0"/>
              </a:spcAft>
              <a:buSzPts val="2500"/>
              <a:buNone/>
              <a:defRPr sz="3325"/>
            </a:lvl5pPr>
            <a:lvl6pPr lvl="5" algn="ctr">
              <a:lnSpc>
                <a:spcPct val="100000"/>
              </a:lnSpc>
              <a:spcBef>
                <a:spcPts val="0"/>
              </a:spcBef>
              <a:spcAft>
                <a:spcPts val="0"/>
              </a:spcAft>
              <a:buSzPts val="2500"/>
              <a:buNone/>
              <a:defRPr sz="3325"/>
            </a:lvl6pPr>
            <a:lvl7pPr lvl="6" algn="ctr">
              <a:lnSpc>
                <a:spcPct val="100000"/>
              </a:lnSpc>
              <a:spcBef>
                <a:spcPts val="0"/>
              </a:spcBef>
              <a:spcAft>
                <a:spcPts val="0"/>
              </a:spcAft>
              <a:buSzPts val="2500"/>
              <a:buNone/>
              <a:defRPr sz="3325"/>
            </a:lvl7pPr>
            <a:lvl8pPr lvl="7" algn="ctr">
              <a:lnSpc>
                <a:spcPct val="100000"/>
              </a:lnSpc>
              <a:spcBef>
                <a:spcPts val="0"/>
              </a:spcBef>
              <a:spcAft>
                <a:spcPts val="0"/>
              </a:spcAft>
              <a:buSzPts val="2500"/>
              <a:buNone/>
              <a:defRPr sz="3325"/>
            </a:lvl8pPr>
            <a:lvl9pPr lvl="8" algn="ctr">
              <a:lnSpc>
                <a:spcPct val="100000"/>
              </a:lnSpc>
              <a:spcBef>
                <a:spcPts val="0"/>
              </a:spcBef>
              <a:spcAft>
                <a:spcPts val="0"/>
              </a:spcAft>
              <a:buSzPts val="2500"/>
              <a:buNone/>
              <a:defRPr sz="3325"/>
            </a:lvl9pPr>
          </a:lstStyle>
          <a:p>
            <a:endParaRPr/>
          </a:p>
        </p:txBody>
      </p:sp>
      <p:sp>
        <p:nvSpPr>
          <p:cNvPr id="59" name="Google Shape;59;p6"/>
          <p:cNvSpPr txBox="1">
            <a:spLocks noGrp="1"/>
          </p:cNvSpPr>
          <p:nvPr>
            <p:ph type="subTitle" idx="1"/>
          </p:nvPr>
        </p:nvSpPr>
        <p:spPr>
          <a:xfrm>
            <a:off x="1149981" y="3123149"/>
            <a:ext cx="2995371"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862">
                <a:solidFill>
                  <a:srgbClr val="242424"/>
                </a:solidFill>
              </a:defRPr>
            </a:lvl1pPr>
            <a:lvl2pPr lvl="1" algn="ctr">
              <a:lnSpc>
                <a:spcPct val="100000"/>
              </a:lnSpc>
              <a:spcBef>
                <a:spcPts val="0"/>
              </a:spcBef>
              <a:spcAft>
                <a:spcPts val="0"/>
              </a:spcAft>
              <a:buSzPts val="1400"/>
              <a:buNone/>
              <a:defRPr/>
            </a:lvl2pPr>
            <a:lvl3pPr lvl="2" algn="ctr">
              <a:lnSpc>
                <a:spcPct val="100000"/>
              </a:lnSpc>
              <a:spcBef>
                <a:spcPts val="2128"/>
              </a:spcBef>
              <a:spcAft>
                <a:spcPts val="0"/>
              </a:spcAft>
              <a:buSzPts val="1400"/>
              <a:buNone/>
              <a:defRPr/>
            </a:lvl3pPr>
            <a:lvl4pPr lvl="3" algn="ctr">
              <a:lnSpc>
                <a:spcPct val="100000"/>
              </a:lnSpc>
              <a:spcBef>
                <a:spcPts val="2128"/>
              </a:spcBef>
              <a:spcAft>
                <a:spcPts val="0"/>
              </a:spcAft>
              <a:buSzPts val="1400"/>
              <a:buNone/>
              <a:defRPr/>
            </a:lvl4pPr>
            <a:lvl5pPr lvl="4" algn="ctr">
              <a:lnSpc>
                <a:spcPct val="100000"/>
              </a:lnSpc>
              <a:spcBef>
                <a:spcPts val="2128"/>
              </a:spcBef>
              <a:spcAft>
                <a:spcPts val="0"/>
              </a:spcAft>
              <a:buSzPts val="1400"/>
              <a:buNone/>
              <a:defRPr/>
            </a:lvl5pPr>
            <a:lvl6pPr lvl="5" algn="ctr">
              <a:lnSpc>
                <a:spcPct val="100000"/>
              </a:lnSpc>
              <a:spcBef>
                <a:spcPts val="2128"/>
              </a:spcBef>
              <a:spcAft>
                <a:spcPts val="0"/>
              </a:spcAft>
              <a:buSzPts val="1400"/>
              <a:buNone/>
              <a:defRPr/>
            </a:lvl6pPr>
            <a:lvl7pPr lvl="6" algn="ctr">
              <a:lnSpc>
                <a:spcPct val="100000"/>
              </a:lnSpc>
              <a:spcBef>
                <a:spcPts val="2128"/>
              </a:spcBef>
              <a:spcAft>
                <a:spcPts val="0"/>
              </a:spcAft>
              <a:buSzPts val="1400"/>
              <a:buNone/>
              <a:defRPr/>
            </a:lvl7pPr>
            <a:lvl8pPr lvl="7" algn="ctr">
              <a:lnSpc>
                <a:spcPct val="100000"/>
              </a:lnSpc>
              <a:spcBef>
                <a:spcPts val="2128"/>
              </a:spcBef>
              <a:spcAft>
                <a:spcPts val="0"/>
              </a:spcAft>
              <a:buSzPts val="1400"/>
              <a:buNone/>
              <a:defRPr/>
            </a:lvl8pPr>
            <a:lvl9pPr lvl="8" algn="ctr">
              <a:lnSpc>
                <a:spcPct val="100000"/>
              </a:lnSpc>
              <a:spcBef>
                <a:spcPts val="2128"/>
              </a:spcBef>
              <a:spcAft>
                <a:spcPts val="2128"/>
              </a:spcAft>
              <a:buSzPts val="1400"/>
              <a:buNone/>
              <a:defRPr/>
            </a:lvl9pPr>
          </a:lstStyle>
          <a:p>
            <a:endParaRPr/>
          </a:p>
        </p:txBody>
      </p:sp>
      <p:sp>
        <p:nvSpPr>
          <p:cNvPr id="60" name="Google Shape;60;p6"/>
          <p:cNvSpPr txBox="1">
            <a:spLocks noGrp="1"/>
          </p:cNvSpPr>
          <p:nvPr>
            <p:ph type="title" idx="3"/>
          </p:nvPr>
        </p:nvSpPr>
        <p:spPr>
          <a:xfrm>
            <a:off x="4583235" y="2583549"/>
            <a:ext cx="2995371" cy="43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325" b="0"/>
            </a:lvl1pPr>
            <a:lvl2pPr lvl="1" algn="ctr">
              <a:lnSpc>
                <a:spcPct val="100000"/>
              </a:lnSpc>
              <a:spcBef>
                <a:spcPts val="0"/>
              </a:spcBef>
              <a:spcAft>
                <a:spcPts val="0"/>
              </a:spcAft>
              <a:buSzPts val="2500"/>
              <a:buNone/>
              <a:defRPr sz="3325"/>
            </a:lvl2pPr>
            <a:lvl3pPr lvl="2" algn="ctr">
              <a:lnSpc>
                <a:spcPct val="100000"/>
              </a:lnSpc>
              <a:spcBef>
                <a:spcPts val="0"/>
              </a:spcBef>
              <a:spcAft>
                <a:spcPts val="0"/>
              </a:spcAft>
              <a:buSzPts val="2500"/>
              <a:buNone/>
              <a:defRPr sz="3325"/>
            </a:lvl3pPr>
            <a:lvl4pPr lvl="3" algn="ctr">
              <a:lnSpc>
                <a:spcPct val="100000"/>
              </a:lnSpc>
              <a:spcBef>
                <a:spcPts val="0"/>
              </a:spcBef>
              <a:spcAft>
                <a:spcPts val="0"/>
              </a:spcAft>
              <a:buSzPts val="2500"/>
              <a:buNone/>
              <a:defRPr sz="3325"/>
            </a:lvl4pPr>
            <a:lvl5pPr lvl="4" algn="ctr">
              <a:lnSpc>
                <a:spcPct val="100000"/>
              </a:lnSpc>
              <a:spcBef>
                <a:spcPts val="0"/>
              </a:spcBef>
              <a:spcAft>
                <a:spcPts val="0"/>
              </a:spcAft>
              <a:buSzPts val="2500"/>
              <a:buNone/>
              <a:defRPr sz="3325"/>
            </a:lvl5pPr>
            <a:lvl6pPr lvl="5" algn="ctr">
              <a:lnSpc>
                <a:spcPct val="100000"/>
              </a:lnSpc>
              <a:spcBef>
                <a:spcPts val="0"/>
              </a:spcBef>
              <a:spcAft>
                <a:spcPts val="0"/>
              </a:spcAft>
              <a:buSzPts val="2500"/>
              <a:buNone/>
              <a:defRPr sz="3325"/>
            </a:lvl6pPr>
            <a:lvl7pPr lvl="6" algn="ctr">
              <a:lnSpc>
                <a:spcPct val="100000"/>
              </a:lnSpc>
              <a:spcBef>
                <a:spcPts val="0"/>
              </a:spcBef>
              <a:spcAft>
                <a:spcPts val="0"/>
              </a:spcAft>
              <a:buSzPts val="2500"/>
              <a:buNone/>
              <a:defRPr sz="3325"/>
            </a:lvl7pPr>
            <a:lvl8pPr lvl="7" algn="ctr">
              <a:lnSpc>
                <a:spcPct val="100000"/>
              </a:lnSpc>
              <a:spcBef>
                <a:spcPts val="0"/>
              </a:spcBef>
              <a:spcAft>
                <a:spcPts val="0"/>
              </a:spcAft>
              <a:buSzPts val="2500"/>
              <a:buNone/>
              <a:defRPr sz="3325"/>
            </a:lvl8pPr>
            <a:lvl9pPr lvl="8" algn="ctr">
              <a:lnSpc>
                <a:spcPct val="100000"/>
              </a:lnSpc>
              <a:spcBef>
                <a:spcPts val="0"/>
              </a:spcBef>
              <a:spcAft>
                <a:spcPts val="0"/>
              </a:spcAft>
              <a:buSzPts val="2500"/>
              <a:buNone/>
              <a:defRPr sz="3325"/>
            </a:lvl9pPr>
          </a:lstStyle>
          <a:p>
            <a:endParaRPr/>
          </a:p>
        </p:txBody>
      </p:sp>
      <p:sp>
        <p:nvSpPr>
          <p:cNvPr id="61" name="Google Shape;61;p6"/>
          <p:cNvSpPr txBox="1">
            <a:spLocks noGrp="1"/>
          </p:cNvSpPr>
          <p:nvPr>
            <p:ph type="subTitle" idx="4"/>
          </p:nvPr>
        </p:nvSpPr>
        <p:spPr>
          <a:xfrm>
            <a:off x="4583232" y="3123149"/>
            <a:ext cx="2995371"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862">
                <a:solidFill>
                  <a:srgbClr val="242424"/>
                </a:solidFill>
              </a:defRPr>
            </a:lvl1pPr>
            <a:lvl2pPr lvl="1" algn="ctr">
              <a:lnSpc>
                <a:spcPct val="100000"/>
              </a:lnSpc>
              <a:spcBef>
                <a:spcPts val="0"/>
              </a:spcBef>
              <a:spcAft>
                <a:spcPts val="0"/>
              </a:spcAft>
              <a:buSzPts val="1400"/>
              <a:buNone/>
              <a:defRPr/>
            </a:lvl2pPr>
            <a:lvl3pPr lvl="2" algn="ctr">
              <a:lnSpc>
                <a:spcPct val="100000"/>
              </a:lnSpc>
              <a:spcBef>
                <a:spcPts val="2128"/>
              </a:spcBef>
              <a:spcAft>
                <a:spcPts val="0"/>
              </a:spcAft>
              <a:buSzPts val="1400"/>
              <a:buNone/>
              <a:defRPr/>
            </a:lvl3pPr>
            <a:lvl4pPr lvl="3" algn="ctr">
              <a:lnSpc>
                <a:spcPct val="100000"/>
              </a:lnSpc>
              <a:spcBef>
                <a:spcPts val="2128"/>
              </a:spcBef>
              <a:spcAft>
                <a:spcPts val="0"/>
              </a:spcAft>
              <a:buSzPts val="1400"/>
              <a:buNone/>
              <a:defRPr/>
            </a:lvl4pPr>
            <a:lvl5pPr lvl="4" algn="ctr">
              <a:lnSpc>
                <a:spcPct val="100000"/>
              </a:lnSpc>
              <a:spcBef>
                <a:spcPts val="2128"/>
              </a:spcBef>
              <a:spcAft>
                <a:spcPts val="0"/>
              </a:spcAft>
              <a:buSzPts val="1400"/>
              <a:buNone/>
              <a:defRPr/>
            </a:lvl5pPr>
            <a:lvl6pPr lvl="5" algn="ctr">
              <a:lnSpc>
                <a:spcPct val="100000"/>
              </a:lnSpc>
              <a:spcBef>
                <a:spcPts val="2128"/>
              </a:spcBef>
              <a:spcAft>
                <a:spcPts val="0"/>
              </a:spcAft>
              <a:buSzPts val="1400"/>
              <a:buNone/>
              <a:defRPr/>
            </a:lvl6pPr>
            <a:lvl7pPr lvl="6" algn="ctr">
              <a:lnSpc>
                <a:spcPct val="100000"/>
              </a:lnSpc>
              <a:spcBef>
                <a:spcPts val="2128"/>
              </a:spcBef>
              <a:spcAft>
                <a:spcPts val="0"/>
              </a:spcAft>
              <a:buSzPts val="1400"/>
              <a:buNone/>
              <a:defRPr/>
            </a:lvl7pPr>
            <a:lvl8pPr lvl="7" algn="ctr">
              <a:lnSpc>
                <a:spcPct val="100000"/>
              </a:lnSpc>
              <a:spcBef>
                <a:spcPts val="2128"/>
              </a:spcBef>
              <a:spcAft>
                <a:spcPts val="0"/>
              </a:spcAft>
              <a:buSzPts val="1400"/>
              <a:buNone/>
              <a:defRPr/>
            </a:lvl8pPr>
            <a:lvl9pPr lvl="8" algn="ctr">
              <a:lnSpc>
                <a:spcPct val="100000"/>
              </a:lnSpc>
              <a:spcBef>
                <a:spcPts val="2128"/>
              </a:spcBef>
              <a:spcAft>
                <a:spcPts val="2128"/>
              </a:spcAft>
              <a:buSzPts val="1400"/>
              <a:buNone/>
              <a:defRPr/>
            </a:lvl9pPr>
          </a:lstStyle>
          <a:p>
            <a:endParaRPr/>
          </a:p>
        </p:txBody>
      </p:sp>
      <p:sp>
        <p:nvSpPr>
          <p:cNvPr id="62" name="Google Shape;62;p6"/>
          <p:cNvSpPr txBox="1">
            <a:spLocks noGrp="1"/>
          </p:cNvSpPr>
          <p:nvPr>
            <p:ph type="title" idx="5"/>
          </p:nvPr>
        </p:nvSpPr>
        <p:spPr>
          <a:xfrm>
            <a:off x="1149981" y="4824637"/>
            <a:ext cx="2995371" cy="43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325" b="0"/>
            </a:lvl1pPr>
            <a:lvl2pPr lvl="1" algn="ctr">
              <a:lnSpc>
                <a:spcPct val="100000"/>
              </a:lnSpc>
              <a:spcBef>
                <a:spcPts val="0"/>
              </a:spcBef>
              <a:spcAft>
                <a:spcPts val="0"/>
              </a:spcAft>
              <a:buSzPts val="2500"/>
              <a:buNone/>
              <a:defRPr sz="3325"/>
            </a:lvl2pPr>
            <a:lvl3pPr lvl="2" algn="ctr">
              <a:lnSpc>
                <a:spcPct val="100000"/>
              </a:lnSpc>
              <a:spcBef>
                <a:spcPts val="0"/>
              </a:spcBef>
              <a:spcAft>
                <a:spcPts val="0"/>
              </a:spcAft>
              <a:buSzPts val="2500"/>
              <a:buNone/>
              <a:defRPr sz="3325"/>
            </a:lvl3pPr>
            <a:lvl4pPr lvl="3" algn="ctr">
              <a:lnSpc>
                <a:spcPct val="100000"/>
              </a:lnSpc>
              <a:spcBef>
                <a:spcPts val="0"/>
              </a:spcBef>
              <a:spcAft>
                <a:spcPts val="0"/>
              </a:spcAft>
              <a:buSzPts val="2500"/>
              <a:buNone/>
              <a:defRPr sz="3325"/>
            </a:lvl4pPr>
            <a:lvl5pPr lvl="4" algn="ctr">
              <a:lnSpc>
                <a:spcPct val="100000"/>
              </a:lnSpc>
              <a:spcBef>
                <a:spcPts val="0"/>
              </a:spcBef>
              <a:spcAft>
                <a:spcPts val="0"/>
              </a:spcAft>
              <a:buSzPts val="2500"/>
              <a:buNone/>
              <a:defRPr sz="3325"/>
            </a:lvl5pPr>
            <a:lvl6pPr lvl="5" algn="ctr">
              <a:lnSpc>
                <a:spcPct val="100000"/>
              </a:lnSpc>
              <a:spcBef>
                <a:spcPts val="0"/>
              </a:spcBef>
              <a:spcAft>
                <a:spcPts val="0"/>
              </a:spcAft>
              <a:buSzPts val="2500"/>
              <a:buNone/>
              <a:defRPr sz="3325"/>
            </a:lvl6pPr>
            <a:lvl7pPr lvl="6" algn="ctr">
              <a:lnSpc>
                <a:spcPct val="100000"/>
              </a:lnSpc>
              <a:spcBef>
                <a:spcPts val="0"/>
              </a:spcBef>
              <a:spcAft>
                <a:spcPts val="0"/>
              </a:spcAft>
              <a:buSzPts val="2500"/>
              <a:buNone/>
              <a:defRPr sz="3325"/>
            </a:lvl7pPr>
            <a:lvl8pPr lvl="7" algn="ctr">
              <a:lnSpc>
                <a:spcPct val="100000"/>
              </a:lnSpc>
              <a:spcBef>
                <a:spcPts val="0"/>
              </a:spcBef>
              <a:spcAft>
                <a:spcPts val="0"/>
              </a:spcAft>
              <a:buSzPts val="2500"/>
              <a:buNone/>
              <a:defRPr sz="3325"/>
            </a:lvl8pPr>
            <a:lvl9pPr lvl="8" algn="ctr">
              <a:lnSpc>
                <a:spcPct val="100000"/>
              </a:lnSpc>
              <a:spcBef>
                <a:spcPts val="0"/>
              </a:spcBef>
              <a:spcAft>
                <a:spcPts val="0"/>
              </a:spcAft>
              <a:buSzPts val="2500"/>
              <a:buNone/>
              <a:defRPr sz="3325"/>
            </a:lvl9pPr>
          </a:lstStyle>
          <a:p>
            <a:endParaRPr/>
          </a:p>
        </p:txBody>
      </p:sp>
      <p:sp>
        <p:nvSpPr>
          <p:cNvPr id="63" name="Google Shape;63;p6"/>
          <p:cNvSpPr txBox="1">
            <a:spLocks noGrp="1"/>
          </p:cNvSpPr>
          <p:nvPr>
            <p:ph type="subTitle" idx="6"/>
          </p:nvPr>
        </p:nvSpPr>
        <p:spPr>
          <a:xfrm>
            <a:off x="1149981" y="5364239"/>
            <a:ext cx="2995371"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862">
                <a:solidFill>
                  <a:srgbClr val="242424"/>
                </a:solidFill>
              </a:defRPr>
            </a:lvl1pPr>
            <a:lvl2pPr lvl="1" algn="ctr">
              <a:lnSpc>
                <a:spcPct val="100000"/>
              </a:lnSpc>
              <a:spcBef>
                <a:spcPts val="0"/>
              </a:spcBef>
              <a:spcAft>
                <a:spcPts val="0"/>
              </a:spcAft>
              <a:buSzPts val="1400"/>
              <a:buNone/>
              <a:defRPr/>
            </a:lvl2pPr>
            <a:lvl3pPr lvl="2" algn="ctr">
              <a:lnSpc>
                <a:spcPct val="100000"/>
              </a:lnSpc>
              <a:spcBef>
                <a:spcPts val="2128"/>
              </a:spcBef>
              <a:spcAft>
                <a:spcPts val="0"/>
              </a:spcAft>
              <a:buSzPts val="1400"/>
              <a:buNone/>
              <a:defRPr/>
            </a:lvl3pPr>
            <a:lvl4pPr lvl="3" algn="ctr">
              <a:lnSpc>
                <a:spcPct val="100000"/>
              </a:lnSpc>
              <a:spcBef>
                <a:spcPts val="2128"/>
              </a:spcBef>
              <a:spcAft>
                <a:spcPts val="0"/>
              </a:spcAft>
              <a:buSzPts val="1400"/>
              <a:buNone/>
              <a:defRPr/>
            </a:lvl4pPr>
            <a:lvl5pPr lvl="4" algn="ctr">
              <a:lnSpc>
                <a:spcPct val="100000"/>
              </a:lnSpc>
              <a:spcBef>
                <a:spcPts val="2128"/>
              </a:spcBef>
              <a:spcAft>
                <a:spcPts val="0"/>
              </a:spcAft>
              <a:buSzPts val="1400"/>
              <a:buNone/>
              <a:defRPr/>
            </a:lvl5pPr>
            <a:lvl6pPr lvl="5" algn="ctr">
              <a:lnSpc>
                <a:spcPct val="100000"/>
              </a:lnSpc>
              <a:spcBef>
                <a:spcPts val="2128"/>
              </a:spcBef>
              <a:spcAft>
                <a:spcPts val="0"/>
              </a:spcAft>
              <a:buSzPts val="1400"/>
              <a:buNone/>
              <a:defRPr/>
            </a:lvl6pPr>
            <a:lvl7pPr lvl="6" algn="ctr">
              <a:lnSpc>
                <a:spcPct val="100000"/>
              </a:lnSpc>
              <a:spcBef>
                <a:spcPts val="2128"/>
              </a:spcBef>
              <a:spcAft>
                <a:spcPts val="0"/>
              </a:spcAft>
              <a:buSzPts val="1400"/>
              <a:buNone/>
              <a:defRPr/>
            </a:lvl7pPr>
            <a:lvl8pPr lvl="7" algn="ctr">
              <a:lnSpc>
                <a:spcPct val="100000"/>
              </a:lnSpc>
              <a:spcBef>
                <a:spcPts val="2128"/>
              </a:spcBef>
              <a:spcAft>
                <a:spcPts val="0"/>
              </a:spcAft>
              <a:buSzPts val="1400"/>
              <a:buNone/>
              <a:defRPr/>
            </a:lvl8pPr>
            <a:lvl9pPr lvl="8" algn="ctr">
              <a:lnSpc>
                <a:spcPct val="100000"/>
              </a:lnSpc>
              <a:spcBef>
                <a:spcPts val="2128"/>
              </a:spcBef>
              <a:spcAft>
                <a:spcPts val="2128"/>
              </a:spcAft>
              <a:buSzPts val="1400"/>
              <a:buNone/>
              <a:defRPr/>
            </a:lvl9pPr>
          </a:lstStyle>
          <a:p>
            <a:endParaRPr/>
          </a:p>
        </p:txBody>
      </p:sp>
      <p:sp>
        <p:nvSpPr>
          <p:cNvPr id="64" name="Google Shape;64;p6"/>
          <p:cNvSpPr txBox="1">
            <a:spLocks noGrp="1"/>
          </p:cNvSpPr>
          <p:nvPr>
            <p:ph type="title" idx="7"/>
          </p:nvPr>
        </p:nvSpPr>
        <p:spPr>
          <a:xfrm>
            <a:off x="4583232" y="4824637"/>
            <a:ext cx="2995371" cy="43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325" b="0"/>
            </a:lvl1pPr>
            <a:lvl2pPr lvl="1" algn="ctr">
              <a:lnSpc>
                <a:spcPct val="100000"/>
              </a:lnSpc>
              <a:spcBef>
                <a:spcPts val="0"/>
              </a:spcBef>
              <a:spcAft>
                <a:spcPts val="0"/>
              </a:spcAft>
              <a:buSzPts val="2500"/>
              <a:buNone/>
              <a:defRPr sz="3325"/>
            </a:lvl2pPr>
            <a:lvl3pPr lvl="2" algn="ctr">
              <a:lnSpc>
                <a:spcPct val="100000"/>
              </a:lnSpc>
              <a:spcBef>
                <a:spcPts val="0"/>
              </a:spcBef>
              <a:spcAft>
                <a:spcPts val="0"/>
              </a:spcAft>
              <a:buSzPts val="2500"/>
              <a:buNone/>
              <a:defRPr sz="3325"/>
            </a:lvl3pPr>
            <a:lvl4pPr lvl="3" algn="ctr">
              <a:lnSpc>
                <a:spcPct val="100000"/>
              </a:lnSpc>
              <a:spcBef>
                <a:spcPts val="0"/>
              </a:spcBef>
              <a:spcAft>
                <a:spcPts val="0"/>
              </a:spcAft>
              <a:buSzPts val="2500"/>
              <a:buNone/>
              <a:defRPr sz="3325"/>
            </a:lvl4pPr>
            <a:lvl5pPr lvl="4" algn="ctr">
              <a:lnSpc>
                <a:spcPct val="100000"/>
              </a:lnSpc>
              <a:spcBef>
                <a:spcPts val="0"/>
              </a:spcBef>
              <a:spcAft>
                <a:spcPts val="0"/>
              </a:spcAft>
              <a:buSzPts val="2500"/>
              <a:buNone/>
              <a:defRPr sz="3325"/>
            </a:lvl5pPr>
            <a:lvl6pPr lvl="5" algn="ctr">
              <a:lnSpc>
                <a:spcPct val="100000"/>
              </a:lnSpc>
              <a:spcBef>
                <a:spcPts val="0"/>
              </a:spcBef>
              <a:spcAft>
                <a:spcPts val="0"/>
              </a:spcAft>
              <a:buSzPts val="2500"/>
              <a:buNone/>
              <a:defRPr sz="3325"/>
            </a:lvl6pPr>
            <a:lvl7pPr lvl="6" algn="ctr">
              <a:lnSpc>
                <a:spcPct val="100000"/>
              </a:lnSpc>
              <a:spcBef>
                <a:spcPts val="0"/>
              </a:spcBef>
              <a:spcAft>
                <a:spcPts val="0"/>
              </a:spcAft>
              <a:buSzPts val="2500"/>
              <a:buNone/>
              <a:defRPr sz="3325"/>
            </a:lvl7pPr>
            <a:lvl8pPr lvl="7" algn="ctr">
              <a:lnSpc>
                <a:spcPct val="100000"/>
              </a:lnSpc>
              <a:spcBef>
                <a:spcPts val="0"/>
              </a:spcBef>
              <a:spcAft>
                <a:spcPts val="0"/>
              </a:spcAft>
              <a:buSzPts val="2500"/>
              <a:buNone/>
              <a:defRPr sz="3325"/>
            </a:lvl8pPr>
            <a:lvl9pPr lvl="8" algn="ctr">
              <a:lnSpc>
                <a:spcPct val="100000"/>
              </a:lnSpc>
              <a:spcBef>
                <a:spcPts val="0"/>
              </a:spcBef>
              <a:spcAft>
                <a:spcPts val="0"/>
              </a:spcAft>
              <a:buSzPts val="2500"/>
              <a:buNone/>
              <a:defRPr sz="3325"/>
            </a:lvl9pPr>
          </a:lstStyle>
          <a:p>
            <a:endParaRPr/>
          </a:p>
        </p:txBody>
      </p:sp>
      <p:sp>
        <p:nvSpPr>
          <p:cNvPr id="65" name="Google Shape;65;p6"/>
          <p:cNvSpPr txBox="1">
            <a:spLocks noGrp="1"/>
          </p:cNvSpPr>
          <p:nvPr>
            <p:ph type="subTitle" idx="8"/>
          </p:nvPr>
        </p:nvSpPr>
        <p:spPr>
          <a:xfrm>
            <a:off x="4583232" y="5364239"/>
            <a:ext cx="2995371"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862">
                <a:solidFill>
                  <a:srgbClr val="242424"/>
                </a:solidFill>
              </a:defRPr>
            </a:lvl1pPr>
            <a:lvl2pPr lvl="1" algn="ctr">
              <a:lnSpc>
                <a:spcPct val="100000"/>
              </a:lnSpc>
              <a:spcBef>
                <a:spcPts val="0"/>
              </a:spcBef>
              <a:spcAft>
                <a:spcPts val="0"/>
              </a:spcAft>
              <a:buSzPts val="1400"/>
              <a:buNone/>
              <a:defRPr/>
            </a:lvl2pPr>
            <a:lvl3pPr lvl="2" algn="ctr">
              <a:lnSpc>
                <a:spcPct val="100000"/>
              </a:lnSpc>
              <a:spcBef>
                <a:spcPts val="2128"/>
              </a:spcBef>
              <a:spcAft>
                <a:spcPts val="0"/>
              </a:spcAft>
              <a:buSzPts val="1400"/>
              <a:buNone/>
              <a:defRPr/>
            </a:lvl3pPr>
            <a:lvl4pPr lvl="3" algn="ctr">
              <a:lnSpc>
                <a:spcPct val="100000"/>
              </a:lnSpc>
              <a:spcBef>
                <a:spcPts val="2128"/>
              </a:spcBef>
              <a:spcAft>
                <a:spcPts val="0"/>
              </a:spcAft>
              <a:buSzPts val="1400"/>
              <a:buNone/>
              <a:defRPr/>
            </a:lvl4pPr>
            <a:lvl5pPr lvl="4" algn="ctr">
              <a:lnSpc>
                <a:spcPct val="100000"/>
              </a:lnSpc>
              <a:spcBef>
                <a:spcPts val="2128"/>
              </a:spcBef>
              <a:spcAft>
                <a:spcPts val="0"/>
              </a:spcAft>
              <a:buSzPts val="1400"/>
              <a:buNone/>
              <a:defRPr/>
            </a:lvl5pPr>
            <a:lvl6pPr lvl="5" algn="ctr">
              <a:lnSpc>
                <a:spcPct val="100000"/>
              </a:lnSpc>
              <a:spcBef>
                <a:spcPts val="2128"/>
              </a:spcBef>
              <a:spcAft>
                <a:spcPts val="0"/>
              </a:spcAft>
              <a:buSzPts val="1400"/>
              <a:buNone/>
              <a:defRPr/>
            </a:lvl6pPr>
            <a:lvl7pPr lvl="6" algn="ctr">
              <a:lnSpc>
                <a:spcPct val="100000"/>
              </a:lnSpc>
              <a:spcBef>
                <a:spcPts val="2128"/>
              </a:spcBef>
              <a:spcAft>
                <a:spcPts val="0"/>
              </a:spcAft>
              <a:buSzPts val="1400"/>
              <a:buNone/>
              <a:defRPr/>
            </a:lvl7pPr>
            <a:lvl8pPr lvl="7" algn="ctr">
              <a:lnSpc>
                <a:spcPct val="100000"/>
              </a:lnSpc>
              <a:spcBef>
                <a:spcPts val="2128"/>
              </a:spcBef>
              <a:spcAft>
                <a:spcPts val="0"/>
              </a:spcAft>
              <a:buSzPts val="1400"/>
              <a:buNone/>
              <a:defRPr/>
            </a:lvl8pPr>
            <a:lvl9pPr lvl="8" algn="ctr">
              <a:lnSpc>
                <a:spcPct val="100000"/>
              </a:lnSpc>
              <a:spcBef>
                <a:spcPts val="2128"/>
              </a:spcBef>
              <a:spcAft>
                <a:spcPts val="2128"/>
              </a:spcAft>
              <a:buSzPts val="1400"/>
              <a:buNone/>
              <a:defRPr/>
            </a:lvl9pPr>
          </a:lstStyle>
          <a:p>
            <a:endParaRPr/>
          </a:p>
        </p:txBody>
      </p:sp>
      <p:sp>
        <p:nvSpPr>
          <p:cNvPr id="66" name="Google Shape;66;p6"/>
          <p:cNvSpPr txBox="1">
            <a:spLocks noGrp="1"/>
          </p:cNvSpPr>
          <p:nvPr>
            <p:ph type="title" idx="9"/>
          </p:nvPr>
        </p:nvSpPr>
        <p:spPr>
          <a:xfrm>
            <a:off x="8016490" y="2583516"/>
            <a:ext cx="2995371" cy="43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325" b="0"/>
            </a:lvl1pPr>
            <a:lvl2pPr lvl="1" algn="ctr">
              <a:lnSpc>
                <a:spcPct val="100000"/>
              </a:lnSpc>
              <a:spcBef>
                <a:spcPts val="0"/>
              </a:spcBef>
              <a:spcAft>
                <a:spcPts val="0"/>
              </a:spcAft>
              <a:buSzPts val="2500"/>
              <a:buNone/>
              <a:defRPr sz="3325"/>
            </a:lvl2pPr>
            <a:lvl3pPr lvl="2" algn="ctr">
              <a:lnSpc>
                <a:spcPct val="100000"/>
              </a:lnSpc>
              <a:spcBef>
                <a:spcPts val="0"/>
              </a:spcBef>
              <a:spcAft>
                <a:spcPts val="0"/>
              </a:spcAft>
              <a:buSzPts val="2500"/>
              <a:buNone/>
              <a:defRPr sz="3325"/>
            </a:lvl3pPr>
            <a:lvl4pPr lvl="3" algn="ctr">
              <a:lnSpc>
                <a:spcPct val="100000"/>
              </a:lnSpc>
              <a:spcBef>
                <a:spcPts val="0"/>
              </a:spcBef>
              <a:spcAft>
                <a:spcPts val="0"/>
              </a:spcAft>
              <a:buSzPts val="2500"/>
              <a:buNone/>
              <a:defRPr sz="3325"/>
            </a:lvl4pPr>
            <a:lvl5pPr lvl="4" algn="ctr">
              <a:lnSpc>
                <a:spcPct val="100000"/>
              </a:lnSpc>
              <a:spcBef>
                <a:spcPts val="0"/>
              </a:spcBef>
              <a:spcAft>
                <a:spcPts val="0"/>
              </a:spcAft>
              <a:buSzPts val="2500"/>
              <a:buNone/>
              <a:defRPr sz="3325"/>
            </a:lvl5pPr>
            <a:lvl6pPr lvl="5" algn="ctr">
              <a:lnSpc>
                <a:spcPct val="100000"/>
              </a:lnSpc>
              <a:spcBef>
                <a:spcPts val="0"/>
              </a:spcBef>
              <a:spcAft>
                <a:spcPts val="0"/>
              </a:spcAft>
              <a:buSzPts val="2500"/>
              <a:buNone/>
              <a:defRPr sz="3325"/>
            </a:lvl6pPr>
            <a:lvl7pPr lvl="6" algn="ctr">
              <a:lnSpc>
                <a:spcPct val="100000"/>
              </a:lnSpc>
              <a:spcBef>
                <a:spcPts val="0"/>
              </a:spcBef>
              <a:spcAft>
                <a:spcPts val="0"/>
              </a:spcAft>
              <a:buSzPts val="2500"/>
              <a:buNone/>
              <a:defRPr sz="3325"/>
            </a:lvl7pPr>
            <a:lvl8pPr lvl="7" algn="ctr">
              <a:lnSpc>
                <a:spcPct val="100000"/>
              </a:lnSpc>
              <a:spcBef>
                <a:spcPts val="0"/>
              </a:spcBef>
              <a:spcAft>
                <a:spcPts val="0"/>
              </a:spcAft>
              <a:buSzPts val="2500"/>
              <a:buNone/>
              <a:defRPr sz="3325"/>
            </a:lvl8pPr>
            <a:lvl9pPr lvl="8" algn="ctr">
              <a:lnSpc>
                <a:spcPct val="100000"/>
              </a:lnSpc>
              <a:spcBef>
                <a:spcPts val="0"/>
              </a:spcBef>
              <a:spcAft>
                <a:spcPts val="0"/>
              </a:spcAft>
              <a:buSzPts val="2500"/>
              <a:buNone/>
              <a:defRPr sz="3325"/>
            </a:lvl9pPr>
          </a:lstStyle>
          <a:p>
            <a:endParaRPr/>
          </a:p>
        </p:txBody>
      </p:sp>
      <p:sp>
        <p:nvSpPr>
          <p:cNvPr id="67" name="Google Shape;67;p6"/>
          <p:cNvSpPr txBox="1">
            <a:spLocks noGrp="1"/>
          </p:cNvSpPr>
          <p:nvPr>
            <p:ph type="subTitle" idx="13"/>
          </p:nvPr>
        </p:nvSpPr>
        <p:spPr>
          <a:xfrm>
            <a:off x="8016490" y="3123149"/>
            <a:ext cx="2995371"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862">
                <a:solidFill>
                  <a:srgbClr val="242424"/>
                </a:solidFill>
              </a:defRPr>
            </a:lvl1pPr>
            <a:lvl2pPr lvl="1" algn="ctr">
              <a:lnSpc>
                <a:spcPct val="100000"/>
              </a:lnSpc>
              <a:spcBef>
                <a:spcPts val="0"/>
              </a:spcBef>
              <a:spcAft>
                <a:spcPts val="0"/>
              </a:spcAft>
              <a:buSzPts val="1400"/>
              <a:buNone/>
              <a:defRPr/>
            </a:lvl2pPr>
            <a:lvl3pPr lvl="2" algn="ctr">
              <a:lnSpc>
                <a:spcPct val="100000"/>
              </a:lnSpc>
              <a:spcBef>
                <a:spcPts val="2128"/>
              </a:spcBef>
              <a:spcAft>
                <a:spcPts val="0"/>
              </a:spcAft>
              <a:buSzPts val="1400"/>
              <a:buNone/>
              <a:defRPr/>
            </a:lvl3pPr>
            <a:lvl4pPr lvl="3" algn="ctr">
              <a:lnSpc>
                <a:spcPct val="100000"/>
              </a:lnSpc>
              <a:spcBef>
                <a:spcPts val="2128"/>
              </a:spcBef>
              <a:spcAft>
                <a:spcPts val="0"/>
              </a:spcAft>
              <a:buSzPts val="1400"/>
              <a:buNone/>
              <a:defRPr/>
            </a:lvl4pPr>
            <a:lvl5pPr lvl="4" algn="ctr">
              <a:lnSpc>
                <a:spcPct val="100000"/>
              </a:lnSpc>
              <a:spcBef>
                <a:spcPts val="2128"/>
              </a:spcBef>
              <a:spcAft>
                <a:spcPts val="0"/>
              </a:spcAft>
              <a:buSzPts val="1400"/>
              <a:buNone/>
              <a:defRPr/>
            </a:lvl5pPr>
            <a:lvl6pPr lvl="5" algn="ctr">
              <a:lnSpc>
                <a:spcPct val="100000"/>
              </a:lnSpc>
              <a:spcBef>
                <a:spcPts val="2128"/>
              </a:spcBef>
              <a:spcAft>
                <a:spcPts val="0"/>
              </a:spcAft>
              <a:buSzPts val="1400"/>
              <a:buNone/>
              <a:defRPr/>
            </a:lvl6pPr>
            <a:lvl7pPr lvl="6" algn="ctr">
              <a:lnSpc>
                <a:spcPct val="100000"/>
              </a:lnSpc>
              <a:spcBef>
                <a:spcPts val="2128"/>
              </a:spcBef>
              <a:spcAft>
                <a:spcPts val="0"/>
              </a:spcAft>
              <a:buSzPts val="1400"/>
              <a:buNone/>
              <a:defRPr/>
            </a:lvl7pPr>
            <a:lvl8pPr lvl="7" algn="ctr">
              <a:lnSpc>
                <a:spcPct val="100000"/>
              </a:lnSpc>
              <a:spcBef>
                <a:spcPts val="2128"/>
              </a:spcBef>
              <a:spcAft>
                <a:spcPts val="0"/>
              </a:spcAft>
              <a:buSzPts val="1400"/>
              <a:buNone/>
              <a:defRPr/>
            </a:lvl8pPr>
            <a:lvl9pPr lvl="8" algn="ctr">
              <a:lnSpc>
                <a:spcPct val="100000"/>
              </a:lnSpc>
              <a:spcBef>
                <a:spcPts val="2128"/>
              </a:spcBef>
              <a:spcAft>
                <a:spcPts val="2128"/>
              </a:spcAft>
              <a:buSzPts val="1400"/>
              <a:buNone/>
              <a:defRPr/>
            </a:lvl9pPr>
          </a:lstStyle>
          <a:p>
            <a:endParaRPr/>
          </a:p>
        </p:txBody>
      </p:sp>
      <p:sp>
        <p:nvSpPr>
          <p:cNvPr id="68" name="Google Shape;68;p6"/>
          <p:cNvSpPr txBox="1">
            <a:spLocks noGrp="1"/>
          </p:cNvSpPr>
          <p:nvPr>
            <p:ph type="title" idx="14"/>
          </p:nvPr>
        </p:nvSpPr>
        <p:spPr>
          <a:xfrm>
            <a:off x="8016490" y="4824637"/>
            <a:ext cx="2995371" cy="43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325" b="0"/>
            </a:lvl1pPr>
            <a:lvl2pPr lvl="1" algn="ctr">
              <a:lnSpc>
                <a:spcPct val="100000"/>
              </a:lnSpc>
              <a:spcBef>
                <a:spcPts val="0"/>
              </a:spcBef>
              <a:spcAft>
                <a:spcPts val="0"/>
              </a:spcAft>
              <a:buSzPts val="2500"/>
              <a:buNone/>
              <a:defRPr sz="3325"/>
            </a:lvl2pPr>
            <a:lvl3pPr lvl="2" algn="ctr">
              <a:lnSpc>
                <a:spcPct val="100000"/>
              </a:lnSpc>
              <a:spcBef>
                <a:spcPts val="0"/>
              </a:spcBef>
              <a:spcAft>
                <a:spcPts val="0"/>
              </a:spcAft>
              <a:buSzPts val="2500"/>
              <a:buNone/>
              <a:defRPr sz="3325"/>
            </a:lvl3pPr>
            <a:lvl4pPr lvl="3" algn="ctr">
              <a:lnSpc>
                <a:spcPct val="100000"/>
              </a:lnSpc>
              <a:spcBef>
                <a:spcPts val="0"/>
              </a:spcBef>
              <a:spcAft>
                <a:spcPts val="0"/>
              </a:spcAft>
              <a:buSzPts val="2500"/>
              <a:buNone/>
              <a:defRPr sz="3325"/>
            </a:lvl4pPr>
            <a:lvl5pPr lvl="4" algn="ctr">
              <a:lnSpc>
                <a:spcPct val="100000"/>
              </a:lnSpc>
              <a:spcBef>
                <a:spcPts val="0"/>
              </a:spcBef>
              <a:spcAft>
                <a:spcPts val="0"/>
              </a:spcAft>
              <a:buSzPts val="2500"/>
              <a:buNone/>
              <a:defRPr sz="3325"/>
            </a:lvl5pPr>
            <a:lvl6pPr lvl="5" algn="ctr">
              <a:lnSpc>
                <a:spcPct val="100000"/>
              </a:lnSpc>
              <a:spcBef>
                <a:spcPts val="0"/>
              </a:spcBef>
              <a:spcAft>
                <a:spcPts val="0"/>
              </a:spcAft>
              <a:buSzPts val="2500"/>
              <a:buNone/>
              <a:defRPr sz="3325"/>
            </a:lvl6pPr>
            <a:lvl7pPr lvl="6" algn="ctr">
              <a:lnSpc>
                <a:spcPct val="100000"/>
              </a:lnSpc>
              <a:spcBef>
                <a:spcPts val="0"/>
              </a:spcBef>
              <a:spcAft>
                <a:spcPts val="0"/>
              </a:spcAft>
              <a:buSzPts val="2500"/>
              <a:buNone/>
              <a:defRPr sz="3325"/>
            </a:lvl7pPr>
            <a:lvl8pPr lvl="7" algn="ctr">
              <a:lnSpc>
                <a:spcPct val="100000"/>
              </a:lnSpc>
              <a:spcBef>
                <a:spcPts val="0"/>
              </a:spcBef>
              <a:spcAft>
                <a:spcPts val="0"/>
              </a:spcAft>
              <a:buSzPts val="2500"/>
              <a:buNone/>
              <a:defRPr sz="3325"/>
            </a:lvl8pPr>
            <a:lvl9pPr lvl="8" algn="ctr">
              <a:lnSpc>
                <a:spcPct val="100000"/>
              </a:lnSpc>
              <a:spcBef>
                <a:spcPts val="0"/>
              </a:spcBef>
              <a:spcAft>
                <a:spcPts val="0"/>
              </a:spcAft>
              <a:buSzPts val="2500"/>
              <a:buNone/>
              <a:defRPr sz="3325"/>
            </a:lvl9pPr>
          </a:lstStyle>
          <a:p>
            <a:endParaRPr/>
          </a:p>
        </p:txBody>
      </p:sp>
      <p:sp>
        <p:nvSpPr>
          <p:cNvPr id="69" name="Google Shape;69;p6"/>
          <p:cNvSpPr txBox="1">
            <a:spLocks noGrp="1"/>
          </p:cNvSpPr>
          <p:nvPr>
            <p:ph type="subTitle" idx="15"/>
          </p:nvPr>
        </p:nvSpPr>
        <p:spPr>
          <a:xfrm>
            <a:off x="8016490" y="5364239"/>
            <a:ext cx="2995371" cy="6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862">
                <a:solidFill>
                  <a:srgbClr val="242424"/>
                </a:solidFill>
              </a:defRPr>
            </a:lvl1pPr>
            <a:lvl2pPr lvl="1" algn="ctr">
              <a:lnSpc>
                <a:spcPct val="100000"/>
              </a:lnSpc>
              <a:spcBef>
                <a:spcPts val="0"/>
              </a:spcBef>
              <a:spcAft>
                <a:spcPts val="0"/>
              </a:spcAft>
              <a:buSzPts val="1400"/>
              <a:buNone/>
              <a:defRPr/>
            </a:lvl2pPr>
            <a:lvl3pPr lvl="2" algn="ctr">
              <a:lnSpc>
                <a:spcPct val="100000"/>
              </a:lnSpc>
              <a:spcBef>
                <a:spcPts val="2128"/>
              </a:spcBef>
              <a:spcAft>
                <a:spcPts val="0"/>
              </a:spcAft>
              <a:buSzPts val="1400"/>
              <a:buNone/>
              <a:defRPr/>
            </a:lvl3pPr>
            <a:lvl4pPr lvl="3" algn="ctr">
              <a:lnSpc>
                <a:spcPct val="100000"/>
              </a:lnSpc>
              <a:spcBef>
                <a:spcPts val="2128"/>
              </a:spcBef>
              <a:spcAft>
                <a:spcPts val="0"/>
              </a:spcAft>
              <a:buSzPts val="1400"/>
              <a:buNone/>
              <a:defRPr/>
            </a:lvl4pPr>
            <a:lvl5pPr lvl="4" algn="ctr">
              <a:lnSpc>
                <a:spcPct val="100000"/>
              </a:lnSpc>
              <a:spcBef>
                <a:spcPts val="2128"/>
              </a:spcBef>
              <a:spcAft>
                <a:spcPts val="0"/>
              </a:spcAft>
              <a:buSzPts val="1400"/>
              <a:buNone/>
              <a:defRPr/>
            </a:lvl5pPr>
            <a:lvl6pPr lvl="5" algn="ctr">
              <a:lnSpc>
                <a:spcPct val="100000"/>
              </a:lnSpc>
              <a:spcBef>
                <a:spcPts val="2128"/>
              </a:spcBef>
              <a:spcAft>
                <a:spcPts val="0"/>
              </a:spcAft>
              <a:buSzPts val="1400"/>
              <a:buNone/>
              <a:defRPr/>
            </a:lvl6pPr>
            <a:lvl7pPr lvl="6" algn="ctr">
              <a:lnSpc>
                <a:spcPct val="100000"/>
              </a:lnSpc>
              <a:spcBef>
                <a:spcPts val="2128"/>
              </a:spcBef>
              <a:spcAft>
                <a:spcPts val="0"/>
              </a:spcAft>
              <a:buSzPts val="1400"/>
              <a:buNone/>
              <a:defRPr/>
            </a:lvl7pPr>
            <a:lvl8pPr lvl="7" algn="ctr">
              <a:lnSpc>
                <a:spcPct val="100000"/>
              </a:lnSpc>
              <a:spcBef>
                <a:spcPts val="2128"/>
              </a:spcBef>
              <a:spcAft>
                <a:spcPts val="0"/>
              </a:spcAft>
              <a:buSzPts val="1400"/>
              <a:buNone/>
              <a:defRPr/>
            </a:lvl8pPr>
            <a:lvl9pPr lvl="8" algn="ctr">
              <a:lnSpc>
                <a:spcPct val="100000"/>
              </a:lnSpc>
              <a:spcBef>
                <a:spcPts val="2128"/>
              </a:spcBef>
              <a:spcAft>
                <a:spcPts val="2128"/>
              </a:spcAft>
              <a:buSzPts val="1400"/>
              <a:buNone/>
              <a:defRPr/>
            </a:lvl9pPr>
          </a:lstStyle>
          <a:p>
            <a:endParaRPr/>
          </a:p>
        </p:txBody>
      </p:sp>
      <p:grpSp>
        <p:nvGrpSpPr>
          <p:cNvPr id="70" name="Google Shape;70;p6"/>
          <p:cNvGrpSpPr/>
          <p:nvPr/>
        </p:nvGrpSpPr>
        <p:grpSpPr>
          <a:xfrm rot="10800000" flipH="1">
            <a:off x="-12039" y="2"/>
            <a:ext cx="12267777" cy="6873564"/>
            <a:chOff x="-13649" y="-31972"/>
            <a:chExt cx="9226419" cy="5155174"/>
          </a:xfrm>
        </p:grpSpPr>
        <p:sp>
          <p:nvSpPr>
            <p:cNvPr id="71" name="Google Shape;71;p6"/>
            <p:cNvSpPr/>
            <p:nvPr/>
          </p:nvSpPr>
          <p:spPr>
            <a:xfrm rot="5400000">
              <a:off x="6918796" y="909775"/>
              <a:ext cx="3235721" cy="1352228"/>
            </a:xfrm>
            <a:custGeom>
              <a:avLst/>
              <a:gdLst/>
              <a:ahLst/>
              <a:cxnLst/>
              <a:rect l="l" t="t" r="r" b="b"/>
              <a:pathLst>
                <a:path w="105090" h="43536" extrusionOk="0">
                  <a:moveTo>
                    <a:pt x="102988" y="1"/>
                  </a:moveTo>
                  <a:lnTo>
                    <a:pt x="1" y="536"/>
                  </a:lnTo>
                  <a:lnTo>
                    <a:pt x="1" y="536"/>
                  </a:lnTo>
                  <a:lnTo>
                    <a:pt x="1" y="43536"/>
                  </a:lnTo>
                  <a:cubicBezTo>
                    <a:pt x="36564" y="40442"/>
                    <a:pt x="14981" y="6686"/>
                    <a:pt x="42337" y="6686"/>
                  </a:cubicBezTo>
                  <a:cubicBezTo>
                    <a:pt x="44258" y="6686"/>
                    <a:pt x="46419" y="6853"/>
                    <a:pt x="48859" y="7208"/>
                  </a:cubicBezTo>
                  <a:cubicBezTo>
                    <a:pt x="60514" y="8900"/>
                    <a:pt x="70746" y="16288"/>
                    <a:pt x="82389" y="16288"/>
                  </a:cubicBezTo>
                  <a:cubicBezTo>
                    <a:pt x="83008" y="16288"/>
                    <a:pt x="83630" y="16267"/>
                    <a:pt x="84258" y="16223"/>
                  </a:cubicBezTo>
                  <a:cubicBezTo>
                    <a:pt x="95807" y="15421"/>
                    <a:pt x="105089" y="9322"/>
                    <a:pt x="102988" y="1"/>
                  </a:cubicBezTo>
                  <a:close/>
                </a:path>
              </a:pathLst>
            </a:custGeom>
            <a:solidFill>
              <a:srgbClr val="00A1A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nvGrpSpPr>
            <p:cNvPr id="72" name="Google Shape;72;p6"/>
            <p:cNvGrpSpPr/>
            <p:nvPr/>
          </p:nvGrpSpPr>
          <p:grpSpPr>
            <a:xfrm>
              <a:off x="4805724" y="-31945"/>
              <a:ext cx="4205621" cy="721867"/>
              <a:chOff x="3968652" y="819147"/>
              <a:chExt cx="3213096" cy="551507"/>
            </a:xfrm>
          </p:grpSpPr>
          <p:sp>
            <p:nvSpPr>
              <p:cNvPr id="73" name="Google Shape;73;p6"/>
              <p:cNvSpPr/>
              <p:nvPr/>
            </p:nvSpPr>
            <p:spPr>
              <a:xfrm>
                <a:off x="3968652" y="819147"/>
                <a:ext cx="2984233" cy="432342"/>
              </a:xfrm>
              <a:custGeom>
                <a:avLst/>
                <a:gdLst/>
                <a:ahLst/>
                <a:cxnLst/>
                <a:rect l="l" t="t" r="r" b="b"/>
                <a:pathLst>
                  <a:path w="128010" h="18708" extrusionOk="0">
                    <a:moveTo>
                      <a:pt x="128010" y="0"/>
                    </a:moveTo>
                    <a:cubicBezTo>
                      <a:pt x="128008" y="0"/>
                      <a:pt x="3261" y="357"/>
                      <a:pt x="3261" y="357"/>
                    </a:cubicBezTo>
                    <a:cubicBezTo>
                      <a:pt x="1" y="10798"/>
                      <a:pt x="15612" y="13994"/>
                      <a:pt x="21520" y="14452"/>
                    </a:cubicBezTo>
                    <a:cubicBezTo>
                      <a:pt x="22029" y="14492"/>
                      <a:pt x="22536" y="14511"/>
                      <a:pt x="23041" y="14511"/>
                    </a:cubicBezTo>
                    <a:cubicBezTo>
                      <a:pt x="33789" y="14511"/>
                      <a:pt x="43642" y="5932"/>
                      <a:pt x="54576" y="3986"/>
                    </a:cubicBezTo>
                    <a:cubicBezTo>
                      <a:pt x="57136" y="3533"/>
                      <a:pt x="59724" y="3307"/>
                      <a:pt x="62311" y="3307"/>
                    </a:cubicBezTo>
                    <a:cubicBezTo>
                      <a:pt x="69401" y="3307"/>
                      <a:pt x="76489" y="5005"/>
                      <a:pt x="83010" y="8391"/>
                    </a:cubicBezTo>
                    <a:cubicBezTo>
                      <a:pt x="90166" y="12110"/>
                      <a:pt x="96889" y="17840"/>
                      <a:pt x="104657" y="18604"/>
                    </a:cubicBezTo>
                    <a:cubicBezTo>
                      <a:pt x="105363" y="18673"/>
                      <a:pt x="106085" y="18708"/>
                      <a:pt x="106817" y="18708"/>
                    </a:cubicBezTo>
                    <a:cubicBezTo>
                      <a:pt x="116417" y="18708"/>
                      <a:pt x="127738" y="12707"/>
                      <a:pt x="128010" y="0"/>
                    </a:cubicBezTo>
                    <a:close/>
                  </a:path>
                </a:pathLst>
              </a:custGeom>
              <a:solidFill>
                <a:srgbClr val="FFB1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4" name="Google Shape;74;p6"/>
              <p:cNvSpPr/>
              <p:nvPr/>
            </p:nvSpPr>
            <p:spPr>
              <a:xfrm>
                <a:off x="6925125" y="1127729"/>
                <a:ext cx="256623" cy="242925"/>
              </a:xfrm>
              <a:custGeom>
                <a:avLst/>
                <a:gdLst/>
                <a:ahLst/>
                <a:cxnLst/>
                <a:rect l="l" t="t" r="r" b="b"/>
                <a:pathLst>
                  <a:path w="10761" h="9717" extrusionOk="0">
                    <a:moveTo>
                      <a:pt x="5387" y="1"/>
                    </a:moveTo>
                    <a:cubicBezTo>
                      <a:pt x="2407" y="1"/>
                      <a:pt x="1" y="2178"/>
                      <a:pt x="1" y="4865"/>
                    </a:cubicBezTo>
                    <a:cubicBezTo>
                      <a:pt x="1" y="7539"/>
                      <a:pt x="2407" y="9716"/>
                      <a:pt x="5387" y="9716"/>
                    </a:cubicBezTo>
                    <a:cubicBezTo>
                      <a:pt x="8354" y="9716"/>
                      <a:pt x="10760" y="7539"/>
                      <a:pt x="10760" y="4865"/>
                    </a:cubicBezTo>
                    <a:cubicBezTo>
                      <a:pt x="10760" y="2178"/>
                      <a:pt x="8354" y="1"/>
                      <a:pt x="5387" y="1"/>
                    </a:cubicBezTo>
                    <a:close/>
                  </a:path>
                </a:pathLst>
              </a:custGeom>
              <a:solidFill>
                <a:srgbClr val="FFB1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
          <p:nvSpPr>
            <p:cNvPr id="75" name="Google Shape;75;p6"/>
            <p:cNvSpPr/>
            <p:nvPr/>
          </p:nvSpPr>
          <p:spPr>
            <a:xfrm rot="-5400000">
              <a:off x="-192122" y="146507"/>
              <a:ext cx="2059096" cy="1702149"/>
            </a:xfrm>
            <a:custGeom>
              <a:avLst/>
              <a:gdLst/>
              <a:ahLst/>
              <a:cxnLst/>
              <a:rect l="l" t="t" r="r" b="b"/>
              <a:pathLst>
                <a:path w="70735" h="58473" extrusionOk="0">
                  <a:moveTo>
                    <a:pt x="70735" y="1"/>
                  </a:moveTo>
                  <a:lnTo>
                    <a:pt x="5680" y="39"/>
                  </a:lnTo>
                  <a:cubicBezTo>
                    <a:pt x="1" y="10289"/>
                    <a:pt x="10417" y="10659"/>
                    <a:pt x="16720" y="12059"/>
                  </a:cubicBezTo>
                  <a:cubicBezTo>
                    <a:pt x="23035" y="13447"/>
                    <a:pt x="29861" y="12696"/>
                    <a:pt x="35883" y="14873"/>
                  </a:cubicBezTo>
                  <a:cubicBezTo>
                    <a:pt x="46630" y="18757"/>
                    <a:pt x="51113" y="30523"/>
                    <a:pt x="51125" y="40964"/>
                  </a:cubicBezTo>
                  <a:cubicBezTo>
                    <a:pt x="51138" y="44631"/>
                    <a:pt x="50820" y="48528"/>
                    <a:pt x="52793" y="51736"/>
                  </a:cubicBezTo>
                  <a:cubicBezTo>
                    <a:pt x="56079" y="57084"/>
                    <a:pt x="63973" y="58090"/>
                    <a:pt x="70735" y="58472"/>
                  </a:cubicBezTo>
                  <a:lnTo>
                    <a:pt x="70735"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6" name="Google Shape;76;p6"/>
            <p:cNvSpPr/>
            <p:nvPr/>
          </p:nvSpPr>
          <p:spPr>
            <a:xfrm>
              <a:off x="-13640" y="1489178"/>
              <a:ext cx="1057277" cy="3634024"/>
            </a:xfrm>
            <a:custGeom>
              <a:avLst/>
              <a:gdLst/>
              <a:ahLst/>
              <a:cxnLst/>
              <a:rect l="l" t="t" r="r" b="b"/>
              <a:pathLst>
                <a:path w="34839" h="84321" extrusionOk="0">
                  <a:moveTo>
                    <a:pt x="0" y="1"/>
                  </a:moveTo>
                  <a:cubicBezTo>
                    <a:pt x="0" y="1"/>
                    <a:pt x="0" y="84321"/>
                    <a:pt x="0" y="84321"/>
                  </a:cubicBezTo>
                  <a:cubicBezTo>
                    <a:pt x="9728" y="84308"/>
                    <a:pt x="16872" y="82321"/>
                    <a:pt x="23799" y="78107"/>
                  </a:cubicBezTo>
                  <a:cubicBezTo>
                    <a:pt x="34839" y="71396"/>
                    <a:pt x="23671" y="61082"/>
                    <a:pt x="20450" y="53226"/>
                  </a:cubicBezTo>
                  <a:cubicBezTo>
                    <a:pt x="18018" y="47305"/>
                    <a:pt x="18667" y="40760"/>
                    <a:pt x="19737" y="34533"/>
                  </a:cubicBezTo>
                  <a:cubicBezTo>
                    <a:pt x="20883" y="27887"/>
                    <a:pt x="22474" y="20998"/>
                    <a:pt x="20399" y="14542"/>
                  </a:cubicBezTo>
                  <a:cubicBezTo>
                    <a:pt x="17814" y="6533"/>
                    <a:pt x="9232" y="408"/>
                    <a:pt x="0" y="1"/>
                  </a:cubicBezTo>
                  <a:close/>
                </a:path>
              </a:pathLst>
            </a:custGeom>
            <a:solidFill>
              <a:srgbClr val="ADDD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7"/>
        <p:cNvGrpSpPr/>
        <p:nvPr/>
      </p:nvGrpSpPr>
      <p:grpSpPr>
        <a:xfrm>
          <a:off x="0" y="0"/>
          <a:ext cx="0" cy="0"/>
          <a:chOff x="0" y="0"/>
          <a:chExt cx="0" cy="0"/>
        </a:xfrm>
      </p:grpSpPr>
      <p:grpSp>
        <p:nvGrpSpPr>
          <p:cNvPr id="78" name="Google Shape;78;p7"/>
          <p:cNvGrpSpPr/>
          <p:nvPr/>
        </p:nvGrpSpPr>
        <p:grpSpPr>
          <a:xfrm>
            <a:off x="-18400" y="-44989"/>
            <a:ext cx="12625856" cy="6911344"/>
            <a:chOff x="-13834" y="-33742"/>
            <a:chExt cx="9492877" cy="5183508"/>
          </a:xfrm>
        </p:grpSpPr>
        <p:sp>
          <p:nvSpPr>
            <p:cNvPr id="79" name="Google Shape;79;p7"/>
            <p:cNvSpPr/>
            <p:nvPr/>
          </p:nvSpPr>
          <p:spPr>
            <a:xfrm>
              <a:off x="-13834" y="-33742"/>
              <a:ext cx="3500285" cy="1450075"/>
            </a:xfrm>
            <a:custGeom>
              <a:avLst/>
              <a:gdLst/>
              <a:ahLst/>
              <a:cxnLst/>
              <a:rect l="l" t="t" r="r" b="b"/>
              <a:pathLst>
                <a:path w="105090" h="43536" extrusionOk="0">
                  <a:moveTo>
                    <a:pt x="102988" y="1"/>
                  </a:moveTo>
                  <a:lnTo>
                    <a:pt x="1" y="536"/>
                  </a:lnTo>
                  <a:lnTo>
                    <a:pt x="1" y="536"/>
                  </a:lnTo>
                  <a:lnTo>
                    <a:pt x="1" y="43536"/>
                  </a:lnTo>
                  <a:cubicBezTo>
                    <a:pt x="36564" y="40442"/>
                    <a:pt x="14981" y="6686"/>
                    <a:pt x="42337" y="6686"/>
                  </a:cubicBezTo>
                  <a:cubicBezTo>
                    <a:pt x="44258" y="6686"/>
                    <a:pt x="46419" y="6853"/>
                    <a:pt x="48859" y="7208"/>
                  </a:cubicBezTo>
                  <a:cubicBezTo>
                    <a:pt x="60514" y="8900"/>
                    <a:pt x="70746" y="16288"/>
                    <a:pt x="82389" y="16288"/>
                  </a:cubicBezTo>
                  <a:cubicBezTo>
                    <a:pt x="83008" y="16288"/>
                    <a:pt x="83630" y="16267"/>
                    <a:pt x="84258" y="16223"/>
                  </a:cubicBezTo>
                  <a:cubicBezTo>
                    <a:pt x="95807" y="15421"/>
                    <a:pt x="105089" y="9322"/>
                    <a:pt x="102988" y="1"/>
                  </a:cubicBezTo>
                  <a:close/>
                </a:path>
              </a:pathLst>
            </a:custGeom>
            <a:solidFill>
              <a:srgbClr val="00A1A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nvGrpSpPr>
            <p:cNvPr id="80" name="Google Shape;80;p7"/>
            <p:cNvGrpSpPr/>
            <p:nvPr/>
          </p:nvGrpSpPr>
          <p:grpSpPr>
            <a:xfrm>
              <a:off x="3247276" y="-19909"/>
              <a:ext cx="4408810" cy="660434"/>
              <a:chOff x="2763768" y="837025"/>
              <a:chExt cx="3368332" cy="504572"/>
            </a:xfrm>
          </p:grpSpPr>
          <p:sp>
            <p:nvSpPr>
              <p:cNvPr id="81" name="Google Shape;81;p7"/>
              <p:cNvSpPr/>
              <p:nvPr/>
            </p:nvSpPr>
            <p:spPr>
              <a:xfrm>
                <a:off x="2931850" y="837025"/>
                <a:ext cx="3200250" cy="467700"/>
              </a:xfrm>
              <a:custGeom>
                <a:avLst/>
                <a:gdLst/>
                <a:ahLst/>
                <a:cxnLst/>
                <a:rect l="l" t="t" r="r" b="b"/>
                <a:pathLst>
                  <a:path w="128010" h="18708" extrusionOk="0">
                    <a:moveTo>
                      <a:pt x="128010" y="0"/>
                    </a:moveTo>
                    <a:cubicBezTo>
                      <a:pt x="128008" y="0"/>
                      <a:pt x="3261" y="357"/>
                      <a:pt x="3261" y="357"/>
                    </a:cubicBezTo>
                    <a:cubicBezTo>
                      <a:pt x="1" y="10798"/>
                      <a:pt x="15612" y="13994"/>
                      <a:pt x="21520" y="14452"/>
                    </a:cubicBezTo>
                    <a:cubicBezTo>
                      <a:pt x="22029" y="14492"/>
                      <a:pt x="22536" y="14511"/>
                      <a:pt x="23041" y="14511"/>
                    </a:cubicBezTo>
                    <a:cubicBezTo>
                      <a:pt x="33789" y="14511"/>
                      <a:pt x="43642" y="5932"/>
                      <a:pt x="54576" y="3986"/>
                    </a:cubicBezTo>
                    <a:cubicBezTo>
                      <a:pt x="57136" y="3533"/>
                      <a:pt x="59724" y="3307"/>
                      <a:pt x="62311" y="3307"/>
                    </a:cubicBezTo>
                    <a:cubicBezTo>
                      <a:pt x="69401" y="3307"/>
                      <a:pt x="76489" y="5005"/>
                      <a:pt x="83010" y="8391"/>
                    </a:cubicBezTo>
                    <a:cubicBezTo>
                      <a:pt x="90166" y="12110"/>
                      <a:pt x="96889" y="17840"/>
                      <a:pt x="104657" y="18604"/>
                    </a:cubicBezTo>
                    <a:cubicBezTo>
                      <a:pt x="105363" y="18673"/>
                      <a:pt x="106085" y="18708"/>
                      <a:pt x="106817" y="18708"/>
                    </a:cubicBezTo>
                    <a:cubicBezTo>
                      <a:pt x="116417" y="18708"/>
                      <a:pt x="127738" y="12707"/>
                      <a:pt x="128010" y="0"/>
                    </a:cubicBezTo>
                    <a:close/>
                  </a:path>
                </a:pathLst>
              </a:custGeom>
              <a:solidFill>
                <a:srgbClr val="FFB1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2" name="Google Shape;82;p7"/>
              <p:cNvSpPr/>
              <p:nvPr/>
            </p:nvSpPr>
            <p:spPr>
              <a:xfrm>
                <a:off x="2763768" y="1098672"/>
                <a:ext cx="250139" cy="242925"/>
              </a:xfrm>
              <a:custGeom>
                <a:avLst/>
                <a:gdLst/>
                <a:ahLst/>
                <a:cxnLst/>
                <a:rect l="l" t="t" r="r" b="b"/>
                <a:pathLst>
                  <a:path w="10761" h="9717" extrusionOk="0">
                    <a:moveTo>
                      <a:pt x="5387" y="1"/>
                    </a:moveTo>
                    <a:cubicBezTo>
                      <a:pt x="2407" y="1"/>
                      <a:pt x="1" y="2178"/>
                      <a:pt x="1" y="4865"/>
                    </a:cubicBezTo>
                    <a:cubicBezTo>
                      <a:pt x="1" y="7539"/>
                      <a:pt x="2407" y="9716"/>
                      <a:pt x="5387" y="9716"/>
                    </a:cubicBezTo>
                    <a:cubicBezTo>
                      <a:pt x="8354" y="9716"/>
                      <a:pt x="10760" y="7539"/>
                      <a:pt x="10760" y="4865"/>
                    </a:cubicBezTo>
                    <a:cubicBezTo>
                      <a:pt x="10760" y="2178"/>
                      <a:pt x="8354" y="1"/>
                      <a:pt x="5387" y="1"/>
                    </a:cubicBezTo>
                    <a:close/>
                  </a:path>
                </a:pathLst>
              </a:custGeom>
              <a:solidFill>
                <a:srgbClr val="FFB1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
          <p:nvSpPr>
            <p:cNvPr id="83" name="Google Shape;83;p7"/>
            <p:cNvSpPr/>
            <p:nvPr/>
          </p:nvSpPr>
          <p:spPr>
            <a:xfrm>
              <a:off x="8061994" y="344427"/>
              <a:ext cx="1082012" cy="2619203"/>
            </a:xfrm>
            <a:custGeom>
              <a:avLst/>
              <a:gdLst/>
              <a:ahLst/>
              <a:cxnLst/>
              <a:rect l="l" t="t" r="r" b="b"/>
              <a:pathLst>
                <a:path w="34839" h="84334" extrusionOk="0">
                  <a:moveTo>
                    <a:pt x="34839" y="0"/>
                  </a:moveTo>
                  <a:cubicBezTo>
                    <a:pt x="25110" y="13"/>
                    <a:pt x="17967" y="2012"/>
                    <a:pt x="11053" y="6214"/>
                  </a:cubicBezTo>
                  <a:cubicBezTo>
                    <a:pt x="0" y="12925"/>
                    <a:pt x="11167" y="23239"/>
                    <a:pt x="14389" y="31108"/>
                  </a:cubicBezTo>
                  <a:cubicBezTo>
                    <a:pt x="16821" y="37016"/>
                    <a:pt x="16172" y="43561"/>
                    <a:pt x="15102" y="49788"/>
                  </a:cubicBezTo>
                  <a:cubicBezTo>
                    <a:pt x="13956" y="56434"/>
                    <a:pt x="12364" y="63323"/>
                    <a:pt x="14453" y="69779"/>
                  </a:cubicBezTo>
                  <a:cubicBezTo>
                    <a:pt x="17025" y="77788"/>
                    <a:pt x="25607" y="83913"/>
                    <a:pt x="34839" y="84333"/>
                  </a:cubicBezTo>
                  <a:cubicBezTo>
                    <a:pt x="34839" y="84333"/>
                    <a:pt x="34839" y="0"/>
                    <a:pt x="34839" y="0"/>
                  </a:cubicBezTo>
                  <a:close/>
                </a:path>
              </a:pathLst>
            </a:custGeom>
            <a:solidFill>
              <a:srgbClr val="ACDC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4" name="Google Shape;84;p7"/>
            <p:cNvSpPr/>
            <p:nvPr/>
          </p:nvSpPr>
          <p:spPr>
            <a:xfrm>
              <a:off x="7450925" y="-19909"/>
              <a:ext cx="1707012" cy="1348095"/>
            </a:xfrm>
            <a:custGeom>
              <a:avLst/>
              <a:gdLst/>
              <a:ahLst/>
              <a:cxnLst/>
              <a:rect l="l" t="t" r="r" b="b"/>
              <a:pathLst>
                <a:path w="70735" h="58473" extrusionOk="0">
                  <a:moveTo>
                    <a:pt x="70735" y="1"/>
                  </a:moveTo>
                  <a:lnTo>
                    <a:pt x="5680" y="39"/>
                  </a:lnTo>
                  <a:cubicBezTo>
                    <a:pt x="1" y="10289"/>
                    <a:pt x="10417" y="10659"/>
                    <a:pt x="16720" y="12059"/>
                  </a:cubicBezTo>
                  <a:cubicBezTo>
                    <a:pt x="23035" y="13447"/>
                    <a:pt x="29861" y="12696"/>
                    <a:pt x="35883" y="14873"/>
                  </a:cubicBezTo>
                  <a:cubicBezTo>
                    <a:pt x="46630" y="18757"/>
                    <a:pt x="51113" y="30523"/>
                    <a:pt x="51125" y="40964"/>
                  </a:cubicBezTo>
                  <a:cubicBezTo>
                    <a:pt x="51138" y="44631"/>
                    <a:pt x="50820" y="48528"/>
                    <a:pt x="52793" y="51736"/>
                  </a:cubicBezTo>
                  <a:cubicBezTo>
                    <a:pt x="56079" y="57084"/>
                    <a:pt x="63973" y="58090"/>
                    <a:pt x="70735" y="58472"/>
                  </a:cubicBezTo>
                  <a:lnTo>
                    <a:pt x="70735" y="1"/>
                  </a:lnTo>
                  <a:close/>
                </a:path>
              </a:pathLst>
            </a:custGeom>
            <a:solidFill>
              <a:srgbClr val="FF5F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5" name="Google Shape;85;p7"/>
            <p:cNvSpPr/>
            <p:nvPr/>
          </p:nvSpPr>
          <p:spPr>
            <a:xfrm>
              <a:off x="7527225" y="425425"/>
              <a:ext cx="246718" cy="225399"/>
            </a:xfrm>
            <a:custGeom>
              <a:avLst/>
              <a:gdLst/>
              <a:ahLst/>
              <a:cxnLst/>
              <a:rect l="l" t="t" r="r" b="b"/>
              <a:pathLst>
                <a:path w="8583" h="7743" extrusionOk="0">
                  <a:moveTo>
                    <a:pt x="4292" y="0"/>
                  </a:moveTo>
                  <a:cubicBezTo>
                    <a:pt x="1923" y="0"/>
                    <a:pt x="1" y="1732"/>
                    <a:pt x="1" y="3871"/>
                  </a:cubicBezTo>
                  <a:cubicBezTo>
                    <a:pt x="1" y="6011"/>
                    <a:pt x="1923" y="7742"/>
                    <a:pt x="4292" y="7742"/>
                  </a:cubicBezTo>
                  <a:cubicBezTo>
                    <a:pt x="6660" y="7742"/>
                    <a:pt x="8583" y="6011"/>
                    <a:pt x="8583" y="3871"/>
                  </a:cubicBezTo>
                  <a:cubicBezTo>
                    <a:pt x="8583" y="1732"/>
                    <a:pt x="6660" y="0"/>
                    <a:pt x="4292" y="0"/>
                  </a:cubicBezTo>
                  <a:close/>
                </a:path>
              </a:pathLst>
            </a:custGeom>
            <a:solidFill>
              <a:srgbClr val="6FC2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nvGrpSpPr>
            <p:cNvPr id="86" name="Google Shape;86;p7"/>
            <p:cNvGrpSpPr/>
            <p:nvPr/>
          </p:nvGrpSpPr>
          <p:grpSpPr>
            <a:xfrm>
              <a:off x="-7" y="1698300"/>
              <a:ext cx="2700534" cy="3445239"/>
              <a:chOff x="170254" y="1681993"/>
              <a:chExt cx="2275667" cy="2903210"/>
            </a:xfrm>
          </p:grpSpPr>
          <p:sp>
            <p:nvSpPr>
              <p:cNvPr id="87" name="Google Shape;87;p7"/>
              <p:cNvSpPr/>
              <p:nvPr/>
            </p:nvSpPr>
            <p:spPr>
              <a:xfrm>
                <a:off x="170259" y="1681993"/>
                <a:ext cx="1004408" cy="2430974"/>
              </a:xfrm>
              <a:custGeom>
                <a:avLst/>
                <a:gdLst/>
                <a:ahLst/>
                <a:cxnLst/>
                <a:rect l="l" t="t" r="r" b="b"/>
                <a:pathLst>
                  <a:path w="34839" h="84321" extrusionOk="0">
                    <a:moveTo>
                      <a:pt x="0" y="1"/>
                    </a:moveTo>
                    <a:cubicBezTo>
                      <a:pt x="0" y="1"/>
                      <a:pt x="0" y="84321"/>
                      <a:pt x="0" y="84321"/>
                    </a:cubicBezTo>
                    <a:cubicBezTo>
                      <a:pt x="9728" y="84308"/>
                      <a:pt x="16872" y="82321"/>
                      <a:pt x="23799" y="78107"/>
                    </a:cubicBezTo>
                    <a:cubicBezTo>
                      <a:pt x="34839" y="71396"/>
                      <a:pt x="23671" y="61082"/>
                      <a:pt x="20450" y="53226"/>
                    </a:cubicBezTo>
                    <a:cubicBezTo>
                      <a:pt x="18018" y="47305"/>
                      <a:pt x="18667" y="40760"/>
                      <a:pt x="19737" y="34533"/>
                    </a:cubicBezTo>
                    <a:cubicBezTo>
                      <a:pt x="20883" y="27887"/>
                      <a:pt x="22474" y="20998"/>
                      <a:pt x="20399" y="14542"/>
                    </a:cubicBezTo>
                    <a:cubicBezTo>
                      <a:pt x="17814" y="6533"/>
                      <a:pt x="9232" y="408"/>
                      <a:pt x="0" y="1"/>
                    </a:cubicBezTo>
                    <a:close/>
                  </a:path>
                </a:pathLst>
              </a:custGeom>
              <a:solidFill>
                <a:srgbClr val="ADDD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8" name="Google Shape;88;p7"/>
              <p:cNvSpPr/>
              <p:nvPr/>
            </p:nvSpPr>
            <p:spPr>
              <a:xfrm>
                <a:off x="170254" y="3948278"/>
                <a:ext cx="2275667" cy="636925"/>
              </a:xfrm>
              <a:custGeom>
                <a:avLst/>
                <a:gdLst/>
                <a:ahLst/>
                <a:cxnLst/>
                <a:rect l="l" t="t" r="r" b="b"/>
                <a:pathLst>
                  <a:path w="119835" h="33540" extrusionOk="0">
                    <a:moveTo>
                      <a:pt x="14841" y="1"/>
                    </a:moveTo>
                    <a:cubicBezTo>
                      <a:pt x="9457" y="1"/>
                      <a:pt x="2160" y="2350"/>
                      <a:pt x="39" y="5055"/>
                    </a:cubicBezTo>
                    <a:lnTo>
                      <a:pt x="1" y="33539"/>
                    </a:lnTo>
                    <a:lnTo>
                      <a:pt x="119835" y="33539"/>
                    </a:lnTo>
                    <a:cubicBezTo>
                      <a:pt x="118358" y="25606"/>
                      <a:pt x="112169" y="15942"/>
                      <a:pt x="103574" y="12096"/>
                    </a:cubicBezTo>
                    <a:cubicBezTo>
                      <a:pt x="98867" y="9986"/>
                      <a:pt x="93504" y="8920"/>
                      <a:pt x="88144" y="8920"/>
                    </a:cubicBezTo>
                    <a:cubicBezTo>
                      <a:pt x="83704" y="8920"/>
                      <a:pt x="79266" y="9652"/>
                      <a:pt x="75204" y="11129"/>
                    </a:cubicBezTo>
                    <a:cubicBezTo>
                      <a:pt x="68889" y="13421"/>
                      <a:pt x="63655" y="17304"/>
                      <a:pt x="57632" y="20080"/>
                    </a:cubicBezTo>
                    <a:cubicBezTo>
                      <a:pt x="53810" y="21837"/>
                      <a:pt x="49324" y="23110"/>
                      <a:pt x="45002" y="23110"/>
                    </a:cubicBezTo>
                    <a:cubicBezTo>
                      <a:pt x="42528" y="23110"/>
                      <a:pt x="40107" y="22693"/>
                      <a:pt x="37895" y="21710"/>
                    </a:cubicBezTo>
                    <a:cubicBezTo>
                      <a:pt x="33235" y="19635"/>
                      <a:pt x="30561" y="15547"/>
                      <a:pt x="28294" y="11613"/>
                    </a:cubicBezTo>
                    <a:cubicBezTo>
                      <a:pt x="26041" y="7691"/>
                      <a:pt x="23774" y="3514"/>
                      <a:pt x="19496" y="955"/>
                    </a:cubicBezTo>
                    <a:cubicBezTo>
                      <a:pt x="18384" y="290"/>
                      <a:pt x="16731" y="1"/>
                      <a:pt x="14841" y="1"/>
                    </a:cubicBezTo>
                    <a:close/>
                  </a:path>
                </a:pathLst>
              </a:custGeom>
              <a:solidFill>
                <a:srgbClr val="6FC2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9" name="Google Shape;89;p7"/>
              <p:cNvSpPr/>
              <p:nvPr/>
            </p:nvSpPr>
            <p:spPr>
              <a:xfrm>
                <a:off x="203733" y="3643124"/>
                <a:ext cx="739945" cy="739945"/>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rgbClr val="FFB1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90" name="Google Shape;90;p7"/>
            <p:cNvGrpSpPr/>
            <p:nvPr/>
          </p:nvGrpSpPr>
          <p:grpSpPr>
            <a:xfrm>
              <a:off x="4702226" y="4115854"/>
              <a:ext cx="3214444" cy="1033912"/>
              <a:chOff x="4071500" y="4134396"/>
              <a:chExt cx="2708725" cy="871250"/>
            </a:xfrm>
          </p:grpSpPr>
          <p:sp>
            <p:nvSpPr>
              <p:cNvPr id="91" name="Google Shape;91;p7"/>
              <p:cNvSpPr/>
              <p:nvPr/>
            </p:nvSpPr>
            <p:spPr>
              <a:xfrm>
                <a:off x="4980326" y="4309076"/>
                <a:ext cx="237825" cy="237825"/>
              </a:xfrm>
              <a:custGeom>
                <a:avLst/>
                <a:gdLst/>
                <a:ahLst/>
                <a:cxnLst/>
                <a:rect l="l" t="t" r="r" b="b"/>
                <a:pathLst>
                  <a:path w="9513" h="9513" extrusionOk="0">
                    <a:moveTo>
                      <a:pt x="4763" y="1"/>
                    </a:moveTo>
                    <a:cubicBezTo>
                      <a:pt x="2127" y="1"/>
                      <a:pt x="1" y="2127"/>
                      <a:pt x="1" y="4750"/>
                    </a:cubicBezTo>
                    <a:cubicBezTo>
                      <a:pt x="1" y="7386"/>
                      <a:pt x="2127" y="9512"/>
                      <a:pt x="4763" y="9512"/>
                    </a:cubicBezTo>
                    <a:cubicBezTo>
                      <a:pt x="7386" y="9512"/>
                      <a:pt x="9512" y="7386"/>
                      <a:pt x="9512" y="4750"/>
                    </a:cubicBezTo>
                    <a:cubicBezTo>
                      <a:pt x="9512" y="2127"/>
                      <a:pt x="7386" y="1"/>
                      <a:pt x="4763" y="1"/>
                    </a:cubicBezTo>
                    <a:close/>
                  </a:path>
                </a:pathLst>
              </a:custGeom>
              <a:solidFill>
                <a:srgbClr val="FFB1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2" name="Google Shape;92;p7"/>
              <p:cNvSpPr/>
              <p:nvPr/>
            </p:nvSpPr>
            <p:spPr>
              <a:xfrm>
                <a:off x="4071500" y="4134396"/>
                <a:ext cx="2708725" cy="871250"/>
              </a:xfrm>
              <a:custGeom>
                <a:avLst/>
                <a:gdLst/>
                <a:ahLst/>
                <a:cxnLst/>
                <a:rect l="l" t="t" r="r" b="b"/>
                <a:pathLst>
                  <a:path w="108349" h="34850" extrusionOk="0">
                    <a:moveTo>
                      <a:pt x="78363" y="0"/>
                    </a:moveTo>
                    <a:cubicBezTo>
                      <a:pt x="71520" y="0"/>
                      <a:pt x="64689" y="2185"/>
                      <a:pt x="59771" y="6480"/>
                    </a:cubicBezTo>
                    <a:cubicBezTo>
                      <a:pt x="56486" y="9357"/>
                      <a:pt x="54105" y="13012"/>
                      <a:pt x="50769" y="15851"/>
                    </a:cubicBezTo>
                    <a:cubicBezTo>
                      <a:pt x="48211" y="18038"/>
                      <a:pt x="44748" y="19730"/>
                      <a:pt x="41344" y="19730"/>
                    </a:cubicBezTo>
                    <a:cubicBezTo>
                      <a:pt x="40307" y="19730"/>
                      <a:pt x="39276" y="19573"/>
                      <a:pt x="38277" y="19226"/>
                    </a:cubicBezTo>
                    <a:cubicBezTo>
                      <a:pt x="33311" y="17519"/>
                      <a:pt x="31388" y="12120"/>
                      <a:pt x="27365" y="8988"/>
                    </a:cubicBezTo>
                    <a:cubicBezTo>
                      <a:pt x="24946" y="7109"/>
                      <a:pt x="21876" y="6255"/>
                      <a:pt x="18728" y="6255"/>
                    </a:cubicBezTo>
                    <a:cubicBezTo>
                      <a:pt x="14069" y="6255"/>
                      <a:pt x="9238" y="8127"/>
                      <a:pt x="6100" y="11318"/>
                    </a:cubicBezTo>
                    <a:cubicBezTo>
                      <a:pt x="841" y="16666"/>
                      <a:pt x="0" y="27515"/>
                      <a:pt x="1643" y="34506"/>
                    </a:cubicBezTo>
                    <a:lnTo>
                      <a:pt x="108349" y="34849"/>
                    </a:lnTo>
                    <a:lnTo>
                      <a:pt x="108158" y="26140"/>
                    </a:lnTo>
                    <a:cubicBezTo>
                      <a:pt x="107483" y="16208"/>
                      <a:pt x="100429" y="6862"/>
                      <a:pt x="90522" y="2481"/>
                    </a:cubicBezTo>
                    <a:cubicBezTo>
                      <a:pt x="86757" y="821"/>
                      <a:pt x="82558" y="0"/>
                      <a:pt x="78363" y="0"/>
                    </a:cubicBezTo>
                    <a:close/>
                  </a:path>
                </a:pathLst>
              </a:custGeom>
              <a:solidFill>
                <a:srgbClr val="ADDD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
          <p:nvSpPr>
            <p:cNvPr id="93" name="Google Shape;93;p7"/>
            <p:cNvSpPr/>
            <p:nvPr/>
          </p:nvSpPr>
          <p:spPr>
            <a:xfrm>
              <a:off x="6248501" y="2731886"/>
              <a:ext cx="2891840" cy="2417664"/>
            </a:xfrm>
            <a:custGeom>
              <a:avLst/>
              <a:gdLst/>
              <a:ahLst/>
              <a:cxnLst/>
              <a:rect l="l" t="t" r="r" b="b"/>
              <a:pathLst>
                <a:path w="97475" h="81492" extrusionOk="0">
                  <a:moveTo>
                    <a:pt x="85875" y="1"/>
                  </a:moveTo>
                  <a:cubicBezTo>
                    <a:pt x="80450" y="1"/>
                    <a:pt x="75020" y="1428"/>
                    <a:pt x="70556" y="4213"/>
                  </a:cubicBezTo>
                  <a:cubicBezTo>
                    <a:pt x="62801" y="9052"/>
                    <a:pt x="58268" y="17800"/>
                    <a:pt x="59109" y="26280"/>
                  </a:cubicBezTo>
                  <a:cubicBezTo>
                    <a:pt x="59758" y="32812"/>
                    <a:pt x="63311" y="38797"/>
                    <a:pt x="64992" y="45176"/>
                  </a:cubicBezTo>
                  <a:cubicBezTo>
                    <a:pt x="66685" y="51568"/>
                    <a:pt x="65896" y="59361"/>
                    <a:pt x="59936" y="63117"/>
                  </a:cubicBezTo>
                  <a:cubicBezTo>
                    <a:pt x="57588" y="64596"/>
                    <a:pt x="54860" y="65188"/>
                    <a:pt x="52028" y="65188"/>
                  </a:cubicBezTo>
                  <a:cubicBezTo>
                    <a:pt x="48226" y="65188"/>
                    <a:pt x="44238" y="64120"/>
                    <a:pt x="40735" y="62697"/>
                  </a:cubicBezTo>
                  <a:cubicBezTo>
                    <a:pt x="34622" y="60214"/>
                    <a:pt x="28752" y="56713"/>
                    <a:pt x="22067" y="56229"/>
                  </a:cubicBezTo>
                  <a:cubicBezTo>
                    <a:pt x="21586" y="56194"/>
                    <a:pt x="21104" y="56177"/>
                    <a:pt x="20623" y="56177"/>
                  </a:cubicBezTo>
                  <a:cubicBezTo>
                    <a:pt x="14359" y="56177"/>
                    <a:pt x="8141" y="59055"/>
                    <a:pt x="4546" y="63690"/>
                  </a:cubicBezTo>
                  <a:cubicBezTo>
                    <a:pt x="688" y="68695"/>
                    <a:pt x="0" y="75571"/>
                    <a:pt x="2827" y="81110"/>
                  </a:cubicBezTo>
                  <a:lnTo>
                    <a:pt x="97474" y="81492"/>
                  </a:lnTo>
                  <a:lnTo>
                    <a:pt x="97474" y="2354"/>
                  </a:lnTo>
                  <a:cubicBezTo>
                    <a:pt x="93870" y="776"/>
                    <a:pt x="89874" y="1"/>
                    <a:pt x="85875" y="1"/>
                  </a:cubicBezTo>
                  <a:close/>
                </a:path>
              </a:pathLst>
            </a:custGeom>
            <a:solidFill>
              <a:srgbClr val="FFC7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4" name="Google Shape;94;p7"/>
            <p:cNvSpPr/>
            <p:nvPr/>
          </p:nvSpPr>
          <p:spPr>
            <a:xfrm>
              <a:off x="8269291" y="2144179"/>
              <a:ext cx="1209752" cy="1210155"/>
            </a:xfrm>
            <a:custGeom>
              <a:avLst/>
              <a:gdLst/>
              <a:ahLst/>
              <a:cxnLst/>
              <a:rect l="l" t="t" r="r" b="b"/>
              <a:pathLst>
                <a:path w="38952" h="38965" extrusionOk="0">
                  <a:moveTo>
                    <a:pt x="19483" y="1"/>
                  </a:moveTo>
                  <a:cubicBezTo>
                    <a:pt x="8723" y="1"/>
                    <a:pt x="0" y="8723"/>
                    <a:pt x="0" y="19483"/>
                  </a:cubicBezTo>
                  <a:cubicBezTo>
                    <a:pt x="0" y="30242"/>
                    <a:pt x="8723" y="38965"/>
                    <a:pt x="19483" y="38965"/>
                  </a:cubicBezTo>
                  <a:cubicBezTo>
                    <a:pt x="30230" y="38965"/>
                    <a:pt x="38952" y="30242"/>
                    <a:pt x="38952" y="19483"/>
                  </a:cubicBezTo>
                  <a:cubicBezTo>
                    <a:pt x="38952" y="8723"/>
                    <a:pt x="30230" y="1"/>
                    <a:pt x="19483" y="1"/>
                  </a:cubicBezTo>
                  <a:close/>
                </a:path>
              </a:pathLst>
            </a:custGeom>
            <a:solidFill>
              <a:srgbClr val="FFB1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
        <p:nvSpPr>
          <p:cNvPr id="95" name="Google Shape;95;p7"/>
          <p:cNvSpPr txBox="1">
            <a:spLocks noGrp="1"/>
          </p:cNvSpPr>
          <p:nvPr>
            <p:ph type="subTitle" idx="1"/>
          </p:nvPr>
        </p:nvSpPr>
        <p:spPr>
          <a:xfrm>
            <a:off x="1898691" y="4537833"/>
            <a:ext cx="5728992" cy="528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666666"/>
              </a:buClr>
              <a:buSzPts val="1400"/>
              <a:buFont typeface="Montserrat"/>
              <a:buNone/>
              <a:defRPr sz="2128">
                <a:solidFill>
                  <a:schemeClr val="lt1"/>
                </a:solidFill>
                <a:latin typeface="Montserrat"/>
                <a:ea typeface="Montserrat"/>
                <a:cs typeface="Montserrat"/>
                <a:sym typeface="Montserrat"/>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6" name="Google Shape;96;p7"/>
          <p:cNvSpPr txBox="1">
            <a:spLocks noGrp="1"/>
          </p:cNvSpPr>
          <p:nvPr>
            <p:ph type="ctrTitle"/>
          </p:nvPr>
        </p:nvSpPr>
        <p:spPr>
          <a:xfrm>
            <a:off x="1767217" y="1791367"/>
            <a:ext cx="7289123" cy="2563600"/>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rgbClr val="5ACED3"/>
              </a:buClr>
              <a:buSzPts val="1600"/>
              <a:buNone/>
              <a:defRPr sz="7448" b="1">
                <a:solidFill>
                  <a:srgbClr val="25A0A6"/>
                </a:solidFill>
              </a:defRPr>
            </a:lvl1pPr>
            <a:lvl2pPr lvl="1" algn="ctr">
              <a:lnSpc>
                <a:spcPct val="100000"/>
              </a:lnSpc>
              <a:spcBef>
                <a:spcPts val="0"/>
              </a:spcBef>
              <a:spcAft>
                <a:spcPts val="0"/>
              </a:spcAft>
              <a:buClr>
                <a:srgbClr val="5ACED3"/>
              </a:buClr>
              <a:buSzPts val="5200"/>
              <a:buNone/>
              <a:defRPr sz="6916" b="1">
                <a:solidFill>
                  <a:srgbClr val="5ACED3"/>
                </a:solidFill>
              </a:defRPr>
            </a:lvl2pPr>
            <a:lvl3pPr lvl="2" algn="ctr">
              <a:lnSpc>
                <a:spcPct val="100000"/>
              </a:lnSpc>
              <a:spcBef>
                <a:spcPts val="0"/>
              </a:spcBef>
              <a:spcAft>
                <a:spcPts val="0"/>
              </a:spcAft>
              <a:buClr>
                <a:srgbClr val="5ACED3"/>
              </a:buClr>
              <a:buSzPts val="5200"/>
              <a:buNone/>
              <a:defRPr sz="6916" b="1">
                <a:solidFill>
                  <a:srgbClr val="5ACED3"/>
                </a:solidFill>
              </a:defRPr>
            </a:lvl3pPr>
            <a:lvl4pPr lvl="3" algn="ctr">
              <a:lnSpc>
                <a:spcPct val="100000"/>
              </a:lnSpc>
              <a:spcBef>
                <a:spcPts val="0"/>
              </a:spcBef>
              <a:spcAft>
                <a:spcPts val="0"/>
              </a:spcAft>
              <a:buClr>
                <a:srgbClr val="5ACED3"/>
              </a:buClr>
              <a:buSzPts val="5200"/>
              <a:buNone/>
              <a:defRPr sz="6916" b="1">
                <a:solidFill>
                  <a:srgbClr val="5ACED3"/>
                </a:solidFill>
              </a:defRPr>
            </a:lvl4pPr>
            <a:lvl5pPr lvl="4" algn="ctr">
              <a:lnSpc>
                <a:spcPct val="100000"/>
              </a:lnSpc>
              <a:spcBef>
                <a:spcPts val="0"/>
              </a:spcBef>
              <a:spcAft>
                <a:spcPts val="0"/>
              </a:spcAft>
              <a:buClr>
                <a:srgbClr val="5ACED3"/>
              </a:buClr>
              <a:buSzPts val="5200"/>
              <a:buNone/>
              <a:defRPr sz="6916" b="1">
                <a:solidFill>
                  <a:srgbClr val="5ACED3"/>
                </a:solidFill>
              </a:defRPr>
            </a:lvl5pPr>
            <a:lvl6pPr lvl="5" algn="ctr">
              <a:lnSpc>
                <a:spcPct val="100000"/>
              </a:lnSpc>
              <a:spcBef>
                <a:spcPts val="0"/>
              </a:spcBef>
              <a:spcAft>
                <a:spcPts val="0"/>
              </a:spcAft>
              <a:buClr>
                <a:srgbClr val="5ACED3"/>
              </a:buClr>
              <a:buSzPts val="5200"/>
              <a:buNone/>
              <a:defRPr sz="6916" b="1">
                <a:solidFill>
                  <a:srgbClr val="5ACED3"/>
                </a:solidFill>
              </a:defRPr>
            </a:lvl6pPr>
            <a:lvl7pPr lvl="6" algn="ctr">
              <a:lnSpc>
                <a:spcPct val="100000"/>
              </a:lnSpc>
              <a:spcBef>
                <a:spcPts val="0"/>
              </a:spcBef>
              <a:spcAft>
                <a:spcPts val="0"/>
              </a:spcAft>
              <a:buClr>
                <a:srgbClr val="5ACED3"/>
              </a:buClr>
              <a:buSzPts val="5200"/>
              <a:buNone/>
              <a:defRPr sz="6916" b="1">
                <a:solidFill>
                  <a:srgbClr val="5ACED3"/>
                </a:solidFill>
              </a:defRPr>
            </a:lvl7pPr>
            <a:lvl8pPr lvl="7" algn="ctr">
              <a:lnSpc>
                <a:spcPct val="100000"/>
              </a:lnSpc>
              <a:spcBef>
                <a:spcPts val="0"/>
              </a:spcBef>
              <a:spcAft>
                <a:spcPts val="0"/>
              </a:spcAft>
              <a:buClr>
                <a:srgbClr val="5ACED3"/>
              </a:buClr>
              <a:buSzPts val="5200"/>
              <a:buNone/>
              <a:defRPr sz="6916" b="1">
                <a:solidFill>
                  <a:srgbClr val="5ACED3"/>
                </a:solidFill>
              </a:defRPr>
            </a:lvl8pPr>
            <a:lvl9pPr lvl="8" algn="ctr">
              <a:lnSpc>
                <a:spcPct val="100000"/>
              </a:lnSpc>
              <a:spcBef>
                <a:spcPts val="0"/>
              </a:spcBef>
              <a:spcAft>
                <a:spcPts val="0"/>
              </a:spcAft>
              <a:buClr>
                <a:srgbClr val="5ACED3"/>
              </a:buClr>
              <a:buSzPts val="5200"/>
              <a:buNone/>
              <a:defRPr sz="6916" b="1">
                <a:solidFill>
                  <a:srgbClr val="5ACED3"/>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7"/>
        <p:cNvGrpSpPr/>
        <p:nvPr/>
      </p:nvGrpSpPr>
      <p:grpSpPr>
        <a:xfrm>
          <a:off x="0" y="0"/>
          <a:ext cx="0" cy="0"/>
          <a:chOff x="0" y="0"/>
          <a:chExt cx="0" cy="0"/>
        </a:xfrm>
      </p:grpSpPr>
      <p:grpSp>
        <p:nvGrpSpPr>
          <p:cNvPr id="98" name="Google Shape;98;p8"/>
          <p:cNvGrpSpPr/>
          <p:nvPr/>
        </p:nvGrpSpPr>
        <p:grpSpPr>
          <a:xfrm>
            <a:off x="-13821" y="-13889"/>
            <a:ext cx="12189479" cy="6890206"/>
            <a:chOff x="-10391" y="-10417"/>
            <a:chExt cx="9164782" cy="5167655"/>
          </a:xfrm>
        </p:grpSpPr>
        <p:grpSp>
          <p:nvGrpSpPr>
            <p:cNvPr id="99" name="Google Shape;99;p8"/>
            <p:cNvGrpSpPr/>
            <p:nvPr/>
          </p:nvGrpSpPr>
          <p:grpSpPr>
            <a:xfrm>
              <a:off x="-10391" y="176975"/>
              <a:ext cx="7696308" cy="4980263"/>
              <a:chOff x="161504" y="400013"/>
              <a:chExt cx="6485470" cy="4196733"/>
            </a:xfrm>
          </p:grpSpPr>
          <p:sp>
            <p:nvSpPr>
              <p:cNvPr id="100" name="Google Shape;100;p8"/>
              <p:cNvSpPr/>
              <p:nvPr/>
            </p:nvSpPr>
            <p:spPr>
              <a:xfrm>
                <a:off x="161504" y="1535094"/>
                <a:ext cx="872194" cy="2430974"/>
              </a:xfrm>
              <a:custGeom>
                <a:avLst/>
                <a:gdLst/>
                <a:ahLst/>
                <a:cxnLst/>
                <a:rect l="l" t="t" r="r" b="b"/>
                <a:pathLst>
                  <a:path w="34839" h="84321" extrusionOk="0">
                    <a:moveTo>
                      <a:pt x="0" y="1"/>
                    </a:moveTo>
                    <a:cubicBezTo>
                      <a:pt x="0" y="1"/>
                      <a:pt x="0" y="84321"/>
                      <a:pt x="0" y="84321"/>
                    </a:cubicBezTo>
                    <a:cubicBezTo>
                      <a:pt x="9728" y="84308"/>
                      <a:pt x="16872" y="82321"/>
                      <a:pt x="23799" y="78107"/>
                    </a:cubicBezTo>
                    <a:cubicBezTo>
                      <a:pt x="34839" y="71396"/>
                      <a:pt x="23671" y="61082"/>
                      <a:pt x="20450" y="53226"/>
                    </a:cubicBezTo>
                    <a:cubicBezTo>
                      <a:pt x="18018" y="47305"/>
                      <a:pt x="18667" y="40760"/>
                      <a:pt x="19737" y="34533"/>
                    </a:cubicBezTo>
                    <a:cubicBezTo>
                      <a:pt x="20883" y="27887"/>
                      <a:pt x="22474" y="20998"/>
                      <a:pt x="20399" y="14542"/>
                    </a:cubicBezTo>
                    <a:cubicBezTo>
                      <a:pt x="17814" y="6533"/>
                      <a:pt x="9232" y="408"/>
                      <a:pt x="0" y="1"/>
                    </a:cubicBezTo>
                    <a:close/>
                  </a:path>
                </a:pathLst>
              </a:custGeom>
              <a:solidFill>
                <a:srgbClr val="FF5F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1" name="Google Shape;101;p8"/>
              <p:cNvSpPr/>
              <p:nvPr/>
            </p:nvSpPr>
            <p:spPr>
              <a:xfrm>
                <a:off x="161504" y="3376645"/>
                <a:ext cx="6485470" cy="1220101"/>
              </a:xfrm>
              <a:custGeom>
                <a:avLst/>
                <a:gdLst/>
                <a:ahLst/>
                <a:cxnLst/>
                <a:rect l="l" t="t" r="r" b="b"/>
                <a:pathLst>
                  <a:path w="119835" h="33540" extrusionOk="0">
                    <a:moveTo>
                      <a:pt x="14841" y="1"/>
                    </a:moveTo>
                    <a:cubicBezTo>
                      <a:pt x="9457" y="1"/>
                      <a:pt x="2160" y="2350"/>
                      <a:pt x="39" y="5055"/>
                    </a:cubicBezTo>
                    <a:lnTo>
                      <a:pt x="1" y="33539"/>
                    </a:lnTo>
                    <a:lnTo>
                      <a:pt x="119835" y="33539"/>
                    </a:lnTo>
                    <a:cubicBezTo>
                      <a:pt x="118358" y="25606"/>
                      <a:pt x="112169" y="15942"/>
                      <a:pt x="103574" y="12096"/>
                    </a:cubicBezTo>
                    <a:cubicBezTo>
                      <a:pt x="98867" y="9986"/>
                      <a:pt x="93504" y="8920"/>
                      <a:pt x="88144" y="8920"/>
                    </a:cubicBezTo>
                    <a:cubicBezTo>
                      <a:pt x="83704" y="8920"/>
                      <a:pt x="79266" y="9652"/>
                      <a:pt x="75204" y="11129"/>
                    </a:cubicBezTo>
                    <a:cubicBezTo>
                      <a:pt x="68889" y="13421"/>
                      <a:pt x="63655" y="17304"/>
                      <a:pt x="57632" y="20080"/>
                    </a:cubicBezTo>
                    <a:cubicBezTo>
                      <a:pt x="53810" y="21837"/>
                      <a:pt x="49324" y="23110"/>
                      <a:pt x="45002" y="23110"/>
                    </a:cubicBezTo>
                    <a:cubicBezTo>
                      <a:pt x="42528" y="23110"/>
                      <a:pt x="40107" y="22693"/>
                      <a:pt x="37895" y="21710"/>
                    </a:cubicBezTo>
                    <a:cubicBezTo>
                      <a:pt x="33235" y="19635"/>
                      <a:pt x="30561" y="15547"/>
                      <a:pt x="28294" y="11613"/>
                    </a:cubicBezTo>
                    <a:cubicBezTo>
                      <a:pt x="26041" y="7691"/>
                      <a:pt x="23774" y="3514"/>
                      <a:pt x="19496" y="955"/>
                    </a:cubicBezTo>
                    <a:cubicBezTo>
                      <a:pt x="18384" y="290"/>
                      <a:pt x="16731" y="1"/>
                      <a:pt x="14841" y="1"/>
                    </a:cubicBezTo>
                    <a:close/>
                  </a:path>
                </a:pathLst>
              </a:custGeom>
              <a:solidFill>
                <a:srgbClr val="FFB9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2" name="Google Shape;102;p8"/>
              <p:cNvSpPr/>
              <p:nvPr/>
            </p:nvSpPr>
            <p:spPr>
              <a:xfrm>
                <a:off x="302484" y="400013"/>
                <a:ext cx="739945" cy="739945"/>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rgbClr val="FFB9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
          <p:nvSpPr>
            <p:cNvPr id="103" name="Google Shape;103;p8"/>
            <p:cNvSpPr/>
            <p:nvPr/>
          </p:nvSpPr>
          <p:spPr>
            <a:xfrm rot="10800000">
              <a:off x="1515209" y="-10417"/>
              <a:ext cx="7639182" cy="1562126"/>
            </a:xfrm>
            <a:custGeom>
              <a:avLst/>
              <a:gdLst/>
              <a:ahLst/>
              <a:cxnLst/>
              <a:rect l="l" t="t" r="r" b="b"/>
              <a:pathLst>
                <a:path w="119835" h="33540" extrusionOk="0">
                  <a:moveTo>
                    <a:pt x="14841" y="1"/>
                  </a:moveTo>
                  <a:cubicBezTo>
                    <a:pt x="9457" y="1"/>
                    <a:pt x="2160" y="2350"/>
                    <a:pt x="39" y="5055"/>
                  </a:cubicBezTo>
                  <a:lnTo>
                    <a:pt x="1" y="33539"/>
                  </a:lnTo>
                  <a:lnTo>
                    <a:pt x="119835" y="33539"/>
                  </a:lnTo>
                  <a:cubicBezTo>
                    <a:pt x="118358" y="25606"/>
                    <a:pt x="112169" y="15942"/>
                    <a:pt x="103574" y="12096"/>
                  </a:cubicBezTo>
                  <a:cubicBezTo>
                    <a:pt x="98867" y="9986"/>
                    <a:pt x="93504" y="8920"/>
                    <a:pt x="88144" y="8920"/>
                  </a:cubicBezTo>
                  <a:cubicBezTo>
                    <a:pt x="83704" y="8920"/>
                    <a:pt x="79266" y="9652"/>
                    <a:pt x="75204" y="11129"/>
                  </a:cubicBezTo>
                  <a:cubicBezTo>
                    <a:pt x="68889" y="13421"/>
                    <a:pt x="63655" y="17304"/>
                    <a:pt x="57632" y="20080"/>
                  </a:cubicBezTo>
                  <a:cubicBezTo>
                    <a:pt x="53810" y="21837"/>
                    <a:pt x="49324" y="23110"/>
                    <a:pt x="45002" y="23110"/>
                  </a:cubicBezTo>
                  <a:cubicBezTo>
                    <a:pt x="42528" y="23110"/>
                    <a:pt x="40107" y="22693"/>
                    <a:pt x="37895" y="21710"/>
                  </a:cubicBezTo>
                  <a:cubicBezTo>
                    <a:pt x="33235" y="19635"/>
                    <a:pt x="30561" y="15547"/>
                    <a:pt x="28294" y="11613"/>
                  </a:cubicBezTo>
                  <a:cubicBezTo>
                    <a:pt x="26041" y="7691"/>
                    <a:pt x="23774" y="3514"/>
                    <a:pt x="19496" y="955"/>
                  </a:cubicBezTo>
                  <a:cubicBezTo>
                    <a:pt x="18384" y="290"/>
                    <a:pt x="16731" y="1"/>
                    <a:pt x="14841" y="1"/>
                  </a:cubicBezTo>
                  <a:close/>
                </a:path>
              </a:pathLst>
            </a:custGeom>
            <a:solidFill>
              <a:srgbClr val="25A0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
        <p:nvSpPr>
          <p:cNvPr id="104" name="Google Shape;104;p8"/>
          <p:cNvSpPr txBox="1">
            <a:spLocks noGrp="1"/>
          </p:cNvSpPr>
          <p:nvPr>
            <p:ph type="title" hasCustomPrompt="1"/>
          </p:nvPr>
        </p:nvSpPr>
        <p:spPr>
          <a:xfrm>
            <a:off x="1707765" y="1717667"/>
            <a:ext cx="8746309" cy="2800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9600"/>
              <a:buNone/>
              <a:defRPr sz="12768"/>
            </a:lvl1pPr>
            <a:lvl2pPr lvl="1" algn="ctr">
              <a:lnSpc>
                <a:spcPct val="100000"/>
              </a:lnSpc>
              <a:spcBef>
                <a:spcPts val="0"/>
              </a:spcBef>
              <a:spcAft>
                <a:spcPts val="0"/>
              </a:spcAft>
              <a:buSzPts val="9600"/>
              <a:buNone/>
              <a:defRPr sz="12768"/>
            </a:lvl2pPr>
            <a:lvl3pPr lvl="2" algn="ctr">
              <a:lnSpc>
                <a:spcPct val="100000"/>
              </a:lnSpc>
              <a:spcBef>
                <a:spcPts val="0"/>
              </a:spcBef>
              <a:spcAft>
                <a:spcPts val="0"/>
              </a:spcAft>
              <a:buSzPts val="9600"/>
              <a:buNone/>
              <a:defRPr sz="12768"/>
            </a:lvl3pPr>
            <a:lvl4pPr lvl="3" algn="ctr">
              <a:lnSpc>
                <a:spcPct val="100000"/>
              </a:lnSpc>
              <a:spcBef>
                <a:spcPts val="0"/>
              </a:spcBef>
              <a:spcAft>
                <a:spcPts val="0"/>
              </a:spcAft>
              <a:buSzPts val="9600"/>
              <a:buNone/>
              <a:defRPr sz="12768"/>
            </a:lvl4pPr>
            <a:lvl5pPr lvl="4" algn="ctr">
              <a:lnSpc>
                <a:spcPct val="100000"/>
              </a:lnSpc>
              <a:spcBef>
                <a:spcPts val="0"/>
              </a:spcBef>
              <a:spcAft>
                <a:spcPts val="0"/>
              </a:spcAft>
              <a:buSzPts val="9600"/>
              <a:buNone/>
              <a:defRPr sz="12768"/>
            </a:lvl5pPr>
            <a:lvl6pPr lvl="5" algn="ctr">
              <a:lnSpc>
                <a:spcPct val="100000"/>
              </a:lnSpc>
              <a:spcBef>
                <a:spcPts val="0"/>
              </a:spcBef>
              <a:spcAft>
                <a:spcPts val="0"/>
              </a:spcAft>
              <a:buSzPts val="9600"/>
              <a:buNone/>
              <a:defRPr sz="12768"/>
            </a:lvl6pPr>
            <a:lvl7pPr lvl="6" algn="ctr">
              <a:lnSpc>
                <a:spcPct val="100000"/>
              </a:lnSpc>
              <a:spcBef>
                <a:spcPts val="0"/>
              </a:spcBef>
              <a:spcAft>
                <a:spcPts val="0"/>
              </a:spcAft>
              <a:buSzPts val="9600"/>
              <a:buNone/>
              <a:defRPr sz="12768"/>
            </a:lvl7pPr>
            <a:lvl8pPr lvl="7" algn="ctr">
              <a:lnSpc>
                <a:spcPct val="100000"/>
              </a:lnSpc>
              <a:spcBef>
                <a:spcPts val="0"/>
              </a:spcBef>
              <a:spcAft>
                <a:spcPts val="0"/>
              </a:spcAft>
              <a:buSzPts val="9600"/>
              <a:buNone/>
              <a:defRPr sz="12768"/>
            </a:lvl8pPr>
            <a:lvl9pPr lvl="8" algn="ctr">
              <a:lnSpc>
                <a:spcPct val="100000"/>
              </a:lnSpc>
              <a:spcBef>
                <a:spcPts val="0"/>
              </a:spcBef>
              <a:spcAft>
                <a:spcPts val="0"/>
              </a:spcAft>
              <a:buSzPts val="9600"/>
              <a:buNone/>
              <a:defRPr sz="12768"/>
            </a:lvl9pPr>
          </a:lstStyle>
          <a:p>
            <a:r>
              <a:t>xx%</a:t>
            </a:r>
          </a:p>
        </p:txBody>
      </p:sp>
      <p:sp>
        <p:nvSpPr>
          <p:cNvPr id="105" name="Google Shape;105;p8"/>
          <p:cNvSpPr txBox="1">
            <a:spLocks noGrp="1"/>
          </p:cNvSpPr>
          <p:nvPr>
            <p:ph type="subTitle" idx="1"/>
          </p:nvPr>
        </p:nvSpPr>
        <p:spPr>
          <a:xfrm>
            <a:off x="2296305" y="4284867"/>
            <a:ext cx="7265182" cy="469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527">
                <a:solidFill>
                  <a:schemeClr val="lt1"/>
                </a:solidFill>
              </a:defRPr>
            </a:lvl1pPr>
            <a:lvl2pPr lvl="1" algn="ctr">
              <a:lnSpc>
                <a:spcPct val="100000"/>
              </a:lnSpc>
              <a:spcBef>
                <a:spcPts val="0"/>
              </a:spcBef>
              <a:spcAft>
                <a:spcPts val="0"/>
              </a:spcAft>
              <a:buSzPts val="1600"/>
              <a:buNone/>
              <a:defRPr sz="2128"/>
            </a:lvl2pPr>
            <a:lvl3pPr lvl="2" algn="ctr">
              <a:lnSpc>
                <a:spcPct val="100000"/>
              </a:lnSpc>
              <a:spcBef>
                <a:spcPts val="2128"/>
              </a:spcBef>
              <a:spcAft>
                <a:spcPts val="0"/>
              </a:spcAft>
              <a:buSzPts val="1600"/>
              <a:buNone/>
              <a:defRPr sz="2128"/>
            </a:lvl3pPr>
            <a:lvl4pPr lvl="3" algn="ctr">
              <a:lnSpc>
                <a:spcPct val="100000"/>
              </a:lnSpc>
              <a:spcBef>
                <a:spcPts val="2128"/>
              </a:spcBef>
              <a:spcAft>
                <a:spcPts val="0"/>
              </a:spcAft>
              <a:buSzPts val="1600"/>
              <a:buNone/>
              <a:defRPr sz="2128"/>
            </a:lvl4pPr>
            <a:lvl5pPr lvl="4" algn="ctr">
              <a:lnSpc>
                <a:spcPct val="100000"/>
              </a:lnSpc>
              <a:spcBef>
                <a:spcPts val="2128"/>
              </a:spcBef>
              <a:spcAft>
                <a:spcPts val="0"/>
              </a:spcAft>
              <a:buSzPts val="1600"/>
              <a:buNone/>
              <a:defRPr sz="2128"/>
            </a:lvl5pPr>
            <a:lvl6pPr lvl="5" algn="ctr">
              <a:lnSpc>
                <a:spcPct val="100000"/>
              </a:lnSpc>
              <a:spcBef>
                <a:spcPts val="2128"/>
              </a:spcBef>
              <a:spcAft>
                <a:spcPts val="0"/>
              </a:spcAft>
              <a:buSzPts val="1600"/>
              <a:buNone/>
              <a:defRPr sz="2128"/>
            </a:lvl6pPr>
            <a:lvl7pPr lvl="6" algn="ctr">
              <a:lnSpc>
                <a:spcPct val="100000"/>
              </a:lnSpc>
              <a:spcBef>
                <a:spcPts val="2128"/>
              </a:spcBef>
              <a:spcAft>
                <a:spcPts val="0"/>
              </a:spcAft>
              <a:buSzPts val="1600"/>
              <a:buNone/>
              <a:defRPr sz="2128"/>
            </a:lvl7pPr>
            <a:lvl8pPr lvl="7" algn="ctr">
              <a:lnSpc>
                <a:spcPct val="100000"/>
              </a:lnSpc>
              <a:spcBef>
                <a:spcPts val="2128"/>
              </a:spcBef>
              <a:spcAft>
                <a:spcPts val="0"/>
              </a:spcAft>
              <a:buSzPts val="1600"/>
              <a:buNone/>
              <a:defRPr sz="2128"/>
            </a:lvl8pPr>
            <a:lvl9pPr lvl="8" algn="ctr">
              <a:lnSpc>
                <a:spcPct val="100000"/>
              </a:lnSpc>
              <a:spcBef>
                <a:spcPts val="2128"/>
              </a:spcBef>
              <a:spcAft>
                <a:spcPts val="2128"/>
              </a:spcAft>
              <a:buSzPts val="1600"/>
              <a:buNone/>
              <a:defRPr sz="2128"/>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6"/>
        <p:cNvGrpSpPr/>
        <p:nvPr/>
      </p:nvGrpSpPr>
      <p:grpSpPr>
        <a:xfrm>
          <a:off x="0" y="0"/>
          <a:ext cx="0" cy="0"/>
          <a:chOff x="0" y="0"/>
          <a:chExt cx="0" cy="0"/>
        </a:xfrm>
      </p:grpSpPr>
      <p:grpSp>
        <p:nvGrpSpPr>
          <p:cNvPr id="107" name="Google Shape;107;p9"/>
          <p:cNvGrpSpPr/>
          <p:nvPr/>
        </p:nvGrpSpPr>
        <p:grpSpPr>
          <a:xfrm>
            <a:off x="-13830" y="-55719"/>
            <a:ext cx="12225124" cy="6983976"/>
            <a:chOff x="-10398" y="-41790"/>
            <a:chExt cx="9191582" cy="5237982"/>
          </a:xfrm>
        </p:grpSpPr>
        <p:sp>
          <p:nvSpPr>
            <p:cNvPr id="108" name="Google Shape;108;p9"/>
            <p:cNvSpPr/>
            <p:nvPr/>
          </p:nvSpPr>
          <p:spPr>
            <a:xfrm>
              <a:off x="62000" y="4698219"/>
              <a:ext cx="8005278" cy="487168"/>
            </a:xfrm>
            <a:custGeom>
              <a:avLst/>
              <a:gdLst/>
              <a:ahLst/>
              <a:cxnLst/>
              <a:rect l="l" t="t" r="r" b="b"/>
              <a:pathLst>
                <a:path w="119835" h="33540" extrusionOk="0">
                  <a:moveTo>
                    <a:pt x="14841" y="1"/>
                  </a:moveTo>
                  <a:cubicBezTo>
                    <a:pt x="9457" y="1"/>
                    <a:pt x="2160" y="2350"/>
                    <a:pt x="39" y="5055"/>
                  </a:cubicBezTo>
                  <a:lnTo>
                    <a:pt x="1" y="33539"/>
                  </a:lnTo>
                  <a:lnTo>
                    <a:pt x="119835" y="33539"/>
                  </a:lnTo>
                  <a:cubicBezTo>
                    <a:pt x="118358" y="25606"/>
                    <a:pt x="112169" y="15942"/>
                    <a:pt x="103574" y="12096"/>
                  </a:cubicBezTo>
                  <a:cubicBezTo>
                    <a:pt x="98867" y="9986"/>
                    <a:pt x="93504" y="8920"/>
                    <a:pt x="88144" y="8920"/>
                  </a:cubicBezTo>
                  <a:cubicBezTo>
                    <a:pt x="83704" y="8920"/>
                    <a:pt x="79266" y="9652"/>
                    <a:pt x="75204" y="11129"/>
                  </a:cubicBezTo>
                  <a:cubicBezTo>
                    <a:pt x="68889" y="13421"/>
                    <a:pt x="63655" y="17304"/>
                    <a:pt x="57632" y="20080"/>
                  </a:cubicBezTo>
                  <a:cubicBezTo>
                    <a:pt x="53810" y="21837"/>
                    <a:pt x="49324" y="23110"/>
                    <a:pt x="45002" y="23110"/>
                  </a:cubicBezTo>
                  <a:cubicBezTo>
                    <a:pt x="42528" y="23110"/>
                    <a:pt x="40107" y="22693"/>
                    <a:pt x="37895" y="21710"/>
                  </a:cubicBezTo>
                  <a:cubicBezTo>
                    <a:pt x="33235" y="19635"/>
                    <a:pt x="30561" y="15547"/>
                    <a:pt x="28294" y="11613"/>
                  </a:cubicBezTo>
                  <a:cubicBezTo>
                    <a:pt x="26041" y="7691"/>
                    <a:pt x="23774" y="3514"/>
                    <a:pt x="19496" y="955"/>
                  </a:cubicBezTo>
                  <a:cubicBezTo>
                    <a:pt x="18384" y="290"/>
                    <a:pt x="16731" y="1"/>
                    <a:pt x="14841" y="1"/>
                  </a:cubicBezTo>
                  <a:close/>
                </a:path>
              </a:pathLst>
            </a:custGeom>
            <a:solidFill>
              <a:srgbClr val="6FC2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9" name="Google Shape;109;p9"/>
            <p:cNvSpPr/>
            <p:nvPr/>
          </p:nvSpPr>
          <p:spPr>
            <a:xfrm rot="10800000">
              <a:off x="-10398" y="3483262"/>
              <a:ext cx="2059096" cy="1702149"/>
            </a:xfrm>
            <a:custGeom>
              <a:avLst/>
              <a:gdLst/>
              <a:ahLst/>
              <a:cxnLst/>
              <a:rect l="l" t="t" r="r" b="b"/>
              <a:pathLst>
                <a:path w="70735" h="58473" extrusionOk="0">
                  <a:moveTo>
                    <a:pt x="70735" y="1"/>
                  </a:moveTo>
                  <a:lnTo>
                    <a:pt x="5680" y="39"/>
                  </a:lnTo>
                  <a:cubicBezTo>
                    <a:pt x="1" y="10289"/>
                    <a:pt x="10417" y="10659"/>
                    <a:pt x="16720" y="12059"/>
                  </a:cubicBezTo>
                  <a:cubicBezTo>
                    <a:pt x="23035" y="13447"/>
                    <a:pt x="29861" y="12696"/>
                    <a:pt x="35883" y="14873"/>
                  </a:cubicBezTo>
                  <a:cubicBezTo>
                    <a:pt x="46630" y="18757"/>
                    <a:pt x="51113" y="30523"/>
                    <a:pt x="51125" y="40964"/>
                  </a:cubicBezTo>
                  <a:cubicBezTo>
                    <a:pt x="51138" y="44631"/>
                    <a:pt x="50820" y="48528"/>
                    <a:pt x="52793" y="51736"/>
                  </a:cubicBezTo>
                  <a:cubicBezTo>
                    <a:pt x="56079" y="57084"/>
                    <a:pt x="63973" y="58090"/>
                    <a:pt x="70735" y="58472"/>
                  </a:cubicBezTo>
                  <a:lnTo>
                    <a:pt x="70735" y="1"/>
                  </a:lnTo>
                  <a:close/>
                </a:path>
              </a:pathLst>
            </a:custGeom>
            <a:solidFill>
              <a:srgbClr val="FF5F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0" name="Google Shape;110;p9"/>
            <p:cNvSpPr/>
            <p:nvPr/>
          </p:nvSpPr>
          <p:spPr>
            <a:xfrm rot="10800000">
              <a:off x="-10367" y="-41790"/>
              <a:ext cx="1529626" cy="1381493"/>
            </a:xfrm>
            <a:custGeom>
              <a:avLst/>
              <a:gdLst/>
              <a:ahLst/>
              <a:cxnLst/>
              <a:rect l="l" t="t" r="r" b="b"/>
              <a:pathLst>
                <a:path w="97475" h="81492" extrusionOk="0">
                  <a:moveTo>
                    <a:pt x="85875" y="1"/>
                  </a:moveTo>
                  <a:cubicBezTo>
                    <a:pt x="80450" y="1"/>
                    <a:pt x="75020" y="1428"/>
                    <a:pt x="70556" y="4213"/>
                  </a:cubicBezTo>
                  <a:cubicBezTo>
                    <a:pt x="62801" y="9052"/>
                    <a:pt x="58268" y="17800"/>
                    <a:pt x="59109" y="26280"/>
                  </a:cubicBezTo>
                  <a:cubicBezTo>
                    <a:pt x="59758" y="32812"/>
                    <a:pt x="63311" y="38797"/>
                    <a:pt x="64992" y="45176"/>
                  </a:cubicBezTo>
                  <a:cubicBezTo>
                    <a:pt x="66685" y="51568"/>
                    <a:pt x="65896" y="59361"/>
                    <a:pt x="59936" y="63117"/>
                  </a:cubicBezTo>
                  <a:cubicBezTo>
                    <a:pt x="57588" y="64596"/>
                    <a:pt x="54860" y="65188"/>
                    <a:pt x="52028" y="65188"/>
                  </a:cubicBezTo>
                  <a:cubicBezTo>
                    <a:pt x="48226" y="65188"/>
                    <a:pt x="44238" y="64120"/>
                    <a:pt x="40735" y="62697"/>
                  </a:cubicBezTo>
                  <a:cubicBezTo>
                    <a:pt x="34622" y="60214"/>
                    <a:pt x="28752" y="56713"/>
                    <a:pt x="22067" y="56229"/>
                  </a:cubicBezTo>
                  <a:cubicBezTo>
                    <a:pt x="21586" y="56194"/>
                    <a:pt x="21104" y="56177"/>
                    <a:pt x="20623" y="56177"/>
                  </a:cubicBezTo>
                  <a:cubicBezTo>
                    <a:pt x="14359" y="56177"/>
                    <a:pt x="8141" y="59055"/>
                    <a:pt x="4546" y="63690"/>
                  </a:cubicBezTo>
                  <a:cubicBezTo>
                    <a:pt x="688" y="68695"/>
                    <a:pt x="0" y="75571"/>
                    <a:pt x="2827" y="81110"/>
                  </a:cubicBezTo>
                  <a:lnTo>
                    <a:pt x="97474" y="81492"/>
                  </a:lnTo>
                  <a:lnTo>
                    <a:pt x="97474" y="2354"/>
                  </a:lnTo>
                  <a:cubicBezTo>
                    <a:pt x="93870" y="776"/>
                    <a:pt x="89874" y="1"/>
                    <a:pt x="85875" y="1"/>
                  </a:cubicBezTo>
                  <a:close/>
                </a:path>
              </a:pathLst>
            </a:custGeom>
            <a:solidFill>
              <a:srgbClr val="25A0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1" name="Google Shape;111;p9"/>
            <p:cNvSpPr/>
            <p:nvPr/>
          </p:nvSpPr>
          <p:spPr>
            <a:xfrm>
              <a:off x="7011576" y="3393793"/>
              <a:ext cx="2155903" cy="1802399"/>
            </a:xfrm>
            <a:custGeom>
              <a:avLst/>
              <a:gdLst/>
              <a:ahLst/>
              <a:cxnLst/>
              <a:rect l="l" t="t" r="r" b="b"/>
              <a:pathLst>
                <a:path w="97475" h="81492" extrusionOk="0">
                  <a:moveTo>
                    <a:pt x="85875" y="1"/>
                  </a:moveTo>
                  <a:cubicBezTo>
                    <a:pt x="80450" y="1"/>
                    <a:pt x="75020" y="1428"/>
                    <a:pt x="70556" y="4213"/>
                  </a:cubicBezTo>
                  <a:cubicBezTo>
                    <a:pt x="62801" y="9052"/>
                    <a:pt x="58268" y="17800"/>
                    <a:pt x="59109" y="26280"/>
                  </a:cubicBezTo>
                  <a:cubicBezTo>
                    <a:pt x="59758" y="32812"/>
                    <a:pt x="63311" y="38797"/>
                    <a:pt x="64992" y="45176"/>
                  </a:cubicBezTo>
                  <a:cubicBezTo>
                    <a:pt x="66685" y="51568"/>
                    <a:pt x="65896" y="59361"/>
                    <a:pt x="59936" y="63117"/>
                  </a:cubicBezTo>
                  <a:cubicBezTo>
                    <a:pt x="57588" y="64596"/>
                    <a:pt x="54860" y="65188"/>
                    <a:pt x="52028" y="65188"/>
                  </a:cubicBezTo>
                  <a:cubicBezTo>
                    <a:pt x="48226" y="65188"/>
                    <a:pt x="44238" y="64120"/>
                    <a:pt x="40735" y="62697"/>
                  </a:cubicBezTo>
                  <a:cubicBezTo>
                    <a:pt x="34622" y="60214"/>
                    <a:pt x="28752" y="56713"/>
                    <a:pt x="22067" y="56229"/>
                  </a:cubicBezTo>
                  <a:cubicBezTo>
                    <a:pt x="21586" y="56194"/>
                    <a:pt x="21104" y="56177"/>
                    <a:pt x="20623" y="56177"/>
                  </a:cubicBezTo>
                  <a:cubicBezTo>
                    <a:pt x="14359" y="56177"/>
                    <a:pt x="8141" y="59055"/>
                    <a:pt x="4546" y="63690"/>
                  </a:cubicBezTo>
                  <a:cubicBezTo>
                    <a:pt x="688" y="68695"/>
                    <a:pt x="0" y="75571"/>
                    <a:pt x="2827" y="81110"/>
                  </a:cubicBezTo>
                  <a:lnTo>
                    <a:pt x="97474" y="81492"/>
                  </a:lnTo>
                  <a:lnTo>
                    <a:pt x="97474" y="2354"/>
                  </a:lnTo>
                  <a:cubicBezTo>
                    <a:pt x="93870" y="776"/>
                    <a:pt x="89874" y="1"/>
                    <a:pt x="85875" y="1"/>
                  </a:cubicBezTo>
                  <a:close/>
                </a:path>
              </a:pathLst>
            </a:custGeom>
            <a:solidFill>
              <a:srgbClr val="FFC7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2" name="Google Shape;112;p9"/>
            <p:cNvSpPr/>
            <p:nvPr/>
          </p:nvSpPr>
          <p:spPr>
            <a:xfrm rot="-5400000">
              <a:off x="6085224" y="2096857"/>
              <a:ext cx="5224207" cy="967713"/>
            </a:xfrm>
            <a:custGeom>
              <a:avLst/>
              <a:gdLst/>
              <a:ahLst/>
              <a:cxnLst/>
              <a:rect l="l" t="t" r="r" b="b"/>
              <a:pathLst>
                <a:path w="119835" h="33540" extrusionOk="0">
                  <a:moveTo>
                    <a:pt x="14841" y="1"/>
                  </a:moveTo>
                  <a:cubicBezTo>
                    <a:pt x="9457" y="1"/>
                    <a:pt x="2160" y="2350"/>
                    <a:pt x="39" y="5055"/>
                  </a:cubicBezTo>
                  <a:lnTo>
                    <a:pt x="1" y="33539"/>
                  </a:lnTo>
                  <a:lnTo>
                    <a:pt x="119835" y="33539"/>
                  </a:lnTo>
                  <a:cubicBezTo>
                    <a:pt x="118358" y="25606"/>
                    <a:pt x="112169" y="15942"/>
                    <a:pt x="103574" y="12096"/>
                  </a:cubicBezTo>
                  <a:cubicBezTo>
                    <a:pt x="98867" y="9986"/>
                    <a:pt x="93504" y="8920"/>
                    <a:pt x="88144" y="8920"/>
                  </a:cubicBezTo>
                  <a:cubicBezTo>
                    <a:pt x="83704" y="8920"/>
                    <a:pt x="79266" y="9652"/>
                    <a:pt x="75204" y="11129"/>
                  </a:cubicBezTo>
                  <a:cubicBezTo>
                    <a:pt x="68889" y="13421"/>
                    <a:pt x="63655" y="17304"/>
                    <a:pt x="57632" y="20080"/>
                  </a:cubicBezTo>
                  <a:cubicBezTo>
                    <a:pt x="53810" y="21837"/>
                    <a:pt x="49324" y="23110"/>
                    <a:pt x="45002" y="23110"/>
                  </a:cubicBezTo>
                  <a:cubicBezTo>
                    <a:pt x="42528" y="23110"/>
                    <a:pt x="40107" y="22693"/>
                    <a:pt x="37895" y="21710"/>
                  </a:cubicBezTo>
                  <a:cubicBezTo>
                    <a:pt x="33235" y="19635"/>
                    <a:pt x="30561" y="15547"/>
                    <a:pt x="28294" y="11613"/>
                  </a:cubicBezTo>
                  <a:cubicBezTo>
                    <a:pt x="26041" y="7691"/>
                    <a:pt x="23774" y="3514"/>
                    <a:pt x="19496" y="955"/>
                  </a:cubicBezTo>
                  <a:cubicBezTo>
                    <a:pt x="18384" y="290"/>
                    <a:pt x="16731" y="1"/>
                    <a:pt x="14841" y="1"/>
                  </a:cubicBezTo>
                  <a:close/>
                </a:path>
              </a:pathLst>
            </a:custGeom>
            <a:solidFill>
              <a:srgbClr val="FFB9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
        <p:nvSpPr>
          <p:cNvPr id="113" name="Google Shape;113;p9"/>
          <p:cNvSpPr txBox="1">
            <a:spLocks noGrp="1"/>
          </p:cNvSpPr>
          <p:nvPr>
            <p:ph type="title"/>
          </p:nvPr>
        </p:nvSpPr>
        <p:spPr>
          <a:xfrm>
            <a:off x="957625" y="719333"/>
            <a:ext cx="10246588" cy="46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400"/>
              <a:buNone/>
              <a:defRPr b="1"/>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CUSTOM_9">
    <p:spTree>
      <p:nvGrpSpPr>
        <p:cNvPr id="1" name="Shape 114"/>
        <p:cNvGrpSpPr/>
        <p:nvPr/>
      </p:nvGrpSpPr>
      <p:grpSpPr>
        <a:xfrm>
          <a:off x="0" y="0"/>
          <a:ext cx="0" cy="0"/>
          <a:chOff x="0" y="0"/>
          <a:chExt cx="0" cy="0"/>
        </a:xfrm>
      </p:grpSpPr>
      <p:grpSp>
        <p:nvGrpSpPr>
          <p:cNvPr id="115" name="Google Shape;115;p10"/>
          <p:cNvGrpSpPr/>
          <p:nvPr/>
        </p:nvGrpSpPr>
        <p:grpSpPr>
          <a:xfrm>
            <a:off x="-27219" y="-140700"/>
            <a:ext cx="12391748" cy="7424353"/>
            <a:chOff x="-20465" y="-105525"/>
            <a:chExt cx="9316860" cy="5568265"/>
          </a:xfrm>
        </p:grpSpPr>
        <p:sp>
          <p:nvSpPr>
            <p:cNvPr id="116" name="Google Shape;116;p10"/>
            <p:cNvSpPr/>
            <p:nvPr/>
          </p:nvSpPr>
          <p:spPr>
            <a:xfrm>
              <a:off x="6674074" y="3270401"/>
              <a:ext cx="2622321" cy="2192339"/>
            </a:xfrm>
            <a:custGeom>
              <a:avLst/>
              <a:gdLst/>
              <a:ahLst/>
              <a:cxnLst/>
              <a:rect l="l" t="t" r="r" b="b"/>
              <a:pathLst>
                <a:path w="97475" h="81492" extrusionOk="0">
                  <a:moveTo>
                    <a:pt x="85875" y="1"/>
                  </a:moveTo>
                  <a:cubicBezTo>
                    <a:pt x="80450" y="1"/>
                    <a:pt x="75020" y="1428"/>
                    <a:pt x="70556" y="4213"/>
                  </a:cubicBezTo>
                  <a:cubicBezTo>
                    <a:pt x="62801" y="9052"/>
                    <a:pt x="58268" y="17800"/>
                    <a:pt x="59109" y="26280"/>
                  </a:cubicBezTo>
                  <a:cubicBezTo>
                    <a:pt x="59758" y="32812"/>
                    <a:pt x="63311" y="38797"/>
                    <a:pt x="64992" y="45176"/>
                  </a:cubicBezTo>
                  <a:cubicBezTo>
                    <a:pt x="66685" y="51568"/>
                    <a:pt x="65896" y="59361"/>
                    <a:pt x="59936" y="63117"/>
                  </a:cubicBezTo>
                  <a:cubicBezTo>
                    <a:pt x="57588" y="64596"/>
                    <a:pt x="54860" y="65188"/>
                    <a:pt x="52028" y="65188"/>
                  </a:cubicBezTo>
                  <a:cubicBezTo>
                    <a:pt x="48226" y="65188"/>
                    <a:pt x="44238" y="64120"/>
                    <a:pt x="40735" y="62697"/>
                  </a:cubicBezTo>
                  <a:cubicBezTo>
                    <a:pt x="34622" y="60214"/>
                    <a:pt x="28752" y="56713"/>
                    <a:pt x="22067" y="56229"/>
                  </a:cubicBezTo>
                  <a:cubicBezTo>
                    <a:pt x="21586" y="56194"/>
                    <a:pt x="21104" y="56177"/>
                    <a:pt x="20623" y="56177"/>
                  </a:cubicBezTo>
                  <a:cubicBezTo>
                    <a:pt x="14359" y="56177"/>
                    <a:pt x="8141" y="59055"/>
                    <a:pt x="4546" y="63690"/>
                  </a:cubicBezTo>
                  <a:cubicBezTo>
                    <a:pt x="688" y="68695"/>
                    <a:pt x="0" y="75571"/>
                    <a:pt x="2827" y="81110"/>
                  </a:cubicBezTo>
                  <a:lnTo>
                    <a:pt x="97474" y="81492"/>
                  </a:lnTo>
                  <a:lnTo>
                    <a:pt x="97474" y="2354"/>
                  </a:lnTo>
                  <a:cubicBezTo>
                    <a:pt x="93870" y="776"/>
                    <a:pt x="89874" y="1"/>
                    <a:pt x="85875" y="1"/>
                  </a:cubicBezTo>
                  <a:close/>
                </a:path>
              </a:pathLst>
            </a:custGeom>
            <a:solidFill>
              <a:srgbClr val="FFC7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7" name="Google Shape;117;p10"/>
            <p:cNvSpPr/>
            <p:nvPr/>
          </p:nvSpPr>
          <p:spPr>
            <a:xfrm>
              <a:off x="-15500" y="-105525"/>
              <a:ext cx="3116181" cy="1293128"/>
            </a:xfrm>
            <a:custGeom>
              <a:avLst/>
              <a:gdLst/>
              <a:ahLst/>
              <a:cxnLst/>
              <a:rect l="l" t="t" r="r" b="b"/>
              <a:pathLst>
                <a:path w="105090" h="43536" extrusionOk="0">
                  <a:moveTo>
                    <a:pt x="102988" y="1"/>
                  </a:moveTo>
                  <a:lnTo>
                    <a:pt x="1" y="536"/>
                  </a:lnTo>
                  <a:lnTo>
                    <a:pt x="1" y="536"/>
                  </a:lnTo>
                  <a:lnTo>
                    <a:pt x="1" y="43536"/>
                  </a:lnTo>
                  <a:cubicBezTo>
                    <a:pt x="36564" y="40442"/>
                    <a:pt x="14981" y="6686"/>
                    <a:pt x="42337" y="6686"/>
                  </a:cubicBezTo>
                  <a:cubicBezTo>
                    <a:pt x="44258" y="6686"/>
                    <a:pt x="46419" y="6853"/>
                    <a:pt x="48859" y="7208"/>
                  </a:cubicBezTo>
                  <a:cubicBezTo>
                    <a:pt x="60514" y="8900"/>
                    <a:pt x="70746" y="16288"/>
                    <a:pt x="82389" y="16288"/>
                  </a:cubicBezTo>
                  <a:cubicBezTo>
                    <a:pt x="83008" y="16288"/>
                    <a:pt x="83630" y="16267"/>
                    <a:pt x="84258" y="16223"/>
                  </a:cubicBezTo>
                  <a:cubicBezTo>
                    <a:pt x="95807" y="15421"/>
                    <a:pt x="105089" y="9322"/>
                    <a:pt x="102988" y="1"/>
                  </a:cubicBezTo>
                  <a:close/>
                </a:path>
              </a:pathLst>
            </a:custGeom>
            <a:solidFill>
              <a:srgbClr val="00A1A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nvGrpSpPr>
            <p:cNvPr id="118" name="Google Shape;118;p10"/>
            <p:cNvGrpSpPr/>
            <p:nvPr/>
          </p:nvGrpSpPr>
          <p:grpSpPr>
            <a:xfrm>
              <a:off x="-20465" y="1828775"/>
              <a:ext cx="6338575" cy="3619580"/>
              <a:chOff x="153015" y="1535094"/>
              <a:chExt cx="5341346" cy="3050122"/>
            </a:xfrm>
          </p:grpSpPr>
          <p:sp>
            <p:nvSpPr>
              <p:cNvPr id="119" name="Google Shape;119;p10"/>
              <p:cNvSpPr/>
              <p:nvPr/>
            </p:nvSpPr>
            <p:spPr>
              <a:xfrm>
                <a:off x="158762" y="1535094"/>
                <a:ext cx="1004408" cy="2430974"/>
              </a:xfrm>
              <a:custGeom>
                <a:avLst/>
                <a:gdLst/>
                <a:ahLst/>
                <a:cxnLst/>
                <a:rect l="l" t="t" r="r" b="b"/>
                <a:pathLst>
                  <a:path w="34839" h="84321" extrusionOk="0">
                    <a:moveTo>
                      <a:pt x="0" y="1"/>
                    </a:moveTo>
                    <a:cubicBezTo>
                      <a:pt x="0" y="1"/>
                      <a:pt x="0" y="84321"/>
                      <a:pt x="0" y="84321"/>
                    </a:cubicBezTo>
                    <a:cubicBezTo>
                      <a:pt x="9728" y="84308"/>
                      <a:pt x="16872" y="82321"/>
                      <a:pt x="23799" y="78107"/>
                    </a:cubicBezTo>
                    <a:cubicBezTo>
                      <a:pt x="34839" y="71396"/>
                      <a:pt x="23671" y="61082"/>
                      <a:pt x="20450" y="53226"/>
                    </a:cubicBezTo>
                    <a:cubicBezTo>
                      <a:pt x="18018" y="47305"/>
                      <a:pt x="18667" y="40760"/>
                      <a:pt x="19737" y="34533"/>
                    </a:cubicBezTo>
                    <a:cubicBezTo>
                      <a:pt x="20883" y="27887"/>
                      <a:pt x="22474" y="20998"/>
                      <a:pt x="20399" y="14542"/>
                    </a:cubicBezTo>
                    <a:cubicBezTo>
                      <a:pt x="17814" y="6533"/>
                      <a:pt x="9232" y="408"/>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0" name="Google Shape;120;p10"/>
              <p:cNvSpPr/>
              <p:nvPr/>
            </p:nvSpPr>
            <p:spPr>
              <a:xfrm>
                <a:off x="153015" y="3845240"/>
                <a:ext cx="5341346" cy="739976"/>
              </a:xfrm>
              <a:custGeom>
                <a:avLst/>
                <a:gdLst/>
                <a:ahLst/>
                <a:cxnLst/>
                <a:rect l="l" t="t" r="r" b="b"/>
                <a:pathLst>
                  <a:path w="119835" h="33540" extrusionOk="0">
                    <a:moveTo>
                      <a:pt x="14841" y="1"/>
                    </a:moveTo>
                    <a:cubicBezTo>
                      <a:pt x="9457" y="1"/>
                      <a:pt x="2160" y="2350"/>
                      <a:pt x="39" y="5055"/>
                    </a:cubicBezTo>
                    <a:lnTo>
                      <a:pt x="1" y="33539"/>
                    </a:lnTo>
                    <a:lnTo>
                      <a:pt x="119835" y="33539"/>
                    </a:lnTo>
                    <a:cubicBezTo>
                      <a:pt x="118358" y="25606"/>
                      <a:pt x="112169" y="15942"/>
                      <a:pt x="103574" y="12096"/>
                    </a:cubicBezTo>
                    <a:cubicBezTo>
                      <a:pt x="98867" y="9986"/>
                      <a:pt x="93504" y="8920"/>
                      <a:pt x="88144" y="8920"/>
                    </a:cubicBezTo>
                    <a:cubicBezTo>
                      <a:pt x="83704" y="8920"/>
                      <a:pt x="79266" y="9652"/>
                      <a:pt x="75204" y="11129"/>
                    </a:cubicBezTo>
                    <a:cubicBezTo>
                      <a:pt x="68889" y="13421"/>
                      <a:pt x="63655" y="17304"/>
                      <a:pt x="57632" y="20080"/>
                    </a:cubicBezTo>
                    <a:cubicBezTo>
                      <a:pt x="53810" y="21837"/>
                      <a:pt x="49324" y="23110"/>
                      <a:pt x="45002" y="23110"/>
                    </a:cubicBezTo>
                    <a:cubicBezTo>
                      <a:pt x="42528" y="23110"/>
                      <a:pt x="40107" y="22693"/>
                      <a:pt x="37895" y="21710"/>
                    </a:cubicBezTo>
                    <a:cubicBezTo>
                      <a:pt x="33235" y="19635"/>
                      <a:pt x="30561" y="15547"/>
                      <a:pt x="28294" y="11613"/>
                    </a:cubicBezTo>
                    <a:cubicBezTo>
                      <a:pt x="26041" y="7691"/>
                      <a:pt x="23774" y="3514"/>
                      <a:pt x="19496" y="955"/>
                    </a:cubicBezTo>
                    <a:cubicBezTo>
                      <a:pt x="18384" y="290"/>
                      <a:pt x="16731" y="1"/>
                      <a:pt x="1484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
          <p:nvSpPr>
            <p:cNvPr id="121" name="Google Shape;121;p10"/>
            <p:cNvSpPr/>
            <p:nvPr/>
          </p:nvSpPr>
          <p:spPr>
            <a:xfrm>
              <a:off x="7123344" y="-13653"/>
              <a:ext cx="2025320" cy="2048748"/>
            </a:xfrm>
            <a:custGeom>
              <a:avLst/>
              <a:gdLst/>
              <a:ahLst/>
              <a:cxnLst/>
              <a:rect l="l" t="t" r="r" b="b"/>
              <a:pathLst>
                <a:path w="70735" h="58473" extrusionOk="0">
                  <a:moveTo>
                    <a:pt x="70735" y="1"/>
                  </a:moveTo>
                  <a:lnTo>
                    <a:pt x="5680" y="39"/>
                  </a:lnTo>
                  <a:cubicBezTo>
                    <a:pt x="1" y="10289"/>
                    <a:pt x="10417" y="10659"/>
                    <a:pt x="16720" y="12059"/>
                  </a:cubicBezTo>
                  <a:cubicBezTo>
                    <a:pt x="23035" y="13447"/>
                    <a:pt x="29861" y="12696"/>
                    <a:pt x="35883" y="14873"/>
                  </a:cubicBezTo>
                  <a:cubicBezTo>
                    <a:pt x="46630" y="18757"/>
                    <a:pt x="51113" y="30523"/>
                    <a:pt x="51125" y="40964"/>
                  </a:cubicBezTo>
                  <a:cubicBezTo>
                    <a:pt x="51138" y="44631"/>
                    <a:pt x="50820" y="48528"/>
                    <a:pt x="52793" y="51736"/>
                  </a:cubicBezTo>
                  <a:cubicBezTo>
                    <a:pt x="56079" y="57084"/>
                    <a:pt x="63973" y="58090"/>
                    <a:pt x="70735" y="58472"/>
                  </a:cubicBezTo>
                  <a:lnTo>
                    <a:pt x="70735"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
        <p:nvSpPr>
          <p:cNvPr id="122" name="Google Shape;122;p10"/>
          <p:cNvSpPr txBox="1">
            <a:spLocks noGrp="1"/>
          </p:cNvSpPr>
          <p:nvPr>
            <p:ph type="title"/>
          </p:nvPr>
        </p:nvSpPr>
        <p:spPr>
          <a:xfrm>
            <a:off x="957625" y="719333"/>
            <a:ext cx="10246588" cy="463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4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2"/>
        <p:cNvGrpSpPr/>
        <p:nvPr/>
      </p:nvGrpSpPr>
      <p:grpSpPr>
        <a:xfrm>
          <a:off x="0" y="0"/>
          <a:ext cx="0" cy="0"/>
          <a:chOff x="0" y="0"/>
          <a:chExt cx="0" cy="0"/>
        </a:xfrm>
      </p:grpSpPr>
      <p:grpSp>
        <p:nvGrpSpPr>
          <p:cNvPr id="133" name="Google Shape;133;p12"/>
          <p:cNvGrpSpPr/>
          <p:nvPr/>
        </p:nvGrpSpPr>
        <p:grpSpPr>
          <a:xfrm>
            <a:off x="-51917" y="-41187"/>
            <a:ext cx="12321921" cy="6918397"/>
            <a:chOff x="-2" y="-30889"/>
            <a:chExt cx="9212768" cy="5188798"/>
          </a:xfrm>
        </p:grpSpPr>
        <p:sp>
          <p:nvSpPr>
            <p:cNvPr id="134" name="Google Shape;134;p12"/>
            <p:cNvSpPr/>
            <p:nvPr/>
          </p:nvSpPr>
          <p:spPr>
            <a:xfrm rot="10800000">
              <a:off x="5" y="121047"/>
              <a:ext cx="793894" cy="2619203"/>
            </a:xfrm>
            <a:custGeom>
              <a:avLst/>
              <a:gdLst/>
              <a:ahLst/>
              <a:cxnLst/>
              <a:rect l="l" t="t" r="r" b="b"/>
              <a:pathLst>
                <a:path w="34839" h="84334" extrusionOk="0">
                  <a:moveTo>
                    <a:pt x="34839" y="0"/>
                  </a:moveTo>
                  <a:cubicBezTo>
                    <a:pt x="25110" y="13"/>
                    <a:pt x="17967" y="2012"/>
                    <a:pt x="11053" y="6214"/>
                  </a:cubicBezTo>
                  <a:cubicBezTo>
                    <a:pt x="0" y="12925"/>
                    <a:pt x="11167" y="23239"/>
                    <a:pt x="14389" y="31108"/>
                  </a:cubicBezTo>
                  <a:cubicBezTo>
                    <a:pt x="16821" y="37016"/>
                    <a:pt x="16172" y="43561"/>
                    <a:pt x="15102" y="49788"/>
                  </a:cubicBezTo>
                  <a:cubicBezTo>
                    <a:pt x="13956" y="56434"/>
                    <a:pt x="12364" y="63323"/>
                    <a:pt x="14453" y="69779"/>
                  </a:cubicBezTo>
                  <a:cubicBezTo>
                    <a:pt x="17025" y="77788"/>
                    <a:pt x="25607" y="83913"/>
                    <a:pt x="34839" y="84333"/>
                  </a:cubicBezTo>
                  <a:cubicBezTo>
                    <a:pt x="34839" y="84333"/>
                    <a:pt x="34839" y="0"/>
                    <a:pt x="34839" y="0"/>
                  </a:cubicBezTo>
                  <a:close/>
                </a:path>
              </a:pathLst>
            </a:custGeom>
            <a:solidFill>
              <a:srgbClr val="F6BA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5" name="Google Shape;135;p12"/>
            <p:cNvSpPr/>
            <p:nvPr/>
          </p:nvSpPr>
          <p:spPr>
            <a:xfrm>
              <a:off x="0" y="-30889"/>
              <a:ext cx="3500285" cy="1450075"/>
            </a:xfrm>
            <a:custGeom>
              <a:avLst/>
              <a:gdLst/>
              <a:ahLst/>
              <a:cxnLst/>
              <a:rect l="l" t="t" r="r" b="b"/>
              <a:pathLst>
                <a:path w="105090" h="43536" extrusionOk="0">
                  <a:moveTo>
                    <a:pt x="102988" y="1"/>
                  </a:moveTo>
                  <a:lnTo>
                    <a:pt x="1" y="536"/>
                  </a:lnTo>
                  <a:lnTo>
                    <a:pt x="1" y="536"/>
                  </a:lnTo>
                  <a:lnTo>
                    <a:pt x="1" y="43536"/>
                  </a:lnTo>
                  <a:cubicBezTo>
                    <a:pt x="36564" y="40442"/>
                    <a:pt x="14981" y="6686"/>
                    <a:pt x="42337" y="6686"/>
                  </a:cubicBezTo>
                  <a:cubicBezTo>
                    <a:pt x="44258" y="6686"/>
                    <a:pt x="46419" y="6853"/>
                    <a:pt x="48859" y="7208"/>
                  </a:cubicBezTo>
                  <a:cubicBezTo>
                    <a:pt x="60514" y="8900"/>
                    <a:pt x="70746" y="16288"/>
                    <a:pt x="82389" y="16288"/>
                  </a:cubicBezTo>
                  <a:cubicBezTo>
                    <a:pt x="83008" y="16288"/>
                    <a:pt x="83630" y="16267"/>
                    <a:pt x="84258" y="16223"/>
                  </a:cubicBezTo>
                  <a:cubicBezTo>
                    <a:pt x="95807" y="15421"/>
                    <a:pt x="105089" y="9322"/>
                    <a:pt x="102988" y="1"/>
                  </a:cubicBezTo>
                  <a:close/>
                </a:path>
              </a:pathLst>
            </a:custGeom>
            <a:solidFill>
              <a:srgbClr val="25A0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nvGrpSpPr>
            <p:cNvPr id="136" name="Google Shape;136;p12"/>
            <p:cNvGrpSpPr/>
            <p:nvPr/>
          </p:nvGrpSpPr>
          <p:grpSpPr>
            <a:xfrm>
              <a:off x="-2" y="453200"/>
              <a:ext cx="3137471" cy="4690381"/>
              <a:chOff x="170259" y="632781"/>
              <a:chExt cx="2643862" cy="3952457"/>
            </a:xfrm>
          </p:grpSpPr>
          <p:sp>
            <p:nvSpPr>
              <p:cNvPr id="137" name="Google Shape;137;p12"/>
              <p:cNvSpPr/>
              <p:nvPr/>
            </p:nvSpPr>
            <p:spPr>
              <a:xfrm>
                <a:off x="170259" y="1535094"/>
                <a:ext cx="1004408" cy="2430974"/>
              </a:xfrm>
              <a:custGeom>
                <a:avLst/>
                <a:gdLst/>
                <a:ahLst/>
                <a:cxnLst/>
                <a:rect l="l" t="t" r="r" b="b"/>
                <a:pathLst>
                  <a:path w="34839" h="84321" extrusionOk="0">
                    <a:moveTo>
                      <a:pt x="0" y="1"/>
                    </a:moveTo>
                    <a:cubicBezTo>
                      <a:pt x="0" y="1"/>
                      <a:pt x="0" y="84321"/>
                      <a:pt x="0" y="84321"/>
                    </a:cubicBezTo>
                    <a:cubicBezTo>
                      <a:pt x="9728" y="84308"/>
                      <a:pt x="16872" y="82321"/>
                      <a:pt x="23799" y="78107"/>
                    </a:cubicBezTo>
                    <a:cubicBezTo>
                      <a:pt x="34839" y="71396"/>
                      <a:pt x="23671" y="61082"/>
                      <a:pt x="20450" y="53226"/>
                    </a:cubicBezTo>
                    <a:cubicBezTo>
                      <a:pt x="18018" y="47305"/>
                      <a:pt x="18667" y="40760"/>
                      <a:pt x="19737" y="34533"/>
                    </a:cubicBezTo>
                    <a:cubicBezTo>
                      <a:pt x="20883" y="27887"/>
                      <a:pt x="22474" y="20998"/>
                      <a:pt x="20399" y="14542"/>
                    </a:cubicBezTo>
                    <a:cubicBezTo>
                      <a:pt x="17814" y="6533"/>
                      <a:pt x="9232" y="408"/>
                      <a:pt x="0" y="1"/>
                    </a:cubicBezTo>
                    <a:close/>
                  </a:path>
                </a:pathLst>
              </a:custGeom>
              <a:solidFill>
                <a:srgbClr val="FFB9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8" name="Google Shape;138;p12"/>
              <p:cNvSpPr/>
              <p:nvPr/>
            </p:nvSpPr>
            <p:spPr>
              <a:xfrm>
                <a:off x="170261" y="3845262"/>
                <a:ext cx="2643860" cy="739976"/>
              </a:xfrm>
              <a:custGeom>
                <a:avLst/>
                <a:gdLst/>
                <a:ahLst/>
                <a:cxnLst/>
                <a:rect l="l" t="t" r="r" b="b"/>
                <a:pathLst>
                  <a:path w="119835" h="33540" extrusionOk="0">
                    <a:moveTo>
                      <a:pt x="14841" y="1"/>
                    </a:moveTo>
                    <a:cubicBezTo>
                      <a:pt x="9457" y="1"/>
                      <a:pt x="2160" y="2350"/>
                      <a:pt x="39" y="5055"/>
                    </a:cubicBezTo>
                    <a:lnTo>
                      <a:pt x="1" y="33539"/>
                    </a:lnTo>
                    <a:lnTo>
                      <a:pt x="119835" y="33539"/>
                    </a:lnTo>
                    <a:cubicBezTo>
                      <a:pt x="118358" y="25606"/>
                      <a:pt x="112169" y="15942"/>
                      <a:pt x="103574" y="12096"/>
                    </a:cubicBezTo>
                    <a:cubicBezTo>
                      <a:pt x="98867" y="9986"/>
                      <a:pt x="93504" y="8920"/>
                      <a:pt x="88144" y="8920"/>
                    </a:cubicBezTo>
                    <a:cubicBezTo>
                      <a:pt x="83704" y="8920"/>
                      <a:pt x="79266" y="9652"/>
                      <a:pt x="75204" y="11129"/>
                    </a:cubicBezTo>
                    <a:cubicBezTo>
                      <a:pt x="68889" y="13421"/>
                      <a:pt x="63655" y="17304"/>
                      <a:pt x="57632" y="20080"/>
                    </a:cubicBezTo>
                    <a:cubicBezTo>
                      <a:pt x="53810" y="21837"/>
                      <a:pt x="49324" y="23110"/>
                      <a:pt x="45002" y="23110"/>
                    </a:cubicBezTo>
                    <a:cubicBezTo>
                      <a:pt x="42528" y="23110"/>
                      <a:pt x="40107" y="22693"/>
                      <a:pt x="37895" y="21710"/>
                    </a:cubicBezTo>
                    <a:cubicBezTo>
                      <a:pt x="33235" y="19635"/>
                      <a:pt x="30561" y="15547"/>
                      <a:pt x="28294" y="11613"/>
                    </a:cubicBezTo>
                    <a:cubicBezTo>
                      <a:pt x="26041" y="7691"/>
                      <a:pt x="23774" y="3514"/>
                      <a:pt x="19496" y="955"/>
                    </a:cubicBezTo>
                    <a:cubicBezTo>
                      <a:pt x="18384" y="290"/>
                      <a:pt x="16731" y="1"/>
                      <a:pt x="14841" y="1"/>
                    </a:cubicBezTo>
                    <a:close/>
                  </a:path>
                </a:pathLst>
              </a:custGeom>
              <a:solidFill>
                <a:srgbClr val="F6BA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9" name="Google Shape;139;p12"/>
              <p:cNvSpPr/>
              <p:nvPr/>
            </p:nvSpPr>
            <p:spPr>
              <a:xfrm>
                <a:off x="569411" y="632781"/>
                <a:ext cx="739945" cy="739945"/>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rgbClr val="FFB9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
          <p:nvSpPr>
            <p:cNvPr id="140" name="Google Shape;140;p12"/>
            <p:cNvSpPr/>
            <p:nvPr/>
          </p:nvSpPr>
          <p:spPr>
            <a:xfrm>
              <a:off x="8061994" y="344427"/>
              <a:ext cx="1082012" cy="2619203"/>
            </a:xfrm>
            <a:custGeom>
              <a:avLst/>
              <a:gdLst/>
              <a:ahLst/>
              <a:cxnLst/>
              <a:rect l="l" t="t" r="r" b="b"/>
              <a:pathLst>
                <a:path w="34839" h="84334" extrusionOk="0">
                  <a:moveTo>
                    <a:pt x="34839" y="0"/>
                  </a:moveTo>
                  <a:cubicBezTo>
                    <a:pt x="25110" y="13"/>
                    <a:pt x="17967" y="2012"/>
                    <a:pt x="11053" y="6214"/>
                  </a:cubicBezTo>
                  <a:cubicBezTo>
                    <a:pt x="0" y="12925"/>
                    <a:pt x="11167" y="23239"/>
                    <a:pt x="14389" y="31108"/>
                  </a:cubicBezTo>
                  <a:cubicBezTo>
                    <a:pt x="16821" y="37016"/>
                    <a:pt x="16172" y="43561"/>
                    <a:pt x="15102" y="49788"/>
                  </a:cubicBezTo>
                  <a:cubicBezTo>
                    <a:pt x="13956" y="56434"/>
                    <a:pt x="12364" y="63323"/>
                    <a:pt x="14453" y="69779"/>
                  </a:cubicBezTo>
                  <a:cubicBezTo>
                    <a:pt x="17025" y="77788"/>
                    <a:pt x="25607" y="83913"/>
                    <a:pt x="34839" y="84333"/>
                  </a:cubicBezTo>
                  <a:cubicBezTo>
                    <a:pt x="34839" y="84333"/>
                    <a:pt x="34839" y="0"/>
                    <a:pt x="34839" y="0"/>
                  </a:cubicBezTo>
                  <a:close/>
                </a:path>
              </a:pathLst>
            </a:custGeom>
            <a:solidFill>
              <a:srgbClr val="ADDD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41" name="Google Shape;141;p12"/>
            <p:cNvSpPr/>
            <p:nvPr/>
          </p:nvSpPr>
          <p:spPr>
            <a:xfrm>
              <a:off x="7088034" y="-12418"/>
              <a:ext cx="2059096" cy="1702149"/>
            </a:xfrm>
            <a:custGeom>
              <a:avLst/>
              <a:gdLst/>
              <a:ahLst/>
              <a:cxnLst/>
              <a:rect l="l" t="t" r="r" b="b"/>
              <a:pathLst>
                <a:path w="70735" h="58473" extrusionOk="0">
                  <a:moveTo>
                    <a:pt x="70735" y="1"/>
                  </a:moveTo>
                  <a:lnTo>
                    <a:pt x="5680" y="39"/>
                  </a:lnTo>
                  <a:cubicBezTo>
                    <a:pt x="1" y="10289"/>
                    <a:pt x="10417" y="10659"/>
                    <a:pt x="16720" y="12059"/>
                  </a:cubicBezTo>
                  <a:cubicBezTo>
                    <a:pt x="23035" y="13447"/>
                    <a:pt x="29861" y="12696"/>
                    <a:pt x="35883" y="14873"/>
                  </a:cubicBezTo>
                  <a:cubicBezTo>
                    <a:pt x="46630" y="18757"/>
                    <a:pt x="51113" y="30523"/>
                    <a:pt x="51125" y="40964"/>
                  </a:cubicBezTo>
                  <a:cubicBezTo>
                    <a:pt x="51138" y="44631"/>
                    <a:pt x="50820" y="48528"/>
                    <a:pt x="52793" y="51736"/>
                  </a:cubicBezTo>
                  <a:cubicBezTo>
                    <a:pt x="56079" y="57084"/>
                    <a:pt x="63973" y="58090"/>
                    <a:pt x="70735" y="58472"/>
                  </a:cubicBezTo>
                  <a:lnTo>
                    <a:pt x="70735" y="1"/>
                  </a:lnTo>
                  <a:close/>
                </a:path>
              </a:pathLst>
            </a:custGeom>
            <a:solidFill>
              <a:srgbClr val="FF5F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42" name="Google Shape;142;p12"/>
            <p:cNvSpPr/>
            <p:nvPr/>
          </p:nvSpPr>
          <p:spPr>
            <a:xfrm>
              <a:off x="6320926" y="2740245"/>
              <a:ext cx="2891840" cy="2417664"/>
            </a:xfrm>
            <a:custGeom>
              <a:avLst/>
              <a:gdLst/>
              <a:ahLst/>
              <a:cxnLst/>
              <a:rect l="l" t="t" r="r" b="b"/>
              <a:pathLst>
                <a:path w="97475" h="81492" extrusionOk="0">
                  <a:moveTo>
                    <a:pt x="85875" y="1"/>
                  </a:moveTo>
                  <a:cubicBezTo>
                    <a:pt x="80450" y="1"/>
                    <a:pt x="75020" y="1428"/>
                    <a:pt x="70556" y="4213"/>
                  </a:cubicBezTo>
                  <a:cubicBezTo>
                    <a:pt x="62801" y="9052"/>
                    <a:pt x="58268" y="17800"/>
                    <a:pt x="59109" y="26280"/>
                  </a:cubicBezTo>
                  <a:cubicBezTo>
                    <a:pt x="59758" y="32812"/>
                    <a:pt x="63311" y="38797"/>
                    <a:pt x="64992" y="45176"/>
                  </a:cubicBezTo>
                  <a:cubicBezTo>
                    <a:pt x="66685" y="51568"/>
                    <a:pt x="65896" y="59361"/>
                    <a:pt x="59936" y="63117"/>
                  </a:cubicBezTo>
                  <a:cubicBezTo>
                    <a:pt x="57588" y="64596"/>
                    <a:pt x="54860" y="65188"/>
                    <a:pt x="52028" y="65188"/>
                  </a:cubicBezTo>
                  <a:cubicBezTo>
                    <a:pt x="48226" y="65188"/>
                    <a:pt x="44238" y="64120"/>
                    <a:pt x="40735" y="62697"/>
                  </a:cubicBezTo>
                  <a:cubicBezTo>
                    <a:pt x="34622" y="60214"/>
                    <a:pt x="28752" y="56713"/>
                    <a:pt x="22067" y="56229"/>
                  </a:cubicBezTo>
                  <a:cubicBezTo>
                    <a:pt x="21586" y="56194"/>
                    <a:pt x="21104" y="56177"/>
                    <a:pt x="20623" y="56177"/>
                  </a:cubicBezTo>
                  <a:cubicBezTo>
                    <a:pt x="14359" y="56177"/>
                    <a:pt x="8141" y="59055"/>
                    <a:pt x="4546" y="63690"/>
                  </a:cubicBezTo>
                  <a:cubicBezTo>
                    <a:pt x="688" y="68695"/>
                    <a:pt x="0" y="75571"/>
                    <a:pt x="2827" y="81110"/>
                  </a:cubicBezTo>
                  <a:lnTo>
                    <a:pt x="97474" y="81492"/>
                  </a:lnTo>
                  <a:lnTo>
                    <a:pt x="97474" y="2354"/>
                  </a:lnTo>
                  <a:cubicBezTo>
                    <a:pt x="93870" y="776"/>
                    <a:pt x="89874" y="1"/>
                    <a:pt x="85875" y="1"/>
                  </a:cubicBezTo>
                  <a:close/>
                </a:path>
              </a:pathLst>
            </a:custGeom>
            <a:solidFill>
              <a:srgbClr val="FFC7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
        <p:nvSpPr>
          <p:cNvPr id="143" name="Google Shape;143;p12"/>
          <p:cNvSpPr txBox="1">
            <a:spLocks noGrp="1"/>
          </p:cNvSpPr>
          <p:nvPr>
            <p:ph type="title"/>
          </p:nvPr>
        </p:nvSpPr>
        <p:spPr>
          <a:xfrm>
            <a:off x="3082954" y="1742800"/>
            <a:ext cx="5995930" cy="3372400"/>
          </a:xfrm>
          <a:prstGeom prst="rect">
            <a:avLst/>
          </a:prstGeom>
          <a:noFill/>
          <a:ln>
            <a:noFill/>
          </a:ln>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00"/>
            </a:lvl1pPr>
            <a:lvl2pPr lvl="1" algn="l">
              <a:lnSpc>
                <a:spcPct val="100000"/>
              </a:lnSpc>
              <a:spcBef>
                <a:spcPts val="0"/>
              </a:spcBef>
              <a:spcAft>
                <a:spcPts val="0"/>
              </a:spcAft>
              <a:buSzPts val="4800"/>
              <a:buNone/>
              <a:defRPr sz="6384"/>
            </a:lvl2pPr>
            <a:lvl3pPr lvl="2" algn="l">
              <a:lnSpc>
                <a:spcPct val="100000"/>
              </a:lnSpc>
              <a:spcBef>
                <a:spcPts val="0"/>
              </a:spcBef>
              <a:spcAft>
                <a:spcPts val="0"/>
              </a:spcAft>
              <a:buSzPts val="4800"/>
              <a:buNone/>
              <a:defRPr sz="6384"/>
            </a:lvl3pPr>
            <a:lvl4pPr lvl="3" algn="l">
              <a:lnSpc>
                <a:spcPct val="100000"/>
              </a:lnSpc>
              <a:spcBef>
                <a:spcPts val="0"/>
              </a:spcBef>
              <a:spcAft>
                <a:spcPts val="0"/>
              </a:spcAft>
              <a:buSzPts val="4800"/>
              <a:buNone/>
              <a:defRPr sz="6384"/>
            </a:lvl4pPr>
            <a:lvl5pPr lvl="4" algn="l">
              <a:lnSpc>
                <a:spcPct val="100000"/>
              </a:lnSpc>
              <a:spcBef>
                <a:spcPts val="0"/>
              </a:spcBef>
              <a:spcAft>
                <a:spcPts val="0"/>
              </a:spcAft>
              <a:buSzPts val="4800"/>
              <a:buNone/>
              <a:defRPr sz="6384"/>
            </a:lvl5pPr>
            <a:lvl6pPr lvl="5" algn="l">
              <a:lnSpc>
                <a:spcPct val="100000"/>
              </a:lnSpc>
              <a:spcBef>
                <a:spcPts val="0"/>
              </a:spcBef>
              <a:spcAft>
                <a:spcPts val="0"/>
              </a:spcAft>
              <a:buSzPts val="4800"/>
              <a:buNone/>
              <a:defRPr sz="6384"/>
            </a:lvl6pPr>
            <a:lvl7pPr lvl="6" algn="l">
              <a:lnSpc>
                <a:spcPct val="100000"/>
              </a:lnSpc>
              <a:spcBef>
                <a:spcPts val="0"/>
              </a:spcBef>
              <a:spcAft>
                <a:spcPts val="0"/>
              </a:spcAft>
              <a:buSzPts val="4800"/>
              <a:buNone/>
              <a:defRPr sz="6384"/>
            </a:lvl7pPr>
            <a:lvl8pPr lvl="7" algn="l">
              <a:lnSpc>
                <a:spcPct val="100000"/>
              </a:lnSpc>
              <a:spcBef>
                <a:spcPts val="0"/>
              </a:spcBef>
              <a:spcAft>
                <a:spcPts val="0"/>
              </a:spcAft>
              <a:buSzPts val="4800"/>
              <a:buNone/>
              <a:defRPr sz="6384"/>
            </a:lvl8pPr>
            <a:lvl9pPr lvl="8" algn="l">
              <a:lnSpc>
                <a:spcPct val="100000"/>
              </a:lnSpc>
              <a:spcBef>
                <a:spcPts val="0"/>
              </a:spcBef>
              <a:spcAft>
                <a:spcPts val="0"/>
              </a:spcAft>
              <a:buSzPts val="4800"/>
              <a:buNone/>
              <a:defRPr sz="6384"/>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44"/>
        <p:cNvGrpSpPr/>
        <p:nvPr/>
      </p:nvGrpSpPr>
      <p:grpSpPr>
        <a:xfrm>
          <a:off x="0" y="0"/>
          <a:ext cx="0" cy="0"/>
          <a:chOff x="0" y="0"/>
          <a:chExt cx="0" cy="0"/>
        </a:xfrm>
      </p:grpSpPr>
      <p:grpSp>
        <p:nvGrpSpPr>
          <p:cNvPr id="145" name="Google Shape;145;p13"/>
          <p:cNvGrpSpPr/>
          <p:nvPr/>
        </p:nvGrpSpPr>
        <p:grpSpPr>
          <a:xfrm>
            <a:off x="-18400" y="-44989"/>
            <a:ext cx="12625856" cy="6947727"/>
            <a:chOff x="-13834" y="-33742"/>
            <a:chExt cx="9492877" cy="5210795"/>
          </a:xfrm>
        </p:grpSpPr>
        <p:sp>
          <p:nvSpPr>
            <p:cNvPr id="146" name="Google Shape;146;p13"/>
            <p:cNvSpPr/>
            <p:nvPr/>
          </p:nvSpPr>
          <p:spPr>
            <a:xfrm>
              <a:off x="-13834" y="-33742"/>
              <a:ext cx="3500285" cy="1450075"/>
            </a:xfrm>
            <a:custGeom>
              <a:avLst/>
              <a:gdLst/>
              <a:ahLst/>
              <a:cxnLst/>
              <a:rect l="l" t="t" r="r" b="b"/>
              <a:pathLst>
                <a:path w="105090" h="43536" extrusionOk="0">
                  <a:moveTo>
                    <a:pt x="102988" y="1"/>
                  </a:moveTo>
                  <a:lnTo>
                    <a:pt x="1" y="536"/>
                  </a:lnTo>
                  <a:lnTo>
                    <a:pt x="1" y="536"/>
                  </a:lnTo>
                  <a:lnTo>
                    <a:pt x="1" y="43536"/>
                  </a:lnTo>
                  <a:cubicBezTo>
                    <a:pt x="36564" y="40442"/>
                    <a:pt x="14981" y="6686"/>
                    <a:pt x="42337" y="6686"/>
                  </a:cubicBezTo>
                  <a:cubicBezTo>
                    <a:pt x="44258" y="6686"/>
                    <a:pt x="46419" y="6853"/>
                    <a:pt x="48859" y="7208"/>
                  </a:cubicBezTo>
                  <a:cubicBezTo>
                    <a:pt x="60514" y="8900"/>
                    <a:pt x="70746" y="16288"/>
                    <a:pt x="82389" y="16288"/>
                  </a:cubicBezTo>
                  <a:cubicBezTo>
                    <a:pt x="83008" y="16288"/>
                    <a:pt x="83630" y="16267"/>
                    <a:pt x="84258" y="16223"/>
                  </a:cubicBezTo>
                  <a:cubicBezTo>
                    <a:pt x="95807" y="15421"/>
                    <a:pt x="105089" y="9322"/>
                    <a:pt x="102988" y="1"/>
                  </a:cubicBezTo>
                  <a:close/>
                </a:path>
              </a:pathLst>
            </a:custGeom>
            <a:solidFill>
              <a:srgbClr val="00A1A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nvGrpSpPr>
            <p:cNvPr id="147" name="Google Shape;147;p13"/>
            <p:cNvGrpSpPr/>
            <p:nvPr/>
          </p:nvGrpSpPr>
          <p:grpSpPr>
            <a:xfrm>
              <a:off x="3247276" y="-19909"/>
              <a:ext cx="4408810" cy="660434"/>
              <a:chOff x="2763768" y="837025"/>
              <a:chExt cx="3368332" cy="504572"/>
            </a:xfrm>
          </p:grpSpPr>
          <p:sp>
            <p:nvSpPr>
              <p:cNvPr id="148" name="Google Shape;148;p13"/>
              <p:cNvSpPr/>
              <p:nvPr/>
            </p:nvSpPr>
            <p:spPr>
              <a:xfrm>
                <a:off x="2931850" y="837025"/>
                <a:ext cx="3200250" cy="467700"/>
              </a:xfrm>
              <a:custGeom>
                <a:avLst/>
                <a:gdLst/>
                <a:ahLst/>
                <a:cxnLst/>
                <a:rect l="l" t="t" r="r" b="b"/>
                <a:pathLst>
                  <a:path w="128010" h="18708" extrusionOk="0">
                    <a:moveTo>
                      <a:pt x="128010" y="0"/>
                    </a:moveTo>
                    <a:cubicBezTo>
                      <a:pt x="128008" y="0"/>
                      <a:pt x="3261" y="357"/>
                      <a:pt x="3261" y="357"/>
                    </a:cubicBezTo>
                    <a:cubicBezTo>
                      <a:pt x="1" y="10798"/>
                      <a:pt x="15612" y="13994"/>
                      <a:pt x="21520" y="14452"/>
                    </a:cubicBezTo>
                    <a:cubicBezTo>
                      <a:pt x="22029" y="14492"/>
                      <a:pt x="22536" y="14511"/>
                      <a:pt x="23041" y="14511"/>
                    </a:cubicBezTo>
                    <a:cubicBezTo>
                      <a:pt x="33789" y="14511"/>
                      <a:pt x="43642" y="5932"/>
                      <a:pt x="54576" y="3986"/>
                    </a:cubicBezTo>
                    <a:cubicBezTo>
                      <a:pt x="57136" y="3533"/>
                      <a:pt x="59724" y="3307"/>
                      <a:pt x="62311" y="3307"/>
                    </a:cubicBezTo>
                    <a:cubicBezTo>
                      <a:pt x="69401" y="3307"/>
                      <a:pt x="76489" y="5005"/>
                      <a:pt x="83010" y="8391"/>
                    </a:cubicBezTo>
                    <a:cubicBezTo>
                      <a:pt x="90166" y="12110"/>
                      <a:pt x="96889" y="17840"/>
                      <a:pt x="104657" y="18604"/>
                    </a:cubicBezTo>
                    <a:cubicBezTo>
                      <a:pt x="105363" y="18673"/>
                      <a:pt x="106085" y="18708"/>
                      <a:pt x="106817" y="18708"/>
                    </a:cubicBezTo>
                    <a:cubicBezTo>
                      <a:pt x="116417" y="18708"/>
                      <a:pt x="127738" y="12707"/>
                      <a:pt x="128010" y="0"/>
                    </a:cubicBezTo>
                    <a:close/>
                  </a:path>
                </a:pathLst>
              </a:custGeom>
              <a:solidFill>
                <a:srgbClr val="FFB1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49" name="Google Shape;149;p13"/>
              <p:cNvSpPr/>
              <p:nvPr/>
            </p:nvSpPr>
            <p:spPr>
              <a:xfrm>
                <a:off x="2763768" y="1098672"/>
                <a:ext cx="250139" cy="242925"/>
              </a:xfrm>
              <a:custGeom>
                <a:avLst/>
                <a:gdLst/>
                <a:ahLst/>
                <a:cxnLst/>
                <a:rect l="l" t="t" r="r" b="b"/>
                <a:pathLst>
                  <a:path w="10761" h="9717" extrusionOk="0">
                    <a:moveTo>
                      <a:pt x="5387" y="1"/>
                    </a:moveTo>
                    <a:cubicBezTo>
                      <a:pt x="2407" y="1"/>
                      <a:pt x="1" y="2178"/>
                      <a:pt x="1" y="4865"/>
                    </a:cubicBezTo>
                    <a:cubicBezTo>
                      <a:pt x="1" y="7539"/>
                      <a:pt x="2407" y="9716"/>
                      <a:pt x="5387" y="9716"/>
                    </a:cubicBezTo>
                    <a:cubicBezTo>
                      <a:pt x="8354" y="9716"/>
                      <a:pt x="10760" y="7539"/>
                      <a:pt x="10760" y="4865"/>
                    </a:cubicBezTo>
                    <a:cubicBezTo>
                      <a:pt x="10760" y="2178"/>
                      <a:pt x="8354" y="1"/>
                      <a:pt x="5387" y="1"/>
                    </a:cubicBezTo>
                    <a:close/>
                  </a:path>
                </a:pathLst>
              </a:custGeom>
              <a:solidFill>
                <a:srgbClr val="FFB1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
          <p:nvSpPr>
            <p:cNvPr id="150" name="Google Shape;150;p13"/>
            <p:cNvSpPr/>
            <p:nvPr/>
          </p:nvSpPr>
          <p:spPr>
            <a:xfrm>
              <a:off x="8061994" y="344427"/>
              <a:ext cx="1082012" cy="2619203"/>
            </a:xfrm>
            <a:custGeom>
              <a:avLst/>
              <a:gdLst/>
              <a:ahLst/>
              <a:cxnLst/>
              <a:rect l="l" t="t" r="r" b="b"/>
              <a:pathLst>
                <a:path w="34839" h="84334" extrusionOk="0">
                  <a:moveTo>
                    <a:pt x="34839" y="0"/>
                  </a:moveTo>
                  <a:cubicBezTo>
                    <a:pt x="25110" y="13"/>
                    <a:pt x="17967" y="2012"/>
                    <a:pt x="11053" y="6214"/>
                  </a:cubicBezTo>
                  <a:cubicBezTo>
                    <a:pt x="0" y="12925"/>
                    <a:pt x="11167" y="23239"/>
                    <a:pt x="14389" y="31108"/>
                  </a:cubicBezTo>
                  <a:cubicBezTo>
                    <a:pt x="16821" y="37016"/>
                    <a:pt x="16172" y="43561"/>
                    <a:pt x="15102" y="49788"/>
                  </a:cubicBezTo>
                  <a:cubicBezTo>
                    <a:pt x="13956" y="56434"/>
                    <a:pt x="12364" y="63323"/>
                    <a:pt x="14453" y="69779"/>
                  </a:cubicBezTo>
                  <a:cubicBezTo>
                    <a:pt x="17025" y="77788"/>
                    <a:pt x="25607" y="83913"/>
                    <a:pt x="34839" y="84333"/>
                  </a:cubicBezTo>
                  <a:cubicBezTo>
                    <a:pt x="34839" y="84333"/>
                    <a:pt x="34839" y="0"/>
                    <a:pt x="34839" y="0"/>
                  </a:cubicBezTo>
                  <a:close/>
                </a:path>
              </a:pathLst>
            </a:custGeom>
            <a:solidFill>
              <a:srgbClr val="ACDC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51" name="Google Shape;151;p13"/>
            <p:cNvSpPr/>
            <p:nvPr/>
          </p:nvSpPr>
          <p:spPr>
            <a:xfrm>
              <a:off x="7450925" y="-19909"/>
              <a:ext cx="1707012" cy="1348095"/>
            </a:xfrm>
            <a:custGeom>
              <a:avLst/>
              <a:gdLst/>
              <a:ahLst/>
              <a:cxnLst/>
              <a:rect l="l" t="t" r="r" b="b"/>
              <a:pathLst>
                <a:path w="70735" h="58473" extrusionOk="0">
                  <a:moveTo>
                    <a:pt x="70735" y="1"/>
                  </a:moveTo>
                  <a:lnTo>
                    <a:pt x="5680" y="39"/>
                  </a:lnTo>
                  <a:cubicBezTo>
                    <a:pt x="1" y="10289"/>
                    <a:pt x="10417" y="10659"/>
                    <a:pt x="16720" y="12059"/>
                  </a:cubicBezTo>
                  <a:cubicBezTo>
                    <a:pt x="23035" y="13447"/>
                    <a:pt x="29861" y="12696"/>
                    <a:pt x="35883" y="14873"/>
                  </a:cubicBezTo>
                  <a:cubicBezTo>
                    <a:pt x="46630" y="18757"/>
                    <a:pt x="51113" y="30523"/>
                    <a:pt x="51125" y="40964"/>
                  </a:cubicBezTo>
                  <a:cubicBezTo>
                    <a:pt x="51138" y="44631"/>
                    <a:pt x="50820" y="48528"/>
                    <a:pt x="52793" y="51736"/>
                  </a:cubicBezTo>
                  <a:cubicBezTo>
                    <a:pt x="56079" y="57084"/>
                    <a:pt x="63973" y="58090"/>
                    <a:pt x="70735" y="58472"/>
                  </a:cubicBezTo>
                  <a:lnTo>
                    <a:pt x="70735" y="1"/>
                  </a:lnTo>
                  <a:close/>
                </a:path>
              </a:pathLst>
            </a:custGeom>
            <a:solidFill>
              <a:srgbClr val="FF5F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52" name="Google Shape;152;p13"/>
            <p:cNvSpPr/>
            <p:nvPr/>
          </p:nvSpPr>
          <p:spPr>
            <a:xfrm>
              <a:off x="7527225" y="425425"/>
              <a:ext cx="246718" cy="225399"/>
            </a:xfrm>
            <a:custGeom>
              <a:avLst/>
              <a:gdLst/>
              <a:ahLst/>
              <a:cxnLst/>
              <a:rect l="l" t="t" r="r" b="b"/>
              <a:pathLst>
                <a:path w="8583" h="7743" extrusionOk="0">
                  <a:moveTo>
                    <a:pt x="4292" y="0"/>
                  </a:moveTo>
                  <a:cubicBezTo>
                    <a:pt x="1923" y="0"/>
                    <a:pt x="1" y="1732"/>
                    <a:pt x="1" y="3871"/>
                  </a:cubicBezTo>
                  <a:cubicBezTo>
                    <a:pt x="1" y="6011"/>
                    <a:pt x="1923" y="7742"/>
                    <a:pt x="4292" y="7742"/>
                  </a:cubicBezTo>
                  <a:cubicBezTo>
                    <a:pt x="6660" y="7742"/>
                    <a:pt x="8583" y="6011"/>
                    <a:pt x="8583" y="3871"/>
                  </a:cubicBezTo>
                  <a:cubicBezTo>
                    <a:pt x="8583" y="1732"/>
                    <a:pt x="6660" y="0"/>
                    <a:pt x="4292" y="0"/>
                  </a:cubicBezTo>
                  <a:close/>
                </a:path>
              </a:pathLst>
            </a:custGeom>
            <a:solidFill>
              <a:srgbClr val="6FC2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nvGrpSpPr>
            <p:cNvPr id="153" name="Google Shape;153;p13"/>
            <p:cNvGrpSpPr/>
            <p:nvPr/>
          </p:nvGrpSpPr>
          <p:grpSpPr>
            <a:xfrm>
              <a:off x="-7" y="1698300"/>
              <a:ext cx="2700534" cy="3458882"/>
              <a:chOff x="170254" y="1681993"/>
              <a:chExt cx="2275667" cy="2914707"/>
            </a:xfrm>
          </p:grpSpPr>
          <p:sp>
            <p:nvSpPr>
              <p:cNvPr id="154" name="Google Shape;154;p13"/>
              <p:cNvSpPr/>
              <p:nvPr/>
            </p:nvSpPr>
            <p:spPr>
              <a:xfrm>
                <a:off x="170259" y="1681993"/>
                <a:ext cx="1004408" cy="2430974"/>
              </a:xfrm>
              <a:custGeom>
                <a:avLst/>
                <a:gdLst/>
                <a:ahLst/>
                <a:cxnLst/>
                <a:rect l="l" t="t" r="r" b="b"/>
                <a:pathLst>
                  <a:path w="34839" h="84321" extrusionOk="0">
                    <a:moveTo>
                      <a:pt x="0" y="1"/>
                    </a:moveTo>
                    <a:cubicBezTo>
                      <a:pt x="0" y="1"/>
                      <a:pt x="0" y="84321"/>
                      <a:pt x="0" y="84321"/>
                    </a:cubicBezTo>
                    <a:cubicBezTo>
                      <a:pt x="9728" y="84308"/>
                      <a:pt x="16872" y="82321"/>
                      <a:pt x="23799" y="78107"/>
                    </a:cubicBezTo>
                    <a:cubicBezTo>
                      <a:pt x="34839" y="71396"/>
                      <a:pt x="23671" y="61082"/>
                      <a:pt x="20450" y="53226"/>
                    </a:cubicBezTo>
                    <a:cubicBezTo>
                      <a:pt x="18018" y="47305"/>
                      <a:pt x="18667" y="40760"/>
                      <a:pt x="19737" y="34533"/>
                    </a:cubicBezTo>
                    <a:cubicBezTo>
                      <a:pt x="20883" y="27887"/>
                      <a:pt x="22474" y="20998"/>
                      <a:pt x="20399" y="14542"/>
                    </a:cubicBezTo>
                    <a:cubicBezTo>
                      <a:pt x="17814" y="6533"/>
                      <a:pt x="9232" y="408"/>
                      <a:pt x="0" y="1"/>
                    </a:cubicBezTo>
                    <a:close/>
                  </a:path>
                </a:pathLst>
              </a:custGeom>
              <a:solidFill>
                <a:srgbClr val="ADDD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55" name="Google Shape;155;p13"/>
              <p:cNvSpPr/>
              <p:nvPr/>
            </p:nvSpPr>
            <p:spPr>
              <a:xfrm>
                <a:off x="170254" y="3959775"/>
                <a:ext cx="2275667" cy="636925"/>
              </a:xfrm>
              <a:custGeom>
                <a:avLst/>
                <a:gdLst/>
                <a:ahLst/>
                <a:cxnLst/>
                <a:rect l="l" t="t" r="r" b="b"/>
                <a:pathLst>
                  <a:path w="119835" h="33540" extrusionOk="0">
                    <a:moveTo>
                      <a:pt x="14841" y="1"/>
                    </a:moveTo>
                    <a:cubicBezTo>
                      <a:pt x="9457" y="1"/>
                      <a:pt x="2160" y="2350"/>
                      <a:pt x="39" y="5055"/>
                    </a:cubicBezTo>
                    <a:lnTo>
                      <a:pt x="1" y="33539"/>
                    </a:lnTo>
                    <a:lnTo>
                      <a:pt x="119835" y="33539"/>
                    </a:lnTo>
                    <a:cubicBezTo>
                      <a:pt x="118358" y="25606"/>
                      <a:pt x="112169" y="15942"/>
                      <a:pt x="103574" y="12096"/>
                    </a:cubicBezTo>
                    <a:cubicBezTo>
                      <a:pt x="98867" y="9986"/>
                      <a:pt x="93504" y="8920"/>
                      <a:pt x="88144" y="8920"/>
                    </a:cubicBezTo>
                    <a:cubicBezTo>
                      <a:pt x="83704" y="8920"/>
                      <a:pt x="79266" y="9652"/>
                      <a:pt x="75204" y="11129"/>
                    </a:cubicBezTo>
                    <a:cubicBezTo>
                      <a:pt x="68889" y="13421"/>
                      <a:pt x="63655" y="17304"/>
                      <a:pt x="57632" y="20080"/>
                    </a:cubicBezTo>
                    <a:cubicBezTo>
                      <a:pt x="53810" y="21837"/>
                      <a:pt x="49324" y="23110"/>
                      <a:pt x="45002" y="23110"/>
                    </a:cubicBezTo>
                    <a:cubicBezTo>
                      <a:pt x="42528" y="23110"/>
                      <a:pt x="40107" y="22693"/>
                      <a:pt x="37895" y="21710"/>
                    </a:cubicBezTo>
                    <a:cubicBezTo>
                      <a:pt x="33235" y="19635"/>
                      <a:pt x="30561" y="15547"/>
                      <a:pt x="28294" y="11613"/>
                    </a:cubicBezTo>
                    <a:cubicBezTo>
                      <a:pt x="26041" y="7691"/>
                      <a:pt x="23774" y="3514"/>
                      <a:pt x="19496" y="955"/>
                    </a:cubicBezTo>
                    <a:cubicBezTo>
                      <a:pt x="18384" y="290"/>
                      <a:pt x="16731" y="1"/>
                      <a:pt x="14841" y="1"/>
                    </a:cubicBezTo>
                    <a:close/>
                  </a:path>
                </a:pathLst>
              </a:custGeom>
              <a:solidFill>
                <a:srgbClr val="6FC2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56" name="Google Shape;156;p13"/>
              <p:cNvSpPr/>
              <p:nvPr/>
            </p:nvSpPr>
            <p:spPr>
              <a:xfrm>
                <a:off x="203733" y="3643124"/>
                <a:ext cx="739945" cy="739945"/>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rgbClr val="FFB1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157" name="Google Shape;157;p13"/>
            <p:cNvGrpSpPr/>
            <p:nvPr/>
          </p:nvGrpSpPr>
          <p:grpSpPr>
            <a:xfrm>
              <a:off x="4702226" y="4143141"/>
              <a:ext cx="3214444" cy="1033912"/>
              <a:chOff x="4071500" y="4157390"/>
              <a:chExt cx="2708725" cy="871250"/>
            </a:xfrm>
          </p:grpSpPr>
          <p:sp>
            <p:nvSpPr>
              <p:cNvPr id="158" name="Google Shape;158;p13"/>
              <p:cNvSpPr/>
              <p:nvPr/>
            </p:nvSpPr>
            <p:spPr>
              <a:xfrm>
                <a:off x="4980326" y="4309076"/>
                <a:ext cx="237825" cy="237825"/>
              </a:xfrm>
              <a:custGeom>
                <a:avLst/>
                <a:gdLst/>
                <a:ahLst/>
                <a:cxnLst/>
                <a:rect l="l" t="t" r="r" b="b"/>
                <a:pathLst>
                  <a:path w="9513" h="9513" extrusionOk="0">
                    <a:moveTo>
                      <a:pt x="4763" y="1"/>
                    </a:moveTo>
                    <a:cubicBezTo>
                      <a:pt x="2127" y="1"/>
                      <a:pt x="1" y="2127"/>
                      <a:pt x="1" y="4750"/>
                    </a:cubicBezTo>
                    <a:cubicBezTo>
                      <a:pt x="1" y="7386"/>
                      <a:pt x="2127" y="9512"/>
                      <a:pt x="4763" y="9512"/>
                    </a:cubicBezTo>
                    <a:cubicBezTo>
                      <a:pt x="7386" y="9512"/>
                      <a:pt x="9512" y="7386"/>
                      <a:pt x="9512" y="4750"/>
                    </a:cubicBezTo>
                    <a:cubicBezTo>
                      <a:pt x="9512" y="2127"/>
                      <a:pt x="7386" y="1"/>
                      <a:pt x="4763" y="1"/>
                    </a:cubicBezTo>
                    <a:close/>
                  </a:path>
                </a:pathLst>
              </a:custGeom>
              <a:solidFill>
                <a:srgbClr val="FFB1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59" name="Google Shape;159;p13"/>
              <p:cNvSpPr/>
              <p:nvPr/>
            </p:nvSpPr>
            <p:spPr>
              <a:xfrm>
                <a:off x="4071500" y="4157390"/>
                <a:ext cx="2708725" cy="871250"/>
              </a:xfrm>
              <a:custGeom>
                <a:avLst/>
                <a:gdLst/>
                <a:ahLst/>
                <a:cxnLst/>
                <a:rect l="l" t="t" r="r" b="b"/>
                <a:pathLst>
                  <a:path w="108349" h="34850" extrusionOk="0">
                    <a:moveTo>
                      <a:pt x="78363" y="0"/>
                    </a:moveTo>
                    <a:cubicBezTo>
                      <a:pt x="71520" y="0"/>
                      <a:pt x="64689" y="2185"/>
                      <a:pt x="59771" y="6480"/>
                    </a:cubicBezTo>
                    <a:cubicBezTo>
                      <a:pt x="56486" y="9357"/>
                      <a:pt x="54105" y="13012"/>
                      <a:pt x="50769" y="15851"/>
                    </a:cubicBezTo>
                    <a:cubicBezTo>
                      <a:pt x="48211" y="18038"/>
                      <a:pt x="44748" y="19730"/>
                      <a:pt x="41344" y="19730"/>
                    </a:cubicBezTo>
                    <a:cubicBezTo>
                      <a:pt x="40307" y="19730"/>
                      <a:pt x="39276" y="19573"/>
                      <a:pt x="38277" y="19226"/>
                    </a:cubicBezTo>
                    <a:cubicBezTo>
                      <a:pt x="33311" y="17519"/>
                      <a:pt x="31388" y="12120"/>
                      <a:pt x="27365" y="8988"/>
                    </a:cubicBezTo>
                    <a:cubicBezTo>
                      <a:pt x="24946" y="7109"/>
                      <a:pt x="21876" y="6255"/>
                      <a:pt x="18728" y="6255"/>
                    </a:cubicBezTo>
                    <a:cubicBezTo>
                      <a:pt x="14069" y="6255"/>
                      <a:pt x="9238" y="8127"/>
                      <a:pt x="6100" y="11318"/>
                    </a:cubicBezTo>
                    <a:cubicBezTo>
                      <a:pt x="841" y="16666"/>
                      <a:pt x="0" y="27515"/>
                      <a:pt x="1643" y="34506"/>
                    </a:cubicBezTo>
                    <a:lnTo>
                      <a:pt x="108349" y="34849"/>
                    </a:lnTo>
                    <a:lnTo>
                      <a:pt x="108158" y="26140"/>
                    </a:lnTo>
                    <a:cubicBezTo>
                      <a:pt x="107483" y="16208"/>
                      <a:pt x="100429" y="6862"/>
                      <a:pt x="90522" y="2481"/>
                    </a:cubicBezTo>
                    <a:cubicBezTo>
                      <a:pt x="86757" y="821"/>
                      <a:pt x="82558" y="0"/>
                      <a:pt x="78363" y="0"/>
                    </a:cubicBezTo>
                    <a:close/>
                  </a:path>
                </a:pathLst>
              </a:custGeom>
              <a:solidFill>
                <a:srgbClr val="ADDD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
          <p:nvSpPr>
            <p:cNvPr id="160" name="Google Shape;160;p13"/>
            <p:cNvSpPr/>
            <p:nvPr/>
          </p:nvSpPr>
          <p:spPr>
            <a:xfrm>
              <a:off x="6262145" y="2745529"/>
              <a:ext cx="2891840" cy="2417664"/>
            </a:xfrm>
            <a:custGeom>
              <a:avLst/>
              <a:gdLst/>
              <a:ahLst/>
              <a:cxnLst/>
              <a:rect l="l" t="t" r="r" b="b"/>
              <a:pathLst>
                <a:path w="97475" h="81492" extrusionOk="0">
                  <a:moveTo>
                    <a:pt x="85875" y="1"/>
                  </a:moveTo>
                  <a:cubicBezTo>
                    <a:pt x="80450" y="1"/>
                    <a:pt x="75020" y="1428"/>
                    <a:pt x="70556" y="4213"/>
                  </a:cubicBezTo>
                  <a:cubicBezTo>
                    <a:pt x="62801" y="9052"/>
                    <a:pt x="58268" y="17800"/>
                    <a:pt x="59109" y="26280"/>
                  </a:cubicBezTo>
                  <a:cubicBezTo>
                    <a:pt x="59758" y="32812"/>
                    <a:pt x="63311" y="38797"/>
                    <a:pt x="64992" y="45176"/>
                  </a:cubicBezTo>
                  <a:cubicBezTo>
                    <a:pt x="66685" y="51568"/>
                    <a:pt x="65896" y="59361"/>
                    <a:pt x="59936" y="63117"/>
                  </a:cubicBezTo>
                  <a:cubicBezTo>
                    <a:pt x="57588" y="64596"/>
                    <a:pt x="54860" y="65188"/>
                    <a:pt x="52028" y="65188"/>
                  </a:cubicBezTo>
                  <a:cubicBezTo>
                    <a:pt x="48226" y="65188"/>
                    <a:pt x="44238" y="64120"/>
                    <a:pt x="40735" y="62697"/>
                  </a:cubicBezTo>
                  <a:cubicBezTo>
                    <a:pt x="34622" y="60214"/>
                    <a:pt x="28752" y="56713"/>
                    <a:pt x="22067" y="56229"/>
                  </a:cubicBezTo>
                  <a:cubicBezTo>
                    <a:pt x="21586" y="56194"/>
                    <a:pt x="21104" y="56177"/>
                    <a:pt x="20623" y="56177"/>
                  </a:cubicBezTo>
                  <a:cubicBezTo>
                    <a:pt x="14359" y="56177"/>
                    <a:pt x="8141" y="59055"/>
                    <a:pt x="4546" y="63690"/>
                  </a:cubicBezTo>
                  <a:cubicBezTo>
                    <a:pt x="688" y="68695"/>
                    <a:pt x="0" y="75571"/>
                    <a:pt x="2827" y="81110"/>
                  </a:cubicBezTo>
                  <a:lnTo>
                    <a:pt x="97474" y="81492"/>
                  </a:lnTo>
                  <a:lnTo>
                    <a:pt x="97474" y="2354"/>
                  </a:lnTo>
                  <a:cubicBezTo>
                    <a:pt x="93870" y="776"/>
                    <a:pt x="89874" y="1"/>
                    <a:pt x="85875" y="1"/>
                  </a:cubicBezTo>
                  <a:close/>
                </a:path>
              </a:pathLst>
            </a:custGeom>
            <a:solidFill>
              <a:srgbClr val="FFC7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61" name="Google Shape;161;p13"/>
            <p:cNvSpPr/>
            <p:nvPr/>
          </p:nvSpPr>
          <p:spPr>
            <a:xfrm>
              <a:off x="8269291" y="2144179"/>
              <a:ext cx="1209752" cy="1210155"/>
            </a:xfrm>
            <a:custGeom>
              <a:avLst/>
              <a:gdLst/>
              <a:ahLst/>
              <a:cxnLst/>
              <a:rect l="l" t="t" r="r" b="b"/>
              <a:pathLst>
                <a:path w="38952" h="38965" extrusionOk="0">
                  <a:moveTo>
                    <a:pt x="19483" y="1"/>
                  </a:moveTo>
                  <a:cubicBezTo>
                    <a:pt x="8723" y="1"/>
                    <a:pt x="0" y="8723"/>
                    <a:pt x="0" y="19483"/>
                  </a:cubicBezTo>
                  <a:cubicBezTo>
                    <a:pt x="0" y="30242"/>
                    <a:pt x="8723" y="38965"/>
                    <a:pt x="19483" y="38965"/>
                  </a:cubicBezTo>
                  <a:cubicBezTo>
                    <a:pt x="30230" y="38965"/>
                    <a:pt x="38952" y="30242"/>
                    <a:pt x="38952" y="19483"/>
                  </a:cubicBezTo>
                  <a:cubicBezTo>
                    <a:pt x="38952" y="8723"/>
                    <a:pt x="30230" y="1"/>
                    <a:pt x="19483" y="1"/>
                  </a:cubicBezTo>
                  <a:close/>
                </a:path>
              </a:pathLst>
            </a:custGeom>
            <a:solidFill>
              <a:srgbClr val="FFB1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25A0A6"/>
              </a:buClr>
              <a:buSzPts val="3400"/>
              <a:buFont typeface="Patrick Hand"/>
              <a:buNone/>
              <a:defRPr sz="3400" b="1" i="0" u="none" strike="noStrike" cap="none">
                <a:solidFill>
                  <a:srgbClr val="25A0A6"/>
                </a:solidFill>
                <a:latin typeface="Patrick Hand"/>
                <a:ea typeface="Patrick Hand"/>
                <a:cs typeface="Patrick Hand"/>
                <a:sym typeface="Patrick Han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dk2"/>
              </a:buClr>
              <a:buSzPts val="1400"/>
              <a:buFont typeface="Montserrat"/>
              <a:buChar char="●"/>
              <a:defRPr sz="1862" b="0" i="0" u="none" strike="noStrike" cap="none">
                <a:solidFill>
                  <a:schemeClr val="dk2"/>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dk2"/>
              </a:buClr>
              <a:buSzPts val="1400"/>
              <a:buFont typeface="Montserrat"/>
              <a:buChar char="○"/>
              <a:defRPr sz="1862" b="0" i="0" u="none" strike="noStrike" cap="none">
                <a:solidFill>
                  <a:schemeClr val="dk2"/>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dk2"/>
              </a:buClr>
              <a:buSzPts val="1400"/>
              <a:buFont typeface="Montserrat"/>
              <a:buChar char="■"/>
              <a:defRPr sz="1862" b="0" i="0" u="none" strike="noStrike" cap="none">
                <a:solidFill>
                  <a:schemeClr val="dk2"/>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dk2"/>
              </a:buClr>
              <a:buSzPts val="1400"/>
              <a:buFont typeface="Montserrat"/>
              <a:buChar char="●"/>
              <a:defRPr sz="1862" b="0" i="0" u="none" strike="noStrike" cap="none">
                <a:solidFill>
                  <a:schemeClr val="dk2"/>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dk2"/>
              </a:buClr>
              <a:buSzPts val="1400"/>
              <a:buFont typeface="Montserrat"/>
              <a:buChar char="○"/>
              <a:defRPr sz="1862" b="0" i="0" u="none" strike="noStrike" cap="none">
                <a:solidFill>
                  <a:schemeClr val="dk2"/>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dk2"/>
              </a:buClr>
              <a:buSzPts val="1400"/>
              <a:buFont typeface="Montserrat"/>
              <a:buChar char="■"/>
              <a:defRPr sz="1862" b="0" i="0" u="none" strike="noStrike" cap="none">
                <a:solidFill>
                  <a:schemeClr val="dk2"/>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dk2"/>
              </a:buClr>
              <a:buSzPts val="1400"/>
              <a:buFont typeface="Montserrat"/>
              <a:buChar char="●"/>
              <a:defRPr sz="1862" b="0" i="0" u="none" strike="noStrike" cap="none">
                <a:solidFill>
                  <a:schemeClr val="dk2"/>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dk2"/>
              </a:buClr>
              <a:buSzPts val="1400"/>
              <a:buFont typeface="Montserrat"/>
              <a:buChar char="○"/>
              <a:defRPr sz="1862" b="0" i="0" u="none" strike="noStrike" cap="none">
                <a:solidFill>
                  <a:schemeClr val="dk2"/>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2"/>
              </a:buClr>
              <a:buSzPts val="1400"/>
              <a:buFont typeface="Montserrat"/>
              <a:buChar char="■"/>
              <a:defRPr sz="1862" b="0" i="0" u="none" strike="noStrike" cap="none">
                <a:solidFill>
                  <a:schemeClr val="dk2"/>
                </a:solidFill>
                <a:latin typeface="Montserrat"/>
                <a:ea typeface="Montserrat"/>
                <a:cs typeface="Montserrat"/>
                <a:sym typeface="Montserrat"/>
              </a:defRPr>
            </a:lvl9pPr>
          </a:lstStyle>
          <a:p>
            <a:endParaRPr/>
          </a:p>
        </p:txBody>
      </p:sp>
      <p:sp>
        <p:nvSpPr>
          <p:cNvPr id="8" name="Google Shape;8;p1"/>
          <p:cNvSpPr txBox="1"/>
          <p:nvPr/>
        </p:nvSpPr>
        <p:spPr>
          <a:xfrm>
            <a:off x="4336026" y="7926306"/>
            <a:ext cx="607633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Kho ppt Phan Linh_0916.604.268</a:t>
            </a:r>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8" r:id="rId8"/>
    <p:sldLayoutId id="2147483659" r:id="rId9"/>
    <p:sldLayoutId id="2147483660" r:id="rId10"/>
    <p:sldLayoutId id="2147483661" r:id="rId11"/>
    <p:sldLayoutId id="2147483674"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2.gif"/><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40"/>
          <p:cNvSpPr txBox="1"/>
          <p:nvPr/>
        </p:nvSpPr>
        <p:spPr>
          <a:xfrm>
            <a:off x="161382" y="2655746"/>
            <a:ext cx="11839074" cy="1068949"/>
          </a:xfrm>
          <a:prstGeom prst="rect">
            <a:avLst/>
          </a:prstGeom>
          <a:noFill/>
          <a:ln>
            <a:noFill/>
          </a:ln>
        </p:spPr>
        <p:txBody>
          <a:bodyPr spcFirstLastPara="1" wrap="square" lIns="121575" tIns="121575" rIns="121575" bIns="121575" anchor="t" anchorCtr="0">
            <a:noAutofit/>
          </a:bodyPr>
          <a:lstStyle/>
          <a:p>
            <a:pPr marL="0" marR="0" lvl="0" indent="0" algn="ctr" rtl="0">
              <a:lnSpc>
                <a:spcPct val="100000"/>
              </a:lnSpc>
              <a:spcBef>
                <a:spcPts val="0"/>
              </a:spcBef>
              <a:spcAft>
                <a:spcPts val="0"/>
              </a:spcAft>
              <a:buNone/>
            </a:pPr>
            <a:r>
              <a:rPr lang="en-US" sz="6000" b="0" i="0" u="none" strike="noStrike" cap="none" dirty="0" err="1">
                <a:solidFill>
                  <a:srgbClr val="000000"/>
                </a:solidFill>
                <a:latin typeface="Questrial"/>
                <a:ea typeface="Questrial"/>
                <a:cs typeface="Questrial"/>
                <a:sym typeface="Questrial"/>
              </a:rPr>
              <a:t>BÀI</a:t>
            </a:r>
            <a:r>
              <a:rPr lang="en-US" sz="6000" b="0" i="0" u="none" strike="noStrike" cap="none" dirty="0">
                <a:solidFill>
                  <a:srgbClr val="000000"/>
                </a:solidFill>
                <a:latin typeface="Questrial"/>
                <a:ea typeface="Questrial"/>
                <a:cs typeface="Questrial"/>
                <a:sym typeface="Questrial"/>
              </a:rPr>
              <a:t> 23: </a:t>
            </a:r>
            <a:br>
              <a:rPr lang="en-US" sz="6000" b="0" i="0" u="none" strike="noStrike" cap="none" dirty="0">
                <a:solidFill>
                  <a:srgbClr val="000000"/>
                </a:solidFill>
                <a:latin typeface="Questrial"/>
                <a:ea typeface="Questrial"/>
                <a:cs typeface="Questrial"/>
                <a:sym typeface="Questrial"/>
              </a:rPr>
            </a:br>
            <a:r>
              <a:rPr lang="en-US" sz="6000" b="0" i="0" u="none" strike="noStrike" cap="none" dirty="0" err="1">
                <a:solidFill>
                  <a:srgbClr val="000000"/>
                </a:solidFill>
                <a:latin typeface="Questrial"/>
                <a:ea typeface="Questrial"/>
                <a:cs typeface="Questrial"/>
                <a:sym typeface="Questrial"/>
              </a:rPr>
              <a:t>HÀNH</a:t>
            </a:r>
            <a:r>
              <a:rPr lang="en-US" sz="6000" b="0" i="0" u="none" strike="noStrike" cap="none" dirty="0">
                <a:solidFill>
                  <a:srgbClr val="000000"/>
                </a:solidFill>
                <a:latin typeface="Questrial"/>
                <a:ea typeface="Questrial"/>
                <a:cs typeface="Questrial"/>
                <a:sym typeface="Questrial"/>
              </a:rPr>
              <a:t> VI </a:t>
            </a:r>
            <a:r>
              <a:rPr lang="en-US" sz="6000" b="0" i="0" u="none" strike="noStrike" cap="none" dirty="0" err="1">
                <a:solidFill>
                  <a:srgbClr val="000000"/>
                </a:solidFill>
                <a:latin typeface="Questrial"/>
                <a:ea typeface="Questrial"/>
                <a:cs typeface="Questrial"/>
                <a:sym typeface="Questrial"/>
              </a:rPr>
              <a:t>XÂM</a:t>
            </a:r>
            <a:r>
              <a:rPr lang="en-US" sz="6000" b="0" i="0" u="none" strike="noStrike" cap="none" dirty="0">
                <a:solidFill>
                  <a:srgbClr val="000000"/>
                </a:solidFill>
                <a:latin typeface="Questrial"/>
                <a:ea typeface="Questrial"/>
                <a:cs typeface="Questrial"/>
                <a:sym typeface="Questrial"/>
              </a:rPr>
              <a:t> </a:t>
            </a:r>
            <a:r>
              <a:rPr lang="en-US" sz="6000" b="0" i="0" u="none" strike="noStrike" cap="none" dirty="0" err="1">
                <a:solidFill>
                  <a:srgbClr val="000000"/>
                </a:solidFill>
                <a:latin typeface="Questrial"/>
                <a:ea typeface="Questrial"/>
                <a:cs typeface="Questrial"/>
                <a:sym typeface="Questrial"/>
              </a:rPr>
              <a:t>HẠI</a:t>
            </a:r>
            <a:r>
              <a:rPr lang="en-US" sz="6000" b="0" i="0" u="none" strike="noStrike" cap="none" dirty="0">
                <a:solidFill>
                  <a:srgbClr val="000000"/>
                </a:solidFill>
                <a:latin typeface="Questrial"/>
                <a:ea typeface="Questrial"/>
                <a:cs typeface="Questrial"/>
                <a:sym typeface="Questrial"/>
              </a:rPr>
              <a:t> </a:t>
            </a:r>
            <a:r>
              <a:rPr lang="en-US" sz="6000" b="0" i="0" u="none" strike="noStrike" cap="none" dirty="0" err="1">
                <a:solidFill>
                  <a:srgbClr val="000000"/>
                </a:solidFill>
                <a:latin typeface="Questrial"/>
                <a:ea typeface="Questrial"/>
                <a:cs typeface="Questrial"/>
                <a:sym typeface="Questrial"/>
              </a:rPr>
              <a:t>TINH</a:t>
            </a:r>
            <a:r>
              <a:rPr lang="en-US" sz="6000" b="0" i="0" u="none" strike="noStrike" cap="none" dirty="0">
                <a:solidFill>
                  <a:srgbClr val="000000"/>
                </a:solidFill>
                <a:latin typeface="Questrial"/>
                <a:ea typeface="Questrial"/>
                <a:cs typeface="Questrial"/>
                <a:sym typeface="Questrial"/>
              </a:rPr>
              <a:t> </a:t>
            </a:r>
            <a:r>
              <a:rPr lang="en-US" sz="6000" b="0" i="0" u="none" strike="noStrike" cap="none" dirty="0" err="1">
                <a:solidFill>
                  <a:srgbClr val="000000"/>
                </a:solidFill>
                <a:latin typeface="Questrial"/>
                <a:ea typeface="Questrial"/>
                <a:cs typeface="Questrial"/>
                <a:sym typeface="Questrial"/>
              </a:rPr>
              <a:t>THẦN</a:t>
            </a:r>
            <a:endParaRPr dirty="0"/>
          </a:p>
        </p:txBody>
      </p:sp>
      <p:sp>
        <p:nvSpPr>
          <p:cNvPr id="442" name="Google Shape;442;p40"/>
          <p:cNvSpPr txBox="1">
            <a:spLocks noGrp="1"/>
          </p:cNvSpPr>
          <p:nvPr>
            <p:ph type="title"/>
          </p:nvPr>
        </p:nvSpPr>
        <p:spPr>
          <a:xfrm>
            <a:off x="754941" y="1509477"/>
            <a:ext cx="10651957" cy="1068898"/>
          </a:xfrm>
          <a:prstGeom prst="rect">
            <a:avLst/>
          </a:prstGeom>
          <a:noFill/>
          <a:ln>
            <a:noFill/>
          </a:ln>
        </p:spPr>
        <p:txBody>
          <a:bodyPr spcFirstLastPara="1" wrap="square" lIns="121575" tIns="121575" rIns="121575" bIns="121575" anchor="b" anchorCtr="0">
            <a:noAutofit/>
          </a:bodyPr>
          <a:lstStyle/>
          <a:p>
            <a:pPr marL="0" lvl="0" indent="0" algn="ctr" rtl="0">
              <a:lnSpc>
                <a:spcPct val="100000"/>
              </a:lnSpc>
              <a:spcBef>
                <a:spcPts val="0"/>
              </a:spcBef>
              <a:spcAft>
                <a:spcPts val="0"/>
              </a:spcAft>
              <a:buSzPts val="3400"/>
              <a:buNone/>
            </a:pPr>
            <a:r>
              <a:rPr lang="en-US" sz="4800" b="1">
                <a:solidFill>
                  <a:srgbClr val="C00000"/>
                </a:solidFill>
                <a:latin typeface="Questrial"/>
                <a:ea typeface="Questrial"/>
                <a:cs typeface="Questrial"/>
                <a:sym typeface="Questrial"/>
              </a:rPr>
              <a:t>CHỦ ĐỀ: </a:t>
            </a:r>
            <a:br>
              <a:rPr lang="en-US" sz="4800" b="1">
                <a:solidFill>
                  <a:srgbClr val="C00000"/>
                </a:solidFill>
                <a:latin typeface="Questrial"/>
                <a:ea typeface="Questrial"/>
                <a:cs typeface="Questrial"/>
                <a:sym typeface="Questrial"/>
              </a:rPr>
            </a:br>
            <a:r>
              <a:rPr lang="en-US" sz="4800" b="1">
                <a:solidFill>
                  <a:srgbClr val="C00000"/>
                </a:solidFill>
                <a:latin typeface="Questrial"/>
                <a:ea typeface="Questrial"/>
                <a:cs typeface="Questrial"/>
                <a:sym typeface="Questrial"/>
              </a:rPr>
              <a:t>PHÒNG TRÁNH BỊ XÂM HẠI</a:t>
            </a:r>
            <a:endParaRPr sz="4800">
              <a:solidFill>
                <a:srgbClr val="C00000"/>
              </a:solidFill>
              <a:latin typeface="Questrial"/>
              <a:ea typeface="Questrial"/>
              <a:cs typeface="Questrial"/>
              <a:sym typeface="Questrial"/>
            </a:endParaRPr>
          </a:p>
        </p:txBody>
      </p:sp>
      <p:sp>
        <p:nvSpPr>
          <p:cNvPr id="443" name="Google Shape;443;p40"/>
          <p:cNvSpPr txBox="1"/>
          <p:nvPr/>
        </p:nvSpPr>
        <p:spPr>
          <a:xfrm>
            <a:off x="3633595" y="4864462"/>
            <a:ext cx="5115921" cy="622208"/>
          </a:xfrm>
          <a:prstGeom prst="rect">
            <a:avLst/>
          </a:prstGeom>
          <a:noFill/>
          <a:ln>
            <a:noFill/>
          </a:ln>
        </p:spPr>
        <p:txBody>
          <a:bodyPr spcFirstLastPara="1" wrap="square" lIns="121575" tIns="121575" rIns="121575" bIns="121575" anchor="t" anchorCtr="0">
            <a:noAutofit/>
          </a:bodyPr>
          <a:lstStyle/>
          <a:p>
            <a:pPr marL="0" marR="0" lvl="0" indent="0" algn="ctr" rtl="0">
              <a:lnSpc>
                <a:spcPct val="100000"/>
              </a:lnSpc>
              <a:spcBef>
                <a:spcPts val="0"/>
              </a:spcBef>
              <a:spcAft>
                <a:spcPts val="0"/>
              </a:spcAft>
              <a:buNone/>
            </a:pPr>
            <a:r>
              <a:rPr lang="en-US" sz="2394" b="0" i="0" u="none" strike="noStrike" cap="none">
                <a:solidFill>
                  <a:srgbClr val="000000"/>
                </a:solidFill>
                <a:latin typeface="Questrial"/>
                <a:ea typeface="Questrial"/>
                <a:cs typeface="Questrial"/>
                <a:sym typeface="Questrial"/>
              </a:rPr>
              <a:t>Trang 58 - 59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48"/>
          <p:cNvSpPr txBox="1">
            <a:spLocks noGrp="1"/>
          </p:cNvSpPr>
          <p:nvPr>
            <p:ph type="title"/>
          </p:nvPr>
        </p:nvSpPr>
        <p:spPr>
          <a:xfrm>
            <a:off x="1075863" y="0"/>
            <a:ext cx="10588916" cy="1078917"/>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400"/>
              <a:buNone/>
            </a:pPr>
            <a:r>
              <a:rPr lang="en-US" sz="2800">
                <a:solidFill>
                  <a:srgbClr val="000000"/>
                </a:solidFill>
                <a:latin typeface="Questrial"/>
                <a:ea typeface="Questrial"/>
                <a:cs typeface="Questrial"/>
                <a:sym typeface="Questrial"/>
              </a:rPr>
              <a:t>Hoạt động 2: Ứng phó khi bị xâm hại tinh thần</a:t>
            </a:r>
            <a:endParaRPr/>
          </a:p>
        </p:txBody>
      </p:sp>
      <p:grpSp>
        <p:nvGrpSpPr>
          <p:cNvPr id="606" name="Google Shape;606;p48"/>
          <p:cNvGrpSpPr/>
          <p:nvPr/>
        </p:nvGrpSpPr>
        <p:grpSpPr>
          <a:xfrm>
            <a:off x="708075" y="1078917"/>
            <a:ext cx="10745688" cy="2179834"/>
            <a:chOff x="730658" y="1650380"/>
            <a:chExt cx="5070269" cy="3762449"/>
          </a:xfrm>
        </p:grpSpPr>
        <p:sp>
          <p:nvSpPr>
            <p:cNvPr id="607" name="Google Shape;607;p48"/>
            <p:cNvSpPr/>
            <p:nvPr/>
          </p:nvSpPr>
          <p:spPr>
            <a:xfrm>
              <a:off x="730658" y="1757341"/>
              <a:ext cx="5070269" cy="3655488"/>
            </a:xfrm>
            <a:custGeom>
              <a:avLst/>
              <a:gdLst/>
              <a:ahLst/>
              <a:cxnLst/>
              <a:rect l="l" t="t" r="r" b="b"/>
              <a:pathLst>
                <a:path w="5070269" h="3655488" fill="none" extrusionOk="0">
                  <a:moveTo>
                    <a:pt x="0" y="455809"/>
                  </a:moveTo>
                  <a:cubicBezTo>
                    <a:pt x="172838" y="446653"/>
                    <a:pt x="334168" y="448649"/>
                    <a:pt x="532378" y="407949"/>
                  </a:cubicBezTo>
                  <a:cubicBezTo>
                    <a:pt x="730588" y="367249"/>
                    <a:pt x="877188" y="392137"/>
                    <a:pt x="1014054" y="364647"/>
                  </a:cubicBezTo>
                  <a:cubicBezTo>
                    <a:pt x="1150920" y="337157"/>
                    <a:pt x="1276861" y="318544"/>
                    <a:pt x="1495729" y="321345"/>
                  </a:cubicBezTo>
                  <a:cubicBezTo>
                    <a:pt x="1714597" y="324146"/>
                    <a:pt x="1869934" y="319057"/>
                    <a:pt x="2129513" y="264369"/>
                  </a:cubicBezTo>
                  <a:cubicBezTo>
                    <a:pt x="2389092" y="209681"/>
                    <a:pt x="2474556" y="214654"/>
                    <a:pt x="2661891" y="216509"/>
                  </a:cubicBezTo>
                  <a:cubicBezTo>
                    <a:pt x="2849226" y="218364"/>
                    <a:pt x="3093978" y="167543"/>
                    <a:pt x="3346378" y="154975"/>
                  </a:cubicBezTo>
                  <a:cubicBezTo>
                    <a:pt x="3598778" y="142407"/>
                    <a:pt x="3616039" y="125868"/>
                    <a:pt x="3878756" y="107115"/>
                  </a:cubicBezTo>
                  <a:cubicBezTo>
                    <a:pt x="4141473" y="88362"/>
                    <a:pt x="4570433" y="33620"/>
                    <a:pt x="5070269" y="0"/>
                  </a:cubicBezTo>
                  <a:cubicBezTo>
                    <a:pt x="4899175" y="1367479"/>
                    <a:pt x="5024572" y="2523023"/>
                    <a:pt x="5049987" y="3655488"/>
                  </a:cubicBezTo>
                  <a:cubicBezTo>
                    <a:pt x="4837677" y="3666306"/>
                    <a:pt x="4517087" y="3675758"/>
                    <a:pt x="4368239" y="3655488"/>
                  </a:cubicBezTo>
                  <a:cubicBezTo>
                    <a:pt x="4219391" y="3635218"/>
                    <a:pt x="4053473" y="3642041"/>
                    <a:pt x="3888490" y="3655488"/>
                  </a:cubicBezTo>
                  <a:cubicBezTo>
                    <a:pt x="3723507" y="3668935"/>
                    <a:pt x="3507917" y="3668679"/>
                    <a:pt x="3358241" y="3655488"/>
                  </a:cubicBezTo>
                  <a:cubicBezTo>
                    <a:pt x="3208565" y="3642297"/>
                    <a:pt x="2814906" y="3650558"/>
                    <a:pt x="2676493" y="3655488"/>
                  </a:cubicBezTo>
                  <a:cubicBezTo>
                    <a:pt x="2538080" y="3660418"/>
                    <a:pt x="2254237" y="3675951"/>
                    <a:pt x="2146244" y="3655488"/>
                  </a:cubicBezTo>
                  <a:cubicBezTo>
                    <a:pt x="2038251" y="3635025"/>
                    <a:pt x="1799157" y="3677842"/>
                    <a:pt x="1666496" y="3655488"/>
                  </a:cubicBezTo>
                  <a:cubicBezTo>
                    <a:pt x="1533835" y="3633134"/>
                    <a:pt x="1312553" y="3655939"/>
                    <a:pt x="1136247" y="3655488"/>
                  </a:cubicBezTo>
                  <a:cubicBezTo>
                    <a:pt x="959941" y="3655037"/>
                    <a:pt x="806332" y="3670885"/>
                    <a:pt x="555499" y="3655488"/>
                  </a:cubicBezTo>
                  <a:cubicBezTo>
                    <a:pt x="304666" y="3640091"/>
                    <a:pt x="277297" y="3683056"/>
                    <a:pt x="0" y="3655488"/>
                  </a:cubicBezTo>
                  <a:cubicBezTo>
                    <a:pt x="-18585" y="3524510"/>
                    <a:pt x="842" y="3226330"/>
                    <a:pt x="0" y="3079546"/>
                  </a:cubicBezTo>
                  <a:cubicBezTo>
                    <a:pt x="-842" y="2932762"/>
                    <a:pt x="-9427" y="2628308"/>
                    <a:pt x="0" y="2503604"/>
                  </a:cubicBezTo>
                  <a:cubicBezTo>
                    <a:pt x="9427" y="2378900"/>
                    <a:pt x="-36" y="2111525"/>
                    <a:pt x="0" y="1863668"/>
                  </a:cubicBezTo>
                  <a:cubicBezTo>
                    <a:pt x="36" y="1615811"/>
                    <a:pt x="16706" y="1385355"/>
                    <a:pt x="0" y="1223732"/>
                  </a:cubicBezTo>
                  <a:cubicBezTo>
                    <a:pt x="-16706" y="1062109"/>
                    <a:pt x="8834" y="744194"/>
                    <a:pt x="0" y="455809"/>
                  </a:cubicBezTo>
                  <a:close/>
                </a:path>
                <a:path w="5070269" h="3655488" extrusionOk="0">
                  <a:moveTo>
                    <a:pt x="0" y="455809"/>
                  </a:moveTo>
                  <a:cubicBezTo>
                    <a:pt x="182476" y="418441"/>
                    <a:pt x="377898" y="445940"/>
                    <a:pt x="583081" y="403391"/>
                  </a:cubicBezTo>
                  <a:cubicBezTo>
                    <a:pt x="788264" y="360842"/>
                    <a:pt x="937870" y="354848"/>
                    <a:pt x="1064756" y="360089"/>
                  </a:cubicBezTo>
                  <a:cubicBezTo>
                    <a:pt x="1191642" y="365330"/>
                    <a:pt x="1505438" y="327100"/>
                    <a:pt x="1799945" y="293997"/>
                  </a:cubicBezTo>
                  <a:cubicBezTo>
                    <a:pt x="2094452" y="260894"/>
                    <a:pt x="2169169" y="266499"/>
                    <a:pt x="2383026" y="241579"/>
                  </a:cubicBezTo>
                  <a:cubicBezTo>
                    <a:pt x="2596883" y="216659"/>
                    <a:pt x="2758545" y="201569"/>
                    <a:pt x="2966107" y="189161"/>
                  </a:cubicBezTo>
                  <a:cubicBezTo>
                    <a:pt x="3173669" y="176753"/>
                    <a:pt x="3537865" y="137756"/>
                    <a:pt x="3701296" y="123068"/>
                  </a:cubicBezTo>
                  <a:cubicBezTo>
                    <a:pt x="3864727" y="108380"/>
                    <a:pt x="4055362" y="106830"/>
                    <a:pt x="4233675" y="75208"/>
                  </a:cubicBezTo>
                  <a:cubicBezTo>
                    <a:pt x="4411988" y="43586"/>
                    <a:pt x="4882600" y="42637"/>
                    <a:pt x="5070269" y="0"/>
                  </a:cubicBezTo>
                  <a:cubicBezTo>
                    <a:pt x="4913116" y="1410197"/>
                    <a:pt x="5163353" y="2514303"/>
                    <a:pt x="5049987" y="3655488"/>
                  </a:cubicBezTo>
                  <a:cubicBezTo>
                    <a:pt x="4923662" y="3672122"/>
                    <a:pt x="4796426" y="3672524"/>
                    <a:pt x="4570238" y="3655488"/>
                  </a:cubicBezTo>
                  <a:cubicBezTo>
                    <a:pt x="4344050" y="3638452"/>
                    <a:pt x="4160071" y="3677580"/>
                    <a:pt x="3989490" y="3655488"/>
                  </a:cubicBezTo>
                  <a:cubicBezTo>
                    <a:pt x="3818909" y="3633396"/>
                    <a:pt x="3589707" y="3632261"/>
                    <a:pt x="3408741" y="3655488"/>
                  </a:cubicBezTo>
                  <a:cubicBezTo>
                    <a:pt x="3227775" y="3678715"/>
                    <a:pt x="2946480" y="3624003"/>
                    <a:pt x="2726993" y="3655488"/>
                  </a:cubicBezTo>
                  <a:cubicBezTo>
                    <a:pt x="2507506" y="3686973"/>
                    <a:pt x="2318179" y="3643959"/>
                    <a:pt x="2146244" y="3655488"/>
                  </a:cubicBezTo>
                  <a:cubicBezTo>
                    <a:pt x="1974309" y="3667017"/>
                    <a:pt x="1699890" y="3691640"/>
                    <a:pt x="1413996" y="3655488"/>
                  </a:cubicBezTo>
                  <a:cubicBezTo>
                    <a:pt x="1128102" y="3619336"/>
                    <a:pt x="872002" y="3647146"/>
                    <a:pt x="681748" y="3655488"/>
                  </a:cubicBezTo>
                  <a:cubicBezTo>
                    <a:pt x="491494" y="3663830"/>
                    <a:pt x="137079" y="3642265"/>
                    <a:pt x="0" y="3655488"/>
                  </a:cubicBezTo>
                  <a:cubicBezTo>
                    <a:pt x="-10417" y="3488351"/>
                    <a:pt x="-23986" y="3196408"/>
                    <a:pt x="0" y="3047549"/>
                  </a:cubicBezTo>
                  <a:cubicBezTo>
                    <a:pt x="23986" y="2898690"/>
                    <a:pt x="-26796" y="2734410"/>
                    <a:pt x="0" y="2503604"/>
                  </a:cubicBezTo>
                  <a:cubicBezTo>
                    <a:pt x="26796" y="2272798"/>
                    <a:pt x="25541" y="2056592"/>
                    <a:pt x="0" y="1927661"/>
                  </a:cubicBezTo>
                  <a:cubicBezTo>
                    <a:pt x="-25541" y="1798730"/>
                    <a:pt x="-9448" y="1465656"/>
                    <a:pt x="0" y="1255729"/>
                  </a:cubicBezTo>
                  <a:cubicBezTo>
                    <a:pt x="9448" y="1045802"/>
                    <a:pt x="37465" y="717781"/>
                    <a:pt x="0" y="455809"/>
                  </a:cubicBezTo>
                  <a:close/>
                </a:path>
              </a:pathLst>
            </a:custGeom>
            <a:solidFill>
              <a:srgbClr val="FFDDDA"/>
            </a:solidFill>
            <a:ln w="31750" cap="flat" cmpd="sng">
              <a:solidFill>
                <a:schemeClr val="accent2"/>
              </a:solidFill>
              <a:prstDash val="lgDash"/>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800" b="1" i="0" u="none" strike="noStrike" cap="none">
                  <a:solidFill>
                    <a:srgbClr val="000000"/>
                  </a:solidFill>
                  <a:latin typeface="Questrial"/>
                  <a:ea typeface="Questrial"/>
                  <a:cs typeface="Questrial"/>
                  <a:sym typeface="Questrial"/>
                </a:rPr>
                <a:t>Thanh thường bị nhiều bạn trong lớp trêu chọc, giễu cợt vì nói ngọng</a:t>
              </a:r>
              <a:r>
                <a:rPr lang="en-US" sz="2800" b="0" i="1" u="none" strike="noStrike" cap="none">
                  <a:solidFill>
                    <a:srgbClr val="000000"/>
                  </a:solidFill>
                  <a:latin typeface="Questrial"/>
                  <a:ea typeface="Questrial"/>
                  <a:cs typeface="Questrial"/>
                  <a:sym typeface="Questrial"/>
                </a:rPr>
                <a:t>.</a:t>
              </a:r>
              <a:endParaRPr/>
            </a:p>
            <a:p>
              <a:pPr marL="0" marR="0" lvl="0" indent="0" algn="just" rtl="0">
                <a:lnSpc>
                  <a:spcPct val="100000"/>
                </a:lnSpc>
                <a:spcBef>
                  <a:spcPts val="0"/>
                </a:spcBef>
                <a:spcAft>
                  <a:spcPts val="0"/>
                </a:spcAft>
                <a:buNone/>
              </a:pPr>
              <a:r>
                <a:rPr lang="en-US" sz="2800" b="0" i="1" u="none" strike="noStrike" cap="none">
                  <a:solidFill>
                    <a:srgbClr val="000000"/>
                  </a:solidFill>
                  <a:latin typeface="Questrial"/>
                  <a:ea typeface="Questrial"/>
                  <a:cs typeface="Questrial"/>
                  <a:sym typeface="Questrial"/>
                </a:rPr>
                <a:t>Nếu là Thanh, em sẽ làm gì?</a:t>
              </a:r>
              <a:endParaRPr/>
            </a:p>
          </p:txBody>
        </p:sp>
        <p:sp>
          <p:nvSpPr>
            <p:cNvPr id="608" name="Google Shape;608;p48"/>
            <p:cNvSpPr/>
            <p:nvPr/>
          </p:nvSpPr>
          <p:spPr>
            <a:xfrm>
              <a:off x="1401867" y="1650380"/>
              <a:ext cx="2297886" cy="661391"/>
            </a:xfrm>
            <a:custGeom>
              <a:avLst/>
              <a:gdLst/>
              <a:ahLst/>
              <a:cxnLst/>
              <a:rect l="l" t="t" r="r" b="b"/>
              <a:pathLst>
                <a:path w="2297886" h="661391" fill="none" extrusionOk="0">
                  <a:moveTo>
                    <a:pt x="0" y="330696"/>
                  </a:moveTo>
                  <a:cubicBezTo>
                    <a:pt x="-556" y="142753"/>
                    <a:pt x="144301" y="5221"/>
                    <a:pt x="330696" y="0"/>
                  </a:cubicBezTo>
                  <a:cubicBezTo>
                    <a:pt x="981616" y="-92592"/>
                    <a:pt x="1357673" y="-126528"/>
                    <a:pt x="1967191" y="0"/>
                  </a:cubicBezTo>
                  <a:cubicBezTo>
                    <a:pt x="2142217" y="-1231"/>
                    <a:pt x="2307687" y="156073"/>
                    <a:pt x="2297887" y="330696"/>
                  </a:cubicBezTo>
                  <a:lnTo>
                    <a:pt x="2297886" y="330696"/>
                  </a:lnTo>
                  <a:cubicBezTo>
                    <a:pt x="2304465" y="523127"/>
                    <a:pt x="2152574" y="689828"/>
                    <a:pt x="1967190" y="661392"/>
                  </a:cubicBezTo>
                  <a:cubicBezTo>
                    <a:pt x="1282031" y="698719"/>
                    <a:pt x="834453" y="572928"/>
                    <a:pt x="330696" y="661391"/>
                  </a:cubicBezTo>
                  <a:cubicBezTo>
                    <a:pt x="152292" y="657684"/>
                    <a:pt x="4733" y="491070"/>
                    <a:pt x="0" y="330695"/>
                  </a:cubicBezTo>
                  <a:lnTo>
                    <a:pt x="0" y="330696"/>
                  </a:lnTo>
                  <a:close/>
                </a:path>
                <a:path w="2297886" h="661391" extrusionOk="0">
                  <a:moveTo>
                    <a:pt x="0" y="330696"/>
                  </a:moveTo>
                  <a:cubicBezTo>
                    <a:pt x="-23655" y="133467"/>
                    <a:pt x="132964" y="5665"/>
                    <a:pt x="330696" y="0"/>
                  </a:cubicBezTo>
                  <a:cubicBezTo>
                    <a:pt x="531527" y="-77133"/>
                    <a:pt x="1677976" y="-6407"/>
                    <a:pt x="1967191" y="0"/>
                  </a:cubicBezTo>
                  <a:cubicBezTo>
                    <a:pt x="2145250" y="4472"/>
                    <a:pt x="2296780" y="154177"/>
                    <a:pt x="2297887" y="330696"/>
                  </a:cubicBezTo>
                  <a:lnTo>
                    <a:pt x="2297886" y="330696"/>
                  </a:lnTo>
                  <a:cubicBezTo>
                    <a:pt x="2275309" y="500981"/>
                    <a:pt x="2180413" y="676006"/>
                    <a:pt x="1967190" y="661392"/>
                  </a:cubicBezTo>
                  <a:cubicBezTo>
                    <a:pt x="1401680" y="573729"/>
                    <a:pt x="613975" y="679412"/>
                    <a:pt x="330696" y="661391"/>
                  </a:cubicBezTo>
                  <a:cubicBezTo>
                    <a:pt x="139845" y="660133"/>
                    <a:pt x="-19428" y="531624"/>
                    <a:pt x="0" y="330695"/>
                  </a:cubicBezTo>
                  <a:lnTo>
                    <a:pt x="0" y="330696"/>
                  </a:lnTo>
                  <a:close/>
                </a:path>
              </a:pathLst>
            </a:cu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1" i="0" u="none" strike="noStrike" cap="none">
                  <a:solidFill>
                    <a:srgbClr val="000000"/>
                  </a:solidFill>
                  <a:latin typeface="Questrial"/>
                  <a:ea typeface="Questrial"/>
                  <a:cs typeface="Questrial"/>
                  <a:sym typeface="Questrial"/>
                </a:rPr>
                <a:t>Tình huống 1</a:t>
              </a:r>
              <a:endParaRPr/>
            </a:p>
          </p:txBody>
        </p:sp>
      </p:grpSp>
      <p:grpSp>
        <p:nvGrpSpPr>
          <p:cNvPr id="609" name="Google Shape;609;p48"/>
          <p:cNvGrpSpPr/>
          <p:nvPr/>
        </p:nvGrpSpPr>
        <p:grpSpPr>
          <a:xfrm>
            <a:off x="708075" y="3599249"/>
            <a:ext cx="10745688" cy="2783965"/>
            <a:chOff x="730658" y="1650380"/>
            <a:chExt cx="5070269" cy="3762449"/>
          </a:xfrm>
        </p:grpSpPr>
        <p:sp>
          <p:nvSpPr>
            <p:cNvPr id="610" name="Google Shape;610;p48"/>
            <p:cNvSpPr/>
            <p:nvPr/>
          </p:nvSpPr>
          <p:spPr>
            <a:xfrm>
              <a:off x="730658" y="1757341"/>
              <a:ext cx="5070269" cy="3655488"/>
            </a:xfrm>
            <a:custGeom>
              <a:avLst/>
              <a:gdLst/>
              <a:ahLst/>
              <a:cxnLst/>
              <a:rect l="l" t="t" r="r" b="b"/>
              <a:pathLst>
                <a:path w="5070269" h="3655488" fill="none" extrusionOk="0">
                  <a:moveTo>
                    <a:pt x="0" y="455809"/>
                  </a:moveTo>
                  <a:cubicBezTo>
                    <a:pt x="172838" y="446653"/>
                    <a:pt x="334168" y="448649"/>
                    <a:pt x="532378" y="407949"/>
                  </a:cubicBezTo>
                  <a:cubicBezTo>
                    <a:pt x="730588" y="367249"/>
                    <a:pt x="877188" y="392137"/>
                    <a:pt x="1014054" y="364647"/>
                  </a:cubicBezTo>
                  <a:cubicBezTo>
                    <a:pt x="1150920" y="337157"/>
                    <a:pt x="1276861" y="318544"/>
                    <a:pt x="1495729" y="321345"/>
                  </a:cubicBezTo>
                  <a:cubicBezTo>
                    <a:pt x="1714597" y="324146"/>
                    <a:pt x="1869934" y="319057"/>
                    <a:pt x="2129513" y="264369"/>
                  </a:cubicBezTo>
                  <a:cubicBezTo>
                    <a:pt x="2389092" y="209681"/>
                    <a:pt x="2474556" y="214654"/>
                    <a:pt x="2661891" y="216509"/>
                  </a:cubicBezTo>
                  <a:cubicBezTo>
                    <a:pt x="2849226" y="218364"/>
                    <a:pt x="3093978" y="167543"/>
                    <a:pt x="3346378" y="154975"/>
                  </a:cubicBezTo>
                  <a:cubicBezTo>
                    <a:pt x="3598778" y="142407"/>
                    <a:pt x="3616039" y="125868"/>
                    <a:pt x="3878756" y="107115"/>
                  </a:cubicBezTo>
                  <a:cubicBezTo>
                    <a:pt x="4141473" y="88362"/>
                    <a:pt x="4570433" y="33620"/>
                    <a:pt x="5070269" y="0"/>
                  </a:cubicBezTo>
                  <a:cubicBezTo>
                    <a:pt x="4899175" y="1367479"/>
                    <a:pt x="5024572" y="2523023"/>
                    <a:pt x="5049987" y="3655488"/>
                  </a:cubicBezTo>
                  <a:cubicBezTo>
                    <a:pt x="4837677" y="3666306"/>
                    <a:pt x="4517087" y="3675758"/>
                    <a:pt x="4368239" y="3655488"/>
                  </a:cubicBezTo>
                  <a:cubicBezTo>
                    <a:pt x="4219391" y="3635218"/>
                    <a:pt x="4053473" y="3642041"/>
                    <a:pt x="3888490" y="3655488"/>
                  </a:cubicBezTo>
                  <a:cubicBezTo>
                    <a:pt x="3723507" y="3668935"/>
                    <a:pt x="3507917" y="3668679"/>
                    <a:pt x="3358241" y="3655488"/>
                  </a:cubicBezTo>
                  <a:cubicBezTo>
                    <a:pt x="3208565" y="3642297"/>
                    <a:pt x="2814906" y="3650558"/>
                    <a:pt x="2676493" y="3655488"/>
                  </a:cubicBezTo>
                  <a:cubicBezTo>
                    <a:pt x="2538080" y="3660418"/>
                    <a:pt x="2254237" y="3675951"/>
                    <a:pt x="2146244" y="3655488"/>
                  </a:cubicBezTo>
                  <a:cubicBezTo>
                    <a:pt x="2038251" y="3635025"/>
                    <a:pt x="1799157" y="3677842"/>
                    <a:pt x="1666496" y="3655488"/>
                  </a:cubicBezTo>
                  <a:cubicBezTo>
                    <a:pt x="1533835" y="3633134"/>
                    <a:pt x="1312553" y="3655939"/>
                    <a:pt x="1136247" y="3655488"/>
                  </a:cubicBezTo>
                  <a:cubicBezTo>
                    <a:pt x="959941" y="3655037"/>
                    <a:pt x="806332" y="3670885"/>
                    <a:pt x="555499" y="3655488"/>
                  </a:cubicBezTo>
                  <a:cubicBezTo>
                    <a:pt x="304666" y="3640091"/>
                    <a:pt x="277297" y="3683056"/>
                    <a:pt x="0" y="3655488"/>
                  </a:cubicBezTo>
                  <a:cubicBezTo>
                    <a:pt x="-18585" y="3524510"/>
                    <a:pt x="842" y="3226330"/>
                    <a:pt x="0" y="3079546"/>
                  </a:cubicBezTo>
                  <a:cubicBezTo>
                    <a:pt x="-842" y="2932762"/>
                    <a:pt x="-9427" y="2628308"/>
                    <a:pt x="0" y="2503604"/>
                  </a:cubicBezTo>
                  <a:cubicBezTo>
                    <a:pt x="9427" y="2378900"/>
                    <a:pt x="-36" y="2111525"/>
                    <a:pt x="0" y="1863668"/>
                  </a:cubicBezTo>
                  <a:cubicBezTo>
                    <a:pt x="36" y="1615811"/>
                    <a:pt x="16706" y="1385355"/>
                    <a:pt x="0" y="1223732"/>
                  </a:cubicBezTo>
                  <a:cubicBezTo>
                    <a:pt x="-16706" y="1062109"/>
                    <a:pt x="8834" y="744194"/>
                    <a:pt x="0" y="455809"/>
                  </a:cubicBezTo>
                  <a:close/>
                </a:path>
                <a:path w="5070269" h="3655488" extrusionOk="0">
                  <a:moveTo>
                    <a:pt x="0" y="455809"/>
                  </a:moveTo>
                  <a:cubicBezTo>
                    <a:pt x="182476" y="418441"/>
                    <a:pt x="377898" y="445940"/>
                    <a:pt x="583081" y="403391"/>
                  </a:cubicBezTo>
                  <a:cubicBezTo>
                    <a:pt x="788264" y="360842"/>
                    <a:pt x="937870" y="354848"/>
                    <a:pt x="1064756" y="360089"/>
                  </a:cubicBezTo>
                  <a:cubicBezTo>
                    <a:pt x="1191642" y="365330"/>
                    <a:pt x="1505438" y="327100"/>
                    <a:pt x="1799945" y="293997"/>
                  </a:cubicBezTo>
                  <a:cubicBezTo>
                    <a:pt x="2094452" y="260894"/>
                    <a:pt x="2169169" y="266499"/>
                    <a:pt x="2383026" y="241579"/>
                  </a:cubicBezTo>
                  <a:cubicBezTo>
                    <a:pt x="2596883" y="216659"/>
                    <a:pt x="2758545" y="201569"/>
                    <a:pt x="2966107" y="189161"/>
                  </a:cubicBezTo>
                  <a:cubicBezTo>
                    <a:pt x="3173669" y="176753"/>
                    <a:pt x="3537865" y="137756"/>
                    <a:pt x="3701296" y="123068"/>
                  </a:cubicBezTo>
                  <a:cubicBezTo>
                    <a:pt x="3864727" y="108380"/>
                    <a:pt x="4055362" y="106830"/>
                    <a:pt x="4233675" y="75208"/>
                  </a:cubicBezTo>
                  <a:cubicBezTo>
                    <a:pt x="4411988" y="43586"/>
                    <a:pt x="4882600" y="42637"/>
                    <a:pt x="5070269" y="0"/>
                  </a:cubicBezTo>
                  <a:cubicBezTo>
                    <a:pt x="4913116" y="1410197"/>
                    <a:pt x="5163353" y="2514303"/>
                    <a:pt x="5049987" y="3655488"/>
                  </a:cubicBezTo>
                  <a:cubicBezTo>
                    <a:pt x="4923662" y="3672122"/>
                    <a:pt x="4796426" y="3672524"/>
                    <a:pt x="4570238" y="3655488"/>
                  </a:cubicBezTo>
                  <a:cubicBezTo>
                    <a:pt x="4344050" y="3638452"/>
                    <a:pt x="4160071" y="3677580"/>
                    <a:pt x="3989490" y="3655488"/>
                  </a:cubicBezTo>
                  <a:cubicBezTo>
                    <a:pt x="3818909" y="3633396"/>
                    <a:pt x="3589707" y="3632261"/>
                    <a:pt x="3408741" y="3655488"/>
                  </a:cubicBezTo>
                  <a:cubicBezTo>
                    <a:pt x="3227775" y="3678715"/>
                    <a:pt x="2946480" y="3624003"/>
                    <a:pt x="2726993" y="3655488"/>
                  </a:cubicBezTo>
                  <a:cubicBezTo>
                    <a:pt x="2507506" y="3686973"/>
                    <a:pt x="2318179" y="3643959"/>
                    <a:pt x="2146244" y="3655488"/>
                  </a:cubicBezTo>
                  <a:cubicBezTo>
                    <a:pt x="1974309" y="3667017"/>
                    <a:pt x="1699890" y="3691640"/>
                    <a:pt x="1413996" y="3655488"/>
                  </a:cubicBezTo>
                  <a:cubicBezTo>
                    <a:pt x="1128102" y="3619336"/>
                    <a:pt x="872002" y="3647146"/>
                    <a:pt x="681748" y="3655488"/>
                  </a:cubicBezTo>
                  <a:cubicBezTo>
                    <a:pt x="491494" y="3663830"/>
                    <a:pt x="137079" y="3642265"/>
                    <a:pt x="0" y="3655488"/>
                  </a:cubicBezTo>
                  <a:cubicBezTo>
                    <a:pt x="-10417" y="3488351"/>
                    <a:pt x="-23986" y="3196408"/>
                    <a:pt x="0" y="3047549"/>
                  </a:cubicBezTo>
                  <a:cubicBezTo>
                    <a:pt x="23986" y="2898690"/>
                    <a:pt x="-26796" y="2734410"/>
                    <a:pt x="0" y="2503604"/>
                  </a:cubicBezTo>
                  <a:cubicBezTo>
                    <a:pt x="26796" y="2272798"/>
                    <a:pt x="25541" y="2056592"/>
                    <a:pt x="0" y="1927661"/>
                  </a:cubicBezTo>
                  <a:cubicBezTo>
                    <a:pt x="-25541" y="1798730"/>
                    <a:pt x="-9448" y="1465656"/>
                    <a:pt x="0" y="1255729"/>
                  </a:cubicBezTo>
                  <a:cubicBezTo>
                    <a:pt x="9448" y="1045802"/>
                    <a:pt x="37465" y="717781"/>
                    <a:pt x="0" y="455809"/>
                  </a:cubicBezTo>
                  <a:close/>
                </a:path>
              </a:pathLst>
            </a:custGeom>
            <a:solidFill>
              <a:srgbClr val="FFDDDA"/>
            </a:solidFill>
            <a:ln w="31750" cap="flat" cmpd="sng">
              <a:solidFill>
                <a:schemeClr val="accent2"/>
              </a:solidFill>
              <a:prstDash val="lgDash"/>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800" b="1" i="0" u="none" strike="noStrike" cap="none">
                  <a:solidFill>
                    <a:srgbClr val="000000"/>
                  </a:solidFill>
                  <a:latin typeface="Questrial"/>
                  <a:ea typeface="Questrial"/>
                  <a:cs typeface="Questrial"/>
                  <a:sym typeface="Questrial"/>
                </a:rPr>
                <a:t>Quy thấy một bạn trong nhóm thường ngồi một mình và có vẻ buồn rầu, sợ hãi. Khi nói chuyện, Quy mới biết ở nhà, bạn thường xuyên bị người than trách móc, mắng nhiếc.</a:t>
              </a:r>
              <a:endParaRPr sz="2800" b="0" i="1" u="none" strike="noStrike" cap="none">
                <a:solidFill>
                  <a:srgbClr val="000000"/>
                </a:solidFill>
                <a:latin typeface="Questrial"/>
                <a:ea typeface="Questrial"/>
                <a:cs typeface="Questrial"/>
                <a:sym typeface="Questrial"/>
              </a:endParaRPr>
            </a:p>
            <a:p>
              <a:pPr marL="0" marR="0" lvl="0" indent="0" algn="just" rtl="0">
                <a:lnSpc>
                  <a:spcPct val="100000"/>
                </a:lnSpc>
                <a:spcBef>
                  <a:spcPts val="0"/>
                </a:spcBef>
                <a:spcAft>
                  <a:spcPts val="0"/>
                </a:spcAft>
                <a:buNone/>
              </a:pPr>
              <a:r>
                <a:rPr lang="en-US" sz="2800" b="0" i="1" u="none" strike="noStrike" cap="none">
                  <a:solidFill>
                    <a:srgbClr val="000000"/>
                  </a:solidFill>
                  <a:latin typeface="Questrial"/>
                  <a:ea typeface="Questrial"/>
                  <a:cs typeface="Questrial"/>
                  <a:sym typeface="Questrial"/>
                </a:rPr>
                <a:t>Nếu là Quy, em sẽ làm gì để giúp bạn?</a:t>
              </a:r>
              <a:endParaRPr/>
            </a:p>
          </p:txBody>
        </p:sp>
        <p:sp>
          <p:nvSpPr>
            <p:cNvPr id="611" name="Google Shape;611;p48"/>
            <p:cNvSpPr/>
            <p:nvPr/>
          </p:nvSpPr>
          <p:spPr>
            <a:xfrm>
              <a:off x="1401867" y="1650380"/>
              <a:ext cx="2297886" cy="661391"/>
            </a:xfrm>
            <a:custGeom>
              <a:avLst/>
              <a:gdLst/>
              <a:ahLst/>
              <a:cxnLst/>
              <a:rect l="l" t="t" r="r" b="b"/>
              <a:pathLst>
                <a:path w="2297886" h="661391" fill="none" extrusionOk="0">
                  <a:moveTo>
                    <a:pt x="0" y="330696"/>
                  </a:moveTo>
                  <a:cubicBezTo>
                    <a:pt x="-556" y="142753"/>
                    <a:pt x="144301" y="5221"/>
                    <a:pt x="330696" y="0"/>
                  </a:cubicBezTo>
                  <a:cubicBezTo>
                    <a:pt x="981616" y="-92592"/>
                    <a:pt x="1357673" y="-126528"/>
                    <a:pt x="1967191" y="0"/>
                  </a:cubicBezTo>
                  <a:cubicBezTo>
                    <a:pt x="2142217" y="-1231"/>
                    <a:pt x="2307687" y="156073"/>
                    <a:pt x="2297887" y="330696"/>
                  </a:cubicBezTo>
                  <a:lnTo>
                    <a:pt x="2297886" y="330696"/>
                  </a:lnTo>
                  <a:cubicBezTo>
                    <a:pt x="2304465" y="523127"/>
                    <a:pt x="2152574" y="689828"/>
                    <a:pt x="1967190" y="661392"/>
                  </a:cubicBezTo>
                  <a:cubicBezTo>
                    <a:pt x="1282031" y="698719"/>
                    <a:pt x="834453" y="572928"/>
                    <a:pt x="330696" y="661391"/>
                  </a:cubicBezTo>
                  <a:cubicBezTo>
                    <a:pt x="152292" y="657684"/>
                    <a:pt x="4733" y="491070"/>
                    <a:pt x="0" y="330695"/>
                  </a:cubicBezTo>
                  <a:lnTo>
                    <a:pt x="0" y="330696"/>
                  </a:lnTo>
                  <a:close/>
                </a:path>
                <a:path w="2297886" h="661391" extrusionOk="0">
                  <a:moveTo>
                    <a:pt x="0" y="330696"/>
                  </a:moveTo>
                  <a:cubicBezTo>
                    <a:pt x="-23655" y="133467"/>
                    <a:pt x="132964" y="5665"/>
                    <a:pt x="330696" y="0"/>
                  </a:cubicBezTo>
                  <a:cubicBezTo>
                    <a:pt x="531527" y="-77133"/>
                    <a:pt x="1677976" y="-6407"/>
                    <a:pt x="1967191" y="0"/>
                  </a:cubicBezTo>
                  <a:cubicBezTo>
                    <a:pt x="2145250" y="4472"/>
                    <a:pt x="2296780" y="154177"/>
                    <a:pt x="2297887" y="330696"/>
                  </a:cubicBezTo>
                  <a:lnTo>
                    <a:pt x="2297886" y="330696"/>
                  </a:lnTo>
                  <a:cubicBezTo>
                    <a:pt x="2275309" y="500981"/>
                    <a:pt x="2180413" y="676006"/>
                    <a:pt x="1967190" y="661392"/>
                  </a:cubicBezTo>
                  <a:cubicBezTo>
                    <a:pt x="1401680" y="573729"/>
                    <a:pt x="613975" y="679412"/>
                    <a:pt x="330696" y="661391"/>
                  </a:cubicBezTo>
                  <a:cubicBezTo>
                    <a:pt x="139845" y="660133"/>
                    <a:pt x="-19428" y="531624"/>
                    <a:pt x="0" y="330695"/>
                  </a:cubicBezTo>
                  <a:lnTo>
                    <a:pt x="0" y="330696"/>
                  </a:lnTo>
                  <a:close/>
                </a:path>
              </a:pathLst>
            </a:custGeom>
            <a:solidFill>
              <a:schemeClr val="accent2"/>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1" i="0" u="none" strike="noStrike" cap="none">
                  <a:solidFill>
                    <a:srgbClr val="000000"/>
                  </a:solidFill>
                  <a:latin typeface="Questrial"/>
                  <a:ea typeface="Questrial"/>
                  <a:cs typeface="Questrial"/>
                  <a:sym typeface="Questrial"/>
                </a:rPr>
                <a:t>Tình huống 2</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6"/>
                                        </p:tgtEl>
                                        <p:attrNameLst>
                                          <p:attrName>style.visibility</p:attrName>
                                        </p:attrNameLst>
                                      </p:cBhvr>
                                      <p:to>
                                        <p:strVal val="visible"/>
                                      </p:to>
                                    </p:set>
                                    <p:anim calcmode="lin" valueType="num">
                                      <p:cBhvr additive="base">
                                        <p:cTn id="7" dur="500"/>
                                        <p:tgtEl>
                                          <p:spTgt spid="60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09"/>
                                        </p:tgtEl>
                                        <p:attrNameLst>
                                          <p:attrName>style.visibility</p:attrName>
                                        </p:attrNameLst>
                                      </p:cBhvr>
                                      <p:to>
                                        <p:strVal val="visible"/>
                                      </p:to>
                                    </p:set>
                                    <p:anim calcmode="lin" valueType="num">
                                      <p:cBhvr additive="base">
                                        <p:cTn id="12" dur="500"/>
                                        <p:tgtEl>
                                          <p:spTgt spid="6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49"/>
          <p:cNvSpPr txBox="1"/>
          <p:nvPr/>
        </p:nvSpPr>
        <p:spPr>
          <a:xfrm>
            <a:off x="1075863" y="0"/>
            <a:ext cx="10588916" cy="1078917"/>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25A0A6"/>
              </a:buClr>
              <a:buSzPts val="3400"/>
              <a:buFont typeface="Patrick Hand"/>
              <a:buNone/>
            </a:pPr>
            <a:r>
              <a:rPr lang="en-US" sz="2800" b="1" i="0" u="none" strike="noStrike" cap="none">
                <a:solidFill>
                  <a:srgbClr val="000000"/>
                </a:solidFill>
                <a:latin typeface="Questrial"/>
                <a:ea typeface="Questrial"/>
                <a:cs typeface="Questrial"/>
                <a:sym typeface="Questrial"/>
              </a:rPr>
              <a:t>Hoạt động 2: Ứng phó khi bị xâm hại tinh thần</a:t>
            </a:r>
            <a:endParaRPr/>
          </a:p>
        </p:txBody>
      </p:sp>
      <p:grpSp>
        <p:nvGrpSpPr>
          <p:cNvPr id="617" name="Google Shape;617;p49"/>
          <p:cNvGrpSpPr/>
          <p:nvPr/>
        </p:nvGrpSpPr>
        <p:grpSpPr>
          <a:xfrm>
            <a:off x="1206631" y="1248600"/>
            <a:ext cx="5561814" cy="2729512"/>
            <a:chOff x="730658" y="1650380"/>
            <a:chExt cx="5070269" cy="3762449"/>
          </a:xfrm>
        </p:grpSpPr>
        <p:sp>
          <p:nvSpPr>
            <p:cNvPr id="618" name="Google Shape;618;p49"/>
            <p:cNvSpPr/>
            <p:nvPr/>
          </p:nvSpPr>
          <p:spPr>
            <a:xfrm>
              <a:off x="730658" y="1757341"/>
              <a:ext cx="5070269" cy="3655488"/>
            </a:xfrm>
            <a:custGeom>
              <a:avLst/>
              <a:gdLst/>
              <a:ahLst/>
              <a:cxnLst/>
              <a:rect l="l" t="t" r="r" b="b"/>
              <a:pathLst>
                <a:path w="5070269" h="3655488" fill="none" extrusionOk="0">
                  <a:moveTo>
                    <a:pt x="0" y="455809"/>
                  </a:moveTo>
                  <a:cubicBezTo>
                    <a:pt x="172838" y="446653"/>
                    <a:pt x="334168" y="448649"/>
                    <a:pt x="532378" y="407949"/>
                  </a:cubicBezTo>
                  <a:cubicBezTo>
                    <a:pt x="730588" y="367249"/>
                    <a:pt x="877188" y="392137"/>
                    <a:pt x="1014054" y="364647"/>
                  </a:cubicBezTo>
                  <a:cubicBezTo>
                    <a:pt x="1150920" y="337157"/>
                    <a:pt x="1276861" y="318544"/>
                    <a:pt x="1495729" y="321345"/>
                  </a:cubicBezTo>
                  <a:cubicBezTo>
                    <a:pt x="1714597" y="324146"/>
                    <a:pt x="1869934" y="319057"/>
                    <a:pt x="2129513" y="264369"/>
                  </a:cubicBezTo>
                  <a:cubicBezTo>
                    <a:pt x="2389092" y="209681"/>
                    <a:pt x="2474556" y="214654"/>
                    <a:pt x="2661891" y="216509"/>
                  </a:cubicBezTo>
                  <a:cubicBezTo>
                    <a:pt x="2849226" y="218364"/>
                    <a:pt x="3093978" y="167543"/>
                    <a:pt x="3346378" y="154975"/>
                  </a:cubicBezTo>
                  <a:cubicBezTo>
                    <a:pt x="3598778" y="142407"/>
                    <a:pt x="3616039" y="125868"/>
                    <a:pt x="3878756" y="107115"/>
                  </a:cubicBezTo>
                  <a:cubicBezTo>
                    <a:pt x="4141473" y="88362"/>
                    <a:pt x="4570433" y="33620"/>
                    <a:pt x="5070269" y="0"/>
                  </a:cubicBezTo>
                  <a:cubicBezTo>
                    <a:pt x="4899175" y="1367479"/>
                    <a:pt x="5024572" y="2523023"/>
                    <a:pt x="5049987" y="3655488"/>
                  </a:cubicBezTo>
                  <a:cubicBezTo>
                    <a:pt x="4837677" y="3666306"/>
                    <a:pt x="4517087" y="3675758"/>
                    <a:pt x="4368239" y="3655488"/>
                  </a:cubicBezTo>
                  <a:cubicBezTo>
                    <a:pt x="4219391" y="3635218"/>
                    <a:pt x="4053473" y="3642041"/>
                    <a:pt x="3888490" y="3655488"/>
                  </a:cubicBezTo>
                  <a:cubicBezTo>
                    <a:pt x="3723507" y="3668935"/>
                    <a:pt x="3507917" y="3668679"/>
                    <a:pt x="3358241" y="3655488"/>
                  </a:cubicBezTo>
                  <a:cubicBezTo>
                    <a:pt x="3208565" y="3642297"/>
                    <a:pt x="2814906" y="3650558"/>
                    <a:pt x="2676493" y="3655488"/>
                  </a:cubicBezTo>
                  <a:cubicBezTo>
                    <a:pt x="2538080" y="3660418"/>
                    <a:pt x="2254237" y="3675951"/>
                    <a:pt x="2146244" y="3655488"/>
                  </a:cubicBezTo>
                  <a:cubicBezTo>
                    <a:pt x="2038251" y="3635025"/>
                    <a:pt x="1799157" y="3677842"/>
                    <a:pt x="1666496" y="3655488"/>
                  </a:cubicBezTo>
                  <a:cubicBezTo>
                    <a:pt x="1533835" y="3633134"/>
                    <a:pt x="1312553" y="3655939"/>
                    <a:pt x="1136247" y="3655488"/>
                  </a:cubicBezTo>
                  <a:cubicBezTo>
                    <a:pt x="959941" y="3655037"/>
                    <a:pt x="806332" y="3670885"/>
                    <a:pt x="555499" y="3655488"/>
                  </a:cubicBezTo>
                  <a:cubicBezTo>
                    <a:pt x="304666" y="3640091"/>
                    <a:pt x="277297" y="3683056"/>
                    <a:pt x="0" y="3655488"/>
                  </a:cubicBezTo>
                  <a:cubicBezTo>
                    <a:pt x="-18585" y="3524510"/>
                    <a:pt x="842" y="3226330"/>
                    <a:pt x="0" y="3079546"/>
                  </a:cubicBezTo>
                  <a:cubicBezTo>
                    <a:pt x="-842" y="2932762"/>
                    <a:pt x="-9427" y="2628308"/>
                    <a:pt x="0" y="2503604"/>
                  </a:cubicBezTo>
                  <a:cubicBezTo>
                    <a:pt x="9427" y="2378900"/>
                    <a:pt x="-36" y="2111525"/>
                    <a:pt x="0" y="1863668"/>
                  </a:cubicBezTo>
                  <a:cubicBezTo>
                    <a:pt x="36" y="1615811"/>
                    <a:pt x="16706" y="1385355"/>
                    <a:pt x="0" y="1223732"/>
                  </a:cubicBezTo>
                  <a:cubicBezTo>
                    <a:pt x="-16706" y="1062109"/>
                    <a:pt x="8834" y="744194"/>
                    <a:pt x="0" y="455809"/>
                  </a:cubicBezTo>
                  <a:close/>
                </a:path>
                <a:path w="5070269" h="3655488" extrusionOk="0">
                  <a:moveTo>
                    <a:pt x="0" y="455809"/>
                  </a:moveTo>
                  <a:cubicBezTo>
                    <a:pt x="182476" y="418441"/>
                    <a:pt x="377898" y="445940"/>
                    <a:pt x="583081" y="403391"/>
                  </a:cubicBezTo>
                  <a:cubicBezTo>
                    <a:pt x="788264" y="360842"/>
                    <a:pt x="937870" y="354848"/>
                    <a:pt x="1064756" y="360089"/>
                  </a:cubicBezTo>
                  <a:cubicBezTo>
                    <a:pt x="1191642" y="365330"/>
                    <a:pt x="1505438" y="327100"/>
                    <a:pt x="1799945" y="293997"/>
                  </a:cubicBezTo>
                  <a:cubicBezTo>
                    <a:pt x="2094452" y="260894"/>
                    <a:pt x="2169169" y="266499"/>
                    <a:pt x="2383026" y="241579"/>
                  </a:cubicBezTo>
                  <a:cubicBezTo>
                    <a:pt x="2596883" y="216659"/>
                    <a:pt x="2758545" y="201569"/>
                    <a:pt x="2966107" y="189161"/>
                  </a:cubicBezTo>
                  <a:cubicBezTo>
                    <a:pt x="3173669" y="176753"/>
                    <a:pt x="3537865" y="137756"/>
                    <a:pt x="3701296" y="123068"/>
                  </a:cubicBezTo>
                  <a:cubicBezTo>
                    <a:pt x="3864727" y="108380"/>
                    <a:pt x="4055362" y="106830"/>
                    <a:pt x="4233675" y="75208"/>
                  </a:cubicBezTo>
                  <a:cubicBezTo>
                    <a:pt x="4411988" y="43586"/>
                    <a:pt x="4882600" y="42637"/>
                    <a:pt x="5070269" y="0"/>
                  </a:cubicBezTo>
                  <a:cubicBezTo>
                    <a:pt x="4913116" y="1410197"/>
                    <a:pt x="5163353" y="2514303"/>
                    <a:pt x="5049987" y="3655488"/>
                  </a:cubicBezTo>
                  <a:cubicBezTo>
                    <a:pt x="4923662" y="3672122"/>
                    <a:pt x="4796426" y="3672524"/>
                    <a:pt x="4570238" y="3655488"/>
                  </a:cubicBezTo>
                  <a:cubicBezTo>
                    <a:pt x="4344050" y="3638452"/>
                    <a:pt x="4160071" y="3677580"/>
                    <a:pt x="3989490" y="3655488"/>
                  </a:cubicBezTo>
                  <a:cubicBezTo>
                    <a:pt x="3818909" y="3633396"/>
                    <a:pt x="3589707" y="3632261"/>
                    <a:pt x="3408741" y="3655488"/>
                  </a:cubicBezTo>
                  <a:cubicBezTo>
                    <a:pt x="3227775" y="3678715"/>
                    <a:pt x="2946480" y="3624003"/>
                    <a:pt x="2726993" y="3655488"/>
                  </a:cubicBezTo>
                  <a:cubicBezTo>
                    <a:pt x="2507506" y="3686973"/>
                    <a:pt x="2318179" y="3643959"/>
                    <a:pt x="2146244" y="3655488"/>
                  </a:cubicBezTo>
                  <a:cubicBezTo>
                    <a:pt x="1974309" y="3667017"/>
                    <a:pt x="1699890" y="3691640"/>
                    <a:pt x="1413996" y="3655488"/>
                  </a:cubicBezTo>
                  <a:cubicBezTo>
                    <a:pt x="1128102" y="3619336"/>
                    <a:pt x="872002" y="3647146"/>
                    <a:pt x="681748" y="3655488"/>
                  </a:cubicBezTo>
                  <a:cubicBezTo>
                    <a:pt x="491494" y="3663830"/>
                    <a:pt x="137079" y="3642265"/>
                    <a:pt x="0" y="3655488"/>
                  </a:cubicBezTo>
                  <a:cubicBezTo>
                    <a:pt x="-10417" y="3488351"/>
                    <a:pt x="-23986" y="3196408"/>
                    <a:pt x="0" y="3047549"/>
                  </a:cubicBezTo>
                  <a:cubicBezTo>
                    <a:pt x="23986" y="2898690"/>
                    <a:pt x="-26796" y="2734410"/>
                    <a:pt x="0" y="2503604"/>
                  </a:cubicBezTo>
                  <a:cubicBezTo>
                    <a:pt x="26796" y="2272798"/>
                    <a:pt x="25541" y="2056592"/>
                    <a:pt x="0" y="1927661"/>
                  </a:cubicBezTo>
                  <a:cubicBezTo>
                    <a:pt x="-25541" y="1798730"/>
                    <a:pt x="-9448" y="1465656"/>
                    <a:pt x="0" y="1255729"/>
                  </a:cubicBezTo>
                  <a:cubicBezTo>
                    <a:pt x="9448" y="1045802"/>
                    <a:pt x="37465" y="717781"/>
                    <a:pt x="0" y="455809"/>
                  </a:cubicBezTo>
                  <a:close/>
                </a:path>
              </a:pathLst>
            </a:custGeom>
            <a:solidFill>
              <a:srgbClr val="FFDDDA"/>
            </a:solidFill>
            <a:ln w="31750" cap="flat" cmpd="sng">
              <a:solidFill>
                <a:schemeClr val="accent2"/>
              </a:solidFill>
              <a:prstDash val="lgDash"/>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endParaRPr sz="2800" b="1" i="0" u="none" strike="noStrike" cap="none">
                <a:solidFill>
                  <a:srgbClr val="000000"/>
                </a:solidFill>
                <a:latin typeface="Questrial"/>
                <a:ea typeface="Questrial"/>
                <a:cs typeface="Questrial"/>
                <a:sym typeface="Questrial"/>
              </a:endParaRPr>
            </a:p>
            <a:p>
              <a:pPr marL="0" marR="0" lvl="0" indent="0" algn="just" rtl="0">
                <a:lnSpc>
                  <a:spcPct val="100000"/>
                </a:lnSpc>
                <a:spcBef>
                  <a:spcPts val="0"/>
                </a:spcBef>
                <a:spcAft>
                  <a:spcPts val="0"/>
                </a:spcAft>
                <a:buNone/>
              </a:pPr>
              <a:r>
                <a:rPr lang="en-US" sz="2800" b="1" i="0" u="none" strike="noStrike" cap="none">
                  <a:solidFill>
                    <a:srgbClr val="000000"/>
                  </a:solidFill>
                  <a:latin typeface="Questrial"/>
                  <a:ea typeface="Questrial"/>
                  <a:cs typeface="Questrial"/>
                  <a:sym typeface="Questrial"/>
                </a:rPr>
                <a:t>Thanh thường bị nhiều bạn trong lớp trêu chọc, giễu cợt vì nói ngọng</a:t>
              </a:r>
              <a:r>
                <a:rPr lang="en-US" sz="2800" b="0" i="1" u="none" strike="noStrike" cap="none">
                  <a:solidFill>
                    <a:srgbClr val="000000"/>
                  </a:solidFill>
                  <a:latin typeface="Questrial"/>
                  <a:ea typeface="Questrial"/>
                  <a:cs typeface="Questrial"/>
                  <a:sym typeface="Questrial"/>
                </a:rPr>
                <a:t>.</a:t>
              </a:r>
              <a:endParaRPr/>
            </a:p>
            <a:p>
              <a:pPr marL="0" marR="0" lvl="0" indent="0" algn="just" rtl="0">
                <a:lnSpc>
                  <a:spcPct val="100000"/>
                </a:lnSpc>
                <a:spcBef>
                  <a:spcPts val="0"/>
                </a:spcBef>
                <a:spcAft>
                  <a:spcPts val="0"/>
                </a:spcAft>
                <a:buNone/>
              </a:pPr>
              <a:r>
                <a:rPr lang="en-US" sz="2800" b="0" i="1" u="none" strike="noStrike" cap="none">
                  <a:solidFill>
                    <a:srgbClr val="000000"/>
                  </a:solidFill>
                  <a:latin typeface="Questrial"/>
                  <a:ea typeface="Questrial"/>
                  <a:cs typeface="Questrial"/>
                  <a:sym typeface="Questrial"/>
                </a:rPr>
                <a:t>Nếu là Thanh, em sẽ làm gì?</a:t>
              </a:r>
              <a:endParaRPr/>
            </a:p>
          </p:txBody>
        </p:sp>
        <p:sp>
          <p:nvSpPr>
            <p:cNvPr id="619" name="Google Shape;619;p49"/>
            <p:cNvSpPr/>
            <p:nvPr/>
          </p:nvSpPr>
          <p:spPr>
            <a:xfrm>
              <a:off x="1401867" y="1650380"/>
              <a:ext cx="2297886" cy="661391"/>
            </a:xfrm>
            <a:custGeom>
              <a:avLst/>
              <a:gdLst/>
              <a:ahLst/>
              <a:cxnLst/>
              <a:rect l="l" t="t" r="r" b="b"/>
              <a:pathLst>
                <a:path w="2297886" h="661391" fill="none" extrusionOk="0">
                  <a:moveTo>
                    <a:pt x="0" y="330696"/>
                  </a:moveTo>
                  <a:cubicBezTo>
                    <a:pt x="-556" y="142753"/>
                    <a:pt x="144301" y="5221"/>
                    <a:pt x="330696" y="0"/>
                  </a:cubicBezTo>
                  <a:cubicBezTo>
                    <a:pt x="981616" y="-92592"/>
                    <a:pt x="1357673" y="-126528"/>
                    <a:pt x="1967191" y="0"/>
                  </a:cubicBezTo>
                  <a:cubicBezTo>
                    <a:pt x="2142217" y="-1231"/>
                    <a:pt x="2307687" y="156073"/>
                    <a:pt x="2297887" y="330696"/>
                  </a:cubicBezTo>
                  <a:lnTo>
                    <a:pt x="2297886" y="330696"/>
                  </a:lnTo>
                  <a:cubicBezTo>
                    <a:pt x="2304465" y="523127"/>
                    <a:pt x="2152574" y="689828"/>
                    <a:pt x="1967190" y="661392"/>
                  </a:cubicBezTo>
                  <a:cubicBezTo>
                    <a:pt x="1282031" y="698719"/>
                    <a:pt x="834453" y="572928"/>
                    <a:pt x="330696" y="661391"/>
                  </a:cubicBezTo>
                  <a:cubicBezTo>
                    <a:pt x="152292" y="657684"/>
                    <a:pt x="4733" y="491070"/>
                    <a:pt x="0" y="330695"/>
                  </a:cubicBezTo>
                  <a:lnTo>
                    <a:pt x="0" y="330696"/>
                  </a:lnTo>
                  <a:close/>
                </a:path>
                <a:path w="2297886" h="661391" extrusionOk="0">
                  <a:moveTo>
                    <a:pt x="0" y="330696"/>
                  </a:moveTo>
                  <a:cubicBezTo>
                    <a:pt x="-23655" y="133467"/>
                    <a:pt x="132964" y="5665"/>
                    <a:pt x="330696" y="0"/>
                  </a:cubicBezTo>
                  <a:cubicBezTo>
                    <a:pt x="531527" y="-77133"/>
                    <a:pt x="1677976" y="-6407"/>
                    <a:pt x="1967191" y="0"/>
                  </a:cubicBezTo>
                  <a:cubicBezTo>
                    <a:pt x="2145250" y="4472"/>
                    <a:pt x="2296780" y="154177"/>
                    <a:pt x="2297887" y="330696"/>
                  </a:cubicBezTo>
                  <a:lnTo>
                    <a:pt x="2297886" y="330696"/>
                  </a:lnTo>
                  <a:cubicBezTo>
                    <a:pt x="2275309" y="500981"/>
                    <a:pt x="2180413" y="676006"/>
                    <a:pt x="1967190" y="661392"/>
                  </a:cubicBezTo>
                  <a:cubicBezTo>
                    <a:pt x="1401680" y="573729"/>
                    <a:pt x="613975" y="679412"/>
                    <a:pt x="330696" y="661391"/>
                  </a:cubicBezTo>
                  <a:cubicBezTo>
                    <a:pt x="139845" y="660133"/>
                    <a:pt x="-19428" y="531624"/>
                    <a:pt x="0" y="330695"/>
                  </a:cubicBezTo>
                  <a:lnTo>
                    <a:pt x="0" y="330696"/>
                  </a:lnTo>
                  <a:close/>
                </a:path>
              </a:pathLst>
            </a:cu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1" i="0" u="none" strike="noStrike" cap="none">
                  <a:solidFill>
                    <a:srgbClr val="000000"/>
                  </a:solidFill>
                  <a:latin typeface="Questrial"/>
                  <a:ea typeface="Questrial"/>
                  <a:cs typeface="Questrial"/>
                  <a:sym typeface="Questrial"/>
                </a:rPr>
                <a:t>Tình huống 1</a:t>
              </a:r>
              <a:endParaRPr/>
            </a:p>
          </p:txBody>
        </p:sp>
      </p:grpSp>
      <p:pic>
        <p:nvPicPr>
          <p:cNvPr id="620" name="Google Shape;620;p49" descr="Hình ảnh Trêu Chọc PNG, Vector, PSD, và biểu tượng để tải về miễn phí |  pngtree"/>
          <p:cNvPicPr preferRelativeResize="0"/>
          <p:nvPr/>
        </p:nvPicPr>
        <p:blipFill rotWithShape="1">
          <a:blip r:embed="rId3">
            <a:alphaModFix/>
          </a:blip>
          <a:srcRect/>
          <a:stretch/>
        </p:blipFill>
        <p:spPr>
          <a:xfrm>
            <a:off x="6495748" y="2510891"/>
            <a:ext cx="4543425"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7"/>
                                        </p:tgtEl>
                                        <p:attrNameLst>
                                          <p:attrName>style.visibility</p:attrName>
                                        </p:attrNameLst>
                                      </p:cBhvr>
                                      <p:to>
                                        <p:strVal val="visible"/>
                                      </p:to>
                                    </p:set>
                                    <p:anim calcmode="lin" valueType="num">
                                      <p:cBhvr additive="base">
                                        <p:cTn id="7" dur="500"/>
                                        <p:tgtEl>
                                          <p:spTgt spid="61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20"/>
                                        </p:tgtEl>
                                        <p:attrNameLst>
                                          <p:attrName>style.visibility</p:attrName>
                                        </p:attrNameLst>
                                      </p:cBhvr>
                                      <p:to>
                                        <p:strVal val="visible"/>
                                      </p:to>
                                    </p:set>
                                    <p:animEffect transition="in" filter="fade">
                                      <p:cBhvr>
                                        <p:cTn id="11" dur="500"/>
                                        <p:tgtEl>
                                          <p:spTgt spid="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24"/>
        <p:cNvGrpSpPr/>
        <p:nvPr/>
      </p:nvGrpSpPr>
      <p:grpSpPr>
        <a:xfrm>
          <a:off x="0" y="0"/>
          <a:ext cx="0" cy="0"/>
          <a:chOff x="0" y="0"/>
          <a:chExt cx="0" cy="0"/>
        </a:xfrm>
      </p:grpSpPr>
      <p:sp>
        <p:nvSpPr>
          <p:cNvPr id="625" name="Google Shape;625;p50"/>
          <p:cNvSpPr/>
          <p:nvPr/>
        </p:nvSpPr>
        <p:spPr>
          <a:xfrm>
            <a:off x="10255789" y="3582418"/>
            <a:ext cx="95363" cy="95363"/>
          </a:xfrm>
          <a:prstGeom prst="ellipse">
            <a:avLst/>
          </a:prstGeom>
          <a:solidFill>
            <a:srgbClr val="667E9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26" name="Google Shape;626;p50"/>
          <p:cNvSpPr/>
          <p:nvPr/>
        </p:nvSpPr>
        <p:spPr>
          <a:xfrm>
            <a:off x="1615926" y="2682518"/>
            <a:ext cx="2232463" cy="202298"/>
          </a:xfrm>
          <a:prstGeom prst="rect">
            <a:avLst/>
          </a:prstGeom>
          <a:solidFill>
            <a:schemeClr val="accen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27" name="Google Shape;627;p50"/>
          <p:cNvSpPr/>
          <p:nvPr/>
        </p:nvSpPr>
        <p:spPr>
          <a:xfrm>
            <a:off x="3848435" y="2682518"/>
            <a:ext cx="2232463" cy="202298"/>
          </a:xfrm>
          <a:prstGeom prst="rect">
            <a:avLst/>
          </a:prstGeom>
          <a:solidFill>
            <a:schemeClr val="accen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28" name="Google Shape;628;p50"/>
          <p:cNvSpPr/>
          <p:nvPr/>
        </p:nvSpPr>
        <p:spPr>
          <a:xfrm>
            <a:off x="6080944" y="2682518"/>
            <a:ext cx="2232463" cy="202298"/>
          </a:xfrm>
          <a:prstGeom prst="rect">
            <a:avLst/>
          </a:prstGeom>
          <a:solidFill>
            <a:schemeClr val="accent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29" name="Google Shape;629;p50"/>
          <p:cNvSpPr/>
          <p:nvPr/>
        </p:nvSpPr>
        <p:spPr>
          <a:xfrm>
            <a:off x="8313453" y="2682518"/>
            <a:ext cx="2232463" cy="202298"/>
          </a:xfrm>
          <a:prstGeom prst="rect">
            <a:avLst/>
          </a:prstGeom>
          <a:solidFill>
            <a:schemeClr val="accent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30" name="Google Shape;630;p50"/>
          <p:cNvSpPr txBox="1"/>
          <p:nvPr/>
        </p:nvSpPr>
        <p:spPr>
          <a:xfrm flipH="1">
            <a:off x="1558704" y="2918855"/>
            <a:ext cx="2232463" cy="1117628"/>
          </a:xfrm>
          <a:prstGeom prst="rect">
            <a:avLst/>
          </a:prstGeom>
          <a:noFill/>
          <a:ln>
            <a:noFill/>
          </a:ln>
        </p:spPr>
        <p:txBody>
          <a:bodyPr spcFirstLastPara="1" wrap="square" lIns="121575" tIns="121575" rIns="121575" bIns="121575" anchor="t" anchorCtr="0">
            <a:noAutofit/>
          </a:bodyPr>
          <a:lstStyle/>
          <a:p>
            <a:pPr marL="0" marR="0" lvl="0" indent="0" algn="ctr" rtl="0">
              <a:lnSpc>
                <a:spcPct val="100000"/>
              </a:lnSpc>
              <a:spcBef>
                <a:spcPts val="0"/>
              </a:spcBef>
              <a:spcAft>
                <a:spcPts val="0"/>
              </a:spcAft>
              <a:buNone/>
            </a:pPr>
            <a:r>
              <a:rPr lang="en-US" sz="2400" b="0" i="0" u="none" strike="noStrike" cap="none">
                <a:solidFill>
                  <a:srgbClr val="171717"/>
                </a:solidFill>
                <a:latin typeface="Questrial"/>
                <a:ea typeface="Questrial"/>
                <a:cs typeface="Questrial"/>
                <a:sym typeface="Questrial"/>
              </a:rPr>
              <a:t>Lên tiếng bảo vệ, bênh vực</a:t>
            </a:r>
            <a:endParaRPr sz="2400" b="0" i="0" u="none" strike="noStrike" cap="none">
              <a:solidFill>
                <a:srgbClr val="171717"/>
              </a:solidFill>
              <a:latin typeface="Questrial"/>
              <a:ea typeface="Questrial"/>
              <a:cs typeface="Questrial"/>
              <a:sym typeface="Questrial"/>
            </a:endParaRPr>
          </a:p>
        </p:txBody>
      </p:sp>
      <p:sp>
        <p:nvSpPr>
          <p:cNvPr id="631" name="Google Shape;631;p50"/>
          <p:cNvSpPr txBox="1"/>
          <p:nvPr/>
        </p:nvSpPr>
        <p:spPr>
          <a:xfrm flipH="1">
            <a:off x="3577680" y="2843855"/>
            <a:ext cx="2851789" cy="1117628"/>
          </a:xfrm>
          <a:prstGeom prst="rect">
            <a:avLst/>
          </a:prstGeom>
          <a:noFill/>
          <a:ln>
            <a:noFill/>
          </a:ln>
        </p:spPr>
        <p:txBody>
          <a:bodyPr spcFirstLastPara="1" wrap="square" lIns="121575" tIns="121575" rIns="121575" bIns="121575" anchor="t" anchorCtr="0">
            <a:noAutofit/>
          </a:bodyPr>
          <a:lstStyle/>
          <a:p>
            <a:pPr marL="0" marR="0" lvl="0" indent="0" algn="ctr" rtl="0">
              <a:lnSpc>
                <a:spcPct val="100000"/>
              </a:lnSpc>
              <a:spcBef>
                <a:spcPts val="0"/>
              </a:spcBef>
              <a:spcAft>
                <a:spcPts val="0"/>
              </a:spcAft>
              <a:buNone/>
            </a:pPr>
            <a:r>
              <a:rPr lang="en-US" sz="2400" b="0" i="0" u="none" strike="noStrike" cap="none">
                <a:solidFill>
                  <a:srgbClr val="171717"/>
                </a:solidFill>
                <a:latin typeface="Questrial"/>
                <a:ea typeface="Questrial"/>
                <a:cs typeface="Questrial"/>
                <a:sym typeface="Questrial"/>
              </a:rPr>
              <a:t>Giải thích và thuyết phúc để các bạn khác tôn trọng, đồng cảm, đặt mình vào vị trí của Thanh để hiểu cảm xúc của bạn ấy.</a:t>
            </a:r>
            <a:endParaRPr sz="2400" b="0" i="0" u="none" strike="noStrike" cap="none">
              <a:solidFill>
                <a:srgbClr val="171717"/>
              </a:solidFill>
              <a:latin typeface="Questrial"/>
              <a:ea typeface="Questrial"/>
              <a:cs typeface="Questrial"/>
              <a:sym typeface="Questrial"/>
            </a:endParaRPr>
          </a:p>
        </p:txBody>
      </p:sp>
      <p:sp>
        <p:nvSpPr>
          <p:cNvPr id="632" name="Google Shape;632;p50"/>
          <p:cNvSpPr txBox="1"/>
          <p:nvPr/>
        </p:nvSpPr>
        <p:spPr>
          <a:xfrm flipH="1">
            <a:off x="6242182" y="2937808"/>
            <a:ext cx="2232463" cy="1117628"/>
          </a:xfrm>
          <a:prstGeom prst="rect">
            <a:avLst/>
          </a:prstGeom>
          <a:noFill/>
          <a:ln>
            <a:noFill/>
          </a:ln>
        </p:spPr>
        <p:txBody>
          <a:bodyPr spcFirstLastPara="1" wrap="square" lIns="121575" tIns="121575" rIns="121575" bIns="121575" anchor="t" anchorCtr="0">
            <a:noAutofit/>
          </a:bodyPr>
          <a:lstStyle/>
          <a:p>
            <a:pPr marL="0" marR="0" lvl="0" indent="0" algn="ctr" rtl="0">
              <a:lnSpc>
                <a:spcPct val="100000"/>
              </a:lnSpc>
              <a:spcBef>
                <a:spcPts val="0"/>
              </a:spcBef>
              <a:spcAft>
                <a:spcPts val="0"/>
              </a:spcAft>
              <a:buNone/>
            </a:pPr>
            <a:r>
              <a:rPr lang="en-US" sz="2400" b="0" i="0" u="none" strike="noStrike" cap="none">
                <a:solidFill>
                  <a:srgbClr val="171717"/>
                </a:solidFill>
                <a:latin typeface="Questrial"/>
                <a:ea typeface="Questrial"/>
                <a:cs typeface="Questrial"/>
                <a:sym typeface="Questrial"/>
              </a:rPr>
              <a:t>Chia sẻ, thuyết phục cho các bạn thấy  nét riêng đáng yêu của Thanh</a:t>
            </a:r>
            <a:endParaRPr sz="2400" b="0" i="0" u="none" strike="noStrike" cap="none">
              <a:solidFill>
                <a:srgbClr val="171717"/>
              </a:solidFill>
              <a:latin typeface="Questrial"/>
              <a:ea typeface="Questrial"/>
              <a:cs typeface="Questrial"/>
              <a:sym typeface="Questrial"/>
            </a:endParaRPr>
          </a:p>
        </p:txBody>
      </p:sp>
      <p:sp>
        <p:nvSpPr>
          <p:cNvPr id="633" name="Google Shape;633;p50"/>
          <p:cNvSpPr txBox="1"/>
          <p:nvPr/>
        </p:nvSpPr>
        <p:spPr>
          <a:xfrm flipH="1">
            <a:off x="8256227" y="2937808"/>
            <a:ext cx="2232463" cy="1079722"/>
          </a:xfrm>
          <a:prstGeom prst="rect">
            <a:avLst/>
          </a:prstGeom>
          <a:noFill/>
          <a:ln>
            <a:noFill/>
          </a:ln>
        </p:spPr>
        <p:txBody>
          <a:bodyPr spcFirstLastPara="1" wrap="square" lIns="121575" tIns="121575" rIns="121575" bIns="121575" anchor="t" anchorCtr="0">
            <a:noAutofit/>
          </a:bodyPr>
          <a:lstStyle/>
          <a:p>
            <a:pPr marL="0" marR="0" lvl="0" indent="0" algn="ctr" rtl="0">
              <a:lnSpc>
                <a:spcPct val="100000"/>
              </a:lnSpc>
              <a:spcBef>
                <a:spcPts val="0"/>
              </a:spcBef>
              <a:spcAft>
                <a:spcPts val="0"/>
              </a:spcAft>
              <a:buNone/>
            </a:pPr>
            <a:r>
              <a:rPr lang="en-US" sz="2400" b="0" i="0" u="none" strike="noStrike" cap="none">
                <a:solidFill>
                  <a:srgbClr val="171717"/>
                </a:solidFill>
                <a:latin typeface="Questrial"/>
                <a:ea typeface="Questrial"/>
                <a:cs typeface="Questrial"/>
                <a:sym typeface="Questrial"/>
              </a:rPr>
              <a:t>Rủ Thanh tham gia thêm nhiều hoạt động của trường và lớp.</a:t>
            </a:r>
            <a:endParaRPr sz="2400" b="0" i="0" u="none" strike="noStrike" cap="none">
              <a:solidFill>
                <a:srgbClr val="171717"/>
              </a:solidFill>
              <a:latin typeface="Questrial"/>
              <a:ea typeface="Questrial"/>
              <a:cs typeface="Questrial"/>
              <a:sym typeface="Questrial"/>
            </a:endParaRPr>
          </a:p>
        </p:txBody>
      </p:sp>
      <p:sp>
        <p:nvSpPr>
          <p:cNvPr id="634" name="Google Shape;634;p50"/>
          <p:cNvSpPr/>
          <p:nvPr/>
        </p:nvSpPr>
        <p:spPr>
          <a:xfrm rot="6565333">
            <a:off x="2258192" y="1783043"/>
            <a:ext cx="995946" cy="995946"/>
          </a:xfrm>
          <a:prstGeom prst="chord">
            <a:avLst>
              <a:gd name="adj1" fmla="val 2700000"/>
              <a:gd name="adj2" fmla="val 16592237"/>
            </a:avLst>
          </a:prstGeom>
          <a:solidFill>
            <a:srgbClr val="25A0A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35" name="Google Shape;635;p50"/>
          <p:cNvSpPr txBox="1">
            <a:spLocks noGrp="1"/>
          </p:cNvSpPr>
          <p:nvPr>
            <p:ph type="title" idx="4294967295"/>
          </p:nvPr>
        </p:nvSpPr>
        <p:spPr>
          <a:xfrm>
            <a:off x="1615926" y="1889072"/>
            <a:ext cx="2232463" cy="511930"/>
          </a:xfrm>
          <a:prstGeom prst="rect">
            <a:avLst/>
          </a:prstGeom>
          <a:noFill/>
          <a:ln>
            <a:noFill/>
          </a:ln>
        </p:spPr>
        <p:txBody>
          <a:bodyPr spcFirstLastPara="1" wrap="square" lIns="121575" tIns="121575" rIns="121575" bIns="121575" anchor="ctr" anchorCtr="0">
            <a:noAutofit/>
          </a:bodyPr>
          <a:lstStyle/>
          <a:p>
            <a:pPr marL="0" lvl="0" indent="0" algn="ctr" rtl="0">
              <a:lnSpc>
                <a:spcPct val="100000"/>
              </a:lnSpc>
              <a:spcBef>
                <a:spcPts val="0"/>
              </a:spcBef>
              <a:spcAft>
                <a:spcPts val="0"/>
              </a:spcAft>
              <a:buClr>
                <a:srgbClr val="25A0A6"/>
              </a:buClr>
              <a:buSzPts val="3400"/>
              <a:buFont typeface="Patrick Hand"/>
              <a:buNone/>
            </a:pPr>
            <a:r>
              <a:rPr lang="en-US">
                <a:solidFill>
                  <a:schemeClr val="lt1"/>
                </a:solidFill>
              </a:rPr>
              <a:t>1</a:t>
            </a:r>
            <a:endParaRPr>
              <a:solidFill>
                <a:schemeClr val="lt1"/>
              </a:solidFill>
            </a:endParaRPr>
          </a:p>
        </p:txBody>
      </p:sp>
      <p:sp>
        <p:nvSpPr>
          <p:cNvPr id="636" name="Google Shape;636;p50"/>
          <p:cNvSpPr/>
          <p:nvPr/>
        </p:nvSpPr>
        <p:spPr>
          <a:xfrm rot="6565333">
            <a:off x="4490688" y="1783026"/>
            <a:ext cx="995946" cy="995946"/>
          </a:xfrm>
          <a:prstGeom prst="chord">
            <a:avLst>
              <a:gd name="adj1" fmla="val 2700000"/>
              <a:gd name="adj2" fmla="val 16592237"/>
            </a:avLst>
          </a:prstGeom>
          <a:solidFill>
            <a:schemeClr val="accen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37" name="Google Shape;637;p50"/>
          <p:cNvSpPr txBox="1">
            <a:spLocks noGrp="1"/>
          </p:cNvSpPr>
          <p:nvPr>
            <p:ph type="title" idx="4294967295"/>
          </p:nvPr>
        </p:nvSpPr>
        <p:spPr>
          <a:xfrm>
            <a:off x="3848423" y="1889056"/>
            <a:ext cx="2232463" cy="511930"/>
          </a:xfrm>
          <a:prstGeom prst="rect">
            <a:avLst/>
          </a:prstGeom>
          <a:noFill/>
          <a:ln>
            <a:noFill/>
          </a:ln>
        </p:spPr>
        <p:txBody>
          <a:bodyPr spcFirstLastPara="1" wrap="square" lIns="121575" tIns="121575" rIns="121575" bIns="121575" anchor="ctr" anchorCtr="0">
            <a:noAutofit/>
          </a:bodyPr>
          <a:lstStyle/>
          <a:p>
            <a:pPr marL="0" lvl="0" indent="0" algn="ctr" rtl="0">
              <a:lnSpc>
                <a:spcPct val="100000"/>
              </a:lnSpc>
              <a:spcBef>
                <a:spcPts val="0"/>
              </a:spcBef>
              <a:spcAft>
                <a:spcPts val="0"/>
              </a:spcAft>
              <a:buClr>
                <a:srgbClr val="25A0A6"/>
              </a:buClr>
              <a:buSzPts val="3400"/>
              <a:buFont typeface="Patrick Hand"/>
              <a:buNone/>
            </a:pPr>
            <a:r>
              <a:rPr lang="en-US">
                <a:solidFill>
                  <a:schemeClr val="lt1"/>
                </a:solidFill>
              </a:rPr>
              <a:t>2</a:t>
            </a:r>
            <a:endParaRPr>
              <a:solidFill>
                <a:schemeClr val="lt1"/>
              </a:solidFill>
            </a:endParaRPr>
          </a:p>
        </p:txBody>
      </p:sp>
      <p:sp>
        <p:nvSpPr>
          <p:cNvPr id="638" name="Google Shape;638;p50"/>
          <p:cNvSpPr/>
          <p:nvPr/>
        </p:nvSpPr>
        <p:spPr>
          <a:xfrm rot="6565333">
            <a:off x="6731746" y="1783043"/>
            <a:ext cx="995946" cy="995946"/>
          </a:xfrm>
          <a:prstGeom prst="chord">
            <a:avLst>
              <a:gd name="adj1" fmla="val 2700000"/>
              <a:gd name="adj2" fmla="val 16592237"/>
            </a:avLst>
          </a:prstGeom>
          <a:solidFill>
            <a:schemeClr val="accent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39" name="Google Shape;639;p50"/>
          <p:cNvSpPr txBox="1">
            <a:spLocks noGrp="1"/>
          </p:cNvSpPr>
          <p:nvPr>
            <p:ph type="title" idx="4294967295"/>
          </p:nvPr>
        </p:nvSpPr>
        <p:spPr>
          <a:xfrm>
            <a:off x="6089482" y="1889072"/>
            <a:ext cx="2232463" cy="511930"/>
          </a:xfrm>
          <a:prstGeom prst="rect">
            <a:avLst/>
          </a:prstGeom>
          <a:noFill/>
          <a:ln>
            <a:noFill/>
          </a:ln>
        </p:spPr>
        <p:txBody>
          <a:bodyPr spcFirstLastPara="1" wrap="square" lIns="121575" tIns="121575" rIns="121575" bIns="121575" anchor="ctr" anchorCtr="0">
            <a:noAutofit/>
          </a:bodyPr>
          <a:lstStyle/>
          <a:p>
            <a:pPr marL="0" lvl="0" indent="0" algn="ctr" rtl="0">
              <a:lnSpc>
                <a:spcPct val="100000"/>
              </a:lnSpc>
              <a:spcBef>
                <a:spcPts val="0"/>
              </a:spcBef>
              <a:spcAft>
                <a:spcPts val="0"/>
              </a:spcAft>
              <a:buClr>
                <a:srgbClr val="25A0A6"/>
              </a:buClr>
              <a:buSzPts val="3400"/>
              <a:buFont typeface="Patrick Hand"/>
              <a:buNone/>
            </a:pPr>
            <a:r>
              <a:rPr lang="en-US">
                <a:solidFill>
                  <a:schemeClr val="lt1"/>
                </a:solidFill>
              </a:rPr>
              <a:t>3</a:t>
            </a:r>
            <a:endParaRPr>
              <a:solidFill>
                <a:schemeClr val="lt1"/>
              </a:solidFill>
            </a:endParaRPr>
          </a:p>
        </p:txBody>
      </p:sp>
      <p:sp>
        <p:nvSpPr>
          <p:cNvPr id="640" name="Google Shape;640;p50"/>
          <p:cNvSpPr/>
          <p:nvPr/>
        </p:nvSpPr>
        <p:spPr>
          <a:xfrm rot="6565333">
            <a:off x="8972821" y="1783026"/>
            <a:ext cx="995946" cy="995946"/>
          </a:xfrm>
          <a:prstGeom prst="chord">
            <a:avLst>
              <a:gd name="adj1" fmla="val 2700000"/>
              <a:gd name="adj2" fmla="val 16592237"/>
            </a:avLst>
          </a:prstGeom>
          <a:solidFill>
            <a:schemeClr val="accent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41" name="Google Shape;641;p50"/>
          <p:cNvSpPr txBox="1">
            <a:spLocks noGrp="1"/>
          </p:cNvSpPr>
          <p:nvPr>
            <p:ph type="title" idx="4294967295"/>
          </p:nvPr>
        </p:nvSpPr>
        <p:spPr>
          <a:xfrm>
            <a:off x="8330557" y="1889056"/>
            <a:ext cx="2232463" cy="511930"/>
          </a:xfrm>
          <a:prstGeom prst="rect">
            <a:avLst/>
          </a:prstGeom>
          <a:noFill/>
          <a:ln>
            <a:noFill/>
          </a:ln>
        </p:spPr>
        <p:txBody>
          <a:bodyPr spcFirstLastPara="1" wrap="square" lIns="121575" tIns="121575" rIns="121575" bIns="121575" anchor="ctr" anchorCtr="0">
            <a:noAutofit/>
          </a:bodyPr>
          <a:lstStyle/>
          <a:p>
            <a:pPr marL="0" lvl="0" indent="0" algn="ctr" rtl="0">
              <a:lnSpc>
                <a:spcPct val="100000"/>
              </a:lnSpc>
              <a:spcBef>
                <a:spcPts val="0"/>
              </a:spcBef>
              <a:spcAft>
                <a:spcPts val="0"/>
              </a:spcAft>
              <a:buClr>
                <a:srgbClr val="25A0A6"/>
              </a:buClr>
              <a:buSzPts val="3400"/>
              <a:buFont typeface="Patrick Hand"/>
              <a:buNone/>
            </a:pPr>
            <a:r>
              <a:rPr lang="en-US">
                <a:solidFill>
                  <a:schemeClr val="lt1"/>
                </a:solidFill>
              </a:rPr>
              <a:t>4</a:t>
            </a:r>
            <a:endParaRPr>
              <a:solidFill>
                <a:schemeClr val="lt1"/>
              </a:solidFill>
            </a:endParaRPr>
          </a:p>
        </p:txBody>
      </p:sp>
      <p:cxnSp>
        <p:nvCxnSpPr>
          <p:cNvPr id="642" name="Google Shape;642;p50"/>
          <p:cNvCxnSpPr/>
          <p:nvPr/>
        </p:nvCxnSpPr>
        <p:spPr>
          <a:xfrm rot="5400000" flipH="1">
            <a:off x="9022332" y="969939"/>
            <a:ext cx="4244700" cy="2307900"/>
          </a:xfrm>
          <a:prstGeom prst="curvedConnector3">
            <a:avLst>
              <a:gd name="adj1" fmla="val 50000"/>
            </a:avLst>
          </a:prstGeom>
          <a:noFill/>
          <a:ln w="38100" cap="flat" cmpd="sng">
            <a:solidFill>
              <a:schemeClr val="accent3"/>
            </a:solidFill>
            <a:prstDash val="dash"/>
            <a:round/>
            <a:headEnd type="none" w="sm" len="sm"/>
            <a:tailEnd type="none" w="sm" len="sm"/>
          </a:ln>
        </p:spPr>
      </p:cxnSp>
      <p:sp>
        <p:nvSpPr>
          <p:cNvPr id="643" name="Google Shape;643;p50"/>
          <p:cNvSpPr/>
          <p:nvPr/>
        </p:nvSpPr>
        <p:spPr>
          <a:xfrm>
            <a:off x="10255798" y="5752505"/>
            <a:ext cx="751718" cy="751718"/>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chemeClr val="accent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44" name="Google Shape;644;p50"/>
          <p:cNvSpPr txBox="1">
            <a:spLocks noGrp="1"/>
          </p:cNvSpPr>
          <p:nvPr>
            <p:ph type="title"/>
          </p:nvPr>
        </p:nvSpPr>
        <p:spPr>
          <a:xfrm>
            <a:off x="3791167" y="571335"/>
            <a:ext cx="4794701" cy="1113926"/>
          </a:xfrm>
          <a:prstGeom prst="rect">
            <a:avLst/>
          </a:prstGeom>
          <a:noFill/>
          <a:ln>
            <a:noFill/>
          </a:ln>
        </p:spPr>
        <p:txBody>
          <a:bodyPr spcFirstLastPara="1" wrap="square" lIns="121575" tIns="121575" rIns="121575" bIns="121575" anchor="ctr" anchorCtr="0">
            <a:noAutofit/>
          </a:bodyPr>
          <a:lstStyle/>
          <a:p>
            <a:pPr marL="0" lvl="0" indent="0" algn="ctr" rtl="0">
              <a:lnSpc>
                <a:spcPct val="100000"/>
              </a:lnSpc>
              <a:spcBef>
                <a:spcPts val="0"/>
              </a:spcBef>
              <a:spcAft>
                <a:spcPts val="0"/>
              </a:spcAft>
              <a:buSzPts val="3400"/>
              <a:buNone/>
            </a:pPr>
            <a:r>
              <a:rPr lang="en-US" sz="5400">
                <a:solidFill>
                  <a:schemeClr val="accent1"/>
                </a:solidFill>
                <a:latin typeface="Questrial"/>
                <a:ea typeface="Questrial"/>
                <a:cs typeface="Questrial"/>
                <a:sym typeface="Questrial"/>
              </a:rPr>
              <a:t>Tình huống 1</a:t>
            </a:r>
            <a:endParaRPr sz="5400">
              <a:solidFill>
                <a:schemeClr val="accent1"/>
              </a:solidFill>
              <a:latin typeface="Questrial"/>
              <a:ea typeface="Questrial"/>
              <a:cs typeface="Questrial"/>
              <a:sym typeface="Quest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0"/>
                                        </p:tgtEl>
                                        <p:attrNameLst>
                                          <p:attrName>style.visibility</p:attrName>
                                        </p:attrNameLst>
                                      </p:cBhvr>
                                      <p:to>
                                        <p:strVal val="visible"/>
                                      </p:to>
                                    </p:set>
                                    <p:animEffect transition="in" filter="fade">
                                      <p:cBhvr>
                                        <p:cTn id="7" dur="500"/>
                                        <p:tgtEl>
                                          <p:spTgt spid="6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31"/>
                                        </p:tgtEl>
                                        <p:attrNameLst>
                                          <p:attrName>style.visibility</p:attrName>
                                        </p:attrNameLst>
                                      </p:cBhvr>
                                      <p:to>
                                        <p:strVal val="visible"/>
                                      </p:to>
                                    </p:set>
                                    <p:animEffect transition="in" filter="fade">
                                      <p:cBhvr>
                                        <p:cTn id="11" dur="500"/>
                                        <p:tgtEl>
                                          <p:spTgt spid="63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32"/>
                                        </p:tgtEl>
                                        <p:attrNameLst>
                                          <p:attrName>style.visibility</p:attrName>
                                        </p:attrNameLst>
                                      </p:cBhvr>
                                      <p:to>
                                        <p:strVal val="visible"/>
                                      </p:to>
                                    </p:set>
                                    <p:animEffect transition="in" filter="fade">
                                      <p:cBhvr>
                                        <p:cTn id="15" dur="500"/>
                                        <p:tgtEl>
                                          <p:spTgt spid="63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33"/>
                                        </p:tgtEl>
                                        <p:attrNameLst>
                                          <p:attrName>style.visibility</p:attrName>
                                        </p:attrNameLst>
                                      </p:cBhvr>
                                      <p:to>
                                        <p:strVal val="visible"/>
                                      </p:to>
                                    </p:set>
                                    <p:animEffect transition="in" filter="fade">
                                      <p:cBhvr>
                                        <p:cTn id="19" dur="500"/>
                                        <p:tgtEl>
                                          <p:spTgt spid="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51"/>
          <p:cNvSpPr txBox="1"/>
          <p:nvPr/>
        </p:nvSpPr>
        <p:spPr>
          <a:xfrm>
            <a:off x="1075863" y="0"/>
            <a:ext cx="10588916" cy="1078917"/>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25A0A6"/>
              </a:buClr>
              <a:buSzPts val="3400"/>
              <a:buFont typeface="Patrick Hand"/>
              <a:buNone/>
            </a:pPr>
            <a:r>
              <a:rPr lang="en-US" sz="2800" b="1" i="0" u="none" strike="noStrike" cap="none">
                <a:solidFill>
                  <a:srgbClr val="000000"/>
                </a:solidFill>
                <a:latin typeface="Questrial"/>
                <a:ea typeface="Questrial"/>
                <a:cs typeface="Questrial"/>
                <a:sym typeface="Questrial"/>
              </a:rPr>
              <a:t>Hoạt động 2: Ứng phó khi bị xâm hại tinh thần</a:t>
            </a:r>
            <a:endParaRPr/>
          </a:p>
        </p:txBody>
      </p:sp>
      <p:grpSp>
        <p:nvGrpSpPr>
          <p:cNvPr id="650" name="Google Shape;650;p51"/>
          <p:cNvGrpSpPr/>
          <p:nvPr/>
        </p:nvGrpSpPr>
        <p:grpSpPr>
          <a:xfrm>
            <a:off x="880744" y="1113390"/>
            <a:ext cx="6307995" cy="4631219"/>
            <a:chOff x="730658" y="1650380"/>
            <a:chExt cx="5070269" cy="3762449"/>
          </a:xfrm>
        </p:grpSpPr>
        <p:sp>
          <p:nvSpPr>
            <p:cNvPr id="651" name="Google Shape;651;p51"/>
            <p:cNvSpPr/>
            <p:nvPr/>
          </p:nvSpPr>
          <p:spPr>
            <a:xfrm>
              <a:off x="730658" y="1757341"/>
              <a:ext cx="5070269" cy="3655488"/>
            </a:xfrm>
            <a:custGeom>
              <a:avLst/>
              <a:gdLst/>
              <a:ahLst/>
              <a:cxnLst/>
              <a:rect l="l" t="t" r="r" b="b"/>
              <a:pathLst>
                <a:path w="5070269" h="3655488" fill="none" extrusionOk="0">
                  <a:moveTo>
                    <a:pt x="0" y="455809"/>
                  </a:moveTo>
                  <a:cubicBezTo>
                    <a:pt x="172838" y="446653"/>
                    <a:pt x="334168" y="448649"/>
                    <a:pt x="532378" y="407949"/>
                  </a:cubicBezTo>
                  <a:cubicBezTo>
                    <a:pt x="730588" y="367249"/>
                    <a:pt x="877188" y="392137"/>
                    <a:pt x="1014054" y="364647"/>
                  </a:cubicBezTo>
                  <a:cubicBezTo>
                    <a:pt x="1150920" y="337157"/>
                    <a:pt x="1276861" y="318544"/>
                    <a:pt x="1495729" y="321345"/>
                  </a:cubicBezTo>
                  <a:cubicBezTo>
                    <a:pt x="1714597" y="324146"/>
                    <a:pt x="1869934" y="319057"/>
                    <a:pt x="2129513" y="264369"/>
                  </a:cubicBezTo>
                  <a:cubicBezTo>
                    <a:pt x="2389092" y="209681"/>
                    <a:pt x="2474556" y="214654"/>
                    <a:pt x="2661891" y="216509"/>
                  </a:cubicBezTo>
                  <a:cubicBezTo>
                    <a:pt x="2849226" y="218364"/>
                    <a:pt x="3093978" y="167543"/>
                    <a:pt x="3346378" y="154975"/>
                  </a:cubicBezTo>
                  <a:cubicBezTo>
                    <a:pt x="3598778" y="142407"/>
                    <a:pt x="3616039" y="125868"/>
                    <a:pt x="3878756" y="107115"/>
                  </a:cubicBezTo>
                  <a:cubicBezTo>
                    <a:pt x="4141473" y="88362"/>
                    <a:pt x="4570433" y="33620"/>
                    <a:pt x="5070269" y="0"/>
                  </a:cubicBezTo>
                  <a:cubicBezTo>
                    <a:pt x="4899175" y="1367479"/>
                    <a:pt x="5024572" y="2523023"/>
                    <a:pt x="5049987" y="3655488"/>
                  </a:cubicBezTo>
                  <a:cubicBezTo>
                    <a:pt x="4837677" y="3666306"/>
                    <a:pt x="4517087" y="3675758"/>
                    <a:pt x="4368239" y="3655488"/>
                  </a:cubicBezTo>
                  <a:cubicBezTo>
                    <a:pt x="4219391" y="3635218"/>
                    <a:pt x="4053473" y="3642041"/>
                    <a:pt x="3888490" y="3655488"/>
                  </a:cubicBezTo>
                  <a:cubicBezTo>
                    <a:pt x="3723507" y="3668935"/>
                    <a:pt x="3507917" y="3668679"/>
                    <a:pt x="3358241" y="3655488"/>
                  </a:cubicBezTo>
                  <a:cubicBezTo>
                    <a:pt x="3208565" y="3642297"/>
                    <a:pt x="2814906" y="3650558"/>
                    <a:pt x="2676493" y="3655488"/>
                  </a:cubicBezTo>
                  <a:cubicBezTo>
                    <a:pt x="2538080" y="3660418"/>
                    <a:pt x="2254237" y="3675951"/>
                    <a:pt x="2146244" y="3655488"/>
                  </a:cubicBezTo>
                  <a:cubicBezTo>
                    <a:pt x="2038251" y="3635025"/>
                    <a:pt x="1799157" y="3677842"/>
                    <a:pt x="1666496" y="3655488"/>
                  </a:cubicBezTo>
                  <a:cubicBezTo>
                    <a:pt x="1533835" y="3633134"/>
                    <a:pt x="1312553" y="3655939"/>
                    <a:pt x="1136247" y="3655488"/>
                  </a:cubicBezTo>
                  <a:cubicBezTo>
                    <a:pt x="959941" y="3655037"/>
                    <a:pt x="806332" y="3670885"/>
                    <a:pt x="555499" y="3655488"/>
                  </a:cubicBezTo>
                  <a:cubicBezTo>
                    <a:pt x="304666" y="3640091"/>
                    <a:pt x="277297" y="3683056"/>
                    <a:pt x="0" y="3655488"/>
                  </a:cubicBezTo>
                  <a:cubicBezTo>
                    <a:pt x="-18585" y="3524510"/>
                    <a:pt x="842" y="3226330"/>
                    <a:pt x="0" y="3079546"/>
                  </a:cubicBezTo>
                  <a:cubicBezTo>
                    <a:pt x="-842" y="2932762"/>
                    <a:pt x="-9427" y="2628308"/>
                    <a:pt x="0" y="2503604"/>
                  </a:cubicBezTo>
                  <a:cubicBezTo>
                    <a:pt x="9427" y="2378900"/>
                    <a:pt x="-36" y="2111525"/>
                    <a:pt x="0" y="1863668"/>
                  </a:cubicBezTo>
                  <a:cubicBezTo>
                    <a:pt x="36" y="1615811"/>
                    <a:pt x="16706" y="1385355"/>
                    <a:pt x="0" y="1223732"/>
                  </a:cubicBezTo>
                  <a:cubicBezTo>
                    <a:pt x="-16706" y="1062109"/>
                    <a:pt x="8834" y="744194"/>
                    <a:pt x="0" y="455809"/>
                  </a:cubicBezTo>
                  <a:close/>
                </a:path>
                <a:path w="5070269" h="3655488" extrusionOk="0">
                  <a:moveTo>
                    <a:pt x="0" y="455809"/>
                  </a:moveTo>
                  <a:cubicBezTo>
                    <a:pt x="182476" y="418441"/>
                    <a:pt x="377898" y="445940"/>
                    <a:pt x="583081" y="403391"/>
                  </a:cubicBezTo>
                  <a:cubicBezTo>
                    <a:pt x="788264" y="360842"/>
                    <a:pt x="937870" y="354848"/>
                    <a:pt x="1064756" y="360089"/>
                  </a:cubicBezTo>
                  <a:cubicBezTo>
                    <a:pt x="1191642" y="365330"/>
                    <a:pt x="1505438" y="327100"/>
                    <a:pt x="1799945" y="293997"/>
                  </a:cubicBezTo>
                  <a:cubicBezTo>
                    <a:pt x="2094452" y="260894"/>
                    <a:pt x="2169169" y="266499"/>
                    <a:pt x="2383026" y="241579"/>
                  </a:cubicBezTo>
                  <a:cubicBezTo>
                    <a:pt x="2596883" y="216659"/>
                    <a:pt x="2758545" y="201569"/>
                    <a:pt x="2966107" y="189161"/>
                  </a:cubicBezTo>
                  <a:cubicBezTo>
                    <a:pt x="3173669" y="176753"/>
                    <a:pt x="3537865" y="137756"/>
                    <a:pt x="3701296" y="123068"/>
                  </a:cubicBezTo>
                  <a:cubicBezTo>
                    <a:pt x="3864727" y="108380"/>
                    <a:pt x="4055362" y="106830"/>
                    <a:pt x="4233675" y="75208"/>
                  </a:cubicBezTo>
                  <a:cubicBezTo>
                    <a:pt x="4411988" y="43586"/>
                    <a:pt x="4882600" y="42637"/>
                    <a:pt x="5070269" y="0"/>
                  </a:cubicBezTo>
                  <a:cubicBezTo>
                    <a:pt x="4913116" y="1410197"/>
                    <a:pt x="5163353" y="2514303"/>
                    <a:pt x="5049987" y="3655488"/>
                  </a:cubicBezTo>
                  <a:cubicBezTo>
                    <a:pt x="4923662" y="3672122"/>
                    <a:pt x="4796426" y="3672524"/>
                    <a:pt x="4570238" y="3655488"/>
                  </a:cubicBezTo>
                  <a:cubicBezTo>
                    <a:pt x="4344050" y="3638452"/>
                    <a:pt x="4160071" y="3677580"/>
                    <a:pt x="3989490" y="3655488"/>
                  </a:cubicBezTo>
                  <a:cubicBezTo>
                    <a:pt x="3818909" y="3633396"/>
                    <a:pt x="3589707" y="3632261"/>
                    <a:pt x="3408741" y="3655488"/>
                  </a:cubicBezTo>
                  <a:cubicBezTo>
                    <a:pt x="3227775" y="3678715"/>
                    <a:pt x="2946480" y="3624003"/>
                    <a:pt x="2726993" y="3655488"/>
                  </a:cubicBezTo>
                  <a:cubicBezTo>
                    <a:pt x="2507506" y="3686973"/>
                    <a:pt x="2318179" y="3643959"/>
                    <a:pt x="2146244" y="3655488"/>
                  </a:cubicBezTo>
                  <a:cubicBezTo>
                    <a:pt x="1974309" y="3667017"/>
                    <a:pt x="1699890" y="3691640"/>
                    <a:pt x="1413996" y="3655488"/>
                  </a:cubicBezTo>
                  <a:cubicBezTo>
                    <a:pt x="1128102" y="3619336"/>
                    <a:pt x="872002" y="3647146"/>
                    <a:pt x="681748" y="3655488"/>
                  </a:cubicBezTo>
                  <a:cubicBezTo>
                    <a:pt x="491494" y="3663830"/>
                    <a:pt x="137079" y="3642265"/>
                    <a:pt x="0" y="3655488"/>
                  </a:cubicBezTo>
                  <a:cubicBezTo>
                    <a:pt x="-10417" y="3488351"/>
                    <a:pt x="-23986" y="3196408"/>
                    <a:pt x="0" y="3047549"/>
                  </a:cubicBezTo>
                  <a:cubicBezTo>
                    <a:pt x="23986" y="2898690"/>
                    <a:pt x="-26796" y="2734410"/>
                    <a:pt x="0" y="2503604"/>
                  </a:cubicBezTo>
                  <a:cubicBezTo>
                    <a:pt x="26796" y="2272798"/>
                    <a:pt x="25541" y="2056592"/>
                    <a:pt x="0" y="1927661"/>
                  </a:cubicBezTo>
                  <a:cubicBezTo>
                    <a:pt x="-25541" y="1798730"/>
                    <a:pt x="-9448" y="1465656"/>
                    <a:pt x="0" y="1255729"/>
                  </a:cubicBezTo>
                  <a:cubicBezTo>
                    <a:pt x="9448" y="1045802"/>
                    <a:pt x="37465" y="717781"/>
                    <a:pt x="0" y="455809"/>
                  </a:cubicBezTo>
                  <a:close/>
                </a:path>
              </a:pathLst>
            </a:custGeom>
            <a:solidFill>
              <a:srgbClr val="FFDDDA"/>
            </a:solidFill>
            <a:ln w="31750" cap="flat" cmpd="sng">
              <a:solidFill>
                <a:schemeClr val="accent2"/>
              </a:solidFill>
              <a:prstDash val="lgDash"/>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endParaRPr sz="2800" b="1" i="0" u="none" strike="noStrike" cap="none">
                <a:solidFill>
                  <a:srgbClr val="000000"/>
                </a:solidFill>
                <a:latin typeface="Questrial"/>
                <a:ea typeface="Questrial"/>
                <a:cs typeface="Questrial"/>
                <a:sym typeface="Questrial"/>
              </a:endParaRPr>
            </a:p>
            <a:p>
              <a:pPr marL="0" marR="0" lvl="0" indent="0" algn="just" rtl="0">
                <a:lnSpc>
                  <a:spcPct val="100000"/>
                </a:lnSpc>
                <a:spcBef>
                  <a:spcPts val="0"/>
                </a:spcBef>
                <a:spcAft>
                  <a:spcPts val="0"/>
                </a:spcAft>
                <a:buNone/>
              </a:pPr>
              <a:r>
                <a:rPr lang="en-US" sz="2800" b="1" i="0" u="none" strike="noStrike" cap="none">
                  <a:solidFill>
                    <a:srgbClr val="000000"/>
                  </a:solidFill>
                  <a:latin typeface="Questrial"/>
                  <a:ea typeface="Questrial"/>
                  <a:cs typeface="Questrial"/>
                  <a:sym typeface="Questrial"/>
                </a:rPr>
                <a:t>Quy thấy một bạn trong nhóm thường ngồi một mình và có vẻ buồn rầu, sợ hãi. Khi nói chuyện, Quy mới biết ở nhà, bạn thường xuyên bị người thân trách móc, mắng nhiếc.</a:t>
              </a:r>
              <a:endParaRPr sz="2800" b="0" i="1" u="none" strike="noStrike" cap="none">
                <a:solidFill>
                  <a:srgbClr val="000000"/>
                </a:solidFill>
                <a:latin typeface="Questrial"/>
                <a:ea typeface="Questrial"/>
                <a:cs typeface="Questrial"/>
                <a:sym typeface="Questrial"/>
              </a:endParaRPr>
            </a:p>
            <a:p>
              <a:pPr marL="0" marR="0" lvl="0" indent="0" algn="just" rtl="0">
                <a:lnSpc>
                  <a:spcPct val="100000"/>
                </a:lnSpc>
                <a:spcBef>
                  <a:spcPts val="0"/>
                </a:spcBef>
                <a:spcAft>
                  <a:spcPts val="0"/>
                </a:spcAft>
                <a:buNone/>
              </a:pPr>
              <a:r>
                <a:rPr lang="en-US" sz="2800" b="0" i="1" u="none" strike="noStrike" cap="none">
                  <a:solidFill>
                    <a:srgbClr val="000000"/>
                  </a:solidFill>
                  <a:latin typeface="Questrial"/>
                  <a:ea typeface="Questrial"/>
                  <a:cs typeface="Questrial"/>
                  <a:sym typeface="Questrial"/>
                </a:rPr>
                <a:t>Nếu là Quy, em sẽ làm gì để giúp bạn?</a:t>
              </a:r>
              <a:endParaRPr/>
            </a:p>
          </p:txBody>
        </p:sp>
        <p:sp>
          <p:nvSpPr>
            <p:cNvPr id="652" name="Google Shape;652;p51"/>
            <p:cNvSpPr/>
            <p:nvPr/>
          </p:nvSpPr>
          <p:spPr>
            <a:xfrm>
              <a:off x="1401867" y="1650380"/>
              <a:ext cx="2297886" cy="661391"/>
            </a:xfrm>
            <a:custGeom>
              <a:avLst/>
              <a:gdLst/>
              <a:ahLst/>
              <a:cxnLst/>
              <a:rect l="l" t="t" r="r" b="b"/>
              <a:pathLst>
                <a:path w="2297886" h="661391" fill="none" extrusionOk="0">
                  <a:moveTo>
                    <a:pt x="0" y="330696"/>
                  </a:moveTo>
                  <a:cubicBezTo>
                    <a:pt x="-556" y="142753"/>
                    <a:pt x="144301" y="5221"/>
                    <a:pt x="330696" y="0"/>
                  </a:cubicBezTo>
                  <a:cubicBezTo>
                    <a:pt x="981616" y="-92592"/>
                    <a:pt x="1357673" y="-126528"/>
                    <a:pt x="1967191" y="0"/>
                  </a:cubicBezTo>
                  <a:cubicBezTo>
                    <a:pt x="2142217" y="-1231"/>
                    <a:pt x="2307687" y="156073"/>
                    <a:pt x="2297887" y="330696"/>
                  </a:cubicBezTo>
                  <a:lnTo>
                    <a:pt x="2297886" y="330696"/>
                  </a:lnTo>
                  <a:cubicBezTo>
                    <a:pt x="2304465" y="523127"/>
                    <a:pt x="2152574" y="689828"/>
                    <a:pt x="1967190" y="661392"/>
                  </a:cubicBezTo>
                  <a:cubicBezTo>
                    <a:pt x="1282031" y="698719"/>
                    <a:pt x="834453" y="572928"/>
                    <a:pt x="330696" y="661391"/>
                  </a:cubicBezTo>
                  <a:cubicBezTo>
                    <a:pt x="152292" y="657684"/>
                    <a:pt x="4733" y="491070"/>
                    <a:pt x="0" y="330695"/>
                  </a:cubicBezTo>
                  <a:lnTo>
                    <a:pt x="0" y="330696"/>
                  </a:lnTo>
                  <a:close/>
                </a:path>
                <a:path w="2297886" h="661391" extrusionOk="0">
                  <a:moveTo>
                    <a:pt x="0" y="330696"/>
                  </a:moveTo>
                  <a:cubicBezTo>
                    <a:pt x="-23655" y="133467"/>
                    <a:pt x="132964" y="5665"/>
                    <a:pt x="330696" y="0"/>
                  </a:cubicBezTo>
                  <a:cubicBezTo>
                    <a:pt x="531527" y="-77133"/>
                    <a:pt x="1677976" y="-6407"/>
                    <a:pt x="1967191" y="0"/>
                  </a:cubicBezTo>
                  <a:cubicBezTo>
                    <a:pt x="2145250" y="4472"/>
                    <a:pt x="2296780" y="154177"/>
                    <a:pt x="2297887" y="330696"/>
                  </a:cubicBezTo>
                  <a:lnTo>
                    <a:pt x="2297886" y="330696"/>
                  </a:lnTo>
                  <a:cubicBezTo>
                    <a:pt x="2275309" y="500981"/>
                    <a:pt x="2180413" y="676006"/>
                    <a:pt x="1967190" y="661392"/>
                  </a:cubicBezTo>
                  <a:cubicBezTo>
                    <a:pt x="1401680" y="573729"/>
                    <a:pt x="613975" y="679412"/>
                    <a:pt x="330696" y="661391"/>
                  </a:cubicBezTo>
                  <a:cubicBezTo>
                    <a:pt x="139845" y="660133"/>
                    <a:pt x="-19428" y="531624"/>
                    <a:pt x="0" y="330695"/>
                  </a:cubicBezTo>
                  <a:lnTo>
                    <a:pt x="0" y="330696"/>
                  </a:lnTo>
                  <a:close/>
                </a:path>
              </a:pathLst>
            </a:custGeom>
            <a:solidFill>
              <a:schemeClr val="accent2"/>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1" i="0" u="none" strike="noStrike" cap="none">
                  <a:solidFill>
                    <a:srgbClr val="000000"/>
                  </a:solidFill>
                  <a:latin typeface="Questrial"/>
                  <a:ea typeface="Questrial"/>
                  <a:cs typeface="Questrial"/>
                  <a:sym typeface="Questrial"/>
                </a:rPr>
                <a:t>Tình huống 2</a:t>
              </a:r>
              <a:endParaRPr/>
            </a:p>
          </p:txBody>
        </p:sp>
      </p:grpSp>
      <p:pic>
        <p:nvPicPr>
          <p:cNvPr id="653" name="Google Shape;653;p51" descr="Nghiên cứu cho thấy: Não bộ những đứa trẻ hay bị bố mẹ la mắng sẽ bị &quot;biến  dạng và hỏng hóc&quot;"/>
          <p:cNvPicPr preferRelativeResize="0"/>
          <p:nvPr/>
        </p:nvPicPr>
        <p:blipFill rotWithShape="1">
          <a:blip r:embed="rId3">
            <a:alphaModFix/>
          </a:blip>
          <a:srcRect/>
          <a:stretch/>
        </p:blipFill>
        <p:spPr>
          <a:xfrm>
            <a:off x="7510448" y="1521861"/>
            <a:ext cx="4032633" cy="403263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0"/>
                                        </p:tgtEl>
                                        <p:attrNameLst>
                                          <p:attrName>style.visibility</p:attrName>
                                        </p:attrNameLst>
                                      </p:cBhvr>
                                      <p:to>
                                        <p:strVal val="visible"/>
                                      </p:to>
                                    </p:set>
                                    <p:anim calcmode="lin" valueType="num">
                                      <p:cBhvr additive="base">
                                        <p:cTn id="7" dur="500"/>
                                        <p:tgtEl>
                                          <p:spTgt spid="650"/>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53"/>
                                        </p:tgtEl>
                                        <p:attrNameLst>
                                          <p:attrName>style.visibility</p:attrName>
                                        </p:attrNameLst>
                                      </p:cBhvr>
                                      <p:to>
                                        <p:strVal val="visible"/>
                                      </p:to>
                                    </p:set>
                                    <p:animEffect transition="in" filter="fade">
                                      <p:cBhvr>
                                        <p:cTn id="11" dur="500"/>
                                        <p:tgtEl>
                                          <p:spTgt spid="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52"/>
          <p:cNvSpPr/>
          <p:nvPr/>
        </p:nvSpPr>
        <p:spPr>
          <a:xfrm>
            <a:off x="10255789" y="3582418"/>
            <a:ext cx="95363" cy="95363"/>
          </a:xfrm>
          <a:prstGeom prst="ellipse">
            <a:avLst/>
          </a:prstGeom>
          <a:solidFill>
            <a:srgbClr val="667E9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59" name="Google Shape;659;p52"/>
          <p:cNvSpPr/>
          <p:nvPr/>
        </p:nvSpPr>
        <p:spPr>
          <a:xfrm>
            <a:off x="1615926" y="2682518"/>
            <a:ext cx="2232463" cy="202298"/>
          </a:xfrm>
          <a:prstGeom prst="rect">
            <a:avLst/>
          </a:prstGeom>
          <a:solidFill>
            <a:schemeClr val="accen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60" name="Google Shape;660;p52"/>
          <p:cNvSpPr/>
          <p:nvPr/>
        </p:nvSpPr>
        <p:spPr>
          <a:xfrm>
            <a:off x="3848435" y="2682518"/>
            <a:ext cx="2232463" cy="202298"/>
          </a:xfrm>
          <a:prstGeom prst="rect">
            <a:avLst/>
          </a:prstGeom>
          <a:solidFill>
            <a:schemeClr val="accen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61" name="Google Shape;661;p52"/>
          <p:cNvSpPr/>
          <p:nvPr/>
        </p:nvSpPr>
        <p:spPr>
          <a:xfrm>
            <a:off x="6080944" y="2682518"/>
            <a:ext cx="2232463" cy="202298"/>
          </a:xfrm>
          <a:prstGeom prst="rect">
            <a:avLst/>
          </a:prstGeom>
          <a:solidFill>
            <a:schemeClr val="accent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62" name="Google Shape;662;p52"/>
          <p:cNvSpPr/>
          <p:nvPr/>
        </p:nvSpPr>
        <p:spPr>
          <a:xfrm>
            <a:off x="8313453" y="2682518"/>
            <a:ext cx="2232463" cy="202298"/>
          </a:xfrm>
          <a:prstGeom prst="rect">
            <a:avLst/>
          </a:prstGeom>
          <a:solidFill>
            <a:schemeClr val="accent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63" name="Google Shape;663;p52"/>
          <p:cNvSpPr txBox="1"/>
          <p:nvPr/>
        </p:nvSpPr>
        <p:spPr>
          <a:xfrm flipH="1">
            <a:off x="1558704" y="2918855"/>
            <a:ext cx="2232463" cy="1117628"/>
          </a:xfrm>
          <a:prstGeom prst="rect">
            <a:avLst/>
          </a:prstGeom>
          <a:noFill/>
          <a:ln>
            <a:noFill/>
          </a:ln>
        </p:spPr>
        <p:txBody>
          <a:bodyPr spcFirstLastPara="1" wrap="square" lIns="121575" tIns="121575" rIns="121575" bIns="121575" anchor="t" anchorCtr="0">
            <a:noAutofit/>
          </a:bodyPr>
          <a:lstStyle/>
          <a:p>
            <a:pPr marL="0" marR="0" lvl="0" indent="0" algn="ctr" rtl="0">
              <a:lnSpc>
                <a:spcPct val="100000"/>
              </a:lnSpc>
              <a:spcBef>
                <a:spcPts val="0"/>
              </a:spcBef>
              <a:spcAft>
                <a:spcPts val="0"/>
              </a:spcAft>
              <a:buNone/>
            </a:pPr>
            <a:r>
              <a:rPr lang="en-US" sz="2400" b="0" i="0" u="none" strike="noStrike" cap="none">
                <a:solidFill>
                  <a:srgbClr val="171717"/>
                </a:solidFill>
                <a:latin typeface="Questrial"/>
                <a:ea typeface="Questrial"/>
                <a:cs typeface="Questrial"/>
                <a:sym typeface="Questrial"/>
              </a:rPr>
              <a:t>Trò chuyện với bạn để hiểu lí do vì sao bạn bị người thân trách móc, mắng nhiếc.</a:t>
            </a:r>
            <a:endParaRPr sz="2400" b="0" i="0" u="none" strike="noStrike" cap="none">
              <a:solidFill>
                <a:srgbClr val="171717"/>
              </a:solidFill>
              <a:latin typeface="Questrial"/>
              <a:ea typeface="Questrial"/>
              <a:cs typeface="Questrial"/>
              <a:sym typeface="Questrial"/>
            </a:endParaRPr>
          </a:p>
        </p:txBody>
      </p:sp>
      <p:sp>
        <p:nvSpPr>
          <p:cNvPr id="664" name="Google Shape;664;p52"/>
          <p:cNvSpPr txBox="1"/>
          <p:nvPr/>
        </p:nvSpPr>
        <p:spPr>
          <a:xfrm flipH="1">
            <a:off x="3577680" y="2843855"/>
            <a:ext cx="2851789" cy="1117628"/>
          </a:xfrm>
          <a:prstGeom prst="rect">
            <a:avLst/>
          </a:prstGeom>
          <a:noFill/>
          <a:ln>
            <a:noFill/>
          </a:ln>
        </p:spPr>
        <p:txBody>
          <a:bodyPr spcFirstLastPara="1" wrap="square" lIns="121575" tIns="121575" rIns="121575" bIns="121575" anchor="t" anchorCtr="0">
            <a:noAutofit/>
          </a:bodyPr>
          <a:lstStyle/>
          <a:p>
            <a:pPr marL="0" marR="0" lvl="0" indent="0" algn="ctr" rtl="0">
              <a:lnSpc>
                <a:spcPct val="100000"/>
              </a:lnSpc>
              <a:spcBef>
                <a:spcPts val="0"/>
              </a:spcBef>
              <a:spcAft>
                <a:spcPts val="0"/>
              </a:spcAft>
              <a:buNone/>
            </a:pPr>
            <a:r>
              <a:rPr lang="en-US" sz="2400" b="0" i="0" u="none" strike="noStrike" cap="none">
                <a:solidFill>
                  <a:srgbClr val="171717"/>
                </a:solidFill>
                <a:latin typeface="Questrial"/>
                <a:ea typeface="Questrial"/>
                <a:cs typeface="Questrial"/>
                <a:sym typeface="Questrial"/>
              </a:rPr>
              <a:t>Động viên, khuyến khích bạn nhìn thấy những ưu điểm của mình.</a:t>
            </a:r>
            <a:endParaRPr sz="2400" b="0" i="0" u="none" strike="noStrike" cap="none">
              <a:solidFill>
                <a:srgbClr val="171717"/>
              </a:solidFill>
              <a:latin typeface="Questrial"/>
              <a:ea typeface="Questrial"/>
              <a:cs typeface="Questrial"/>
              <a:sym typeface="Questrial"/>
            </a:endParaRPr>
          </a:p>
        </p:txBody>
      </p:sp>
      <p:sp>
        <p:nvSpPr>
          <p:cNvPr id="665" name="Google Shape;665;p52"/>
          <p:cNvSpPr txBox="1"/>
          <p:nvPr/>
        </p:nvSpPr>
        <p:spPr>
          <a:xfrm flipH="1">
            <a:off x="6242182" y="2937808"/>
            <a:ext cx="2232463" cy="1117628"/>
          </a:xfrm>
          <a:prstGeom prst="rect">
            <a:avLst/>
          </a:prstGeom>
          <a:noFill/>
          <a:ln>
            <a:noFill/>
          </a:ln>
        </p:spPr>
        <p:txBody>
          <a:bodyPr spcFirstLastPara="1" wrap="square" lIns="121575" tIns="121575" rIns="121575" bIns="121575" anchor="t" anchorCtr="0">
            <a:noAutofit/>
          </a:bodyPr>
          <a:lstStyle/>
          <a:p>
            <a:pPr marL="0" marR="0" lvl="0" indent="0" algn="ctr" rtl="0">
              <a:lnSpc>
                <a:spcPct val="100000"/>
              </a:lnSpc>
              <a:spcBef>
                <a:spcPts val="0"/>
              </a:spcBef>
              <a:spcAft>
                <a:spcPts val="0"/>
              </a:spcAft>
              <a:buNone/>
            </a:pPr>
            <a:r>
              <a:rPr lang="en-US" sz="2400" b="0" i="0" u="none" strike="noStrike" cap="none">
                <a:solidFill>
                  <a:srgbClr val="171717"/>
                </a:solidFill>
                <a:latin typeface="Questrial"/>
                <a:ea typeface="Questrial"/>
                <a:cs typeface="Questrial"/>
                <a:sym typeface="Questrial"/>
              </a:rPr>
              <a:t>Hướng dẫn bạn cách khắc phục những điểm yếu hoặc giới thiệu người hỗ trợ, tư vẫn đc cho bạn.</a:t>
            </a:r>
            <a:endParaRPr sz="2400" b="0" i="0" u="none" strike="noStrike" cap="none">
              <a:solidFill>
                <a:srgbClr val="171717"/>
              </a:solidFill>
              <a:latin typeface="Questrial"/>
              <a:ea typeface="Questrial"/>
              <a:cs typeface="Questrial"/>
              <a:sym typeface="Questrial"/>
            </a:endParaRPr>
          </a:p>
        </p:txBody>
      </p:sp>
      <p:sp>
        <p:nvSpPr>
          <p:cNvPr id="666" name="Google Shape;666;p52"/>
          <p:cNvSpPr txBox="1"/>
          <p:nvPr/>
        </p:nvSpPr>
        <p:spPr>
          <a:xfrm flipH="1">
            <a:off x="8256227" y="2937808"/>
            <a:ext cx="2232463" cy="1079722"/>
          </a:xfrm>
          <a:prstGeom prst="rect">
            <a:avLst/>
          </a:prstGeom>
          <a:noFill/>
          <a:ln>
            <a:noFill/>
          </a:ln>
        </p:spPr>
        <p:txBody>
          <a:bodyPr spcFirstLastPara="1" wrap="square" lIns="121575" tIns="121575" rIns="121575" bIns="121575" anchor="t" anchorCtr="0">
            <a:noAutofit/>
          </a:bodyPr>
          <a:lstStyle/>
          <a:p>
            <a:pPr marL="0" marR="0" lvl="0" indent="0" algn="ctr" rtl="0">
              <a:lnSpc>
                <a:spcPct val="100000"/>
              </a:lnSpc>
              <a:spcBef>
                <a:spcPts val="0"/>
              </a:spcBef>
              <a:spcAft>
                <a:spcPts val="0"/>
              </a:spcAft>
              <a:buNone/>
            </a:pPr>
            <a:r>
              <a:rPr lang="en-US" sz="2400" b="0" i="0" u="none" strike="noStrike" cap="none">
                <a:solidFill>
                  <a:srgbClr val="171717"/>
                </a:solidFill>
                <a:latin typeface="Questrial"/>
                <a:ea typeface="Questrial"/>
                <a:cs typeface="Questrial"/>
                <a:sym typeface="Questrial"/>
              </a:rPr>
              <a:t>Rủ bạn tham gia thêm nhiều hoạt động chung của tổ và lớp.</a:t>
            </a:r>
            <a:endParaRPr sz="2400" b="0" i="0" u="none" strike="noStrike" cap="none">
              <a:solidFill>
                <a:srgbClr val="171717"/>
              </a:solidFill>
              <a:latin typeface="Questrial"/>
              <a:ea typeface="Questrial"/>
              <a:cs typeface="Questrial"/>
              <a:sym typeface="Questrial"/>
            </a:endParaRPr>
          </a:p>
        </p:txBody>
      </p:sp>
      <p:sp>
        <p:nvSpPr>
          <p:cNvPr id="667" name="Google Shape;667;p52"/>
          <p:cNvSpPr/>
          <p:nvPr/>
        </p:nvSpPr>
        <p:spPr>
          <a:xfrm rot="6565333">
            <a:off x="2258192" y="1783043"/>
            <a:ext cx="995946" cy="995946"/>
          </a:xfrm>
          <a:prstGeom prst="chord">
            <a:avLst>
              <a:gd name="adj1" fmla="val 2700000"/>
              <a:gd name="adj2" fmla="val 16592237"/>
            </a:avLst>
          </a:prstGeom>
          <a:solidFill>
            <a:srgbClr val="25A0A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68" name="Google Shape;668;p52"/>
          <p:cNvSpPr txBox="1">
            <a:spLocks noGrp="1"/>
          </p:cNvSpPr>
          <p:nvPr>
            <p:ph type="title" idx="4294967295"/>
          </p:nvPr>
        </p:nvSpPr>
        <p:spPr>
          <a:xfrm>
            <a:off x="1615926" y="1889072"/>
            <a:ext cx="2232463" cy="511930"/>
          </a:xfrm>
          <a:prstGeom prst="rect">
            <a:avLst/>
          </a:prstGeom>
          <a:noFill/>
          <a:ln>
            <a:noFill/>
          </a:ln>
        </p:spPr>
        <p:txBody>
          <a:bodyPr spcFirstLastPara="1" wrap="square" lIns="121575" tIns="121575" rIns="121575" bIns="121575" anchor="ctr" anchorCtr="0">
            <a:noAutofit/>
          </a:bodyPr>
          <a:lstStyle/>
          <a:p>
            <a:pPr marL="0" lvl="0" indent="0" algn="ctr" rtl="0">
              <a:lnSpc>
                <a:spcPct val="100000"/>
              </a:lnSpc>
              <a:spcBef>
                <a:spcPts val="0"/>
              </a:spcBef>
              <a:spcAft>
                <a:spcPts val="0"/>
              </a:spcAft>
              <a:buClr>
                <a:srgbClr val="25A0A6"/>
              </a:buClr>
              <a:buSzPts val="3400"/>
              <a:buFont typeface="Patrick Hand"/>
              <a:buNone/>
            </a:pPr>
            <a:r>
              <a:rPr lang="en-US">
                <a:solidFill>
                  <a:schemeClr val="lt1"/>
                </a:solidFill>
              </a:rPr>
              <a:t>1</a:t>
            </a:r>
            <a:endParaRPr>
              <a:solidFill>
                <a:schemeClr val="lt1"/>
              </a:solidFill>
            </a:endParaRPr>
          </a:p>
        </p:txBody>
      </p:sp>
      <p:sp>
        <p:nvSpPr>
          <p:cNvPr id="669" name="Google Shape;669;p52"/>
          <p:cNvSpPr/>
          <p:nvPr/>
        </p:nvSpPr>
        <p:spPr>
          <a:xfrm rot="6565333">
            <a:off x="4490688" y="1783026"/>
            <a:ext cx="995946" cy="995946"/>
          </a:xfrm>
          <a:prstGeom prst="chord">
            <a:avLst>
              <a:gd name="adj1" fmla="val 2700000"/>
              <a:gd name="adj2" fmla="val 16592237"/>
            </a:avLst>
          </a:prstGeom>
          <a:solidFill>
            <a:schemeClr val="accen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70" name="Google Shape;670;p52"/>
          <p:cNvSpPr txBox="1">
            <a:spLocks noGrp="1"/>
          </p:cNvSpPr>
          <p:nvPr>
            <p:ph type="title" idx="4294967295"/>
          </p:nvPr>
        </p:nvSpPr>
        <p:spPr>
          <a:xfrm>
            <a:off x="3848423" y="1889056"/>
            <a:ext cx="2232463" cy="511930"/>
          </a:xfrm>
          <a:prstGeom prst="rect">
            <a:avLst/>
          </a:prstGeom>
          <a:noFill/>
          <a:ln>
            <a:noFill/>
          </a:ln>
        </p:spPr>
        <p:txBody>
          <a:bodyPr spcFirstLastPara="1" wrap="square" lIns="121575" tIns="121575" rIns="121575" bIns="121575" anchor="ctr" anchorCtr="0">
            <a:noAutofit/>
          </a:bodyPr>
          <a:lstStyle/>
          <a:p>
            <a:pPr marL="0" lvl="0" indent="0" algn="ctr" rtl="0">
              <a:lnSpc>
                <a:spcPct val="100000"/>
              </a:lnSpc>
              <a:spcBef>
                <a:spcPts val="0"/>
              </a:spcBef>
              <a:spcAft>
                <a:spcPts val="0"/>
              </a:spcAft>
              <a:buClr>
                <a:srgbClr val="25A0A6"/>
              </a:buClr>
              <a:buSzPts val="3400"/>
              <a:buFont typeface="Patrick Hand"/>
              <a:buNone/>
            </a:pPr>
            <a:r>
              <a:rPr lang="en-US">
                <a:solidFill>
                  <a:schemeClr val="lt1"/>
                </a:solidFill>
              </a:rPr>
              <a:t>2</a:t>
            </a:r>
            <a:endParaRPr>
              <a:solidFill>
                <a:schemeClr val="lt1"/>
              </a:solidFill>
            </a:endParaRPr>
          </a:p>
        </p:txBody>
      </p:sp>
      <p:sp>
        <p:nvSpPr>
          <p:cNvPr id="671" name="Google Shape;671;p52"/>
          <p:cNvSpPr/>
          <p:nvPr/>
        </p:nvSpPr>
        <p:spPr>
          <a:xfrm rot="6565333">
            <a:off x="6731746" y="1783043"/>
            <a:ext cx="995946" cy="995946"/>
          </a:xfrm>
          <a:prstGeom prst="chord">
            <a:avLst>
              <a:gd name="adj1" fmla="val 2700000"/>
              <a:gd name="adj2" fmla="val 16592237"/>
            </a:avLst>
          </a:prstGeom>
          <a:solidFill>
            <a:schemeClr val="accent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72" name="Google Shape;672;p52"/>
          <p:cNvSpPr txBox="1">
            <a:spLocks noGrp="1"/>
          </p:cNvSpPr>
          <p:nvPr>
            <p:ph type="title" idx="4294967295"/>
          </p:nvPr>
        </p:nvSpPr>
        <p:spPr>
          <a:xfrm>
            <a:off x="6089482" y="1889072"/>
            <a:ext cx="2232463" cy="511930"/>
          </a:xfrm>
          <a:prstGeom prst="rect">
            <a:avLst/>
          </a:prstGeom>
          <a:noFill/>
          <a:ln>
            <a:noFill/>
          </a:ln>
        </p:spPr>
        <p:txBody>
          <a:bodyPr spcFirstLastPara="1" wrap="square" lIns="121575" tIns="121575" rIns="121575" bIns="121575" anchor="ctr" anchorCtr="0">
            <a:noAutofit/>
          </a:bodyPr>
          <a:lstStyle/>
          <a:p>
            <a:pPr marL="0" lvl="0" indent="0" algn="ctr" rtl="0">
              <a:lnSpc>
                <a:spcPct val="100000"/>
              </a:lnSpc>
              <a:spcBef>
                <a:spcPts val="0"/>
              </a:spcBef>
              <a:spcAft>
                <a:spcPts val="0"/>
              </a:spcAft>
              <a:buClr>
                <a:srgbClr val="25A0A6"/>
              </a:buClr>
              <a:buSzPts val="3400"/>
              <a:buFont typeface="Patrick Hand"/>
              <a:buNone/>
            </a:pPr>
            <a:r>
              <a:rPr lang="en-US">
                <a:solidFill>
                  <a:schemeClr val="lt1"/>
                </a:solidFill>
              </a:rPr>
              <a:t>3</a:t>
            </a:r>
            <a:endParaRPr>
              <a:solidFill>
                <a:schemeClr val="lt1"/>
              </a:solidFill>
            </a:endParaRPr>
          </a:p>
        </p:txBody>
      </p:sp>
      <p:sp>
        <p:nvSpPr>
          <p:cNvPr id="673" name="Google Shape;673;p52"/>
          <p:cNvSpPr/>
          <p:nvPr/>
        </p:nvSpPr>
        <p:spPr>
          <a:xfrm rot="6565333">
            <a:off x="8972821" y="1783026"/>
            <a:ext cx="995946" cy="995946"/>
          </a:xfrm>
          <a:prstGeom prst="chord">
            <a:avLst>
              <a:gd name="adj1" fmla="val 2700000"/>
              <a:gd name="adj2" fmla="val 16592237"/>
            </a:avLst>
          </a:prstGeom>
          <a:solidFill>
            <a:schemeClr val="accent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74" name="Google Shape;674;p52"/>
          <p:cNvSpPr txBox="1">
            <a:spLocks noGrp="1"/>
          </p:cNvSpPr>
          <p:nvPr>
            <p:ph type="title" idx="4294967295"/>
          </p:nvPr>
        </p:nvSpPr>
        <p:spPr>
          <a:xfrm>
            <a:off x="8330557" y="1889056"/>
            <a:ext cx="2232463" cy="511930"/>
          </a:xfrm>
          <a:prstGeom prst="rect">
            <a:avLst/>
          </a:prstGeom>
          <a:noFill/>
          <a:ln>
            <a:noFill/>
          </a:ln>
        </p:spPr>
        <p:txBody>
          <a:bodyPr spcFirstLastPara="1" wrap="square" lIns="121575" tIns="121575" rIns="121575" bIns="121575" anchor="ctr" anchorCtr="0">
            <a:noAutofit/>
          </a:bodyPr>
          <a:lstStyle/>
          <a:p>
            <a:pPr marL="0" lvl="0" indent="0" algn="ctr" rtl="0">
              <a:lnSpc>
                <a:spcPct val="100000"/>
              </a:lnSpc>
              <a:spcBef>
                <a:spcPts val="0"/>
              </a:spcBef>
              <a:spcAft>
                <a:spcPts val="0"/>
              </a:spcAft>
              <a:buClr>
                <a:srgbClr val="25A0A6"/>
              </a:buClr>
              <a:buSzPts val="3400"/>
              <a:buFont typeface="Patrick Hand"/>
              <a:buNone/>
            </a:pPr>
            <a:r>
              <a:rPr lang="en-US">
                <a:solidFill>
                  <a:schemeClr val="lt1"/>
                </a:solidFill>
              </a:rPr>
              <a:t>4</a:t>
            </a:r>
            <a:endParaRPr>
              <a:solidFill>
                <a:schemeClr val="lt1"/>
              </a:solidFill>
            </a:endParaRPr>
          </a:p>
        </p:txBody>
      </p:sp>
      <p:cxnSp>
        <p:nvCxnSpPr>
          <p:cNvPr id="675" name="Google Shape;675;p52"/>
          <p:cNvCxnSpPr/>
          <p:nvPr/>
        </p:nvCxnSpPr>
        <p:spPr>
          <a:xfrm rot="5400000" flipH="1">
            <a:off x="9022332" y="969939"/>
            <a:ext cx="4244700" cy="2307900"/>
          </a:xfrm>
          <a:prstGeom prst="curvedConnector3">
            <a:avLst>
              <a:gd name="adj1" fmla="val 50000"/>
            </a:avLst>
          </a:prstGeom>
          <a:noFill/>
          <a:ln w="38100" cap="flat" cmpd="sng">
            <a:solidFill>
              <a:schemeClr val="accent3"/>
            </a:solidFill>
            <a:prstDash val="dash"/>
            <a:round/>
            <a:headEnd type="none" w="sm" len="sm"/>
            <a:tailEnd type="none" w="sm" len="sm"/>
          </a:ln>
        </p:spPr>
      </p:cxnSp>
      <p:sp>
        <p:nvSpPr>
          <p:cNvPr id="676" name="Google Shape;676;p52"/>
          <p:cNvSpPr/>
          <p:nvPr/>
        </p:nvSpPr>
        <p:spPr>
          <a:xfrm>
            <a:off x="10255798" y="5752505"/>
            <a:ext cx="751718" cy="751718"/>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chemeClr val="accent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77" name="Google Shape;677;p52"/>
          <p:cNvSpPr txBox="1">
            <a:spLocks noGrp="1"/>
          </p:cNvSpPr>
          <p:nvPr>
            <p:ph type="title"/>
          </p:nvPr>
        </p:nvSpPr>
        <p:spPr>
          <a:xfrm>
            <a:off x="3791167" y="571335"/>
            <a:ext cx="4794701" cy="1113926"/>
          </a:xfrm>
          <a:prstGeom prst="rect">
            <a:avLst/>
          </a:prstGeom>
          <a:noFill/>
          <a:ln>
            <a:noFill/>
          </a:ln>
        </p:spPr>
        <p:txBody>
          <a:bodyPr spcFirstLastPara="1" wrap="square" lIns="121575" tIns="121575" rIns="121575" bIns="121575" anchor="ctr" anchorCtr="0">
            <a:noAutofit/>
          </a:bodyPr>
          <a:lstStyle/>
          <a:p>
            <a:pPr marL="0" lvl="0" indent="0" algn="ctr" rtl="0">
              <a:lnSpc>
                <a:spcPct val="100000"/>
              </a:lnSpc>
              <a:spcBef>
                <a:spcPts val="0"/>
              </a:spcBef>
              <a:spcAft>
                <a:spcPts val="0"/>
              </a:spcAft>
              <a:buSzPts val="3400"/>
              <a:buNone/>
            </a:pPr>
            <a:r>
              <a:rPr lang="en-US" sz="5400">
                <a:solidFill>
                  <a:schemeClr val="accent1"/>
                </a:solidFill>
                <a:latin typeface="Questrial"/>
                <a:ea typeface="Questrial"/>
                <a:cs typeface="Questrial"/>
                <a:sym typeface="Questrial"/>
              </a:rPr>
              <a:t>Tình huống 2</a:t>
            </a:r>
            <a:endParaRPr sz="5400">
              <a:solidFill>
                <a:schemeClr val="accent1"/>
              </a:solidFill>
              <a:latin typeface="Questrial"/>
              <a:ea typeface="Questrial"/>
              <a:cs typeface="Questrial"/>
              <a:sym typeface="Quest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63"/>
                                        </p:tgtEl>
                                        <p:attrNameLst>
                                          <p:attrName>style.visibility</p:attrName>
                                        </p:attrNameLst>
                                      </p:cBhvr>
                                      <p:to>
                                        <p:strVal val="visible"/>
                                      </p:to>
                                    </p:set>
                                    <p:anim calcmode="lin" valueType="num">
                                      <p:cBhvr additive="base">
                                        <p:cTn id="7" dur="500"/>
                                        <p:tgtEl>
                                          <p:spTgt spid="663"/>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64"/>
                                        </p:tgtEl>
                                        <p:attrNameLst>
                                          <p:attrName>style.visibility</p:attrName>
                                        </p:attrNameLst>
                                      </p:cBhvr>
                                      <p:to>
                                        <p:strVal val="visible"/>
                                      </p:to>
                                    </p:set>
                                    <p:anim calcmode="lin" valueType="num">
                                      <p:cBhvr additive="base">
                                        <p:cTn id="11" dur="500"/>
                                        <p:tgtEl>
                                          <p:spTgt spid="664"/>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665"/>
                                        </p:tgtEl>
                                        <p:attrNameLst>
                                          <p:attrName>style.visibility</p:attrName>
                                        </p:attrNameLst>
                                      </p:cBhvr>
                                      <p:to>
                                        <p:strVal val="visible"/>
                                      </p:to>
                                    </p:set>
                                    <p:anim calcmode="lin" valueType="num">
                                      <p:cBhvr additive="base">
                                        <p:cTn id="15" dur="500"/>
                                        <p:tgtEl>
                                          <p:spTgt spid="66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666"/>
                                        </p:tgtEl>
                                        <p:attrNameLst>
                                          <p:attrName>style.visibility</p:attrName>
                                        </p:attrNameLst>
                                      </p:cBhvr>
                                      <p:to>
                                        <p:strVal val="visible"/>
                                      </p:to>
                                    </p:set>
                                    <p:anim calcmode="lin" valueType="num">
                                      <p:cBhvr additive="base">
                                        <p:cTn id="19" dur="500"/>
                                        <p:tgtEl>
                                          <p:spTgt spid="6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53"/>
          <p:cNvSpPr txBox="1">
            <a:spLocks noGrp="1"/>
          </p:cNvSpPr>
          <p:nvPr>
            <p:ph type="title"/>
          </p:nvPr>
        </p:nvSpPr>
        <p:spPr>
          <a:xfrm>
            <a:off x="2336993" y="2941788"/>
            <a:ext cx="7487851" cy="1826670"/>
          </a:xfrm>
          <a:prstGeom prst="rect">
            <a:avLst/>
          </a:prstGeom>
          <a:noFill/>
          <a:ln>
            <a:noFill/>
          </a:ln>
        </p:spPr>
        <p:txBody>
          <a:bodyPr spcFirstLastPara="1" wrap="square" lIns="121575" tIns="121575" rIns="121575" bIns="121575" anchor="ctr" anchorCtr="0">
            <a:noAutofit/>
          </a:bodyPr>
          <a:lstStyle/>
          <a:p>
            <a:pPr marL="0" lvl="0" indent="0" algn="ctr" rtl="0">
              <a:lnSpc>
                <a:spcPct val="80000"/>
              </a:lnSpc>
              <a:spcBef>
                <a:spcPts val="0"/>
              </a:spcBef>
              <a:spcAft>
                <a:spcPts val="0"/>
              </a:spcAft>
              <a:buSzPts val="3600"/>
              <a:buFont typeface="Sofia"/>
              <a:buNone/>
            </a:pPr>
            <a:r>
              <a:rPr lang="en-US" sz="9600">
                <a:latin typeface="Questrial"/>
                <a:ea typeface="Questrial"/>
                <a:cs typeface="Questrial"/>
                <a:sym typeface="Questrial"/>
              </a:rPr>
              <a:t>VẬN DỤNG</a:t>
            </a:r>
            <a:endParaRPr sz="9600">
              <a:latin typeface="Questrial"/>
              <a:ea typeface="Questrial"/>
              <a:cs typeface="Questrial"/>
              <a:sym typeface="Questrial"/>
            </a:endParaRPr>
          </a:p>
        </p:txBody>
      </p:sp>
      <p:sp>
        <p:nvSpPr>
          <p:cNvPr id="683" name="Google Shape;683;p53"/>
          <p:cNvSpPr/>
          <p:nvPr/>
        </p:nvSpPr>
        <p:spPr>
          <a:xfrm>
            <a:off x="2863098" y="4557966"/>
            <a:ext cx="6435639" cy="468438"/>
          </a:xfrm>
          <a:prstGeom prst="roundRect">
            <a:avLst>
              <a:gd name="adj" fmla="val 50000"/>
            </a:avLst>
          </a:prstGeom>
          <a:solidFill>
            <a:schemeClr val="accen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cxnSp>
        <p:nvCxnSpPr>
          <p:cNvPr id="684" name="Google Shape;684;p53"/>
          <p:cNvCxnSpPr/>
          <p:nvPr/>
        </p:nvCxnSpPr>
        <p:spPr>
          <a:xfrm rot="-5400000">
            <a:off x="-834955" y="4063858"/>
            <a:ext cx="3585900" cy="1925100"/>
          </a:xfrm>
          <a:prstGeom prst="curvedConnector3">
            <a:avLst>
              <a:gd name="adj1" fmla="val 50000"/>
            </a:avLst>
          </a:prstGeom>
          <a:noFill/>
          <a:ln w="38100" cap="flat" cmpd="sng">
            <a:solidFill>
              <a:schemeClr val="accent1"/>
            </a:solidFill>
            <a:prstDash val="dash"/>
            <a:round/>
            <a:headEnd type="none" w="sm" len="sm"/>
            <a:tailEnd type="none" w="sm" len="sm"/>
          </a:ln>
        </p:spPr>
      </p:cxnSp>
      <p:grpSp>
        <p:nvGrpSpPr>
          <p:cNvPr id="685" name="Google Shape;685;p53"/>
          <p:cNvGrpSpPr/>
          <p:nvPr/>
        </p:nvGrpSpPr>
        <p:grpSpPr>
          <a:xfrm rot="3288346">
            <a:off x="850571" y="1642948"/>
            <a:ext cx="1807142" cy="2880443"/>
            <a:chOff x="2141175" y="1050350"/>
            <a:chExt cx="492700" cy="785325"/>
          </a:xfrm>
        </p:grpSpPr>
        <p:sp>
          <p:nvSpPr>
            <p:cNvPr id="686" name="Google Shape;686;p53"/>
            <p:cNvSpPr/>
            <p:nvPr/>
          </p:nvSpPr>
          <p:spPr>
            <a:xfrm>
              <a:off x="2315775" y="1210350"/>
              <a:ext cx="79350" cy="79700"/>
            </a:xfrm>
            <a:custGeom>
              <a:avLst/>
              <a:gdLst/>
              <a:ahLst/>
              <a:cxnLst/>
              <a:rect l="l" t="t" r="r" b="b"/>
              <a:pathLst>
                <a:path w="3174" h="3188" extrusionOk="0">
                  <a:moveTo>
                    <a:pt x="1097" y="1"/>
                  </a:moveTo>
                  <a:cubicBezTo>
                    <a:pt x="366" y="389"/>
                    <a:pt x="1" y="1279"/>
                    <a:pt x="320" y="2101"/>
                  </a:cubicBezTo>
                  <a:cubicBezTo>
                    <a:pt x="569" y="2775"/>
                    <a:pt x="1217" y="3187"/>
                    <a:pt x="1901" y="3187"/>
                  </a:cubicBezTo>
                  <a:cubicBezTo>
                    <a:pt x="2097" y="3187"/>
                    <a:pt x="2296" y="3153"/>
                    <a:pt x="2489" y="3082"/>
                  </a:cubicBezTo>
                  <a:cubicBezTo>
                    <a:pt x="2740" y="2991"/>
                    <a:pt x="2945" y="2854"/>
                    <a:pt x="3128" y="2671"/>
                  </a:cubicBezTo>
                  <a:cubicBezTo>
                    <a:pt x="3174" y="1005"/>
                    <a:pt x="2078" y="320"/>
                    <a:pt x="1097" y="1"/>
                  </a:cubicBezTo>
                  <a:close/>
                </a:path>
              </a:pathLst>
            </a:custGeom>
            <a:solidFill>
              <a:srgbClr val="E66E94"/>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87" name="Google Shape;687;p53"/>
            <p:cNvSpPr/>
            <p:nvPr/>
          </p:nvSpPr>
          <p:spPr>
            <a:xfrm>
              <a:off x="2183400" y="1333275"/>
              <a:ext cx="82200" cy="62575"/>
            </a:xfrm>
            <a:custGeom>
              <a:avLst/>
              <a:gdLst/>
              <a:ahLst/>
              <a:cxnLst/>
              <a:rect l="l" t="t" r="r" b="b"/>
              <a:pathLst>
                <a:path w="3288" h="2503" extrusionOk="0">
                  <a:moveTo>
                    <a:pt x="1501" y="0"/>
                  </a:moveTo>
                  <a:cubicBezTo>
                    <a:pt x="1305" y="0"/>
                    <a:pt x="1107" y="34"/>
                    <a:pt x="913" y="105"/>
                  </a:cubicBezTo>
                  <a:cubicBezTo>
                    <a:pt x="503" y="265"/>
                    <a:pt x="183" y="562"/>
                    <a:pt x="0" y="927"/>
                  </a:cubicBezTo>
                  <a:cubicBezTo>
                    <a:pt x="891" y="2023"/>
                    <a:pt x="1941" y="2479"/>
                    <a:pt x="2991" y="2502"/>
                  </a:cubicBezTo>
                  <a:cubicBezTo>
                    <a:pt x="3219" y="2091"/>
                    <a:pt x="3287" y="1566"/>
                    <a:pt x="3105" y="1087"/>
                  </a:cubicBezTo>
                  <a:cubicBezTo>
                    <a:pt x="2839" y="413"/>
                    <a:pt x="2186" y="0"/>
                    <a:pt x="1501" y="0"/>
                  </a:cubicBezTo>
                  <a:close/>
                </a:path>
              </a:pathLst>
            </a:custGeom>
            <a:solidFill>
              <a:srgbClr val="E66E94"/>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88" name="Google Shape;688;p53"/>
            <p:cNvSpPr/>
            <p:nvPr/>
          </p:nvSpPr>
          <p:spPr>
            <a:xfrm>
              <a:off x="2141175" y="1050350"/>
              <a:ext cx="128425" cy="205325"/>
            </a:xfrm>
            <a:custGeom>
              <a:avLst/>
              <a:gdLst/>
              <a:ahLst/>
              <a:cxnLst/>
              <a:rect l="l" t="t" r="r" b="b"/>
              <a:pathLst>
                <a:path w="5137" h="8213" extrusionOk="0">
                  <a:moveTo>
                    <a:pt x="2434" y="1"/>
                  </a:moveTo>
                  <a:cubicBezTo>
                    <a:pt x="2415" y="1"/>
                    <a:pt x="2395" y="4"/>
                    <a:pt x="2374" y="10"/>
                  </a:cubicBezTo>
                  <a:cubicBezTo>
                    <a:pt x="1872" y="147"/>
                    <a:pt x="0" y="3959"/>
                    <a:pt x="160" y="7725"/>
                  </a:cubicBezTo>
                  <a:lnTo>
                    <a:pt x="183" y="7725"/>
                  </a:lnTo>
                  <a:cubicBezTo>
                    <a:pt x="183" y="7725"/>
                    <a:pt x="449" y="8213"/>
                    <a:pt x="958" y="8213"/>
                  </a:cubicBezTo>
                  <a:cubicBezTo>
                    <a:pt x="1081" y="8213"/>
                    <a:pt x="1218" y="8184"/>
                    <a:pt x="1370" y="8113"/>
                  </a:cubicBezTo>
                  <a:cubicBezTo>
                    <a:pt x="2146" y="7748"/>
                    <a:pt x="1598" y="6812"/>
                    <a:pt x="1849" y="6583"/>
                  </a:cubicBezTo>
                  <a:cubicBezTo>
                    <a:pt x="1869" y="6564"/>
                    <a:pt x="1892" y="6555"/>
                    <a:pt x="1916" y="6555"/>
                  </a:cubicBezTo>
                  <a:cubicBezTo>
                    <a:pt x="2135" y="6555"/>
                    <a:pt x="2537" y="7254"/>
                    <a:pt x="3060" y="7254"/>
                  </a:cubicBezTo>
                  <a:cubicBezTo>
                    <a:pt x="3155" y="7254"/>
                    <a:pt x="3253" y="7231"/>
                    <a:pt x="3356" y="7177"/>
                  </a:cubicBezTo>
                  <a:cubicBezTo>
                    <a:pt x="4086" y="6789"/>
                    <a:pt x="3242" y="5876"/>
                    <a:pt x="3493" y="5693"/>
                  </a:cubicBezTo>
                  <a:cubicBezTo>
                    <a:pt x="3524" y="5675"/>
                    <a:pt x="3562" y="5668"/>
                    <a:pt x="3606" y="5668"/>
                  </a:cubicBezTo>
                  <a:cubicBezTo>
                    <a:pt x="3774" y="5668"/>
                    <a:pt x="4024" y="5775"/>
                    <a:pt x="4289" y="5775"/>
                  </a:cubicBezTo>
                  <a:cubicBezTo>
                    <a:pt x="4559" y="5775"/>
                    <a:pt x="4843" y="5663"/>
                    <a:pt x="5068" y="5214"/>
                  </a:cubicBezTo>
                  <a:lnTo>
                    <a:pt x="5136" y="5145"/>
                  </a:lnTo>
                  <a:cubicBezTo>
                    <a:pt x="2964" y="3262"/>
                    <a:pt x="3073" y="1"/>
                    <a:pt x="2434" y="1"/>
                  </a:cubicBezTo>
                  <a:close/>
                </a:path>
              </a:pathLst>
            </a:custGeom>
            <a:solidFill>
              <a:schemeClr val="accen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89" name="Google Shape;689;p53"/>
            <p:cNvSpPr/>
            <p:nvPr/>
          </p:nvSpPr>
          <p:spPr>
            <a:xfrm>
              <a:off x="2145175" y="1178975"/>
              <a:ext cx="248825" cy="216875"/>
            </a:xfrm>
            <a:custGeom>
              <a:avLst/>
              <a:gdLst/>
              <a:ahLst/>
              <a:cxnLst/>
              <a:rect l="l" t="t" r="r" b="b"/>
              <a:pathLst>
                <a:path w="9953" h="8675" extrusionOk="0">
                  <a:moveTo>
                    <a:pt x="4976" y="0"/>
                  </a:moveTo>
                  <a:lnTo>
                    <a:pt x="4908" y="69"/>
                  </a:lnTo>
                  <a:cubicBezTo>
                    <a:pt x="4683" y="518"/>
                    <a:pt x="4399" y="630"/>
                    <a:pt x="4129" y="630"/>
                  </a:cubicBezTo>
                  <a:cubicBezTo>
                    <a:pt x="3864" y="630"/>
                    <a:pt x="3614" y="523"/>
                    <a:pt x="3446" y="523"/>
                  </a:cubicBezTo>
                  <a:cubicBezTo>
                    <a:pt x="3402" y="523"/>
                    <a:pt x="3364" y="530"/>
                    <a:pt x="3333" y="548"/>
                  </a:cubicBezTo>
                  <a:cubicBezTo>
                    <a:pt x="3082" y="731"/>
                    <a:pt x="3926" y="1644"/>
                    <a:pt x="3196" y="2032"/>
                  </a:cubicBezTo>
                  <a:cubicBezTo>
                    <a:pt x="3093" y="2086"/>
                    <a:pt x="2995" y="2109"/>
                    <a:pt x="2900" y="2109"/>
                  </a:cubicBezTo>
                  <a:cubicBezTo>
                    <a:pt x="2377" y="2109"/>
                    <a:pt x="1975" y="1410"/>
                    <a:pt x="1756" y="1410"/>
                  </a:cubicBezTo>
                  <a:cubicBezTo>
                    <a:pt x="1732" y="1410"/>
                    <a:pt x="1709" y="1419"/>
                    <a:pt x="1689" y="1438"/>
                  </a:cubicBezTo>
                  <a:cubicBezTo>
                    <a:pt x="1438" y="1667"/>
                    <a:pt x="1986" y="2603"/>
                    <a:pt x="1210" y="2968"/>
                  </a:cubicBezTo>
                  <a:cubicBezTo>
                    <a:pt x="1058" y="3039"/>
                    <a:pt x="921" y="3068"/>
                    <a:pt x="798" y="3068"/>
                  </a:cubicBezTo>
                  <a:cubicBezTo>
                    <a:pt x="289" y="3068"/>
                    <a:pt x="23" y="2580"/>
                    <a:pt x="23" y="2580"/>
                  </a:cubicBezTo>
                  <a:lnTo>
                    <a:pt x="0" y="2580"/>
                  </a:lnTo>
                  <a:cubicBezTo>
                    <a:pt x="46" y="3972"/>
                    <a:pt x="365" y="5364"/>
                    <a:pt x="1141" y="6551"/>
                  </a:cubicBezTo>
                  <a:cubicBezTo>
                    <a:pt x="1256" y="6757"/>
                    <a:pt x="1393" y="6939"/>
                    <a:pt x="1529" y="7099"/>
                  </a:cubicBezTo>
                  <a:cubicBezTo>
                    <a:pt x="1712" y="6734"/>
                    <a:pt x="2032" y="6437"/>
                    <a:pt x="2442" y="6277"/>
                  </a:cubicBezTo>
                  <a:cubicBezTo>
                    <a:pt x="2636" y="6206"/>
                    <a:pt x="2834" y="6172"/>
                    <a:pt x="3030" y="6172"/>
                  </a:cubicBezTo>
                  <a:cubicBezTo>
                    <a:pt x="3715" y="6172"/>
                    <a:pt x="4368" y="6585"/>
                    <a:pt x="4634" y="7259"/>
                  </a:cubicBezTo>
                  <a:cubicBezTo>
                    <a:pt x="4816" y="7738"/>
                    <a:pt x="4748" y="8263"/>
                    <a:pt x="4520" y="8674"/>
                  </a:cubicBezTo>
                  <a:lnTo>
                    <a:pt x="4657" y="8674"/>
                  </a:lnTo>
                  <a:cubicBezTo>
                    <a:pt x="7030" y="8674"/>
                    <a:pt x="9381" y="6620"/>
                    <a:pt x="9815" y="4885"/>
                  </a:cubicBezTo>
                  <a:cubicBezTo>
                    <a:pt x="9838" y="4794"/>
                    <a:pt x="9838" y="4703"/>
                    <a:pt x="9861" y="4611"/>
                  </a:cubicBezTo>
                  <a:cubicBezTo>
                    <a:pt x="9906" y="4360"/>
                    <a:pt x="9929" y="4132"/>
                    <a:pt x="9952" y="3926"/>
                  </a:cubicBezTo>
                  <a:lnTo>
                    <a:pt x="9952" y="3926"/>
                  </a:lnTo>
                  <a:cubicBezTo>
                    <a:pt x="9769" y="4109"/>
                    <a:pt x="9564" y="4246"/>
                    <a:pt x="9313" y="4337"/>
                  </a:cubicBezTo>
                  <a:cubicBezTo>
                    <a:pt x="9120" y="4408"/>
                    <a:pt x="8921" y="4442"/>
                    <a:pt x="8725" y="4442"/>
                  </a:cubicBezTo>
                  <a:cubicBezTo>
                    <a:pt x="8041" y="4442"/>
                    <a:pt x="7393" y="4030"/>
                    <a:pt x="7144" y="3356"/>
                  </a:cubicBezTo>
                  <a:cubicBezTo>
                    <a:pt x="6825" y="2534"/>
                    <a:pt x="7190" y="1644"/>
                    <a:pt x="7921" y="1256"/>
                  </a:cubicBezTo>
                  <a:cubicBezTo>
                    <a:pt x="7304" y="1050"/>
                    <a:pt x="6756" y="982"/>
                    <a:pt x="6551" y="914"/>
                  </a:cubicBezTo>
                  <a:cubicBezTo>
                    <a:pt x="5912" y="685"/>
                    <a:pt x="5410" y="366"/>
                    <a:pt x="4976" y="0"/>
                  </a:cubicBezTo>
                  <a:close/>
                </a:path>
              </a:pathLst>
            </a:custGeom>
            <a:solidFill>
              <a:schemeClr val="accent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90" name="Google Shape;690;p53"/>
            <p:cNvSpPr/>
            <p:nvPr/>
          </p:nvSpPr>
          <p:spPr>
            <a:xfrm>
              <a:off x="2205650" y="1289675"/>
              <a:ext cx="19425" cy="17150"/>
            </a:xfrm>
            <a:custGeom>
              <a:avLst/>
              <a:gdLst/>
              <a:ahLst/>
              <a:cxnLst/>
              <a:rect l="l" t="t" r="r" b="b"/>
              <a:pathLst>
                <a:path w="777" h="686" extrusionOk="0">
                  <a:moveTo>
                    <a:pt x="377" y="1"/>
                  </a:moveTo>
                  <a:cubicBezTo>
                    <a:pt x="335" y="1"/>
                    <a:pt x="293" y="8"/>
                    <a:pt x="252" y="23"/>
                  </a:cubicBezTo>
                  <a:cubicBezTo>
                    <a:pt x="92" y="92"/>
                    <a:pt x="1" y="297"/>
                    <a:pt x="69" y="457"/>
                  </a:cubicBezTo>
                  <a:cubicBezTo>
                    <a:pt x="122" y="599"/>
                    <a:pt x="244" y="685"/>
                    <a:pt x="381" y="685"/>
                  </a:cubicBezTo>
                  <a:cubicBezTo>
                    <a:pt x="421" y="685"/>
                    <a:pt x="462" y="678"/>
                    <a:pt x="503" y="663"/>
                  </a:cubicBezTo>
                  <a:cubicBezTo>
                    <a:pt x="685" y="594"/>
                    <a:pt x="777" y="411"/>
                    <a:pt x="708" y="229"/>
                  </a:cubicBezTo>
                  <a:cubicBezTo>
                    <a:pt x="655" y="87"/>
                    <a:pt x="520" y="1"/>
                    <a:pt x="377" y="1"/>
                  </a:cubicBezTo>
                  <a:close/>
                </a:path>
              </a:pathLst>
            </a:custGeom>
            <a:solidFill>
              <a:srgbClr val="1E120D"/>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91" name="Google Shape;691;p53"/>
            <p:cNvSpPr/>
            <p:nvPr/>
          </p:nvSpPr>
          <p:spPr>
            <a:xfrm>
              <a:off x="2280400" y="1237750"/>
              <a:ext cx="18850" cy="17150"/>
            </a:xfrm>
            <a:custGeom>
              <a:avLst/>
              <a:gdLst/>
              <a:ahLst/>
              <a:cxnLst/>
              <a:rect l="l" t="t" r="r" b="b"/>
              <a:pathLst>
                <a:path w="754" h="686" extrusionOk="0">
                  <a:moveTo>
                    <a:pt x="377" y="1"/>
                  </a:moveTo>
                  <a:cubicBezTo>
                    <a:pt x="335" y="1"/>
                    <a:pt x="293" y="8"/>
                    <a:pt x="252" y="23"/>
                  </a:cubicBezTo>
                  <a:cubicBezTo>
                    <a:pt x="69" y="92"/>
                    <a:pt x="1" y="297"/>
                    <a:pt x="46" y="457"/>
                  </a:cubicBezTo>
                  <a:cubicBezTo>
                    <a:pt x="99" y="598"/>
                    <a:pt x="235" y="685"/>
                    <a:pt x="378" y="685"/>
                  </a:cubicBezTo>
                  <a:cubicBezTo>
                    <a:pt x="420" y="685"/>
                    <a:pt x="462" y="678"/>
                    <a:pt x="503" y="662"/>
                  </a:cubicBezTo>
                  <a:cubicBezTo>
                    <a:pt x="686" y="594"/>
                    <a:pt x="754" y="389"/>
                    <a:pt x="708" y="229"/>
                  </a:cubicBezTo>
                  <a:cubicBezTo>
                    <a:pt x="655" y="87"/>
                    <a:pt x="520" y="1"/>
                    <a:pt x="377" y="1"/>
                  </a:cubicBezTo>
                  <a:close/>
                </a:path>
              </a:pathLst>
            </a:custGeom>
            <a:solidFill>
              <a:srgbClr val="1E120D"/>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92" name="Google Shape;692;p53"/>
            <p:cNvSpPr/>
            <p:nvPr/>
          </p:nvSpPr>
          <p:spPr>
            <a:xfrm>
              <a:off x="2240475" y="1264575"/>
              <a:ext cx="54800" cy="50800"/>
            </a:xfrm>
            <a:custGeom>
              <a:avLst/>
              <a:gdLst/>
              <a:ahLst/>
              <a:cxnLst/>
              <a:rect l="l" t="t" r="r" b="b"/>
              <a:pathLst>
                <a:path w="2192" h="2032" extrusionOk="0">
                  <a:moveTo>
                    <a:pt x="1666" y="0"/>
                  </a:moveTo>
                  <a:cubicBezTo>
                    <a:pt x="1621" y="23"/>
                    <a:pt x="1598" y="92"/>
                    <a:pt x="1621" y="137"/>
                  </a:cubicBezTo>
                  <a:cubicBezTo>
                    <a:pt x="1621" y="137"/>
                    <a:pt x="1621" y="183"/>
                    <a:pt x="1666" y="274"/>
                  </a:cubicBezTo>
                  <a:cubicBezTo>
                    <a:pt x="1689" y="365"/>
                    <a:pt x="1735" y="502"/>
                    <a:pt x="1780" y="639"/>
                  </a:cubicBezTo>
                  <a:cubicBezTo>
                    <a:pt x="1780" y="731"/>
                    <a:pt x="1803" y="799"/>
                    <a:pt x="1803" y="890"/>
                  </a:cubicBezTo>
                  <a:cubicBezTo>
                    <a:pt x="1826" y="982"/>
                    <a:pt x="1826" y="1073"/>
                    <a:pt x="1803" y="1142"/>
                  </a:cubicBezTo>
                  <a:cubicBezTo>
                    <a:pt x="1803" y="1233"/>
                    <a:pt x="1780" y="1324"/>
                    <a:pt x="1735" y="1393"/>
                  </a:cubicBezTo>
                  <a:cubicBezTo>
                    <a:pt x="1712" y="1415"/>
                    <a:pt x="1689" y="1438"/>
                    <a:pt x="1666" y="1461"/>
                  </a:cubicBezTo>
                  <a:cubicBezTo>
                    <a:pt x="1666" y="1507"/>
                    <a:pt x="1598" y="1530"/>
                    <a:pt x="1552" y="1552"/>
                  </a:cubicBezTo>
                  <a:cubicBezTo>
                    <a:pt x="1506" y="1598"/>
                    <a:pt x="1415" y="1644"/>
                    <a:pt x="1324" y="1667"/>
                  </a:cubicBezTo>
                  <a:cubicBezTo>
                    <a:pt x="1255" y="1667"/>
                    <a:pt x="1164" y="1667"/>
                    <a:pt x="1073" y="1644"/>
                  </a:cubicBezTo>
                  <a:cubicBezTo>
                    <a:pt x="981" y="1644"/>
                    <a:pt x="913" y="1598"/>
                    <a:pt x="822" y="1575"/>
                  </a:cubicBezTo>
                  <a:cubicBezTo>
                    <a:pt x="753" y="1552"/>
                    <a:pt x="662" y="1507"/>
                    <a:pt x="593" y="1461"/>
                  </a:cubicBezTo>
                  <a:cubicBezTo>
                    <a:pt x="479" y="1393"/>
                    <a:pt x="365" y="1301"/>
                    <a:pt x="274" y="1256"/>
                  </a:cubicBezTo>
                  <a:cubicBezTo>
                    <a:pt x="205" y="1187"/>
                    <a:pt x="160" y="1164"/>
                    <a:pt x="160" y="1164"/>
                  </a:cubicBezTo>
                  <a:cubicBezTo>
                    <a:pt x="144" y="1148"/>
                    <a:pt x="116" y="1132"/>
                    <a:pt x="85" y="1132"/>
                  </a:cubicBezTo>
                  <a:cubicBezTo>
                    <a:pt x="72" y="1132"/>
                    <a:pt x="59" y="1135"/>
                    <a:pt x="46" y="1142"/>
                  </a:cubicBezTo>
                  <a:cubicBezTo>
                    <a:pt x="0" y="1187"/>
                    <a:pt x="0" y="1233"/>
                    <a:pt x="23" y="1301"/>
                  </a:cubicBezTo>
                  <a:cubicBezTo>
                    <a:pt x="23" y="1301"/>
                    <a:pt x="160" y="1484"/>
                    <a:pt x="434" y="1712"/>
                  </a:cubicBezTo>
                  <a:cubicBezTo>
                    <a:pt x="571" y="1826"/>
                    <a:pt x="753" y="1940"/>
                    <a:pt x="1004" y="2009"/>
                  </a:cubicBezTo>
                  <a:cubicBezTo>
                    <a:pt x="1118" y="2032"/>
                    <a:pt x="1255" y="2032"/>
                    <a:pt x="1392" y="2032"/>
                  </a:cubicBezTo>
                  <a:cubicBezTo>
                    <a:pt x="1529" y="1986"/>
                    <a:pt x="1643" y="1963"/>
                    <a:pt x="1780" y="1872"/>
                  </a:cubicBezTo>
                  <a:cubicBezTo>
                    <a:pt x="1849" y="1826"/>
                    <a:pt x="2009" y="1689"/>
                    <a:pt x="2054" y="1575"/>
                  </a:cubicBezTo>
                  <a:cubicBezTo>
                    <a:pt x="2123" y="1438"/>
                    <a:pt x="2146" y="1301"/>
                    <a:pt x="2168" y="1187"/>
                  </a:cubicBezTo>
                  <a:cubicBezTo>
                    <a:pt x="2191" y="936"/>
                    <a:pt x="2123" y="731"/>
                    <a:pt x="2054" y="548"/>
                  </a:cubicBezTo>
                  <a:cubicBezTo>
                    <a:pt x="1940" y="229"/>
                    <a:pt x="1780" y="46"/>
                    <a:pt x="1780" y="46"/>
                  </a:cubicBezTo>
                  <a:cubicBezTo>
                    <a:pt x="1758" y="0"/>
                    <a:pt x="1712" y="0"/>
                    <a:pt x="1666" y="0"/>
                  </a:cubicBezTo>
                  <a:close/>
                </a:path>
              </a:pathLst>
            </a:custGeom>
            <a:solidFill>
              <a:srgbClr val="1E120D"/>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93" name="Google Shape;693;p53"/>
            <p:cNvSpPr/>
            <p:nvPr/>
          </p:nvSpPr>
          <p:spPr>
            <a:xfrm>
              <a:off x="2261575" y="1294250"/>
              <a:ext cx="372300" cy="541425"/>
            </a:xfrm>
            <a:custGeom>
              <a:avLst/>
              <a:gdLst/>
              <a:ahLst/>
              <a:cxnLst/>
              <a:rect l="l" t="t" r="r" b="b"/>
              <a:pathLst>
                <a:path w="14892" h="21657" extrusionOk="0">
                  <a:moveTo>
                    <a:pt x="5205" y="0"/>
                  </a:moveTo>
                  <a:cubicBezTo>
                    <a:pt x="5182" y="92"/>
                    <a:pt x="5182" y="183"/>
                    <a:pt x="5159" y="274"/>
                  </a:cubicBezTo>
                  <a:cubicBezTo>
                    <a:pt x="4725" y="2009"/>
                    <a:pt x="2374" y="4063"/>
                    <a:pt x="1" y="4063"/>
                  </a:cubicBezTo>
                  <a:cubicBezTo>
                    <a:pt x="46" y="4154"/>
                    <a:pt x="503" y="4771"/>
                    <a:pt x="1187" y="5707"/>
                  </a:cubicBezTo>
                  <a:cubicBezTo>
                    <a:pt x="4360" y="10020"/>
                    <a:pt x="12669" y="21342"/>
                    <a:pt x="13194" y="21593"/>
                  </a:cubicBezTo>
                  <a:cubicBezTo>
                    <a:pt x="13290" y="21636"/>
                    <a:pt x="13395" y="21656"/>
                    <a:pt x="13504" y="21656"/>
                  </a:cubicBezTo>
                  <a:cubicBezTo>
                    <a:pt x="14140" y="21656"/>
                    <a:pt x="14892" y="20971"/>
                    <a:pt x="14677" y="20269"/>
                  </a:cubicBezTo>
                  <a:cubicBezTo>
                    <a:pt x="14472" y="19584"/>
                    <a:pt x="8629" y="7236"/>
                    <a:pt x="6232" y="2146"/>
                  </a:cubicBezTo>
                  <a:cubicBezTo>
                    <a:pt x="5616" y="822"/>
                    <a:pt x="5205" y="0"/>
                    <a:pt x="5205" y="0"/>
                  </a:cubicBezTo>
                  <a:close/>
                </a:path>
              </a:pathLst>
            </a:custGeom>
            <a:solidFill>
              <a:schemeClr val="dk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grpSp>
      <p:cxnSp>
        <p:nvCxnSpPr>
          <p:cNvPr id="694" name="Google Shape;694;p53"/>
          <p:cNvCxnSpPr/>
          <p:nvPr/>
        </p:nvCxnSpPr>
        <p:spPr>
          <a:xfrm rot="-5400000">
            <a:off x="1483562" y="-778997"/>
            <a:ext cx="3585900" cy="1925100"/>
          </a:xfrm>
          <a:prstGeom prst="curvedConnector3">
            <a:avLst>
              <a:gd name="adj1" fmla="val 50000"/>
            </a:avLst>
          </a:prstGeom>
          <a:noFill/>
          <a:ln w="38100" cap="flat" cmpd="sng">
            <a:solidFill>
              <a:schemeClr val="accent2"/>
            </a:solidFill>
            <a:prstDash val="dash"/>
            <a:round/>
            <a:headEnd type="none" w="sm" len="sm"/>
            <a:tailEnd type="none" w="sm" len="sm"/>
          </a:ln>
        </p:spPr>
      </p:cxnSp>
      <p:sp>
        <p:nvSpPr>
          <p:cNvPr id="695" name="Google Shape;695;p53"/>
          <p:cNvSpPr/>
          <p:nvPr/>
        </p:nvSpPr>
        <p:spPr>
          <a:xfrm rot="6565333">
            <a:off x="4877345" y="1149292"/>
            <a:ext cx="2318122" cy="2318122"/>
          </a:xfrm>
          <a:prstGeom prst="chord">
            <a:avLst>
              <a:gd name="adj1" fmla="val 2700000"/>
              <a:gd name="adj2" fmla="val 16592237"/>
            </a:avLst>
          </a:prstGeom>
          <a:solidFill>
            <a:schemeClr val="accent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696" name="Google Shape;696;p53"/>
          <p:cNvSpPr txBox="1"/>
          <p:nvPr/>
        </p:nvSpPr>
        <p:spPr>
          <a:xfrm>
            <a:off x="3237011" y="1334149"/>
            <a:ext cx="5598790" cy="1283868"/>
          </a:xfrm>
          <a:prstGeom prst="rect">
            <a:avLst/>
          </a:prstGeom>
          <a:noFill/>
          <a:ln>
            <a:noFill/>
          </a:ln>
        </p:spPr>
        <p:txBody>
          <a:bodyPr spcFirstLastPara="1" wrap="square" lIns="121575" tIns="121575" rIns="121575" bIns="121575" anchor="ctr" anchorCtr="0">
            <a:noAutofit/>
          </a:bodyPr>
          <a:lstStyle/>
          <a:p>
            <a:pPr marL="0" marR="0" lvl="0" indent="0" algn="ctr" rtl="0">
              <a:lnSpc>
                <a:spcPct val="100000"/>
              </a:lnSpc>
              <a:spcBef>
                <a:spcPts val="0"/>
              </a:spcBef>
              <a:spcAft>
                <a:spcPts val="0"/>
              </a:spcAft>
              <a:buClr>
                <a:srgbClr val="25A0A6"/>
              </a:buClr>
              <a:buSzPts val="3400"/>
              <a:buFont typeface="Patrick Hand"/>
              <a:buNone/>
            </a:pPr>
            <a:r>
              <a:rPr lang="en-US" sz="9600" b="1" i="0" u="none" strike="noStrike" cap="none">
                <a:solidFill>
                  <a:schemeClr val="lt1"/>
                </a:solidFill>
                <a:latin typeface="Questrial"/>
                <a:ea typeface="Questrial"/>
                <a:cs typeface="Questrial"/>
                <a:sym typeface="Questrial"/>
              </a:rPr>
              <a:t>03</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711"/>
        <p:cNvGrpSpPr/>
        <p:nvPr/>
      </p:nvGrpSpPr>
      <p:grpSpPr>
        <a:xfrm>
          <a:off x="0" y="0"/>
          <a:ext cx="0" cy="0"/>
          <a:chOff x="0" y="0"/>
          <a:chExt cx="0" cy="0"/>
        </a:xfrm>
      </p:grpSpPr>
      <p:grpSp>
        <p:nvGrpSpPr>
          <p:cNvPr id="712" name="Google Shape;712;p56"/>
          <p:cNvGrpSpPr/>
          <p:nvPr/>
        </p:nvGrpSpPr>
        <p:grpSpPr>
          <a:xfrm rot="-336068">
            <a:off x="1437083" y="2412146"/>
            <a:ext cx="1264706" cy="2636571"/>
            <a:chOff x="933006" y="2437117"/>
            <a:chExt cx="950906" cy="1982384"/>
          </a:xfrm>
        </p:grpSpPr>
        <p:grpSp>
          <p:nvGrpSpPr>
            <p:cNvPr id="713" name="Google Shape;713;p56"/>
            <p:cNvGrpSpPr/>
            <p:nvPr/>
          </p:nvGrpSpPr>
          <p:grpSpPr>
            <a:xfrm rot="-899993">
              <a:off x="1174384" y="2464872"/>
              <a:ext cx="468150" cy="1926874"/>
              <a:chOff x="1679250" y="1788550"/>
              <a:chExt cx="47225" cy="194375"/>
            </a:xfrm>
          </p:grpSpPr>
          <p:sp>
            <p:nvSpPr>
              <p:cNvPr id="714" name="Google Shape;714;p56"/>
              <p:cNvSpPr/>
              <p:nvPr/>
            </p:nvSpPr>
            <p:spPr>
              <a:xfrm>
                <a:off x="1679250" y="1824775"/>
                <a:ext cx="47225" cy="24175"/>
              </a:xfrm>
              <a:custGeom>
                <a:avLst/>
                <a:gdLst/>
                <a:ahLst/>
                <a:cxnLst/>
                <a:rect l="l" t="t" r="r" b="b"/>
                <a:pathLst>
                  <a:path w="1889" h="967" extrusionOk="0">
                    <a:moveTo>
                      <a:pt x="308" y="1"/>
                    </a:moveTo>
                    <a:cubicBezTo>
                      <a:pt x="132" y="1"/>
                      <a:pt x="0" y="132"/>
                      <a:pt x="0" y="308"/>
                    </a:cubicBezTo>
                    <a:lnTo>
                      <a:pt x="0" y="967"/>
                    </a:lnTo>
                    <a:lnTo>
                      <a:pt x="1889" y="967"/>
                    </a:lnTo>
                    <a:lnTo>
                      <a:pt x="1889" y="308"/>
                    </a:lnTo>
                    <a:cubicBezTo>
                      <a:pt x="1889" y="132"/>
                      <a:pt x="1757" y="1"/>
                      <a:pt x="1581" y="1"/>
                    </a:cubicBezTo>
                    <a:close/>
                  </a:path>
                </a:pathLst>
              </a:custGeom>
              <a:solidFill>
                <a:schemeClr val="accent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715" name="Google Shape;715;p56"/>
              <p:cNvSpPr/>
              <p:nvPr/>
            </p:nvSpPr>
            <p:spPr>
              <a:xfrm>
                <a:off x="1679250" y="1958750"/>
                <a:ext cx="47225" cy="24175"/>
              </a:xfrm>
              <a:custGeom>
                <a:avLst/>
                <a:gdLst/>
                <a:ahLst/>
                <a:cxnLst/>
                <a:rect l="l" t="t" r="r" b="b"/>
                <a:pathLst>
                  <a:path w="1889" h="967" extrusionOk="0">
                    <a:moveTo>
                      <a:pt x="0" y="0"/>
                    </a:moveTo>
                    <a:lnTo>
                      <a:pt x="0" y="659"/>
                    </a:lnTo>
                    <a:cubicBezTo>
                      <a:pt x="0" y="835"/>
                      <a:pt x="132" y="966"/>
                      <a:pt x="308" y="966"/>
                    </a:cubicBezTo>
                    <a:lnTo>
                      <a:pt x="1581" y="966"/>
                    </a:lnTo>
                    <a:cubicBezTo>
                      <a:pt x="1757" y="966"/>
                      <a:pt x="1889" y="835"/>
                      <a:pt x="1889" y="659"/>
                    </a:cubicBezTo>
                    <a:lnTo>
                      <a:pt x="1889" y="0"/>
                    </a:lnTo>
                    <a:close/>
                  </a:path>
                </a:pathLst>
              </a:custGeom>
              <a:solidFill>
                <a:schemeClr val="accent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716" name="Google Shape;716;p56"/>
              <p:cNvSpPr/>
              <p:nvPr/>
            </p:nvSpPr>
            <p:spPr>
              <a:xfrm>
                <a:off x="1679250" y="1848950"/>
                <a:ext cx="47225" cy="109825"/>
              </a:xfrm>
              <a:custGeom>
                <a:avLst/>
                <a:gdLst/>
                <a:ahLst/>
                <a:cxnLst/>
                <a:rect l="l" t="t" r="r" b="b"/>
                <a:pathLst>
                  <a:path w="1889" h="4393" extrusionOk="0">
                    <a:moveTo>
                      <a:pt x="0" y="0"/>
                    </a:moveTo>
                    <a:lnTo>
                      <a:pt x="0" y="4392"/>
                    </a:lnTo>
                    <a:lnTo>
                      <a:pt x="1889" y="4392"/>
                    </a:lnTo>
                    <a:lnTo>
                      <a:pt x="1889" y="0"/>
                    </a:lnTo>
                    <a:close/>
                  </a:path>
                </a:pathLst>
              </a:custGeom>
              <a:solidFill>
                <a:schemeClr val="accen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717" name="Google Shape;717;p56"/>
              <p:cNvSpPr/>
              <p:nvPr/>
            </p:nvSpPr>
            <p:spPr>
              <a:xfrm>
                <a:off x="1692425" y="1861025"/>
                <a:ext cx="21975" cy="85675"/>
              </a:xfrm>
              <a:custGeom>
                <a:avLst/>
                <a:gdLst/>
                <a:ahLst/>
                <a:cxnLst/>
                <a:rect l="l" t="t" r="r" b="b"/>
                <a:pathLst>
                  <a:path w="879" h="3427" extrusionOk="0">
                    <a:moveTo>
                      <a:pt x="439" y="0"/>
                    </a:moveTo>
                    <a:cubicBezTo>
                      <a:pt x="176" y="0"/>
                      <a:pt x="0" y="220"/>
                      <a:pt x="0" y="439"/>
                    </a:cubicBezTo>
                    <a:lnTo>
                      <a:pt x="0" y="2987"/>
                    </a:lnTo>
                    <a:cubicBezTo>
                      <a:pt x="0" y="3206"/>
                      <a:pt x="176" y="3426"/>
                      <a:pt x="439" y="3426"/>
                    </a:cubicBezTo>
                    <a:cubicBezTo>
                      <a:pt x="659" y="3426"/>
                      <a:pt x="879" y="3206"/>
                      <a:pt x="879" y="2987"/>
                    </a:cubicBezTo>
                    <a:lnTo>
                      <a:pt x="879" y="439"/>
                    </a:lnTo>
                    <a:cubicBezTo>
                      <a:pt x="879" y="220"/>
                      <a:pt x="659" y="0"/>
                      <a:pt x="439" y="0"/>
                    </a:cubicBezTo>
                    <a:close/>
                  </a:path>
                </a:pathLst>
              </a:custGeom>
              <a:solidFill>
                <a:schemeClr val="accent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718" name="Google Shape;718;p56"/>
              <p:cNvSpPr/>
              <p:nvPr/>
            </p:nvSpPr>
            <p:spPr>
              <a:xfrm>
                <a:off x="1686925" y="1788550"/>
                <a:ext cx="31875" cy="36250"/>
              </a:xfrm>
              <a:custGeom>
                <a:avLst/>
                <a:gdLst/>
                <a:ahLst/>
                <a:cxnLst/>
                <a:rect l="l" t="t" r="r" b="b"/>
                <a:pathLst>
                  <a:path w="1275" h="1450" extrusionOk="0">
                    <a:moveTo>
                      <a:pt x="659" y="0"/>
                    </a:moveTo>
                    <a:cubicBezTo>
                      <a:pt x="572" y="0"/>
                      <a:pt x="484" y="88"/>
                      <a:pt x="440" y="176"/>
                    </a:cubicBezTo>
                    <a:lnTo>
                      <a:pt x="1" y="1450"/>
                    </a:lnTo>
                    <a:lnTo>
                      <a:pt x="1274" y="1450"/>
                    </a:lnTo>
                    <a:lnTo>
                      <a:pt x="879" y="176"/>
                    </a:lnTo>
                    <a:cubicBezTo>
                      <a:pt x="835" y="88"/>
                      <a:pt x="747" y="0"/>
                      <a:pt x="659" y="0"/>
                    </a:cubicBezTo>
                    <a:close/>
                  </a:path>
                </a:pathLst>
              </a:custGeom>
              <a:solidFill>
                <a:schemeClr val="accent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grpSp>
        <p:grpSp>
          <p:nvGrpSpPr>
            <p:cNvPr id="719" name="Google Shape;719;p56"/>
            <p:cNvGrpSpPr/>
            <p:nvPr/>
          </p:nvGrpSpPr>
          <p:grpSpPr>
            <a:xfrm rot="-2947069">
              <a:off x="1120221" y="2862208"/>
              <a:ext cx="332665" cy="256988"/>
              <a:chOff x="3732675" y="3565925"/>
              <a:chExt cx="215725" cy="166650"/>
            </a:xfrm>
          </p:grpSpPr>
          <p:sp>
            <p:nvSpPr>
              <p:cNvPr id="720" name="Google Shape;720;p56"/>
              <p:cNvSpPr/>
              <p:nvPr/>
            </p:nvSpPr>
            <p:spPr>
              <a:xfrm>
                <a:off x="3820550" y="3608900"/>
                <a:ext cx="63350" cy="54050"/>
              </a:xfrm>
              <a:custGeom>
                <a:avLst/>
                <a:gdLst/>
                <a:ahLst/>
                <a:cxnLst/>
                <a:rect l="l" t="t" r="r" b="b"/>
                <a:pathLst>
                  <a:path w="2534" h="2162" extrusionOk="0">
                    <a:moveTo>
                      <a:pt x="671" y="1"/>
                    </a:moveTo>
                    <a:cubicBezTo>
                      <a:pt x="438" y="1"/>
                      <a:pt x="214" y="154"/>
                      <a:pt x="137" y="404"/>
                    </a:cubicBezTo>
                    <a:cubicBezTo>
                      <a:pt x="0" y="929"/>
                      <a:pt x="183" y="1500"/>
                      <a:pt x="617" y="1842"/>
                    </a:cubicBezTo>
                    <a:cubicBezTo>
                      <a:pt x="868" y="2048"/>
                      <a:pt x="1187" y="2162"/>
                      <a:pt x="1507" y="2162"/>
                    </a:cubicBezTo>
                    <a:cubicBezTo>
                      <a:pt x="1712" y="2162"/>
                      <a:pt x="1940" y="2116"/>
                      <a:pt x="2146" y="2002"/>
                    </a:cubicBezTo>
                    <a:cubicBezTo>
                      <a:pt x="2420" y="1865"/>
                      <a:pt x="2534" y="1546"/>
                      <a:pt x="2397" y="1272"/>
                    </a:cubicBezTo>
                    <a:cubicBezTo>
                      <a:pt x="2300" y="1094"/>
                      <a:pt x="2100" y="985"/>
                      <a:pt x="1903" y="985"/>
                    </a:cubicBezTo>
                    <a:cubicBezTo>
                      <a:pt x="1821" y="985"/>
                      <a:pt x="1740" y="1003"/>
                      <a:pt x="1667" y="1043"/>
                    </a:cubicBezTo>
                    <a:cubicBezTo>
                      <a:pt x="1616" y="1069"/>
                      <a:pt x="1567" y="1078"/>
                      <a:pt x="1522" y="1078"/>
                    </a:cubicBezTo>
                    <a:cubicBezTo>
                      <a:pt x="1406" y="1078"/>
                      <a:pt x="1318" y="1014"/>
                      <a:pt x="1301" y="998"/>
                    </a:cubicBezTo>
                    <a:cubicBezTo>
                      <a:pt x="1233" y="952"/>
                      <a:pt x="1142" y="838"/>
                      <a:pt x="1187" y="678"/>
                    </a:cubicBezTo>
                    <a:cubicBezTo>
                      <a:pt x="1278" y="404"/>
                      <a:pt x="1096" y="85"/>
                      <a:pt x="799" y="16"/>
                    </a:cubicBezTo>
                    <a:cubicBezTo>
                      <a:pt x="757" y="6"/>
                      <a:pt x="714" y="1"/>
                      <a:pt x="671" y="1"/>
                    </a:cubicBezTo>
                    <a:close/>
                  </a:path>
                </a:pathLst>
              </a:custGeom>
              <a:solidFill>
                <a:srgbClr val="3F273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721" name="Google Shape;721;p56"/>
              <p:cNvSpPr/>
              <p:nvPr/>
            </p:nvSpPr>
            <p:spPr>
              <a:xfrm>
                <a:off x="3818825" y="3575775"/>
                <a:ext cx="29125" cy="26550"/>
              </a:xfrm>
              <a:custGeom>
                <a:avLst/>
                <a:gdLst/>
                <a:ahLst/>
                <a:cxnLst/>
                <a:rect l="l" t="t" r="r" b="b"/>
                <a:pathLst>
                  <a:path w="1165" h="1062" extrusionOk="0">
                    <a:moveTo>
                      <a:pt x="583" y="0"/>
                    </a:moveTo>
                    <a:cubicBezTo>
                      <a:pt x="446" y="0"/>
                      <a:pt x="309" y="52"/>
                      <a:pt x="206" y="154"/>
                    </a:cubicBezTo>
                    <a:cubicBezTo>
                      <a:pt x="1" y="360"/>
                      <a:pt x="1" y="702"/>
                      <a:pt x="206" y="908"/>
                    </a:cubicBezTo>
                    <a:cubicBezTo>
                      <a:pt x="309" y="1010"/>
                      <a:pt x="446" y="1062"/>
                      <a:pt x="583" y="1062"/>
                    </a:cubicBezTo>
                    <a:cubicBezTo>
                      <a:pt x="720" y="1062"/>
                      <a:pt x="857" y="1010"/>
                      <a:pt x="959" y="908"/>
                    </a:cubicBezTo>
                    <a:cubicBezTo>
                      <a:pt x="1165" y="702"/>
                      <a:pt x="1165" y="360"/>
                      <a:pt x="959" y="154"/>
                    </a:cubicBezTo>
                    <a:cubicBezTo>
                      <a:pt x="857" y="52"/>
                      <a:pt x="720" y="0"/>
                      <a:pt x="583" y="0"/>
                    </a:cubicBezTo>
                    <a:close/>
                  </a:path>
                </a:pathLst>
              </a:custGeom>
              <a:solidFill>
                <a:srgbClr val="3F273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722" name="Google Shape;722;p56"/>
              <p:cNvSpPr/>
              <p:nvPr/>
            </p:nvSpPr>
            <p:spPr>
              <a:xfrm>
                <a:off x="3886175" y="3621425"/>
                <a:ext cx="29125" cy="26550"/>
              </a:xfrm>
              <a:custGeom>
                <a:avLst/>
                <a:gdLst/>
                <a:ahLst/>
                <a:cxnLst/>
                <a:rect l="l" t="t" r="r" b="b"/>
                <a:pathLst>
                  <a:path w="1165" h="1062" extrusionOk="0">
                    <a:moveTo>
                      <a:pt x="582" y="0"/>
                    </a:moveTo>
                    <a:cubicBezTo>
                      <a:pt x="445" y="0"/>
                      <a:pt x="308" y="52"/>
                      <a:pt x="206" y="154"/>
                    </a:cubicBezTo>
                    <a:cubicBezTo>
                      <a:pt x="0" y="360"/>
                      <a:pt x="0" y="702"/>
                      <a:pt x="206" y="908"/>
                    </a:cubicBezTo>
                    <a:cubicBezTo>
                      <a:pt x="308" y="1010"/>
                      <a:pt x="445" y="1062"/>
                      <a:pt x="582" y="1062"/>
                    </a:cubicBezTo>
                    <a:cubicBezTo>
                      <a:pt x="719" y="1062"/>
                      <a:pt x="856" y="1010"/>
                      <a:pt x="959" y="908"/>
                    </a:cubicBezTo>
                    <a:cubicBezTo>
                      <a:pt x="1164" y="702"/>
                      <a:pt x="1164" y="360"/>
                      <a:pt x="959" y="154"/>
                    </a:cubicBezTo>
                    <a:cubicBezTo>
                      <a:pt x="856" y="52"/>
                      <a:pt x="719" y="0"/>
                      <a:pt x="582" y="0"/>
                    </a:cubicBezTo>
                    <a:close/>
                  </a:path>
                </a:pathLst>
              </a:custGeom>
              <a:solidFill>
                <a:srgbClr val="3F273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723" name="Google Shape;723;p56"/>
              <p:cNvSpPr/>
              <p:nvPr/>
            </p:nvSpPr>
            <p:spPr>
              <a:xfrm>
                <a:off x="3878750" y="3662925"/>
                <a:ext cx="69650" cy="69650"/>
              </a:xfrm>
              <a:custGeom>
                <a:avLst/>
                <a:gdLst/>
                <a:ahLst/>
                <a:cxnLst/>
                <a:rect l="l" t="t" r="r" b="b"/>
                <a:pathLst>
                  <a:path w="2786" h="2786" extrusionOk="0">
                    <a:moveTo>
                      <a:pt x="1393" y="1"/>
                    </a:moveTo>
                    <a:cubicBezTo>
                      <a:pt x="640" y="1"/>
                      <a:pt x="0" y="617"/>
                      <a:pt x="0" y="1393"/>
                    </a:cubicBezTo>
                    <a:cubicBezTo>
                      <a:pt x="0" y="2146"/>
                      <a:pt x="640" y="2786"/>
                      <a:pt x="1393" y="2786"/>
                    </a:cubicBezTo>
                    <a:cubicBezTo>
                      <a:pt x="2169" y="2786"/>
                      <a:pt x="2785" y="2146"/>
                      <a:pt x="2785" y="1393"/>
                    </a:cubicBezTo>
                    <a:cubicBezTo>
                      <a:pt x="2785" y="617"/>
                      <a:pt x="2169" y="1"/>
                      <a:pt x="1393" y="1"/>
                    </a:cubicBezTo>
                    <a:close/>
                  </a:path>
                </a:pathLst>
              </a:custGeom>
              <a:solidFill>
                <a:srgbClr val="FF512B"/>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724" name="Google Shape;724;p56"/>
              <p:cNvSpPr/>
              <p:nvPr/>
            </p:nvSpPr>
            <p:spPr>
              <a:xfrm>
                <a:off x="3732675" y="3565925"/>
                <a:ext cx="69625" cy="69650"/>
              </a:xfrm>
              <a:custGeom>
                <a:avLst/>
                <a:gdLst/>
                <a:ahLst/>
                <a:cxnLst/>
                <a:rect l="l" t="t" r="r" b="b"/>
                <a:pathLst>
                  <a:path w="2785" h="2786" extrusionOk="0">
                    <a:moveTo>
                      <a:pt x="1393" y="1"/>
                    </a:moveTo>
                    <a:cubicBezTo>
                      <a:pt x="639" y="1"/>
                      <a:pt x="0" y="617"/>
                      <a:pt x="0" y="1393"/>
                    </a:cubicBezTo>
                    <a:cubicBezTo>
                      <a:pt x="0" y="2169"/>
                      <a:pt x="639" y="2785"/>
                      <a:pt x="1393" y="2785"/>
                    </a:cubicBezTo>
                    <a:cubicBezTo>
                      <a:pt x="2169" y="2785"/>
                      <a:pt x="2785" y="2169"/>
                      <a:pt x="2785" y="1393"/>
                    </a:cubicBezTo>
                    <a:cubicBezTo>
                      <a:pt x="2785" y="617"/>
                      <a:pt x="2169" y="1"/>
                      <a:pt x="1393" y="1"/>
                    </a:cubicBezTo>
                    <a:close/>
                  </a:path>
                </a:pathLst>
              </a:custGeom>
              <a:solidFill>
                <a:srgbClr val="FF512B"/>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grpSp>
      </p:grpSp>
      <p:grpSp>
        <p:nvGrpSpPr>
          <p:cNvPr id="725" name="Google Shape;725;p56"/>
          <p:cNvGrpSpPr/>
          <p:nvPr/>
        </p:nvGrpSpPr>
        <p:grpSpPr>
          <a:xfrm rot="-9338028">
            <a:off x="9671256" y="889982"/>
            <a:ext cx="1264839" cy="2636849"/>
            <a:chOff x="933006" y="2437117"/>
            <a:chExt cx="950906" cy="1982384"/>
          </a:xfrm>
        </p:grpSpPr>
        <p:grpSp>
          <p:nvGrpSpPr>
            <p:cNvPr id="726" name="Google Shape;726;p56"/>
            <p:cNvGrpSpPr/>
            <p:nvPr/>
          </p:nvGrpSpPr>
          <p:grpSpPr>
            <a:xfrm rot="-899993">
              <a:off x="1174384" y="2464872"/>
              <a:ext cx="468150" cy="1926874"/>
              <a:chOff x="1679250" y="1788550"/>
              <a:chExt cx="47225" cy="194375"/>
            </a:xfrm>
          </p:grpSpPr>
          <p:sp>
            <p:nvSpPr>
              <p:cNvPr id="727" name="Google Shape;727;p56"/>
              <p:cNvSpPr/>
              <p:nvPr/>
            </p:nvSpPr>
            <p:spPr>
              <a:xfrm>
                <a:off x="1679250" y="1824775"/>
                <a:ext cx="47225" cy="24175"/>
              </a:xfrm>
              <a:custGeom>
                <a:avLst/>
                <a:gdLst/>
                <a:ahLst/>
                <a:cxnLst/>
                <a:rect l="l" t="t" r="r" b="b"/>
                <a:pathLst>
                  <a:path w="1889" h="967" extrusionOk="0">
                    <a:moveTo>
                      <a:pt x="308" y="1"/>
                    </a:moveTo>
                    <a:cubicBezTo>
                      <a:pt x="132" y="1"/>
                      <a:pt x="0" y="132"/>
                      <a:pt x="0" y="308"/>
                    </a:cubicBezTo>
                    <a:lnTo>
                      <a:pt x="0" y="967"/>
                    </a:lnTo>
                    <a:lnTo>
                      <a:pt x="1889" y="967"/>
                    </a:lnTo>
                    <a:lnTo>
                      <a:pt x="1889" y="308"/>
                    </a:lnTo>
                    <a:cubicBezTo>
                      <a:pt x="1889" y="132"/>
                      <a:pt x="1757" y="1"/>
                      <a:pt x="1581" y="1"/>
                    </a:cubicBezTo>
                    <a:close/>
                  </a:path>
                </a:pathLst>
              </a:custGeom>
              <a:solidFill>
                <a:schemeClr val="accent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728" name="Google Shape;728;p56"/>
              <p:cNvSpPr/>
              <p:nvPr/>
            </p:nvSpPr>
            <p:spPr>
              <a:xfrm>
                <a:off x="1679250" y="1958750"/>
                <a:ext cx="47225" cy="24175"/>
              </a:xfrm>
              <a:custGeom>
                <a:avLst/>
                <a:gdLst/>
                <a:ahLst/>
                <a:cxnLst/>
                <a:rect l="l" t="t" r="r" b="b"/>
                <a:pathLst>
                  <a:path w="1889" h="967" extrusionOk="0">
                    <a:moveTo>
                      <a:pt x="0" y="0"/>
                    </a:moveTo>
                    <a:lnTo>
                      <a:pt x="0" y="659"/>
                    </a:lnTo>
                    <a:cubicBezTo>
                      <a:pt x="0" y="835"/>
                      <a:pt x="132" y="966"/>
                      <a:pt x="308" y="966"/>
                    </a:cubicBezTo>
                    <a:lnTo>
                      <a:pt x="1581" y="966"/>
                    </a:lnTo>
                    <a:cubicBezTo>
                      <a:pt x="1757" y="966"/>
                      <a:pt x="1889" y="835"/>
                      <a:pt x="1889" y="659"/>
                    </a:cubicBezTo>
                    <a:lnTo>
                      <a:pt x="1889" y="0"/>
                    </a:lnTo>
                    <a:close/>
                  </a:path>
                </a:pathLst>
              </a:custGeom>
              <a:solidFill>
                <a:schemeClr val="accent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729" name="Google Shape;729;p56"/>
              <p:cNvSpPr/>
              <p:nvPr/>
            </p:nvSpPr>
            <p:spPr>
              <a:xfrm>
                <a:off x="1679250" y="1848950"/>
                <a:ext cx="47225" cy="109825"/>
              </a:xfrm>
              <a:custGeom>
                <a:avLst/>
                <a:gdLst/>
                <a:ahLst/>
                <a:cxnLst/>
                <a:rect l="l" t="t" r="r" b="b"/>
                <a:pathLst>
                  <a:path w="1889" h="4393" extrusionOk="0">
                    <a:moveTo>
                      <a:pt x="0" y="0"/>
                    </a:moveTo>
                    <a:lnTo>
                      <a:pt x="0" y="4392"/>
                    </a:lnTo>
                    <a:lnTo>
                      <a:pt x="1889" y="4392"/>
                    </a:lnTo>
                    <a:lnTo>
                      <a:pt x="1889" y="0"/>
                    </a:lnTo>
                    <a:close/>
                  </a:path>
                </a:pathLst>
              </a:custGeom>
              <a:solidFill>
                <a:schemeClr val="dk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730" name="Google Shape;730;p56"/>
              <p:cNvSpPr/>
              <p:nvPr/>
            </p:nvSpPr>
            <p:spPr>
              <a:xfrm>
                <a:off x="1692425" y="1861025"/>
                <a:ext cx="21975" cy="85675"/>
              </a:xfrm>
              <a:custGeom>
                <a:avLst/>
                <a:gdLst/>
                <a:ahLst/>
                <a:cxnLst/>
                <a:rect l="l" t="t" r="r" b="b"/>
                <a:pathLst>
                  <a:path w="879" h="3427" extrusionOk="0">
                    <a:moveTo>
                      <a:pt x="439" y="0"/>
                    </a:moveTo>
                    <a:cubicBezTo>
                      <a:pt x="176" y="0"/>
                      <a:pt x="0" y="220"/>
                      <a:pt x="0" y="439"/>
                    </a:cubicBezTo>
                    <a:lnTo>
                      <a:pt x="0" y="2987"/>
                    </a:lnTo>
                    <a:cubicBezTo>
                      <a:pt x="0" y="3206"/>
                      <a:pt x="176" y="3426"/>
                      <a:pt x="439" y="3426"/>
                    </a:cubicBezTo>
                    <a:cubicBezTo>
                      <a:pt x="659" y="3426"/>
                      <a:pt x="879" y="3206"/>
                      <a:pt x="879" y="2987"/>
                    </a:cubicBezTo>
                    <a:lnTo>
                      <a:pt x="879" y="439"/>
                    </a:lnTo>
                    <a:cubicBezTo>
                      <a:pt x="879" y="220"/>
                      <a:pt x="659" y="0"/>
                      <a:pt x="439" y="0"/>
                    </a:cubicBezTo>
                    <a:close/>
                  </a:path>
                </a:pathLst>
              </a:custGeom>
              <a:solidFill>
                <a:schemeClr val="accent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731" name="Google Shape;731;p56"/>
              <p:cNvSpPr/>
              <p:nvPr/>
            </p:nvSpPr>
            <p:spPr>
              <a:xfrm>
                <a:off x="1686925" y="1788550"/>
                <a:ext cx="31875" cy="36250"/>
              </a:xfrm>
              <a:custGeom>
                <a:avLst/>
                <a:gdLst/>
                <a:ahLst/>
                <a:cxnLst/>
                <a:rect l="l" t="t" r="r" b="b"/>
                <a:pathLst>
                  <a:path w="1275" h="1450" extrusionOk="0">
                    <a:moveTo>
                      <a:pt x="659" y="0"/>
                    </a:moveTo>
                    <a:cubicBezTo>
                      <a:pt x="572" y="0"/>
                      <a:pt x="484" y="88"/>
                      <a:pt x="440" y="176"/>
                    </a:cubicBezTo>
                    <a:lnTo>
                      <a:pt x="1" y="1450"/>
                    </a:lnTo>
                    <a:lnTo>
                      <a:pt x="1274" y="1450"/>
                    </a:lnTo>
                    <a:lnTo>
                      <a:pt x="879" y="176"/>
                    </a:lnTo>
                    <a:cubicBezTo>
                      <a:pt x="835" y="88"/>
                      <a:pt x="747" y="0"/>
                      <a:pt x="659" y="0"/>
                    </a:cubicBezTo>
                    <a:close/>
                  </a:path>
                </a:pathLst>
              </a:custGeom>
              <a:solidFill>
                <a:schemeClr val="accent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grpSp>
        <p:grpSp>
          <p:nvGrpSpPr>
            <p:cNvPr id="732" name="Google Shape;732;p56"/>
            <p:cNvGrpSpPr/>
            <p:nvPr/>
          </p:nvGrpSpPr>
          <p:grpSpPr>
            <a:xfrm rot="-2947069">
              <a:off x="1120221" y="2862208"/>
              <a:ext cx="332665" cy="256988"/>
              <a:chOff x="3732675" y="3565925"/>
              <a:chExt cx="215725" cy="166650"/>
            </a:xfrm>
          </p:grpSpPr>
          <p:sp>
            <p:nvSpPr>
              <p:cNvPr id="733" name="Google Shape;733;p56"/>
              <p:cNvSpPr/>
              <p:nvPr/>
            </p:nvSpPr>
            <p:spPr>
              <a:xfrm>
                <a:off x="3820550" y="3608900"/>
                <a:ext cx="63350" cy="54050"/>
              </a:xfrm>
              <a:custGeom>
                <a:avLst/>
                <a:gdLst/>
                <a:ahLst/>
                <a:cxnLst/>
                <a:rect l="l" t="t" r="r" b="b"/>
                <a:pathLst>
                  <a:path w="2534" h="2162" extrusionOk="0">
                    <a:moveTo>
                      <a:pt x="671" y="1"/>
                    </a:moveTo>
                    <a:cubicBezTo>
                      <a:pt x="438" y="1"/>
                      <a:pt x="214" y="154"/>
                      <a:pt x="137" y="404"/>
                    </a:cubicBezTo>
                    <a:cubicBezTo>
                      <a:pt x="0" y="929"/>
                      <a:pt x="183" y="1500"/>
                      <a:pt x="617" y="1842"/>
                    </a:cubicBezTo>
                    <a:cubicBezTo>
                      <a:pt x="868" y="2048"/>
                      <a:pt x="1187" y="2162"/>
                      <a:pt x="1507" y="2162"/>
                    </a:cubicBezTo>
                    <a:cubicBezTo>
                      <a:pt x="1712" y="2162"/>
                      <a:pt x="1940" y="2116"/>
                      <a:pt x="2146" y="2002"/>
                    </a:cubicBezTo>
                    <a:cubicBezTo>
                      <a:pt x="2420" y="1865"/>
                      <a:pt x="2534" y="1546"/>
                      <a:pt x="2397" y="1272"/>
                    </a:cubicBezTo>
                    <a:cubicBezTo>
                      <a:pt x="2300" y="1094"/>
                      <a:pt x="2100" y="985"/>
                      <a:pt x="1903" y="985"/>
                    </a:cubicBezTo>
                    <a:cubicBezTo>
                      <a:pt x="1821" y="985"/>
                      <a:pt x="1740" y="1003"/>
                      <a:pt x="1667" y="1043"/>
                    </a:cubicBezTo>
                    <a:cubicBezTo>
                      <a:pt x="1616" y="1069"/>
                      <a:pt x="1567" y="1078"/>
                      <a:pt x="1522" y="1078"/>
                    </a:cubicBezTo>
                    <a:cubicBezTo>
                      <a:pt x="1406" y="1078"/>
                      <a:pt x="1318" y="1014"/>
                      <a:pt x="1301" y="998"/>
                    </a:cubicBezTo>
                    <a:cubicBezTo>
                      <a:pt x="1233" y="952"/>
                      <a:pt x="1142" y="838"/>
                      <a:pt x="1187" y="678"/>
                    </a:cubicBezTo>
                    <a:cubicBezTo>
                      <a:pt x="1278" y="404"/>
                      <a:pt x="1096" y="85"/>
                      <a:pt x="799" y="16"/>
                    </a:cubicBezTo>
                    <a:cubicBezTo>
                      <a:pt x="757" y="6"/>
                      <a:pt x="714" y="1"/>
                      <a:pt x="671" y="1"/>
                    </a:cubicBezTo>
                    <a:close/>
                  </a:path>
                </a:pathLst>
              </a:custGeom>
              <a:solidFill>
                <a:srgbClr val="3F273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734" name="Google Shape;734;p56"/>
              <p:cNvSpPr/>
              <p:nvPr/>
            </p:nvSpPr>
            <p:spPr>
              <a:xfrm>
                <a:off x="3818825" y="3575775"/>
                <a:ext cx="29125" cy="26550"/>
              </a:xfrm>
              <a:custGeom>
                <a:avLst/>
                <a:gdLst/>
                <a:ahLst/>
                <a:cxnLst/>
                <a:rect l="l" t="t" r="r" b="b"/>
                <a:pathLst>
                  <a:path w="1165" h="1062" extrusionOk="0">
                    <a:moveTo>
                      <a:pt x="583" y="0"/>
                    </a:moveTo>
                    <a:cubicBezTo>
                      <a:pt x="446" y="0"/>
                      <a:pt x="309" y="52"/>
                      <a:pt x="206" y="154"/>
                    </a:cubicBezTo>
                    <a:cubicBezTo>
                      <a:pt x="1" y="360"/>
                      <a:pt x="1" y="702"/>
                      <a:pt x="206" y="908"/>
                    </a:cubicBezTo>
                    <a:cubicBezTo>
                      <a:pt x="309" y="1010"/>
                      <a:pt x="446" y="1062"/>
                      <a:pt x="583" y="1062"/>
                    </a:cubicBezTo>
                    <a:cubicBezTo>
                      <a:pt x="720" y="1062"/>
                      <a:pt x="857" y="1010"/>
                      <a:pt x="959" y="908"/>
                    </a:cubicBezTo>
                    <a:cubicBezTo>
                      <a:pt x="1165" y="702"/>
                      <a:pt x="1165" y="360"/>
                      <a:pt x="959" y="154"/>
                    </a:cubicBezTo>
                    <a:cubicBezTo>
                      <a:pt x="857" y="52"/>
                      <a:pt x="720" y="0"/>
                      <a:pt x="583" y="0"/>
                    </a:cubicBezTo>
                    <a:close/>
                  </a:path>
                </a:pathLst>
              </a:custGeom>
              <a:solidFill>
                <a:srgbClr val="3F273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735" name="Google Shape;735;p56"/>
              <p:cNvSpPr/>
              <p:nvPr/>
            </p:nvSpPr>
            <p:spPr>
              <a:xfrm>
                <a:off x="3886175" y="3621425"/>
                <a:ext cx="29125" cy="26550"/>
              </a:xfrm>
              <a:custGeom>
                <a:avLst/>
                <a:gdLst/>
                <a:ahLst/>
                <a:cxnLst/>
                <a:rect l="l" t="t" r="r" b="b"/>
                <a:pathLst>
                  <a:path w="1165" h="1062" extrusionOk="0">
                    <a:moveTo>
                      <a:pt x="582" y="0"/>
                    </a:moveTo>
                    <a:cubicBezTo>
                      <a:pt x="445" y="0"/>
                      <a:pt x="308" y="52"/>
                      <a:pt x="206" y="154"/>
                    </a:cubicBezTo>
                    <a:cubicBezTo>
                      <a:pt x="0" y="360"/>
                      <a:pt x="0" y="702"/>
                      <a:pt x="206" y="908"/>
                    </a:cubicBezTo>
                    <a:cubicBezTo>
                      <a:pt x="308" y="1010"/>
                      <a:pt x="445" y="1062"/>
                      <a:pt x="582" y="1062"/>
                    </a:cubicBezTo>
                    <a:cubicBezTo>
                      <a:pt x="719" y="1062"/>
                      <a:pt x="856" y="1010"/>
                      <a:pt x="959" y="908"/>
                    </a:cubicBezTo>
                    <a:cubicBezTo>
                      <a:pt x="1164" y="702"/>
                      <a:pt x="1164" y="360"/>
                      <a:pt x="959" y="154"/>
                    </a:cubicBezTo>
                    <a:cubicBezTo>
                      <a:pt x="856" y="52"/>
                      <a:pt x="719" y="0"/>
                      <a:pt x="582" y="0"/>
                    </a:cubicBezTo>
                    <a:close/>
                  </a:path>
                </a:pathLst>
              </a:custGeom>
              <a:solidFill>
                <a:srgbClr val="3F273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736" name="Google Shape;736;p56"/>
              <p:cNvSpPr/>
              <p:nvPr/>
            </p:nvSpPr>
            <p:spPr>
              <a:xfrm>
                <a:off x="3878750" y="3662925"/>
                <a:ext cx="69650" cy="69650"/>
              </a:xfrm>
              <a:custGeom>
                <a:avLst/>
                <a:gdLst/>
                <a:ahLst/>
                <a:cxnLst/>
                <a:rect l="l" t="t" r="r" b="b"/>
                <a:pathLst>
                  <a:path w="2786" h="2786" extrusionOk="0">
                    <a:moveTo>
                      <a:pt x="1393" y="1"/>
                    </a:moveTo>
                    <a:cubicBezTo>
                      <a:pt x="640" y="1"/>
                      <a:pt x="0" y="617"/>
                      <a:pt x="0" y="1393"/>
                    </a:cubicBezTo>
                    <a:cubicBezTo>
                      <a:pt x="0" y="2146"/>
                      <a:pt x="640" y="2786"/>
                      <a:pt x="1393" y="2786"/>
                    </a:cubicBezTo>
                    <a:cubicBezTo>
                      <a:pt x="2169" y="2786"/>
                      <a:pt x="2785" y="2146"/>
                      <a:pt x="2785" y="1393"/>
                    </a:cubicBezTo>
                    <a:cubicBezTo>
                      <a:pt x="2785" y="617"/>
                      <a:pt x="2169" y="1"/>
                      <a:pt x="1393" y="1"/>
                    </a:cubicBezTo>
                    <a:close/>
                  </a:path>
                </a:pathLst>
              </a:custGeom>
              <a:solidFill>
                <a:srgbClr val="FF512B"/>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737" name="Google Shape;737;p56"/>
              <p:cNvSpPr/>
              <p:nvPr/>
            </p:nvSpPr>
            <p:spPr>
              <a:xfrm>
                <a:off x="3732675" y="3565925"/>
                <a:ext cx="69625" cy="69650"/>
              </a:xfrm>
              <a:custGeom>
                <a:avLst/>
                <a:gdLst/>
                <a:ahLst/>
                <a:cxnLst/>
                <a:rect l="l" t="t" r="r" b="b"/>
                <a:pathLst>
                  <a:path w="2785" h="2786" extrusionOk="0">
                    <a:moveTo>
                      <a:pt x="1393" y="1"/>
                    </a:moveTo>
                    <a:cubicBezTo>
                      <a:pt x="639" y="1"/>
                      <a:pt x="0" y="617"/>
                      <a:pt x="0" y="1393"/>
                    </a:cubicBezTo>
                    <a:cubicBezTo>
                      <a:pt x="0" y="2169"/>
                      <a:pt x="639" y="2785"/>
                      <a:pt x="1393" y="2785"/>
                    </a:cubicBezTo>
                    <a:cubicBezTo>
                      <a:pt x="2169" y="2785"/>
                      <a:pt x="2785" y="2169"/>
                      <a:pt x="2785" y="1393"/>
                    </a:cubicBezTo>
                    <a:cubicBezTo>
                      <a:pt x="2785" y="617"/>
                      <a:pt x="2169" y="1"/>
                      <a:pt x="1393" y="1"/>
                    </a:cubicBezTo>
                    <a:close/>
                  </a:path>
                </a:pathLst>
              </a:custGeom>
              <a:solidFill>
                <a:srgbClr val="FF512B"/>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grpSp>
      </p:grpSp>
      <p:sp>
        <p:nvSpPr>
          <p:cNvPr id="738" name="Google Shape;738;p56"/>
          <p:cNvSpPr/>
          <p:nvPr/>
        </p:nvSpPr>
        <p:spPr>
          <a:xfrm>
            <a:off x="11092396" y="4212729"/>
            <a:ext cx="559270" cy="526301"/>
          </a:xfrm>
          <a:custGeom>
            <a:avLst/>
            <a:gdLst/>
            <a:ahLst/>
            <a:cxnLst/>
            <a:rect l="l" t="t" r="r" b="b"/>
            <a:pathLst>
              <a:path w="11603" h="10919" extrusionOk="0">
                <a:moveTo>
                  <a:pt x="3769" y="0"/>
                </a:moveTo>
                <a:cubicBezTo>
                  <a:pt x="3227" y="0"/>
                  <a:pt x="2718" y="468"/>
                  <a:pt x="2830" y="1095"/>
                </a:cubicBezTo>
                <a:lnTo>
                  <a:pt x="3196" y="3195"/>
                </a:lnTo>
                <a:cubicBezTo>
                  <a:pt x="3264" y="3605"/>
                  <a:pt x="3059" y="3994"/>
                  <a:pt x="2693" y="4199"/>
                </a:cubicBezTo>
                <a:lnTo>
                  <a:pt x="822" y="5180"/>
                </a:lnTo>
                <a:cubicBezTo>
                  <a:pt x="0" y="5614"/>
                  <a:pt x="228" y="6824"/>
                  <a:pt x="1119" y="6961"/>
                </a:cubicBezTo>
                <a:lnTo>
                  <a:pt x="3218" y="7258"/>
                </a:lnTo>
                <a:cubicBezTo>
                  <a:pt x="3629" y="7326"/>
                  <a:pt x="3949" y="7623"/>
                  <a:pt x="4017" y="8034"/>
                </a:cubicBezTo>
                <a:lnTo>
                  <a:pt x="4383" y="10133"/>
                </a:lnTo>
                <a:cubicBezTo>
                  <a:pt x="4459" y="10644"/>
                  <a:pt x="4878" y="10919"/>
                  <a:pt x="5304" y="10919"/>
                </a:cubicBezTo>
                <a:cubicBezTo>
                  <a:pt x="5640" y="10919"/>
                  <a:pt x="5982" y="10747"/>
                  <a:pt x="6163" y="10385"/>
                </a:cubicBezTo>
                <a:lnTo>
                  <a:pt x="7099" y="8490"/>
                </a:lnTo>
                <a:cubicBezTo>
                  <a:pt x="7264" y="8159"/>
                  <a:pt x="7599" y="7959"/>
                  <a:pt x="7967" y="7959"/>
                </a:cubicBezTo>
                <a:cubicBezTo>
                  <a:pt x="8004" y="7959"/>
                  <a:pt x="8042" y="7961"/>
                  <a:pt x="8080" y="7965"/>
                </a:cubicBezTo>
                <a:lnTo>
                  <a:pt x="10180" y="8285"/>
                </a:lnTo>
                <a:cubicBezTo>
                  <a:pt x="10233" y="8293"/>
                  <a:pt x="10285" y="8296"/>
                  <a:pt x="10335" y="8296"/>
                </a:cubicBezTo>
                <a:cubicBezTo>
                  <a:pt x="11152" y="8296"/>
                  <a:pt x="11603" y="7288"/>
                  <a:pt x="10979" y="6664"/>
                </a:cubicBezTo>
                <a:lnTo>
                  <a:pt x="9450" y="5180"/>
                </a:lnTo>
                <a:cubicBezTo>
                  <a:pt x="9153" y="4907"/>
                  <a:pt x="9085" y="4450"/>
                  <a:pt x="9267" y="4085"/>
                </a:cubicBezTo>
                <a:lnTo>
                  <a:pt x="10203" y="2190"/>
                </a:lnTo>
                <a:cubicBezTo>
                  <a:pt x="10538" y="1520"/>
                  <a:pt x="10007" y="819"/>
                  <a:pt x="9367" y="819"/>
                </a:cubicBezTo>
                <a:cubicBezTo>
                  <a:pt x="9222" y="819"/>
                  <a:pt x="9072" y="855"/>
                  <a:pt x="8925" y="935"/>
                </a:cubicBezTo>
                <a:lnTo>
                  <a:pt x="7053" y="1916"/>
                </a:lnTo>
                <a:cubicBezTo>
                  <a:pt x="6910" y="1988"/>
                  <a:pt x="6752" y="2025"/>
                  <a:pt x="6596" y="2025"/>
                </a:cubicBezTo>
                <a:cubicBezTo>
                  <a:pt x="6354" y="2025"/>
                  <a:pt x="6115" y="1937"/>
                  <a:pt x="5935" y="1757"/>
                </a:cubicBezTo>
                <a:lnTo>
                  <a:pt x="4428" y="273"/>
                </a:lnTo>
                <a:cubicBezTo>
                  <a:pt x="4232" y="83"/>
                  <a:pt x="3998" y="0"/>
                  <a:pt x="3769" y="0"/>
                </a:cubicBezTo>
                <a:close/>
              </a:path>
            </a:pathLst>
          </a:custGeom>
          <a:solidFill>
            <a:schemeClr val="l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739" name="Google Shape;739;p56"/>
          <p:cNvSpPr/>
          <p:nvPr/>
        </p:nvSpPr>
        <p:spPr>
          <a:xfrm>
            <a:off x="8969024" y="6225198"/>
            <a:ext cx="449275" cy="422790"/>
          </a:xfrm>
          <a:custGeom>
            <a:avLst/>
            <a:gdLst/>
            <a:ahLst/>
            <a:cxnLst/>
            <a:rect l="l" t="t" r="r" b="b"/>
            <a:pathLst>
              <a:path w="11603" h="10919" extrusionOk="0">
                <a:moveTo>
                  <a:pt x="3769" y="0"/>
                </a:moveTo>
                <a:cubicBezTo>
                  <a:pt x="3227" y="0"/>
                  <a:pt x="2718" y="468"/>
                  <a:pt x="2830" y="1095"/>
                </a:cubicBezTo>
                <a:lnTo>
                  <a:pt x="3196" y="3195"/>
                </a:lnTo>
                <a:cubicBezTo>
                  <a:pt x="3264" y="3605"/>
                  <a:pt x="3059" y="3994"/>
                  <a:pt x="2693" y="4199"/>
                </a:cubicBezTo>
                <a:lnTo>
                  <a:pt x="822" y="5180"/>
                </a:lnTo>
                <a:cubicBezTo>
                  <a:pt x="0" y="5614"/>
                  <a:pt x="228" y="6824"/>
                  <a:pt x="1119" y="6961"/>
                </a:cubicBezTo>
                <a:lnTo>
                  <a:pt x="3218" y="7258"/>
                </a:lnTo>
                <a:cubicBezTo>
                  <a:pt x="3629" y="7326"/>
                  <a:pt x="3949" y="7623"/>
                  <a:pt x="4017" y="8034"/>
                </a:cubicBezTo>
                <a:lnTo>
                  <a:pt x="4383" y="10133"/>
                </a:lnTo>
                <a:cubicBezTo>
                  <a:pt x="4459" y="10644"/>
                  <a:pt x="4878" y="10919"/>
                  <a:pt x="5304" y="10919"/>
                </a:cubicBezTo>
                <a:cubicBezTo>
                  <a:pt x="5640" y="10919"/>
                  <a:pt x="5982" y="10747"/>
                  <a:pt x="6163" y="10385"/>
                </a:cubicBezTo>
                <a:lnTo>
                  <a:pt x="7099" y="8490"/>
                </a:lnTo>
                <a:cubicBezTo>
                  <a:pt x="7264" y="8159"/>
                  <a:pt x="7599" y="7959"/>
                  <a:pt x="7967" y="7959"/>
                </a:cubicBezTo>
                <a:cubicBezTo>
                  <a:pt x="8004" y="7959"/>
                  <a:pt x="8042" y="7961"/>
                  <a:pt x="8080" y="7965"/>
                </a:cubicBezTo>
                <a:lnTo>
                  <a:pt x="10180" y="8285"/>
                </a:lnTo>
                <a:cubicBezTo>
                  <a:pt x="10233" y="8293"/>
                  <a:pt x="10285" y="8296"/>
                  <a:pt x="10335" y="8296"/>
                </a:cubicBezTo>
                <a:cubicBezTo>
                  <a:pt x="11152" y="8296"/>
                  <a:pt x="11603" y="7288"/>
                  <a:pt x="10979" y="6664"/>
                </a:cubicBezTo>
                <a:lnTo>
                  <a:pt x="9450" y="5180"/>
                </a:lnTo>
                <a:cubicBezTo>
                  <a:pt x="9153" y="4907"/>
                  <a:pt x="9085" y="4450"/>
                  <a:pt x="9267" y="4085"/>
                </a:cubicBezTo>
                <a:lnTo>
                  <a:pt x="10203" y="2190"/>
                </a:lnTo>
                <a:cubicBezTo>
                  <a:pt x="10538" y="1520"/>
                  <a:pt x="10007" y="819"/>
                  <a:pt x="9367" y="819"/>
                </a:cubicBezTo>
                <a:cubicBezTo>
                  <a:pt x="9222" y="819"/>
                  <a:pt x="9072" y="855"/>
                  <a:pt x="8925" y="935"/>
                </a:cubicBezTo>
                <a:lnTo>
                  <a:pt x="7053" y="1916"/>
                </a:lnTo>
                <a:cubicBezTo>
                  <a:pt x="6910" y="1988"/>
                  <a:pt x="6752" y="2025"/>
                  <a:pt x="6596" y="2025"/>
                </a:cubicBezTo>
                <a:cubicBezTo>
                  <a:pt x="6354" y="2025"/>
                  <a:pt x="6115" y="1937"/>
                  <a:pt x="5935" y="1757"/>
                </a:cubicBezTo>
                <a:lnTo>
                  <a:pt x="4428" y="273"/>
                </a:lnTo>
                <a:cubicBezTo>
                  <a:pt x="4232" y="83"/>
                  <a:pt x="3998" y="0"/>
                  <a:pt x="3769" y="0"/>
                </a:cubicBezTo>
                <a:close/>
              </a:path>
            </a:pathLst>
          </a:custGeom>
          <a:solidFill>
            <a:schemeClr val="l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740" name="Google Shape;740;p56"/>
          <p:cNvSpPr/>
          <p:nvPr/>
        </p:nvSpPr>
        <p:spPr>
          <a:xfrm>
            <a:off x="303316" y="2978184"/>
            <a:ext cx="449275" cy="422790"/>
          </a:xfrm>
          <a:custGeom>
            <a:avLst/>
            <a:gdLst/>
            <a:ahLst/>
            <a:cxnLst/>
            <a:rect l="l" t="t" r="r" b="b"/>
            <a:pathLst>
              <a:path w="11603" h="10919" extrusionOk="0">
                <a:moveTo>
                  <a:pt x="3769" y="0"/>
                </a:moveTo>
                <a:cubicBezTo>
                  <a:pt x="3227" y="0"/>
                  <a:pt x="2718" y="468"/>
                  <a:pt x="2830" y="1095"/>
                </a:cubicBezTo>
                <a:lnTo>
                  <a:pt x="3196" y="3195"/>
                </a:lnTo>
                <a:cubicBezTo>
                  <a:pt x="3264" y="3605"/>
                  <a:pt x="3059" y="3994"/>
                  <a:pt x="2693" y="4199"/>
                </a:cubicBezTo>
                <a:lnTo>
                  <a:pt x="822" y="5180"/>
                </a:lnTo>
                <a:cubicBezTo>
                  <a:pt x="0" y="5614"/>
                  <a:pt x="228" y="6824"/>
                  <a:pt x="1119" y="6961"/>
                </a:cubicBezTo>
                <a:lnTo>
                  <a:pt x="3218" y="7258"/>
                </a:lnTo>
                <a:cubicBezTo>
                  <a:pt x="3629" y="7326"/>
                  <a:pt x="3949" y="7623"/>
                  <a:pt x="4017" y="8034"/>
                </a:cubicBezTo>
                <a:lnTo>
                  <a:pt x="4383" y="10133"/>
                </a:lnTo>
                <a:cubicBezTo>
                  <a:pt x="4459" y="10644"/>
                  <a:pt x="4878" y="10919"/>
                  <a:pt x="5304" y="10919"/>
                </a:cubicBezTo>
                <a:cubicBezTo>
                  <a:pt x="5640" y="10919"/>
                  <a:pt x="5982" y="10747"/>
                  <a:pt x="6163" y="10385"/>
                </a:cubicBezTo>
                <a:lnTo>
                  <a:pt x="7099" y="8490"/>
                </a:lnTo>
                <a:cubicBezTo>
                  <a:pt x="7264" y="8159"/>
                  <a:pt x="7599" y="7959"/>
                  <a:pt x="7967" y="7959"/>
                </a:cubicBezTo>
                <a:cubicBezTo>
                  <a:pt x="8004" y="7959"/>
                  <a:pt x="8042" y="7961"/>
                  <a:pt x="8080" y="7965"/>
                </a:cubicBezTo>
                <a:lnTo>
                  <a:pt x="10180" y="8285"/>
                </a:lnTo>
                <a:cubicBezTo>
                  <a:pt x="10233" y="8293"/>
                  <a:pt x="10285" y="8296"/>
                  <a:pt x="10335" y="8296"/>
                </a:cubicBezTo>
                <a:cubicBezTo>
                  <a:pt x="11152" y="8296"/>
                  <a:pt x="11603" y="7288"/>
                  <a:pt x="10979" y="6664"/>
                </a:cubicBezTo>
                <a:lnTo>
                  <a:pt x="9450" y="5180"/>
                </a:lnTo>
                <a:cubicBezTo>
                  <a:pt x="9153" y="4907"/>
                  <a:pt x="9085" y="4450"/>
                  <a:pt x="9267" y="4085"/>
                </a:cubicBezTo>
                <a:lnTo>
                  <a:pt x="10203" y="2190"/>
                </a:lnTo>
                <a:cubicBezTo>
                  <a:pt x="10538" y="1520"/>
                  <a:pt x="10007" y="819"/>
                  <a:pt x="9367" y="819"/>
                </a:cubicBezTo>
                <a:cubicBezTo>
                  <a:pt x="9222" y="819"/>
                  <a:pt x="9072" y="855"/>
                  <a:pt x="8925" y="935"/>
                </a:cubicBezTo>
                <a:lnTo>
                  <a:pt x="7053" y="1916"/>
                </a:lnTo>
                <a:cubicBezTo>
                  <a:pt x="6910" y="1988"/>
                  <a:pt x="6752" y="2025"/>
                  <a:pt x="6596" y="2025"/>
                </a:cubicBezTo>
                <a:cubicBezTo>
                  <a:pt x="6354" y="2025"/>
                  <a:pt x="6115" y="1937"/>
                  <a:pt x="5935" y="1757"/>
                </a:cubicBezTo>
                <a:lnTo>
                  <a:pt x="4428" y="273"/>
                </a:lnTo>
                <a:cubicBezTo>
                  <a:pt x="4232" y="83"/>
                  <a:pt x="3998" y="0"/>
                  <a:pt x="3769" y="0"/>
                </a:cubicBezTo>
                <a:close/>
              </a:path>
            </a:pathLst>
          </a:custGeom>
          <a:solidFill>
            <a:schemeClr val="l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741" name="Google Shape;741;p56"/>
          <p:cNvSpPr/>
          <p:nvPr/>
        </p:nvSpPr>
        <p:spPr>
          <a:xfrm>
            <a:off x="2378137" y="5167654"/>
            <a:ext cx="449275" cy="422790"/>
          </a:xfrm>
          <a:custGeom>
            <a:avLst/>
            <a:gdLst/>
            <a:ahLst/>
            <a:cxnLst/>
            <a:rect l="l" t="t" r="r" b="b"/>
            <a:pathLst>
              <a:path w="11603" h="10919" extrusionOk="0">
                <a:moveTo>
                  <a:pt x="3769" y="0"/>
                </a:moveTo>
                <a:cubicBezTo>
                  <a:pt x="3227" y="0"/>
                  <a:pt x="2718" y="468"/>
                  <a:pt x="2830" y="1095"/>
                </a:cubicBezTo>
                <a:lnTo>
                  <a:pt x="3196" y="3195"/>
                </a:lnTo>
                <a:cubicBezTo>
                  <a:pt x="3264" y="3605"/>
                  <a:pt x="3059" y="3994"/>
                  <a:pt x="2693" y="4199"/>
                </a:cubicBezTo>
                <a:lnTo>
                  <a:pt x="822" y="5180"/>
                </a:lnTo>
                <a:cubicBezTo>
                  <a:pt x="0" y="5614"/>
                  <a:pt x="228" y="6824"/>
                  <a:pt x="1119" y="6961"/>
                </a:cubicBezTo>
                <a:lnTo>
                  <a:pt x="3218" y="7258"/>
                </a:lnTo>
                <a:cubicBezTo>
                  <a:pt x="3629" y="7326"/>
                  <a:pt x="3949" y="7623"/>
                  <a:pt x="4017" y="8034"/>
                </a:cubicBezTo>
                <a:lnTo>
                  <a:pt x="4383" y="10133"/>
                </a:lnTo>
                <a:cubicBezTo>
                  <a:pt x="4459" y="10644"/>
                  <a:pt x="4878" y="10919"/>
                  <a:pt x="5304" y="10919"/>
                </a:cubicBezTo>
                <a:cubicBezTo>
                  <a:pt x="5640" y="10919"/>
                  <a:pt x="5982" y="10747"/>
                  <a:pt x="6163" y="10385"/>
                </a:cubicBezTo>
                <a:lnTo>
                  <a:pt x="7099" y="8490"/>
                </a:lnTo>
                <a:cubicBezTo>
                  <a:pt x="7264" y="8159"/>
                  <a:pt x="7599" y="7959"/>
                  <a:pt x="7967" y="7959"/>
                </a:cubicBezTo>
                <a:cubicBezTo>
                  <a:pt x="8004" y="7959"/>
                  <a:pt x="8042" y="7961"/>
                  <a:pt x="8080" y="7965"/>
                </a:cubicBezTo>
                <a:lnTo>
                  <a:pt x="10180" y="8285"/>
                </a:lnTo>
                <a:cubicBezTo>
                  <a:pt x="10233" y="8293"/>
                  <a:pt x="10285" y="8296"/>
                  <a:pt x="10335" y="8296"/>
                </a:cubicBezTo>
                <a:cubicBezTo>
                  <a:pt x="11152" y="8296"/>
                  <a:pt x="11603" y="7288"/>
                  <a:pt x="10979" y="6664"/>
                </a:cubicBezTo>
                <a:lnTo>
                  <a:pt x="9450" y="5180"/>
                </a:lnTo>
                <a:cubicBezTo>
                  <a:pt x="9153" y="4907"/>
                  <a:pt x="9085" y="4450"/>
                  <a:pt x="9267" y="4085"/>
                </a:cubicBezTo>
                <a:lnTo>
                  <a:pt x="10203" y="2190"/>
                </a:lnTo>
                <a:cubicBezTo>
                  <a:pt x="10538" y="1520"/>
                  <a:pt x="10007" y="819"/>
                  <a:pt x="9367" y="819"/>
                </a:cubicBezTo>
                <a:cubicBezTo>
                  <a:pt x="9222" y="819"/>
                  <a:pt x="9072" y="855"/>
                  <a:pt x="8925" y="935"/>
                </a:cubicBezTo>
                <a:lnTo>
                  <a:pt x="7053" y="1916"/>
                </a:lnTo>
                <a:cubicBezTo>
                  <a:pt x="6910" y="1988"/>
                  <a:pt x="6752" y="2025"/>
                  <a:pt x="6596" y="2025"/>
                </a:cubicBezTo>
                <a:cubicBezTo>
                  <a:pt x="6354" y="2025"/>
                  <a:pt x="6115" y="1937"/>
                  <a:pt x="5935" y="1757"/>
                </a:cubicBezTo>
                <a:lnTo>
                  <a:pt x="4428" y="273"/>
                </a:lnTo>
                <a:cubicBezTo>
                  <a:pt x="4232" y="83"/>
                  <a:pt x="3998" y="0"/>
                  <a:pt x="3769" y="0"/>
                </a:cubicBezTo>
                <a:close/>
              </a:path>
            </a:pathLst>
          </a:custGeom>
          <a:solidFill>
            <a:schemeClr val="l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grpSp>
        <p:nvGrpSpPr>
          <p:cNvPr id="742" name="Google Shape;742;p56"/>
          <p:cNvGrpSpPr/>
          <p:nvPr/>
        </p:nvGrpSpPr>
        <p:grpSpPr>
          <a:xfrm>
            <a:off x="9418318" y="611244"/>
            <a:ext cx="1190738" cy="560978"/>
            <a:chOff x="5566875" y="1003490"/>
            <a:chExt cx="1432200" cy="674735"/>
          </a:xfrm>
        </p:grpSpPr>
        <p:sp>
          <p:nvSpPr>
            <p:cNvPr id="743" name="Google Shape;743;p56"/>
            <p:cNvSpPr/>
            <p:nvPr/>
          </p:nvSpPr>
          <p:spPr>
            <a:xfrm rot="10800000">
              <a:off x="6169915" y="1003490"/>
              <a:ext cx="417510" cy="417510"/>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chemeClr val="accent5"/>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744" name="Google Shape;744;p56"/>
            <p:cNvSpPr/>
            <p:nvPr/>
          </p:nvSpPr>
          <p:spPr>
            <a:xfrm rot="10800000">
              <a:off x="6381939" y="1128213"/>
              <a:ext cx="493687" cy="493687"/>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chemeClr val="accent5"/>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745" name="Google Shape;745;p56"/>
            <p:cNvSpPr/>
            <p:nvPr/>
          </p:nvSpPr>
          <p:spPr>
            <a:xfrm>
              <a:off x="5566875" y="1321825"/>
              <a:ext cx="1432200" cy="356400"/>
            </a:xfrm>
            <a:prstGeom prst="roundRect">
              <a:avLst>
                <a:gd name="adj" fmla="val 50000"/>
              </a:avLst>
            </a:prstGeom>
            <a:solidFill>
              <a:schemeClr val="accent5"/>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746" name="Google Shape;746;p56"/>
            <p:cNvSpPr/>
            <p:nvPr/>
          </p:nvSpPr>
          <p:spPr>
            <a:xfrm rot="-5400000">
              <a:off x="5669575" y="1003500"/>
              <a:ext cx="594600" cy="594600"/>
            </a:xfrm>
            <a:prstGeom prst="flowChartDelay">
              <a:avLst/>
            </a:prstGeom>
            <a:solidFill>
              <a:schemeClr val="accent5"/>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grpSp>
      <p:grpSp>
        <p:nvGrpSpPr>
          <p:cNvPr id="747" name="Google Shape;747;p56"/>
          <p:cNvGrpSpPr/>
          <p:nvPr/>
        </p:nvGrpSpPr>
        <p:grpSpPr>
          <a:xfrm>
            <a:off x="1311457" y="5445996"/>
            <a:ext cx="1679529" cy="791256"/>
            <a:chOff x="5566875" y="1003490"/>
            <a:chExt cx="1432200" cy="674735"/>
          </a:xfrm>
        </p:grpSpPr>
        <p:sp>
          <p:nvSpPr>
            <p:cNvPr id="748" name="Google Shape;748;p56"/>
            <p:cNvSpPr/>
            <p:nvPr/>
          </p:nvSpPr>
          <p:spPr>
            <a:xfrm rot="10800000">
              <a:off x="6169915" y="1003490"/>
              <a:ext cx="417510" cy="417510"/>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chemeClr val="accent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749" name="Google Shape;749;p56"/>
            <p:cNvSpPr/>
            <p:nvPr/>
          </p:nvSpPr>
          <p:spPr>
            <a:xfrm rot="10800000">
              <a:off x="6381939" y="1128213"/>
              <a:ext cx="493687" cy="493687"/>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chemeClr val="accent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750" name="Google Shape;750;p56"/>
            <p:cNvSpPr/>
            <p:nvPr/>
          </p:nvSpPr>
          <p:spPr>
            <a:xfrm>
              <a:off x="5566875" y="1321825"/>
              <a:ext cx="1432200" cy="356400"/>
            </a:xfrm>
            <a:prstGeom prst="roundRect">
              <a:avLst>
                <a:gd name="adj" fmla="val 50000"/>
              </a:avLst>
            </a:prstGeom>
            <a:solidFill>
              <a:schemeClr val="accent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751" name="Google Shape;751;p56"/>
            <p:cNvSpPr/>
            <p:nvPr/>
          </p:nvSpPr>
          <p:spPr>
            <a:xfrm rot="-5400000">
              <a:off x="5669575" y="1003500"/>
              <a:ext cx="594600" cy="594600"/>
            </a:xfrm>
            <a:prstGeom prst="flowChartDelay">
              <a:avLst/>
            </a:prstGeom>
            <a:solidFill>
              <a:schemeClr val="accent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grpSp>
      <p:grpSp>
        <p:nvGrpSpPr>
          <p:cNvPr id="752" name="Google Shape;752;p56"/>
          <p:cNvGrpSpPr/>
          <p:nvPr/>
        </p:nvGrpSpPr>
        <p:grpSpPr>
          <a:xfrm>
            <a:off x="8839919" y="5561117"/>
            <a:ext cx="1190738" cy="560978"/>
            <a:chOff x="5566875" y="1003490"/>
            <a:chExt cx="1432200" cy="674735"/>
          </a:xfrm>
        </p:grpSpPr>
        <p:sp>
          <p:nvSpPr>
            <p:cNvPr id="753" name="Google Shape;753;p56"/>
            <p:cNvSpPr/>
            <p:nvPr/>
          </p:nvSpPr>
          <p:spPr>
            <a:xfrm rot="10800000">
              <a:off x="6169915" y="1003490"/>
              <a:ext cx="417510" cy="417510"/>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chemeClr val="accent5"/>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754" name="Google Shape;754;p56"/>
            <p:cNvSpPr/>
            <p:nvPr/>
          </p:nvSpPr>
          <p:spPr>
            <a:xfrm rot="10800000">
              <a:off x="6381939" y="1128213"/>
              <a:ext cx="493687" cy="493687"/>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chemeClr val="accent5"/>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755" name="Google Shape;755;p56"/>
            <p:cNvSpPr/>
            <p:nvPr/>
          </p:nvSpPr>
          <p:spPr>
            <a:xfrm>
              <a:off x="5566875" y="1321825"/>
              <a:ext cx="1432200" cy="356400"/>
            </a:xfrm>
            <a:prstGeom prst="roundRect">
              <a:avLst>
                <a:gd name="adj" fmla="val 50000"/>
              </a:avLst>
            </a:prstGeom>
            <a:solidFill>
              <a:schemeClr val="accent5"/>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756" name="Google Shape;756;p56"/>
            <p:cNvSpPr/>
            <p:nvPr/>
          </p:nvSpPr>
          <p:spPr>
            <a:xfrm rot="-5400000">
              <a:off x="5669575" y="1003500"/>
              <a:ext cx="594600" cy="594600"/>
            </a:xfrm>
            <a:prstGeom prst="flowChartDelay">
              <a:avLst/>
            </a:prstGeom>
            <a:solidFill>
              <a:schemeClr val="accent5"/>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grpSp>
      <p:grpSp>
        <p:nvGrpSpPr>
          <p:cNvPr id="757" name="Google Shape;757;p56"/>
          <p:cNvGrpSpPr/>
          <p:nvPr/>
        </p:nvGrpSpPr>
        <p:grpSpPr>
          <a:xfrm rot="-2700000">
            <a:off x="9706643" y="5123016"/>
            <a:ext cx="1194075" cy="1437186"/>
            <a:chOff x="4030525" y="822475"/>
            <a:chExt cx="440575" cy="530275"/>
          </a:xfrm>
        </p:grpSpPr>
        <p:sp>
          <p:nvSpPr>
            <p:cNvPr id="758" name="Google Shape;758;p56"/>
            <p:cNvSpPr/>
            <p:nvPr/>
          </p:nvSpPr>
          <p:spPr>
            <a:xfrm>
              <a:off x="4156075" y="959775"/>
              <a:ext cx="154675" cy="389275"/>
            </a:xfrm>
            <a:custGeom>
              <a:avLst/>
              <a:gdLst/>
              <a:ahLst/>
              <a:cxnLst/>
              <a:rect l="l" t="t" r="r" b="b"/>
              <a:pathLst>
                <a:path w="6187" h="15571" extrusionOk="0">
                  <a:moveTo>
                    <a:pt x="3622" y="0"/>
                  </a:moveTo>
                  <a:cubicBezTo>
                    <a:pt x="2669" y="0"/>
                    <a:pt x="1782" y="404"/>
                    <a:pt x="1712" y="1008"/>
                  </a:cubicBezTo>
                  <a:cubicBezTo>
                    <a:pt x="1621" y="1647"/>
                    <a:pt x="23" y="14977"/>
                    <a:pt x="23" y="14977"/>
                  </a:cubicBezTo>
                  <a:lnTo>
                    <a:pt x="1" y="15068"/>
                  </a:lnTo>
                  <a:cubicBezTo>
                    <a:pt x="1324" y="15274"/>
                    <a:pt x="2808" y="15456"/>
                    <a:pt x="4200" y="15570"/>
                  </a:cubicBezTo>
                  <a:lnTo>
                    <a:pt x="4200" y="15525"/>
                  </a:lnTo>
                  <a:cubicBezTo>
                    <a:pt x="4200" y="15525"/>
                    <a:pt x="6186" y="2035"/>
                    <a:pt x="5889" y="1305"/>
                  </a:cubicBezTo>
                  <a:cubicBezTo>
                    <a:pt x="5520" y="375"/>
                    <a:pt x="4540" y="0"/>
                    <a:pt x="3622" y="0"/>
                  </a:cubicBezTo>
                  <a:close/>
                </a:path>
              </a:pathLst>
            </a:custGeom>
            <a:solidFill>
              <a:schemeClr val="dk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759" name="Google Shape;759;p56"/>
            <p:cNvSpPr/>
            <p:nvPr/>
          </p:nvSpPr>
          <p:spPr>
            <a:xfrm>
              <a:off x="4030525" y="822475"/>
              <a:ext cx="440575" cy="530275"/>
            </a:xfrm>
            <a:custGeom>
              <a:avLst/>
              <a:gdLst/>
              <a:ahLst/>
              <a:cxnLst/>
              <a:rect l="l" t="t" r="r" b="b"/>
              <a:pathLst>
                <a:path w="17623" h="21211" extrusionOk="0">
                  <a:moveTo>
                    <a:pt x="6055" y="0"/>
                  </a:moveTo>
                  <a:cubicBezTo>
                    <a:pt x="4818" y="0"/>
                    <a:pt x="3794" y="107"/>
                    <a:pt x="3219" y="360"/>
                  </a:cubicBezTo>
                  <a:cubicBezTo>
                    <a:pt x="2489" y="679"/>
                    <a:pt x="1576" y="5610"/>
                    <a:pt x="1781" y="6568"/>
                  </a:cubicBezTo>
                  <a:cubicBezTo>
                    <a:pt x="1987" y="7527"/>
                    <a:pt x="3014" y="9353"/>
                    <a:pt x="2535" y="11476"/>
                  </a:cubicBezTo>
                  <a:cubicBezTo>
                    <a:pt x="2055" y="13599"/>
                    <a:pt x="846" y="14397"/>
                    <a:pt x="640" y="15151"/>
                  </a:cubicBezTo>
                  <a:cubicBezTo>
                    <a:pt x="435" y="15904"/>
                    <a:pt x="1" y="19122"/>
                    <a:pt x="1097" y="19739"/>
                  </a:cubicBezTo>
                  <a:cubicBezTo>
                    <a:pt x="1485" y="19944"/>
                    <a:pt x="3060" y="20286"/>
                    <a:pt x="5023" y="20560"/>
                  </a:cubicBezTo>
                  <a:lnTo>
                    <a:pt x="5045" y="20469"/>
                  </a:lnTo>
                  <a:cubicBezTo>
                    <a:pt x="5045" y="20469"/>
                    <a:pt x="6643" y="7139"/>
                    <a:pt x="6734" y="6500"/>
                  </a:cubicBezTo>
                  <a:cubicBezTo>
                    <a:pt x="6804" y="5896"/>
                    <a:pt x="7691" y="5492"/>
                    <a:pt x="8644" y="5492"/>
                  </a:cubicBezTo>
                  <a:cubicBezTo>
                    <a:pt x="9562" y="5492"/>
                    <a:pt x="10542" y="5867"/>
                    <a:pt x="10911" y="6797"/>
                  </a:cubicBezTo>
                  <a:cubicBezTo>
                    <a:pt x="11208" y="7527"/>
                    <a:pt x="9222" y="21017"/>
                    <a:pt x="9222" y="21017"/>
                  </a:cubicBezTo>
                  <a:lnTo>
                    <a:pt x="9222" y="21062"/>
                  </a:lnTo>
                  <a:cubicBezTo>
                    <a:pt x="10278" y="21155"/>
                    <a:pt x="11283" y="21210"/>
                    <a:pt x="12132" y="21210"/>
                  </a:cubicBezTo>
                  <a:cubicBezTo>
                    <a:pt x="13174" y="21210"/>
                    <a:pt x="13981" y="21127"/>
                    <a:pt x="14358" y="20925"/>
                  </a:cubicBezTo>
                  <a:cubicBezTo>
                    <a:pt x="15225" y="20469"/>
                    <a:pt x="15705" y="16817"/>
                    <a:pt x="15477" y="16429"/>
                  </a:cubicBezTo>
                  <a:cubicBezTo>
                    <a:pt x="14678" y="15105"/>
                    <a:pt x="14815" y="13142"/>
                    <a:pt x="15066" y="11521"/>
                  </a:cubicBezTo>
                  <a:cubicBezTo>
                    <a:pt x="15499" y="8737"/>
                    <a:pt x="16390" y="9056"/>
                    <a:pt x="16846" y="7801"/>
                  </a:cubicBezTo>
                  <a:cubicBezTo>
                    <a:pt x="17097" y="7230"/>
                    <a:pt x="17622" y="2688"/>
                    <a:pt x="16549" y="1798"/>
                  </a:cubicBezTo>
                  <a:cubicBezTo>
                    <a:pt x="15586" y="990"/>
                    <a:pt x="9831" y="0"/>
                    <a:pt x="6055" y="0"/>
                  </a:cubicBezTo>
                  <a:close/>
                </a:path>
              </a:pathLst>
            </a:custGeom>
            <a:solidFill>
              <a:schemeClr val="accen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760" name="Google Shape;760;p56"/>
            <p:cNvSpPr/>
            <p:nvPr/>
          </p:nvSpPr>
          <p:spPr>
            <a:xfrm>
              <a:off x="4176050" y="859375"/>
              <a:ext cx="26850" cy="25800"/>
            </a:xfrm>
            <a:custGeom>
              <a:avLst/>
              <a:gdLst/>
              <a:ahLst/>
              <a:cxnLst/>
              <a:rect l="l" t="t" r="r" b="b"/>
              <a:pathLst>
                <a:path w="1074" h="1032" extrusionOk="0">
                  <a:moveTo>
                    <a:pt x="552" y="1"/>
                  </a:moveTo>
                  <a:cubicBezTo>
                    <a:pt x="295" y="1"/>
                    <a:pt x="67" y="199"/>
                    <a:pt x="23" y="459"/>
                  </a:cubicBezTo>
                  <a:cubicBezTo>
                    <a:pt x="0" y="733"/>
                    <a:pt x="206" y="984"/>
                    <a:pt x="480" y="1029"/>
                  </a:cubicBezTo>
                  <a:cubicBezTo>
                    <a:pt x="494" y="1031"/>
                    <a:pt x="508" y="1031"/>
                    <a:pt x="521" y="1031"/>
                  </a:cubicBezTo>
                  <a:cubicBezTo>
                    <a:pt x="779" y="1031"/>
                    <a:pt x="1007" y="833"/>
                    <a:pt x="1050" y="573"/>
                  </a:cubicBezTo>
                  <a:cubicBezTo>
                    <a:pt x="1073" y="299"/>
                    <a:pt x="868" y="48"/>
                    <a:pt x="594" y="2"/>
                  </a:cubicBezTo>
                  <a:cubicBezTo>
                    <a:pt x="580" y="1"/>
                    <a:pt x="566" y="1"/>
                    <a:pt x="552" y="1"/>
                  </a:cubicBezTo>
                  <a:close/>
                </a:path>
              </a:pathLst>
            </a:custGeom>
            <a:solidFill>
              <a:srgbClr val="1E120D"/>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761" name="Google Shape;761;p56"/>
            <p:cNvSpPr/>
            <p:nvPr/>
          </p:nvSpPr>
          <p:spPr>
            <a:xfrm>
              <a:off x="4327275" y="876950"/>
              <a:ext cx="27400" cy="25450"/>
            </a:xfrm>
            <a:custGeom>
              <a:avLst/>
              <a:gdLst/>
              <a:ahLst/>
              <a:cxnLst/>
              <a:rect l="l" t="t" r="r" b="b"/>
              <a:pathLst>
                <a:path w="1096" h="1018" extrusionOk="0">
                  <a:moveTo>
                    <a:pt x="534" y="1"/>
                  </a:moveTo>
                  <a:cubicBezTo>
                    <a:pt x="274" y="1"/>
                    <a:pt x="66" y="192"/>
                    <a:pt x="46" y="441"/>
                  </a:cubicBezTo>
                  <a:cubicBezTo>
                    <a:pt x="0" y="737"/>
                    <a:pt x="206" y="988"/>
                    <a:pt x="502" y="1011"/>
                  </a:cubicBezTo>
                  <a:cubicBezTo>
                    <a:pt x="528" y="1016"/>
                    <a:pt x="553" y="1018"/>
                    <a:pt x="579" y="1018"/>
                  </a:cubicBezTo>
                  <a:cubicBezTo>
                    <a:pt x="821" y="1018"/>
                    <a:pt x="1029" y="824"/>
                    <a:pt x="1050" y="555"/>
                  </a:cubicBezTo>
                  <a:cubicBezTo>
                    <a:pt x="1096" y="281"/>
                    <a:pt x="890" y="30"/>
                    <a:pt x="616" y="7"/>
                  </a:cubicBezTo>
                  <a:cubicBezTo>
                    <a:pt x="588" y="3"/>
                    <a:pt x="561" y="1"/>
                    <a:pt x="534" y="1"/>
                  </a:cubicBezTo>
                  <a:close/>
                </a:path>
              </a:pathLst>
            </a:custGeom>
            <a:solidFill>
              <a:srgbClr val="1E120D"/>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762" name="Google Shape;762;p56"/>
            <p:cNvSpPr/>
            <p:nvPr/>
          </p:nvSpPr>
          <p:spPr>
            <a:xfrm>
              <a:off x="4222275" y="875975"/>
              <a:ext cx="78775" cy="45675"/>
            </a:xfrm>
            <a:custGeom>
              <a:avLst/>
              <a:gdLst/>
              <a:ahLst/>
              <a:cxnLst/>
              <a:rect l="l" t="t" r="r" b="b"/>
              <a:pathLst>
                <a:path w="3151" h="1827" extrusionOk="0">
                  <a:moveTo>
                    <a:pt x="92" y="0"/>
                  </a:moveTo>
                  <a:cubicBezTo>
                    <a:pt x="46" y="0"/>
                    <a:pt x="0" y="46"/>
                    <a:pt x="0" y="92"/>
                  </a:cubicBezTo>
                  <a:cubicBezTo>
                    <a:pt x="0" y="92"/>
                    <a:pt x="0" y="388"/>
                    <a:pt x="183" y="799"/>
                  </a:cubicBezTo>
                  <a:cubicBezTo>
                    <a:pt x="274" y="982"/>
                    <a:pt x="388" y="1210"/>
                    <a:pt x="594" y="1415"/>
                  </a:cubicBezTo>
                  <a:cubicBezTo>
                    <a:pt x="685" y="1507"/>
                    <a:pt x="822" y="1598"/>
                    <a:pt x="959" y="1667"/>
                  </a:cubicBezTo>
                  <a:cubicBezTo>
                    <a:pt x="1096" y="1735"/>
                    <a:pt x="1233" y="1781"/>
                    <a:pt x="1393" y="1803"/>
                  </a:cubicBezTo>
                  <a:cubicBezTo>
                    <a:pt x="1438" y="1803"/>
                    <a:pt x="1438" y="1826"/>
                    <a:pt x="1507" y="1826"/>
                  </a:cubicBezTo>
                  <a:lnTo>
                    <a:pt x="1621" y="1826"/>
                  </a:lnTo>
                  <a:cubicBezTo>
                    <a:pt x="1667" y="1826"/>
                    <a:pt x="1758" y="1826"/>
                    <a:pt x="1826" y="1803"/>
                  </a:cubicBezTo>
                  <a:cubicBezTo>
                    <a:pt x="1986" y="1781"/>
                    <a:pt x="2123" y="1735"/>
                    <a:pt x="2260" y="1667"/>
                  </a:cubicBezTo>
                  <a:cubicBezTo>
                    <a:pt x="2397" y="1621"/>
                    <a:pt x="2511" y="1530"/>
                    <a:pt x="2602" y="1438"/>
                  </a:cubicBezTo>
                  <a:cubicBezTo>
                    <a:pt x="2694" y="1347"/>
                    <a:pt x="2762" y="1256"/>
                    <a:pt x="2831" y="1164"/>
                  </a:cubicBezTo>
                  <a:cubicBezTo>
                    <a:pt x="2968" y="1005"/>
                    <a:pt x="3036" y="822"/>
                    <a:pt x="3082" y="731"/>
                  </a:cubicBezTo>
                  <a:cubicBezTo>
                    <a:pt x="3127" y="594"/>
                    <a:pt x="3150" y="525"/>
                    <a:pt x="3150" y="525"/>
                  </a:cubicBezTo>
                  <a:cubicBezTo>
                    <a:pt x="3150" y="480"/>
                    <a:pt x="3127" y="434"/>
                    <a:pt x="3082" y="411"/>
                  </a:cubicBezTo>
                  <a:cubicBezTo>
                    <a:pt x="3069" y="405"/>
                    <a:pt x="3056" y="402"/>
                    <a:pt x="3041" y="402"/>
                  </a:cubicBezTo>
                  <a:cubicBezTo>
                    <a:pt x="3003" y="402"/>
                    <a:pt x="2961" y="423"/>
                    <a:pt x="2945" y="457"/>
                  </a:cubicBezTo>
                  <a:cubicBezTo>
                    <a:pt x="2945" y="457"/>
                    <a:pt x="2922" y="525"/>
                    <a:pt x="2876" y="617"/>
                  </a:cubicBezTo>
                  <a:cubicBezTo>
                    <a:pt x="2808" y="708"/>
                    <a:pt x="2717" y="845"/>
                    <a:pt x="2602" y="982"/>
                  </a:cubicBezTo>
                  <a:cubicBezTo>
                    <a:pt x="2534" y="1050"/>
                    <a:pt x="2465" y="1119"/>
                    <a:pt x="2374" y="1187"/>
                  </a:cubicBezTo>
                  <a:cubicBezTo>
                    <a:pt x="2306" y="1256"/>
                    <a:pt x="2214" y="1301"/>
                    <a:pt x="2100" y="1347"/>
                  </a:cubicBezTo>
                  <a:cubicBezTo>
                    <a:pt x="2009" y="1393"/>
                    <a:pt x="1895" y="1438"/>
                    <a:pt x="1803" y="1438"/>
                  </a:cubicBezTo>
                  <a:cubicBezTo>
                    <a:pt x="1758" y="1450"/>
                    <a:pt x="1689" y="1455"/>
                    <a:pt x="1621" y="1455"/>
                  </a:cubicBezTo>
                  <a:cubicBezTo>
                    <a:pt x="1552" y="1455"/>
                    <a:pt x="1484" y="1450"/>
                    <a:pt x="1438" y="1438"/>
                  </a:cubicBezTo>
                  <a:cubicBezTo>
                    <a:pt x="1324" y="1415"/>
                    <a:pt x="1210" y="1393"/>
                    <a:pt x="1119" y="1324"/>
                  </a:cubicBezTo>
                  <a:cubicBezTo>
                    <a:pt x="1005" y="1279"/>
                    <a:pt x="913" y="1210"/>
                    <a:pt x="845" y="1142"/>
                  </a:cubicBezTo>
                  <a:cubicBezTo>
                    <a:pt x="754" y="1073"/>
                    <a:pt x="685" y="982"/>
                    <a:pt x="617" y="913"/>
                  </a:cubicBezTo>
                  <a:cubicBezTo>
                    <a:pt x="548" y="822"/>
                    <a:pt x="502" y="731"/>
                    <a:pt x="457" y="662"/>
                  </a:cubicBezTo>
                  <a:cubicBezTo>
                    <a:pt x="365" y="480"/>
                    <a:pt x="297" y="343"/>
                    <a:pt x="251" y="229"/>
                  </a:cubicBezTo>
                  <a:cubicBezTo>
                    <a:pt x="229" y="137"/>
                    <a:pt x="206" y="69"/>
                    <a:pt x="206" y="69"/>
                  </a:cubicBezTo>
                  <a:cubicBezTo>
                    <a:pt x="183" y="23"/>
                    <a:pt x="137" y="0"/>
                    <a:pt x="92" y="0"/>
                  </a:cubicBezTo>
                  <a:close/>
                </a:path>
              </a:pathLst>
            </a:custGeom>
            <a:solidFill>
              <a:srgbClr val="1E120D"/>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763" name="Google Shape;763;p56"/>
            <p:cNvSpPr/>
            <p:nvPr/>
          </p:nvSpPr>
          <p:spPr>
            <a:xfrm>
              <a:off x="4087025" y="889100"/>
              <a:ext cx="97600" cy="97025"/>
            </a:xfrm>
            <a:custGeom>
              <a:avLst/>
              <a:gdLst/>
              <a:ahLst/>
              <a:cxnLst/>
              <a:rect l="l" t="t" r="r" b="b"/>
              <a:pathLst>
                <a:path w="3904" h="3881" extrusionOk="0">
                  <a:moveTo>
                    <a:pt x="1964" y="0"/>
                  </a:moveTo>
                  <a:cubicBezTo>
                    <a:pt x="891" y="0"/>
                    <a:pt x="1" y="868"/>
                    <a:pt x="1" y="1940"/>
                  </a:cubicBezTo>
                  <a:cubicBezTo>
                    <a:pt x="1" y="3013"/>
                    <a:pt x="891" y="3881"/>
                    <a:pt x="1964" y="3881"/>
                  </a:cubicBezTo>
                  <a:cubicBezTo>
                    <a:pt x="3036" y="3881"/>
                    <a:pt x="3904" y="3013"/>
                    <a:pt x="3904" y="1940"/>
                  </a:cubicBezTo>
                  <a:cubicBezTo>
                    <a:pt x="3904" y="868"/>
                    <a:pt x="3036" y="0"/>
                    <a:pt x="1964" y="0"/>
                  </a:cubicBezTo>
                  <a:close/>
                </a:path>
              </a:pathLst>
            </a:custGeom>
            <a:solidFill>
              <a:schemeClr val="accent4"/>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764" name="Google Shape;764;p56"/>
            <p:cNvSpPr/>
            <p:nvPr/>
          </p:nvSpPr>
          <p:spPr>
            <a:xfrm>
              <a:off x="4336400" y="914775"/>
              <a:ext cx="97600" cy="97600"/>
            </a:xfrm>
            <a:custGeom>
              <a:avLst/>
              <a:gdLst/>
              <a:ahLst/>
              <a:cxnLst/>
              <a:rect l="l" t="t" r="r" b="b"/>
              <a:pathLst>
                <a:path w="3904" h="3904" extrusionOk="0">
                  <a:moveTo>
                    <a:pt x="1941" y="0"/>
                  </a:moveTo>
                  <a:cubicBezTo>
                    <a:pt x="868" y="0"/>
                    <a:pt x="0" y="891"/>
                    <a:pt x="0" y="1963"/>
                  </a:cubicBezTo>
                  <a:cubicBezTo>
                    <a:pt x="0" y="3036"/>
                    <a:pt x="868" y="3904"/>
                    <a:pt x="1941" y="3904"/>
                  </a:cubicBezTo>
                  <a:cubicBezTo>
                    <a:pt x="3013" y="3904"/>
                    <a:pt x="3903" y="3036"/>
                    <a:pt x="3903" y="1963"/>
                  </a:cubicBezTo>
                  <a:cubicBezTo>
                    <a:pt x="3903" y="891"/>
                    <a:pt x="3013" y="0"/>
                    <a:pt x="1941" y="0"/>
                  </a:cubicBezTo>
                  <a:close/>
                </a:path>
              </a:pathLst>
            </a:custGeom>
            <a:solidFill>
              <a:schemeClr val="accent4"/>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grpSp>
      <p:grpSp>
        <p:nvGrpSpPr>
          <p:cNvPr id="765" name="Google Shape;765;p56"/>
          <p:cNvGrpSpPr/>
          <p:nvPr/>
        </p:nvGrpSpPr>
        <p:grpSpPr>
          <a:xfrm>
            <a:off x="2940783" y="306416"/>
            <a:ext cx="1190738" cy="560978"/>
            <a:chOff x="5566875" y="1003490"/>
            <a:chExt cx="1432200" cy="674735"/>
          </a:xfrm>
        </p:grpSpPr>
        <p:sp>
          <p:nvSpPr>
            <p:cNvPr id="766" name="Google Shape;766;p56"/>
            <p:cNvSpPr/>
            <p:nvPr/>
          </p:nvSpPr>
          <p:spPr>
            <a:xfrm rot="10800000">
              <a:off x="6169915" y="1003490"/>
              <a:ext cx="417510" cy="417510"/>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chemeClr val="accent5"/>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767" name="Google Shape;767;p56"/>
            <p:cNvSpPr/>
            <p:nvPr/>
          </p:nvSpPr>
          <p:spPr>
            <a:xfrm rot="10800000">
              <a:off x="6381939" y="1128213"/>
              <a:ext cx="493687" cy="493687"/>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chemeClr val="accent5"/>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768" name="Google Shape;768;p56"/>
            <p:cNvSpPr/>
            <p:nvPr/>
          </p:nvSpPr>
          <p:spPr>
            <a:xfrm>
              <a:off x="5566875" y="1321825"/>
              <a:ext cx="1432200" cy="356400"/>
            </a:xfrm>
            <a:prstGeom prst="roundRect">
              <a:avLst>
                <a:gd name="adj" fmla="val 50000"/>
              </a:avLst>
            </a:prstGeom>
            <a:solidFill>
              <a:schemeClr val="accent5"/>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769" name="Google Shape;769;p56"/>
            <p:cNvSpPr/>
            <p:nvPr/>
          </p:nvSpPr>
          <p:spPr>
            <a:xfrm rot="-5400000">
              <a:off x="5669575" y="1003500"/>
              <a:ext cx="594600" cy="594600"/>
            </a:xfrm>
            <a:prstGeom prst="flowChartDelay">
              <a:avLst/>
            </a:prstGeom>
            <a:solidFill>
              <a:schemeClr val="accent5"/>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grpSp>
      <p:sp>
        <p:nvSpPr>
          <p:cNvPr id="770" name="Google Shape;770;p56"/>
          <p:cNvSpPr txBox="1">
            <a:spLocks noGrp="1"/>
          </p:cNvSpPr>
          <p:nvPr>
            <p:ph type="title"/>
          </p:nvPr>
        </p:nvSpPr>
        <p:spPr>
          <a:xfrm>
            <a:off x="3082954" y="1742800"/>
            <a:ext cx="5995930" cy="33724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SzPts val="4800"/>
              <a:buNone/>
            </a:pPr>
            <a:r>
              <a:rPr lang="en-US" sz="11100">
                <a:solidFill>
                  <a:srgbClr val="2C2C2C"/>
                </a:solidFill>
                <a:latin typeface="Questrial"/>
                <a:ea typeface="Questrial"/>
                <a:cs typeface="Questrial"/>
                <a:sym typeface="Questrial"/>
              </a:rPr>
              <a:t>DẶN DÒ</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72" y="16945"/>
            <a:ext cx="12131750" cy="6824110"/>
          </a:xfrm>
          <a:prstGeom prst="rect">
            <a:avLst/>
          </a:prstGeom>
        </p:spPr>
      </p:pic>
      <p:sp>
        <p:nvSpPr>
          <p:cNvPr id="7" name="Rectangle 5"/>
          <p:cNvSpPr>
            <a:spLocks noChangeArrowheads="1"/>
          </p:cNvSpPr>
          <p:nvPr/>
        </p:nvSpPr>
        <p:spPr bwMode="auto">
          <a:xfrm>
            <a:off x="3225838" y="4073835"/>
            <a:ext cx="5459287" cy="58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834" rtl="0" eaLnBrk="1" fontAlgn="auto" latinLnBrk="0" hangingPunct="1">
              <a:lnSpc>
                <a:spcPct val="100000"/>
              </a:lnSpc>
              <a:spcBef>
                <a:spcPct val="50000"/>
              </a:spcBef>
              <a:spcAft>
                <a:spcPts val="0"/>
              </a:spcAft>
              <a:buClrTx/>
              <a:buSzTx/>
              <a:buFont typeface="Arial"/>
              <a:buNone/>
              <a:tabLst/>
              <a:defRPr/>
            </a:pPr>
            <a:r>
              <a:rPr kumimoji="0" lang="en-US" sz="3184" b="1" i="1" u="none" strike="noStrike" kern="1200" cap="none" spc="0" normalizeH="0" baseline="0" noProof="0" dirty="0">
                <a:ln>
                  <a:noFill/>
                </a:ln>
                <a:solidFill>
                  <a:srgbClr val="3333CC"/>
                </a:solidFill>
                <a:effectLst/>
                <a:uLnTx/>
                <a:uFillTx/>
                <a:latin typeface="Times New Roman" pitchFamily="18" charset="0"/>
                <a:cs typeface="Arial"/>
                <a:sym typeface="Arial"/>
              </a:rPr>
              <a:t>Giáo viên: </a:t>
            </a:r>
            <a:r>
              <a:rPr lang="en-US" sz="3184" b="1" i="1" kern="1200" dirty="0" err="1" smtClean="0">
                <a:solidFill>
                  <a:srgbClr val="3333CC"/>
                </a:solidFill>
                <a:latin typeface="Times New Roman" pitchFamily="18" charset="0"/>
              </a:rPr>
              <a:t>Lê</a:t>
            </a:r>
            <a:r>
              <a:rPr lang="en-US" sz="3184" b="1" i="1" kern="1200" dirty="0" smtClean="0">
                <a:solidFill>
                  <a:srgbClr val="3333CC"/>
                </a:solidFill>
                <a:latin typeface="Times New Roman" pitchFamily="18" charset="0"/>
              </a:rPr>
              <a:t> </a:t>
            </a:r>
            <a:r>
              <a:rPr lang="en-US" sz="3184" b="1" i="1" kern="1200" dirty="0" err="1" smtClean="0">
                <a:solidFill>
                  <a:srgbClr val="3333CC"/>
                </a:solidFill>
                <a:latin typeface="Times New Roman" pitchFamily="18" charset="0"/>
              </a:rPr>
              <a:t>Thị</a:t>
            </a:r>
            <a:r>
              <a:rPr lang="en-US" sz="3184" b="1" i="1" kern="1200" dirty="0" smtClean="0">
                <a:solidFill>
                  <a:srgbClr val="3333CC"/>
                </a:solidFill>
                <a:latin typeface="Times New Roman" pitchFamily="18" charset="0"/>
              </a:rPr>
              <a:t> </a:t>
            </a:r>
            <a:r>
              <a:rPr lang="en-US" sz="3184" b="1" i="1" kern="1200" dirty="0" err="1" smtClean="0">
                <a:solidFill>
                  <a:srgbClr val="3333CC"/>
                </a:solidFill>
                <a:latin typeface="Times New Roman" pitchFamily="18" charset="0"/>
              </a:rPr>
              <a:t>Hường</a:t>
            </a:r>
            <a:endParaRPr kumimoji="0" lang="en-US" sz="3184" b="1" i="1" u="none" strike="noStrike" kern="1200" cap="none" spc="0" normalizeH="0" baseline="0" noProof="0" dirty="0">
              <a:ln>
                <a:noFill/>
              </a:ln>
              <a:solidFill>
                <a:srgbClr val="3333CC"/>
              </a:solidFill>
              <a:effectLst/>
              <a:uLnTx/>
              <a:uFillTx/>
              <a:latin typeface="Times New Roman" pitchFamily="18" charset="0"/>
              <a:cs typeface="Arial"/>
              <a:sym typeface="Arial"/>
            </a:endParaRPr>
          </a:p>
        </p:txBody>
      </p:sp>
      <p:sp>
        <p:nvSpPr>
          <p:cNvPr id="8" name="Rectangle 6"/>
          <p:cNvSpPr>
            <a:spLocks noChangeArrowheads="1"/>
          </p:cNvSpPr>
          <p:nvPr/>
        </p:nvSpPr>
        <p:spPr bwMode="auto">
          <a:xfrm>
            <a:off x="-287867" y="1956223"/>
            <a:ext cx="1242998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36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sym typeface="Arial"/>
              </a:rPr>
              <a:t>MÔN</a:t>
            </a:r>
            <a:r>
              <a:rPr kumimoji="0" lang="en-US" sz="36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Arial"/>
              </a:rPr>
              <a:t>: </a:t>
            </a:r>
            <a:r>
              <a:rPr lang="en-US" sz="3600" b="1" kern="1200" dirty="0" err="1" smtClean="0">
                <a:solidFill>
                  <a:srgbClr val="FF0000"/>
                </a:solidFill>
                <a:latin typeface="Times New Roman" pitchFamily="18" charset="0"/>
                <a:cs typeface="Times New Roman" pitchFamily="18" charset="0"/>
              </a:rPr>
              <a:t>HOẠT</a:t>
            </a:r>
            <a:r>
              <a:rPr lang="en-US" sz="3600" b="1" kern="1200" dirty="0" smtClean="0">
                <a:solidFill>
                  <a:srgbClr val="FF0000"/>
                </a:solidFill>
                <a:latin typeface="Times New Roman" pitchFamily="18" charset="0"/>
                <a:cs typeface="Times New Roman" pitchFamily="18" charset="0"/>
              </a:rPr>
              <a:t> </a:t>
            </a:r>
            <a:r>
              <a:rPr lang="en-US" sz="3600" b="1" kern="1200" dirty="0" err="1" smtClean="0">
                <a:solidFill>
                  <a:srgbClr val="FF0000"/>
                </a:solidFill>
                <a:latin typeface="Times New Roman" pitchFamily="18" charset="0"/>
                <a:cs typeface="Times New Roman" pitchFamily="18" charset="0"/>
              </a:rPr>
              <a:t>ĐỘNG</a:t>
            </a:r>
            <a:r>
              <a:rPr lang="en-US" sz="3600" b="1" kern="1200" dirty="0" smtClean="0">
                <a:solidFill>
                  <a:srgbClr val="FF0000"/>
                </a:solidFill>
                <a:latin typeface="Times New Roman" pitchFamily="18" charset="0"/>
                <a:cs typeface="Times New Roman" pitchFamily="18" charset="0"/>
              </a:rPr>
              <a:t> </a:t>
            </a:r>
            <a:r>
              <a:rPr lang="en-US" sz="3600" b="1" kern="1200" dirty="0" err="1" smtClean="0">
                <a:solidFill>
                  <a:srgbClr val="FF0000"/>
                </a:solidFill>
                <a:latin typeface="Times New Roman" pitchFamily="18" charset="0"/>
                <a:cs typeface="Times New Roman" pitchFamily="18" charset="0"/>
              </a:rPr>
              <a:t>TRẢI</a:t>
            </a:r>
            <a:r>
              <a:rPr lang="en-US" sz="3600" b="1" kern="1200" dirty="0" smtClean="0">
                <a:solidFill>
                  <a:srgbClr val="FF0000"/>
                </a:solidFill>
                <a:latin typeface="Times New Roman" pitchFamily="18" charset="0"/>
                <a:cs typeface="Times New Roman" pitchFamily="18" charset="0"/>
              </a:rPr>
              <a:t> </a:t>
            </a:r>
            <a:r>
              <a:rPr lang="en-US" sz="3600" b="1" kern="1200" dirty="0" err="1" smtClean="0">
                <a:solidFill>
                  <a:srgbClr val="FF0000"/>
                </a:solidFill>
                <a:latin typeface="Times New Roman" pitchFamily="18" charset="0"/>
                <a:cs typeface="Times New Roman" pitchFamily="18" charset="0"/>
              </a:rPr>
              <a:t>NGHIỆM</a:t>
            </a:r>
            <a:endParaRPr lang="en-US" sz="3600" b="1" kern="1200" dirty="0" smtClean="0">
              <a:solidFill>
                <a:srgbClr val="FF0000"/>
              </a:solidFill>
              <a:latin typeface="Times New Roman" pitchFamily="18" charset="0"/>
              <a:cs typeface="Times New Roman" pitchFamily="18" charset="0"/>
            </a:endParaRPr>
          </a:p>
          <a:p>
            <a:pPr marL="0" marR="0" lvl="0" indent="0" algn="ctr" defTabSz="909834" rtl="0" eaLnBrk="1" fontAlgn="auto" latinLnBrk="0" hangingPunct="1">
              <a:lnSpc>
                <a:spcPct val="100000"/>
              </a:lnSpc>
              <a:spcBef>
                <a:spcPts val="0"/>
              </a:spcBef>
              <a:spcAft>
                <a:spcPts val="0"/>
              </a:spcAft>
              <a:buClrTx/>
              <a:buSzTx/>
              <a:buFont typeface="Arial"/>
              <a:buNone/>
              <a:tabLst/>
              <a:defRPr/>
            </a:pPr>
            <a:r>
              <a:rPr lang="en-US" sz="4800" b="1" kern="1200" dirty="0" err="1" smtClean="0">
                <a:solidFill>
                  <a:srgbClr val="FF0000"/>
                </a:solidFill>
                <a:latin typeface="Times New Roman" pitchFamily="18" charset="0"/>
                <a:cs typeface="Times New Roman" pitchFamily="18" charset="0"/>
              </a:rPr>
              <a:t>Hành</a:t>
            </a:r>
            <a:r>
              <a:rPr lang="en-US" sz="4800" b="1" kern="1200" dirty="0" smtClean="0">
                <a:solidFill>
                  <a:srgbClr val="FF0000"/>
                </a:solidFill>
                <a:latin typeface="Times New Roman" pitchFamily="18" charset="0"/>
                <a:cs typeface="Times New Roman" pitchFamily="18" charset="0"/>
              </a:rPr>
              <a:t> vi </a:t>
            </a:r>
            <a:r>
              <a:rPr lang="en-US" sz="4800" b="1" kern="1200" dirty="0" err="1" smtClean="0">
                <a:solidFill>
                  <a:srgbClr val="FF0000"/>
                </a:solidFill>
                <a:latin typeface="Times New Roman" pitchFamily="18" charset="0"/>
                <a:cs typeface="Times New Roman" pitchFamily="18" charset="0"/>
              </a:rPr>
              <a:t>xâm</a:t>
            </a:r>
            <a:r>
              <a:rPr lang="en-US" sz="4800" b="1" kern="1200" dirty="0" smtClean="0">
                <a:solidFill>
                  <a:srgbClr val="FF0000"/>
                </a:solidFill>
                <a:latin typeface="Times New Roman" pitchFamily="18" charset="0"/>
                <a:cs typeface="Times New Roman" pitchFamily="18" charset="0"/>
              </a:rPr>
              <a:t> </a:t>
            </a:r>
            <a:r>
              <a:rPr lang="en-US" sz="4800" b="1" kern="1200" dirty="0" err="1" smtClean="0">
                <a:solidFill>
                  <a:srgbClr val="FF0000"/>
                </a:solidFill>
                <a:latin typeface="Times New Roman" pitchFamily="18" charset="0"/>
                <a:cs typeface="Times New Roman" pitchFamily="18" charset="0"/>
              </a:rPr>
              <a:t>hại</a:t>
            </a:r>
            <a:r>
              <a:rPr lang="en-US" sz="4800" b="1" kern="1200" dirty="0" smtClean="0">
                <a:solidFill>
                  <a:srgbClr val="FF0000"/>
                </a:solidFill>
                <a:latin typeface="Times New Roman" pitchFamily="18" charset="0"/>
                <a:cs typeface="Times New Roman" pitchFamily="18" charset="0"/>
              </a:rPr>
              <a:t> </a:t>
            </a:r>
            <a:r>
              <a:rPr lang="en-US" sz="4800" b="1" kern="1200" dirty="0" err="1" smtClean="0">
                <a:solidFill>
                  <a:srgbClr val="FF0000"/>
                </a:solidFill>
                <a:latin typeface="Times New Roman" pitchFamily="18" charset="0"/>
                <a:cs typeface="Times New Roman" pitchFamily="18" charset="0"/>
              </a:rPr>
              <a:t>tinh</a:t>
            </a:r>
            <a:r>
              <a:rPr lang="en-US" sz="4800" b="1" kern="1200" dirty="0" smtClean="0">
                <a:solidFill>
                  <a:srgbClr val="FF0000"/>
                </a:solidFill>
                <a:latin typeface="Times New Roman" pitchFamily="18" charset="0"/>
                <a:cs typeface="Times New Roman" pitchFamily="18" charset="0"/>
              </a:rPr>
              <a:t> </a:t>
            </a:r>
            <a:r>
              <a:rPr lang="en-US" sz="4800" b="1" kern="1200" dirty="0" err="1" smtClean="0">
                <a:solidFill>
                  <a:srgbClr val="FF0000"/>
                </a:solidFill>
                <a:latin typeface="Times New Roman" pitchFamily="18" charset="0"/>
                <a:cs typeface="Times New Roman" pitchFamily="18" charset="0"/>
              </a:rPr>
              <a:t>thần</a:t>
            </a:r>
            <a:endParaRPr kumimoji="0" lang="en-US" sz="48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Arial"/>
            </a:endParaRPr>
          </a:p>
        </p:txBody>
      </p:sp>
      <p:sp>
        <p:nvSpPr>
          <p:cNvPr id="9" name="Rectangle 6"/>
          <p:cNvSpPr>
            <a:spLocks noChangeArrowheads="1"/>
          </p:cNvSpPr>
          <p:nvPr/>
        </p:nvSpPr>
        <p:spPr bwMode="auto">
          <a:xfrm>
            <a:off x="1206855" y="56699"/>
            <a:ext cx="9778018" cy="162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2786" b="1" i="0" u="none" strike="noStrike" kern="1200" cap="none" spc="0" normalizeH="0" baseline="0" noProof="0">
                <a:ln>
                  <a:noFill/>
                </a:ln>
                <a:solidFill>
                  <a:prstClr val="black"/>
                </a:solidFill>
                <a:effectLst/>
                <a:uLnTx/>
                <a:uFillTx/>
                <a:latin typeface="Times New Roman" pitchFamily="18" charset="0"/>
                <a:cs typeface="Times New Roman" pitchFamily="18" charset="0"/>
                <a:sym typeface="Arial"/>
              </a:rPr>
              <a:t>TRƯỜNG TIỂU HỌC QUANG TRUNG</a:t>
            </a:r>
          </a:p>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2388" b="1" i="0" u="none" strike="noStrike" kern="1200" cap="none" spc="0" normalizeH="0" baseline="0" noProof="0">
                <a:ln>
                  <a:noFill/>
                </a:ln>
                <a:solidFill>
                  <a:prstClr val="black"/>
                </a:solidFill>
                <a:effectLst/>
                <a:uLnTx/>
                <a:uFillTx/>
                <a:latin typeface="Times New Roman" pitchFamily="18" charset="0"/>
                <a:cs typeface="Times New Roman" pitchFamily="18" charset="0"/>
                <a:sym typeface="Arial"/>
              </a:rPr>
              <a:t>Sách kết nối tri thức với cuộc sống – Lớp 4</a:t>
            </a:r>
            <a:endPar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2388" b="1" i="0" u="none" strike="noStrike" kern="1200" cap="none" spc="0" normalizeH="0" baseline="0" noProof="0">
                <a:ln>
                  <a:noFill/>
                </a:ln>
                <a:solidFill>
                  <a:prstClr val="black"/>
                </a:solidFill>
                <a:effectLst/>
                <a:uLnTx/>
                <a:uFillTx/>
                <a:latin typeface="Times New Roman" pitchFamily="18" charset="0"/>
                <a:cs typeface="Times New Roman" pitchFamily="18" charset="0"/>
                <a:sym typeface="Arial"/>
              </a:rPr>
              <a:t> Năm học 2024-2025</a:t>
            </a:r>
            <a:endPar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panose="05000000000000000000" pitchFamily="2" charset="2"/>
              </a:rPr>
              <a:t></a:t>
            </a:r>
            <a:endParaRPr kumimoji="0" lang="en-US" sz="2388" b="0"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p:txBody>
      </p:sp>
      <p:pic>
        <p:nvPicPr>
          <p:cNvPr id="10"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3207031" y="3232725"/>
            <a:ext cx="6748286" cy="31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627260" y="3309617"/>
            <a:ext cx="6748286" cy="31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99763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02"/>
        <p:cNvGrpSpPr/>
        <p:nvPr/>
      </p:nvGrpSpPr>
      <p:grpSpPr>
        <a:xfrm>
          <a:off x="0" y="0"/>
          <a:ext cx="0" cy="0"/>
          <a:chOff x="0" y="0"/>
          <a:chExt cx="0" cy="0"/>
        </a:xfrm>
      </p:grpSpPr>
      <p:sp>
        <p:nvSpPr>
          <p:cNvPr id="303" name="Google Shape;303;p31"/>
          <p:cNvSpPr/>
          <p:nvPr/>
        </p:nvSpPr>
        <p:spPr>
          <a:xfrm rot="6565402">
            <a:off x="4939847" y="1088671"/>
            <a:ext cx="2282145" cy="2282145"/>
          </a:xfrm>
          <a:prstGeom prst="chord">
            <a:avLst>
              <a:gd name="adj1" fmla="val 2700000"/>
              <a:gd name="adj2" fmla="val 16592237"/>
            </a:avLst>
          </a:prstGeom>
          <a:solidFill>
            <a:srgbClr val="25A0A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04" name="Google Shape;304;p31"/>
          <p:cNvSpPr txBox="1">
            <a:spLocks noGrp="1"/>
          </p:cNvSpPr>
          <p:nvPr>
            <p:ph type="title"/>
          </p:nvPr>
        </p:nvSpPr>
        <p:spPr>
          <a:xfrm>
            <a:off x="2336993" y="2941788"/>
            <a:ext cx="7487851" cy="1826670"/>
          </a:xfrm>
          <a:prstGeom prst="rect">
            <a:avLst/>
          </a:prstGeom>
          <a:noFill/>
          <a:ln>
            <a:noFill/>
          </a:ln>
        </p:spPr>
        <p:txBody>
          <a:bodyPr spcFirstLastPara="1" wrap="square" lIns="121575" tIns="121575" rIns="121575" bIns="121575" anchor="ctr" anchorCtr="0">
            <a:noAutofit/>
          </a:bodyPr>
          <a:lstStyle/>
          <a:p>
            <a:pPr marL="0" lvl="0" indent="0" algn="ctr" rtl="0">
              <a:lnSpc>
                <a:spcPct val="80000"/>
              </a:lnSpc>
              <a:spcBef>
                <a:spcPts val="0"/>
              </a:spcBef>
              <a:spcAft>
                <a:spcPts val="0"/>
              </a:spcAft>
              <a:buSzPts val="3600"/>
              <a:buFont typeface="Sofia"/>
              <a:buNone/>
            </a:pPr>
            <a:r>
              <a:rPr lang="en-US" sz="9600">
                <a:latin typeface="Questrial"/>
                <a:ea typeface="Questrial"/>
                <a:cs typeface="Questrial"/>
                <a:sym typeface="Questrial"/>
              </a:rPr>
              <a:t>KHỞI ĐỘNG</a:t>
            </a:r>
            <a:endParaRPr sz="9600">
              <a:latin typeface="Questrial"/>
              <a:ea typeface="Questrial"/>
              <a:cs typeface="Questrial"/>
              <a:sym typeface="Questrial"/>
            </a:endParaRPr>
          </a:p>
        </p:txBody>
      </p:sp>
      <p:sp>
        <p:nvSpPr>
          <p:cNvPr id="305" name="Google Shape;305;p31"/>
          <p:cNvSpPr txBox="1">
            <a:spLocks noGrp="1"/>
          </p:cNvSpPr>
          <p:nvPr>
            <p:ph type="title" idx="2"/>
          </p:nvPr>
        </p:nvSpPr>
        <p:spPr>
          <a:xfrm>
            <a:off x="5305493" y="1431408"/>
            <a:ext cx="1550852" cy="1249577"/>
          </a:xfrm>
          <a:prstGeom prst="rect">
            <a:avLst/>
          </a:prstGeom>
          <a:noFill/>
          <a:ln>
            <a:noFill/>
          </a:ln>
        </p:spPr>
        <p:txBody>
          <a:bodyPr spcFirstLastPara="1" wrap="square" lIns="121575" tIns="121575" rIns="121575" bIns="121575" anchor="b" anchorCtr="0">
            <a:noAutofit/>
          </a:bodyPr>
          <a:lstStyle/>
          <a:p>
            <a:pPr marL="0" lvl="0" indent="0" algn="ctr" rtl="0">
              <a:lnSpc>
                <a:spcPct val="100000"/>
              </a:lnSpc>
              <a:spcBef>
                <a:spcPts val="0"/>
              </a:spcBef>
              <a:spcAft>
                <a:spcPts val="0"/>
              </a:spcAft>
              <a:buClr>
                <a:schemeClr val="accent5"/>
              </a:buClr>
              <a:buSzPts val="6000"/>
              <a:buFont typeface="Sofia"/>
              <a:buNone/>
            </a:pPr>
            <a:r>
              <a:rPr lang="en-US" sz="8800">
                <a:latin typeface="Questrial"/>
                <a:ea typeface="Questrial"/>
                <a:cs typeface="Questrial"/>
                <a:sym typeface="Questrial"/>
              </a:rPr>
              <a:t>01</a:t>
            </a:r>
            <a:endParaRPr sz="8800">
              <a:latin typeface="Questrial"/>
              <a:ea typeface="Questrial"/>
              <a:cs typeface="Questrial"/>
              <a:sym typeface="Questrial"/>
            </a:endParaRPr>
          </a:p>
        </p:txBody>
      </p:sp>
      <p:sp>
        <p:nvSpPr>
          <p:cNvPr id="306" name="Google Shape;306;p31"/>
          <p:cNvSpPr/>
          <p:nvPr/>
        </p:nvSpPr>
        <p:spPr>
          <a:xfrm>
            <a:off x="2863098" y="4557966"/>
            <a:ext cx="6435639" cy="468438"/>
          </a:xfrm>
          <a:prstGeom prst="roundRect">
            <a:avLst>
              <a:gd name="adj" fmla="val 50000"/>
            </a:avLst>
          </a:prstGeom>
          <a:solidFill>
            <a:schemeClr val="accen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cxnSp>
        <p:nvCxnSpPr>
          <p:cNvPr id="307" name="Google Shape;307;p31"/>
          <p:cNvCxnSpPr/>
          <p:nvPr/>
        </p:nvCxnSpPr>
        <p:spPr>
          <a:xfrm rot="-5400000">
            <a:off x="-834955" y="4063858"/>
            <a:ext cx="3585900" cy="1925100"/>
          </a:xfrm>
          <a:prstGeom prst="curvedConnector3">
            <a:avLst>
              <a:gd name="adj1" fmla="val 50000"/>
            </a:avLst>
          </a:prstGeom>
          <a:noFill/>
          <a:ln w="38100" cap="flat" cmpd="sng">
            <a:solidFill>
              <a:schemeClr val="accent1"/>
            </a:solidFill>
            <a:prstDash val="dash"/>
            <a:round/>
            <a:headEnd type="none" w="sm" len="sm"/>
            <a:tailEnd type="none" w="sm" len="sm"/>
          </a:ln>
        </p:spPr>
      </p:cxnSp>
      <p:grpSp>
        <p:nvGrpSpPr>
          <p:cNvPr id="308" name="Google Shape;308;p31"/>
          <p:cNvGrpSpPr/>
          <p:nvPr/>
        </p:nvGrpSpPr>
        <p:grpSpPr>
          <a:xfrm rot="3288346">
            <a:off x="850571" y="1642948"/>
            <a:ext cx="1807142" cy="2880443"/>
            <a:chOff x="2141175" y="1050350"/>
            <a:chExt cx="492700" cy="785325"/>
          </a:xfrm>
        </p:grpSpPr>
        <p:sp>
          <p:nvSpPr>
            <p:cNvPr id="309" name="Google Shape;309;p31"/>
            <p:cNvSpPr/>
            <p:nvPr/>
          </p:nvSpPr>
          <p:spPr>
            <a:xfrm>
              <a:off x="2315775" y="1210350"/>
              <a:ext cx="79350" cy="79700"/>
            </a:xfrm>
            <a:custGeom>
              <a:avLst/>
              <a:gdLst/>
              <a:ahLst/>
              <a:cxnLst/>
              <a:rect l="l" t="t" r="r" b="b"/>
              <a:pathLst>
                <a:path w="3174" h="3188" extrusionOk="0">
                  <a:moveTo>
                    <a:pt x="1097" y="1"/>
                  </a:moveTo>
                  <a:cubicBezTo>
                    <a:pt x="366" y="389"/>
                    <a:pt x="1" y="1279"/>
                    <a:pt x="320" y="2101"/>
                  </a:cubicBezTo>
                  <a:cubicBezTo>
                    <a:pt x="569" y="2775"/>
                    <a:pt x="1217" y="3187"/>
                    <a:pt x="1901" y="3187"/>
                  </a:cubicBezTo>
                  <a:cubicBezTo>
                    <a:pt x="2097" y="3187"/>
                    <a:pt x="2296" y="3153"/>
                    <a:pt x="2489" y="3082"/>
                  </a:cubicBezTo>
                  <a:cubicBezTo>
                    <a:pt x="2740" y="2991"/>
                    <a:pt x="2945" y="2854"/>
                    <a:pt x="3128" y="2671"/>
                  </a:cubicBezTo>
                  <a:cubicBezTo>
                    <a:pt x="3174" y="1005"/>
                    <a:pt x="2078" y="320"/>
                    <a:pt x="1097" y="1"/>
                  </a:cubicBezTo>
                  <a:close/>
                </a:path>
              </a:pathLst>
            </a:custGeom>
            <a:solidFill>
              <a:srgbClr val="E66E94"/>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10" name="Google Shape;310;p31"/>
            <p:cNvSpPr/>
            <p:nvPr/>
          </p:nvSpPr>
          <p:spPr>
            <a:xfrm>
              <a:off x="2183400" y="1333275"/>
              <a:ext cx="82200" cy="62575"/>
            </a:xfrm>
            <a:custGeom>
              <a:avLst/>
              <a:gdLst/>
              <a:ahLst/>
              <a:cxnLst/>
              <a:rect l="l" t="t" r="r" b="b"/>
              <a:pathLst>
                <a:path w="3288" h="2503" extrusionOk="0">
                  <a:moveTo>
                    <a:pt x="1501" y="0"/>
                  </a:moveTo>
                  <a:cubicBezTo>
                    <a:pt x="1305" y="0"/>
                    <a:pt x="1107" y="34"/>
                    <a:pt x="913" y="105"/>
                  </a:cubicBezTo>
                  <a:cubicBezTo>
                    <a:pt x="503" y="265"/>
                    <a:pt x="183" y="562"/>
                    <a:pt x="0" y="927"/>
                  </a:cubicBezTo>
                  <a:cubicBezTo>
                    <a:pt x="891" y="2023"/>
                    <a:pt x="1941" y="2479"/>
                    <a:pt x="2991" y="2502"/>
                  </a:cubicBezTo>
                  <a:cubicBezTo>
                    <a:pt x="3219" y="2091"/>
                    <a:pt x="3287" y="1566"/>
                    <a:pt x="3105" y="1087"/>
                  </a:cubicBezTo>
                  <a:cubicBezTo>
                    <a:pt x="2839" y="413"/>
                    <a:pt x="2186" y="0"/>
                    <a:pt x="1501" y="0"/>
                  </a:cubicBezTo>
                  <a:close/>
                </a:path>
              </a:pathLst>
            </a:custGeom>
            <a:solidFill>
              <a:srgbClr val="E66E94"/>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11" name="Google Shape;311;p31"/>
            <p:cNvSpPr/>
            <p:nvPr/>
          </p:nvSpPr>
          <p:spPr>
            <a:xfrm>
              <a:off x="2141175" y="1050350"/>
              <a:ext cx="128425" cy="205325"/>
            </a:xfrm>
            <a:custGeom>
              <a:avLst/>
              <a:gdLst/>
              <a:ahLst/>
              <a:cxnLst/>
              <a:rect l="l" t="t" r="r" b="b"/>
              <a:pathLst>
                <a:path w="5137" h="8213" extrusionOk="0">
                  <a:moveTo>
                    <a:pt x="2434" y="1"/>
                  </a:moveTo>
                  <a:cubicBezTo>
                    <a:pt x="2415" y="1"/>
                    <a:pt x="2395" y="4"/>
                    <a:pt x="2374" y="10"/>
                  </a:cubicBezTo>
                  <a:cubicBezTo>
                    <a:pt x="1872" y="147"/>
                    <a:pt x="0" y="3959"/>
                    <a:pt x="160" y="7725"/>
                  </a:cubicBezTo>
                  <a:lnTo>
                    <a:pt x="183" y="7725"/>
                  </a:lnTo>
                  <a:cubicBezTo>
                    <a:pt x="183" y="7725"/>
                    <a:pt x="449" y="8213"/>
                    <a:pt x="958" y="8213"/>
                  </a:cubicBezTo>
                  <a:cubicBezTo>
                    <a:pt x="1081" y="8213"/>
                    <a:pt x="1218" y="8184"/>
                    <a:pt x="1370" y="8113"/>
                  </a:cubicBezTo>
                  <a:cubicBezTo>
                    <a:pt x="2146" y="7748"/>
                    <a:pt x="1598" y="6812"/>
                    <a:pt x="1849" y="6583"/>
                  </a:cubicBezTo>
                  <a:cubicBezTo>
                    <a:pt x="1869" y="6564"/>
                    <a:pt x="1892" y="6555"/>
                    <a:pt x="1916" y="6555"/>
                  </a:cubicBezTo>
                  <a:cubicBezTo>
                    <a:pt x="2135" y="6555"/>
                    <a:pt x="2537" y="7254"/>
                    <a:pt x="3060" y="7254"/>
                  </a:cubicBezTo>
                  <a:cubicBezTo>
                    <a:pt x="3155" y="7254"/>
                    <a:pt x="3253" y="7231"/>
                    <a:pt x="3356" y="7177"/>
                  </a:cubicBezTo>
                  <a:cubicBezTo>
                    <a:pt x="4086" y="6789"/>
                    <a:pt x="3242" y="5876"/>
                    <a:pt x="3493" y="5693"/>
                  </a:cubicBezTo>
                  <a:cubicBezTo>
                    <a:pt x="3524" y="5675"/>
                    <a:pt x="3562" y="5668"/>
                    <a:pt x="3606" y="5668"/>
                  </a:cubicBezTo>
                  <a:cubicBezTo>
                    <a:pt x="3774" y="5668"/>
                    <a:pt x="4024" y="5775"/>
                    <a:pt x="4289" y="5775"/>
                  </a:cubicBezTo>
                  <a:cubicBezTo>
                    <a:pt x="4559" y="5775"/>
                    <a:pt x="4843" y="5663"/>
                    <a:pt x="5068" y="5214"/>
                  </a:cubicBezTo>
                  <a:lnTo>
                    <a:pt x="5136" y="5145"/>
                  </a:lnTo>
                  <a:cubicBezTo>
                    <a:pt x="2964" y="3262"/>
                    <a:pt x="3073" y="1"/>
                    <a:pt x="2434" y="1"/>
                  </a:cubicBezTo>
                  <a:close/>
                </a:path>
              </a:pathLst>
            </a:custGeom>
            <a:solidFill>
              <a:schemeClr val="accen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12" name="Google Shape;312;p31"/>
            <p:cNvSpPr/>
            <p:nvPr/>
          </p:nvSpPr>
          <p:spPr>
            <a:xfrm>
              <a:off x="2145175" y="1178975"/>
              <a:ext cx="248825" cy="216875"/>
            </a:xfrm>
            <a:custGeom>
              <a:avLst/>
              <a:gdLst/>
              <a:ahLst/>
              <a:cxnLst/>
              <a:rect l="l" t="t" r="r" b="b"/>
              <a:pathLst>
                <a:path w="9953" h="8675" extrusionOk="0">
                  <a:moveTo>
                    <a:pt x="4976" y="0"/>
                  </a:moveTo>
                  <a:lnTo>
                    <a:pt x="4908" y="69"/>
                  </a:lnTo>
                  <a:cubicBezTo>
                    <a:pt x="4683" y="518"/>
                    <a:pt x="4399" y="630"/>
                    <a:pt x="4129" y="630"/>
                  </a:cubicBezTo>
                  <a:cubicBezTo>
                    <a:pt x="3864" y="630"/>
                    <a:pt x="3614" y="523"/>
                    <a:pt x="3446" y="523"/>
                  </a:cubicBezTo>
                  <a:cubicBezTo>
                    <a:pt x="3402" y="523"/>
                    <a:pt x="3364" y="530"/>
                    <a:pt x="3333" y="548"/>
                  </a:cubicBezTo>
                  <a:cubicBezTo>
                    <a:pt x="3082" y="731"/>
                    <a:pt x="3926" y="1644"/>
                    <a:pt x="3196" y="2032"/>
                  </a:cubicBezTo>
                  <a:cubicBezTo>
                    <a:pt x="3093" y="2086"/>
                    <a:pt x="2995" y="2109"/>
                    <a:pt x="2900" y="2109"/>
                  </a:cubicBezTo>
                  <a:cubicBezTo>
                    <a:pt x="2377" y="2109"/>
                    <a:pt x="1975" y="1410"/>
                    <a:pt x="1756" y="1410"/>
                  </a:cubicBezTo>
                  <a:cubicBezTo>
                    <a:pt x="1732" y="1410"/>
                    <a:pt x="1709" y="1419"/>
                    <a:pt x="1689" y="1438"/>
                  </a:cubicBezTo>
                  <a:cubicBezTo>
                    <a:pt x="1438" y="1667"/>
                    <a:pt x="1986" y="2603"/>
                    <a:pt x="1210" y="2968"/>
                  </a:cubicBezTo>
                  <a:cubicBezTo>
                    <a:pt x="1058" y="3039"/>
                    <a:pt x="921" y="3068"/>
                    <a:pt x="798" y="3068"/>
                  </a:cubicBezTo>
                  <a:cubicBezTo>
                    <a:pt x="289" y="3068"/>
                    <a:pt x="23" y="2580"/>
                    <a:pt x="23" y="2580"/>
                  </a:cubicBezTo>
                  <a:lnTo>
                    <a:pt x="0" y="2580"/>
                  </a:lnTo>
                  <a:cubicBezTo>
                    <a:pt x="46" y="3972"/>
                    <a:pt x="365" y="5364"/>
                    <a:pt x="1141" y="6551"/>
                  </a:cubicBezTo>
                  <a:cubicBezTo>
                    <a:pt x="1256" y="6757"/>
                    <a:pt x="1393" y="6939"/>
                    <a:pt x="1529" y="7099"/>
                  </a:cubicBezTo>
                  <a:cubicBezTo>
                    <a:pt x="1712" y="6734"/>
                    <a:pt x="2032" y="6437"/>
                    <a:pt x="2442" y="6277"/>
                  </a:cubicBezTo>
                  <a:cubicBezTo>
                    <a:pt x="2636" y="6206"/>
                    <a:pt x="2834" y="6172"/>
                    <a:pt x="3030" y="6172"/>
                  </a:cubicBezTo>
                  <a:cubicBezTo>
                    <a:pt x="3715" y="6172"/>
                    <a:pt x="4368" y="6585"/>
                    <a:pt x="4634" y="7259"/>
                  </a:cubicBezTo>
                  <a:cubicBezTo>
                    <a:pt x="4816" y="7738"/>
                    <a:pt x="4748" y="8263"/>
                    <a:pt x="4520" y="8674"/>
                  </a:cubicBezTo>
                  <a:lnTo>
                    <a:pt x="4657" y="8674"/>
                  </a:lnTo>
                  <a:cubicBezTo>
                    <a:pt x="7030" y="8674"/>
                    <a:pt x="9381" y="6620"/>
                    <a:pt x="9815" y="4885"/>
                  </a:cubicBezTo>
                  <a:cubicBezTo>
                    <a:pt x="9838" y="4794"/>
                    <a:pt x="9838" y="4703"/>
                    <a:pt x="9861" y="4611"/>
                  </a:cubicBezTo>
                  <a:cubicBezTo>
                    <a:pt x="9906" y="4360"/>
                    <a:pt x="9929" y="4132"/>
                    <a:pt x="9952" y="3926"/>
                  </a:cubicBezTo>
                  <a:lnTo>
                    <a:pt x="9952" y="3926"/>
                  </a:lnTo>
                  <a:cubicBezTo>
                    <a:pt x="9769" y="4109"/>
                    <a:pt x="9564" y="4246"/>
                    <a:pt x="9313" y="4337"/>
                  </a:cubicBezTo>
                  <a:cubicBezTo>
                    <a:pt x="9120" y="4408"/>
                    <a:pt x="8921" y="4442"/>
                    <a:pt x="8725" y="4442"/>
                  </a:cubicBezTo>
                  <a:cubicBezTo>
                    <a:pt x="8041" y="4442"/>
                    <a:pt x="7393" y="4030"/>
                    <a:pt x="7144" y="3356"/>
                  </a:cubicBezTo>
                  <a:cubicBezTo>
                    <a:pt x="6825" y="2534"/>
                    <a:pt x="7190" y="1644"/>
                    <a:pt x="7921" y="1256"/>
                  </a:cubicBezTo>
                  <a:cubicBezTo>
                    <a:pt x="7304" y="1050"/>
                    <a:pt x="6756" y="982"/>
                    <a:pt x="6551" y="914"/>
                  </a:cubicBezTo>
                  <a:cubicBezTo>
                    <a:pt x="5912" y="685"/>
                    <a:pt x="5410" y="366"/>
                    <a:pt x="4976" y="0"/>
                  </a:cubicBezTo>
                  <a:close/>
                </a:path>
              </a:pathLst>
            </a:custGeom>
            <a:solidFill>
              <a:schemeClr val="accent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13" name="Google Shape;313;p31"/>
            <p:cNvSpPr/>
            <p:nvPr/>
          </p:nvSpPr>
          <p:spPr>
            <a:xfrm>
              <a:off x="2205650" y="1289675"/>
              <a:ext cx="19425" cy="17150"/>
            </a:xfrm>
            <a:custGeom>
              <a:avLst/>
              <a:gdLst/>
              <a:ahLst/>
              <a:cxnLst/>
              <a:rect l="l" t="t" r="r" b="b"/>
              <a:pathLst>
                <a:path w="777" h="686" extrusionOk="0">
                  <a:moveTo>
                    <a:pt x="377" y="1"/>
                  </a:moveTo>
                  <a:cubicBezTo>
                    <a:pt x="335" y="1"/>
                    <a:pt x="293" y="8"/>
                    <a:pt x="252" y="23"/>
                  </a:cubicBezTo>
                  <a:cubicBezTo>
                    <a:pt x="92" y="92"/>
                    <a:pt x="1" y="297"/>
                    <a:pt x="69" y="457"/>
                  </a:cubicBezTo>
                  <a:cubicBezTo>
                    <a:pt x="122" y="599"/>
                    <a:pt x="244" y="685"/>
                    <a:pt x="381" y="685"/>
                  </a:cubicBezTo>
                  <a:cubicBezTo>
                    <a:pt x="421" y="685"/>
                    <a:pt x="462" y="678"/>
                    <a:pt x="503" y="663"/>
                  </a:cubicBezTo>
                  <a:cubicBezTo>
                    <a:pt x="685" y="594"/>
                    <a:pt x="777" y="411"/>
                    <a:pt x="708" y="229"/>
                  </a:cubicBezTo>
                  <a:cubicBezTo>
                    <a:pt x="655" y="87"/>
                    <a:pt x="520" y="1"/>
                    <a:pt x="377" y="1"/>
                  </a:cubicBezTo>
                  <a:close/>
                </a:path>
              </a:pathLst>
            </a:custGeom>
            <a:solidFill>
              <a:srgbClr val="1E120D"/>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14" name="Google Shape;314;p31"/>
            <p:cNvSpPr/>
            <p:nvPr/>
          </p:nvSpPr>
          <p:spPr>
            <a:xfrm>
              <a:off x="2280400" y="1237750"/>
              <a:ext cx="18850" cy="17150"/>
            </a:xfrm>
            <a:custGeom>
              <a:avLst/>
              <a:gdLst/>
              <a:ahLst/>
              <a:cxnLst/>
              <a:rect l="l" t="t" r="r" b="b"/>
              <a:pathLst>
                <a:path w="754" h="686" extrusionOk="0">
                  <a:moveTo>
                    <a:pt x="377" y="1"/>
                  </a:moveTo>
                  <a:cubicBezTo>
                    <a:pt x="335" y="1"/>
                    <a:pt x="293" y="8"/>
                    <a:pt x="252" y="23"/>
                  </a:cubicBezTo>
                  <a:cubicBezTo>
                    <a:pt x="69" y="92"/>
                    <a:pt x="1" y="297"/>
                    <a:pt x="46" y="457"/>
                  </a:cubicBezTo>
                  <a:cubicBezTo>
                    <a:pt x="99" y="598"/>
                    <a:pt x="235" y="685"/>
                    <a:pt x="378" y="685"/>
                  </a:cubicBezTo>
                  <a:cubicBezTo>
                    <a:pt x="420" y="685"/>
                    <a:pt x="462" y="678"/>
                    <a:pt x="503" y="662"/>
                  </a:cubicBezTo>
                  <a:cubicBezTo>
                    <a:pt x="686" y="594"/>
                    <a:pt x="754" y="389"/>
                    <a:pt x="708" y="229"/>
                  </a:cubicBezTo>
                  <a:cubicBezTo>
                    <a:pt x="655" y="87"/>
                    <a:pt x="520" y="1"/>
                    <a:pt x="377" y="1"/>
                  </a:cubicBezTo>
                  <a:close/>
                </a:path>
              </a:pathLst>
            </a:custGeom>
            <a:solidFill>
              <a:srgbClr val="1E120D"/>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15" name="Google Shape;315;p31"/>
            <p:cNvSpPr/>
            <p:nvPr/>
          </p:nvSpPr>
          <p:spPr>
            <a:xfrm>
              <a:off x="2240475" y="1264575"/>
              <a:ext cx="54800" cy="50800"/>
            </a:xfrm>
            <a:custGeom>
              <a:avLst/>
              <a:gdLst/>
              <a:ahLst/>
              <a:cxnLst/>
              <a:rect l="l" t="t" r="r" b="b"/>
              <a:pathLst>
                <a:path w="2192" h="2032" extrusionOk="0">
                  <a:moveTo>
                    <a:pt x="1666" y="0"/>
                  </a:moveTo>
                  <a:cubicBezTo>
                    <a:pt x="1621" y="23"/>
                    <a:pt x="1598" y="92"/>
                    <a:pt x="1621" y="137"/>
                  </a:cubicBezTo>
                  <a:cubicBezTo>
                    <a:pt x="1621" y="137"/>
                    <a:pt x="1621" y="183"/>
                    <a:pt x="1666" y="274"/>
                  </a:cubicBezTo>
                  <a:cubicBezTo>
                    <a:pt x="1689" y="365"/>
                    <a:pt x="1735" y="502"/>
                    <a:pt x="1780" y="639"/>
                  </a:cubicBezTo>
                  <a:cubicBezTo>
                    <a:pt x="1780" y="731"/>
                    <a:pt x="1803" y="799"/>
                    <a:pt x="1803" y="890"/>
                  </a:cubicBezTo>
                  <a:cubicBezTo>
                    <a:pt x="1826" y="982"/>
                    <a:pt x="1826" y="1073"/>
                    <a:pt x="1803" y="1142"/>
                  </a:cubicBezTo>
                  <a:cubicBezTo>
                    <a:pt x="1803" y="1233"/>
                    <a:pt x="1780" y="1324"/>
                    <a:pt x="1735" y="1393"/>
                  </a:cubicBezTo>
                  <a:cubicBezTo>
                    <a:pt x="1712" y="1415"/>
                    <a:pt x="1689" y="1438"/>
                    <a:pt x="1666" y="1461"/>
                  </a:cubicBezTo>
                  <a:cubicBezTo>
                    <a:pt x="1666" y="1507"/>
                    <a:pt x="1598" y="1530"/>
                    <a:pt x="1552" y="1552"/>
                  </a:cubicBezTo>
                  <a:cubicBezTo>
                    <a:pt x="1506" y="1598"/>
                    <a:pt x="1415" y="1644"/>
                    <a:pt x="1324" y="1667"/>
                  </a:cubicBezTo>
                  <a:cubicBezTo>
                    <a:pt x="1255" y="1667"/>
                    <a:pt x="1164" y="1667"/>
                    <a:pt x="1073" y="1644"/>
                  </a:cubicBezTo>
                  <a:cubicBezTo>
                    <a:pt x="981" y="1644"/>
                    <a:pt x="913" y="1598"/>
                    <a:pt x="822" y="1575"/>
                  </a:cubicBezTo>
                  <a:cubicBezTo>
                    <a:pt x="753" y="1552"/>
                    <a:pt x="662" y="1507"/>
                    <a:pt x="593" y="1461"/>
                  </a:cubicBezTo>
                  <a:cubicBezTo>
                    <a:pt x="479" y="1393"/>
                    <a:pt x="365" y="1301"/>
                    <a:pt x="274" y="1256"/>
                  </a:cubicBezTo>
                  <a:cubicBezTo>
                    <a:pt x="205" y="1187"/>
                    <a:pt x="160" y="1164"/>
                    <a:pt x="160" y="1164"/>
                  </a:cubicBezTo>
                  <a:cubicBezTo>
                    <a:pt x="144" y="1148"/>
                    <a:pt x="116" y="1132"/>
                    <a:pt x="85" y="1132"/>
                  </a:cubicBezTo>
                  <a:cubicBezTo>
                    <a:pt x="72" y="1132"/>
                    <a:pt x="59" y="1135"/>
                    <a:pt x="46" y="1142"/>
                  </a:cubicBezTo>
                  <a:cubicBezTo>
                    <a:pt x="0" y="1187"/>
                    <a:pt x="0" y="1233"/>
                    <a:pt x="23" y="1301"/>
                  </a:cubicBezTo>
                  <a:cubicBezTo>
                    <a:pt x="23" y="1301"/>
                    <a:pt x="160" y="1484"/>
                    <a:pt x="434" y="1712"/>
                  </a:cubicBezTo>
                  <a:cubicBezTo>
                    <a:pt x="571" y="1826"/>
                    <a:pt x="753" y="1940"/>
                    <a:pt x="1004" y="2009"/>
                  </a:cubicBezTo>
                  <a:cubicBezTo>
                    <a:pt x="1118" y="2032"/>
                    <a:pt x="1255" y="2032"/>
                    <a:pt x="1392" y="2032"/>
                  </a:cubicBezTo>
                  <a:cubicBezTo>
                    <a:pt x="1529" y="1986"/>
                    <a:pt x="1643" y="1963"/>
                    <a:pt x="1780" y="1872"/>
                  </a:cubicBezTo>
                  <a:cubicBezTo>
                    <a:pt x="1849" y="1826"/>
                    <a:pt x="2009" y="1689"/>
                    <a:pt x="2054" y="1575"/>
                  </a:cubicBezTo>
                  <a:cubicBezTo>
                    <a:pt x="2123" y="1438"/>
                    <a:pt x="2146" y="1301"/>
                    <a:pt x="2168" y="1187"/>
                  </a:cubicBezTo>
                  <a:cubicBezTo>
                    <a:pt x="2191" y="936"/>
                    <a:pt x="2123" y="731"/>
                    <a:pt x="2054" y="548"/>
                  </a:cubicBezTo>
                  <a:cubicBezTo>
                    <a:pt x="1940" y="229"/>
                    <a:pt x="1780" y="46"/>
                    <a:pt x="1780" y="46"/>
                  </a:cubicBezTo>
                  <a:cubicBezTo>
                    <a:pt x="1758" y="0"/>
                    <a:pt x="1712" y="0"/>
                    <a:pt x="1666" y="0"/>
                  </a:cubicBezTo>
                  <a:close/>
                </a:path>
              </a:pathLst>
            </a:custGeom>
            <a:solidFill>
              <a:srgbClr val="1E120D"/>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316" name="Google Shape;316;p31"/>
            <p:cNvSpPr/>
            <p:nvPr/>
          </p:nvSpPr>
          <p:spPr>
            <a:xfrm>
              <a:off x="2261575" y="1294250"/>
              <a:ext cx="372300" cy="541425"/>
            </a:xfrm>
            <a:custGeom>
              <a:avLst/>
              <a:gdLst/>
              <a:ahLst/>
              <a:cxnLst/>
              <a:rect l="l" t="t" r="r" b="b"/>
              <a:pathLst>
                <a:path w="14892" h="21657" extrusionOk="0">
                  <a:moveTo>
                    <a:pt x="5205" y="0"/>
                  </a:moveTo>
                  <a:cubicBezTo>
                    <a:pt x="5182" y="92"/>
                    <a:pt x="5182" y="183"/>
                    <a:pt x="5159" y="274"/>
                  </a:cubicBezTo>
                  <a:cubicBezTo>
                    <a:pt x="4725" y="2009"/>
                    <a:pt x="2374" y="4063"/>
                    <a:pt x="1" y="4063"/>
                  </a:cubicBezTo>
                  <a:cubicBezTo>
                    <a:pt x="46" y="4154"/>
                    <a:pt x="503" y="4771"/>
                    <a:pt x="1187" y="5707"/>
                  </a:cubicBezTo>
                  <a:cubicBezTo>
                    <a:pt x="4360" y="10020"/>
                    <a:pt x="12669" y="21342"/>
                    <a:pt x="13194" y="21593"/>
                  </a:cubicBezTo>
                  <a:cubicBezTo>
                    <a:pt x="13290" y="21636"/>
                    <a:pt x="13395" y="21656"/>
                    <a:pt x="13504" y="21656"/>
                  </a:cubicBezTo>
                  <a:cubicBezTo>
                    <a:pt x="14140" y="21656"/>
                    <a:pt x="14892" y="20971"/>
                    <a:pt x="14677" y="20269"/>
                  </a:cubicBezTo>
                  <a:cubicBezTo>
                    <a:pt x="14472" y="19584"/>
                    <a:pt x="8629" y="7236"/>
                    <a:pt x="6232" y="2146"/>
                  </a:cubicBezTo>
                  <a:cubicBezTo>
                    <a:pt x="5616" y="822"/>
                    <a:pt x="5205" y="0"/>
                    <a:pt x="5205" y="0"/>
                  </a:cubicBezTo>
                  <a:close/>
                </a:path>
              </a:pathLst>
            </a:custGeom>
            <a:solidFill>
              <a:schemeClr val="dk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grpSp>
      <p:cxnSp>
        <p:nvCxnSpPr>
          <p:cNvPr id="317" name="Google Shape;317;p31"/>
          <p:cNvCxnSpPr/>
          <p:nvPr/>
        </p:nvCxnSpPr>
        <p:spPr>
          <a:xfrm rot="-5400000">
            <a:off x="1483562" y="-778997"/>
            <a:ext cx="3585900" cy="1925100"/>
          </a:xfrm>
          <a:prstGeom prst="curvedConnector3">
            <a:avLst>
              <a:gd name="adj1" fmla="val 50000"/>
            </a:avLst>
          </a:prstGeom>
          <a:noFill/>
          <a:ln w="38100" cap="flat" cmpd="sng">
            <a:solidFill>
              <a:schemeClr val="accent2"/>
            </a:solidFill>
            <a:prstDash val="dash"/>
            <a:round/>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41"/>
          <p:cNvSpPr txBox="1">
            <a:spLocks noGrp="1"/>
          </p:cNvSpPr>
          <p:nvPr>
            <p:ph type="title"/>
          </p:nvPr>
        </p:nvSpPr>
        <p:spPr>
          <a:xfrm>
            <a:off x="2336993" y="2941788"/>
            <a:ext cx="7487851" cy="1826670"/>
          </a:xfrm>
          <a:prstGeom prst="rect">
            <a:avLst/>
          </a:prstGeom>
          <a:noFill/>
          <a:ln>
            <a:noFill/>
          </a:ln>
        </p:spPr>
        <p:txBody>
          <a:bodyPr spcFirstLastPara="1" wrap="square" lIns="121575" tIns="121575" rIns="121575" bIns="121575" anchor="ctr" anchorCtr="0">
            <a:noAutofit/>
          </a:bodyPr>
          <a:lstStyle/>
          <a:p>
            <a:pPr marL="0" lvl="0" indent="0" algn="ctr" rtl="0">
              <a:lnSpc>
                <a:spcPct val="80000"/>
              </a:lnSpc>
              <a:spcBef>
                <a:spcPts val="0"/>
              </a:spcBef>
              <a:spcAft>
                <a:spcPts val="0"/>
              </a:spcAft>
              <a:buSzPts val="3600"/>
              <a:buFont typeface="Sofia"/>
              <a:buNone/>
            </a:pPr>
            <a:r>
              <a:rPr lang="en-US" sz="9600">
                <a:latin typeface="Questrial"/>
                <a:ea typeface="Questrial"/>
                <a:cs typeface="Questrial"/>
                <a:sym typeface="Questrial"/>
              </a:rPr>
              <a:t>KHÁM PHÁ</a:t>
            </a:r>
            <a:endParaRPr sz="9600">
              <a:latin typeface="Questrial"/>
              <a:ea typeface="Questrial"/>
              <a:cs typeface="Questrial"/>
              <a:sym typeface="Questrial"/>
            </a:endParaRPr>
          </a:p>
        </p:txBody>
      </p:sp>
      <p:sp>
        <p:nvSpPr>
          <p:cNvPr id="449" name="Google Shape;449;p41"/>
          <p:cNvSpPr/>
          <p:nvPr/>
        </p:nvSpPr>
        <p:spPr>
          <a:xfrm>
            <a:off x="2863098" y="4557966"/>
            <a:ext cx="6435639" cy="468438"/>
          </a:xfrm>
          <a:prstGeom prst="roundRect">
            <a:avLst>
              <a:gd name="adj" fmla="val 50000"/>
            </a:avLst>
          </a:prstGeom>
          <a:solidFill>
            <a:schemeClr val="accen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cxnSp>
        <p:nvCxnSpPr>
          <p:cNvPr id="450" name="Google Shape;450;p41"/>
          <p:cNvCxnSpPr/>
          <p:nvPr/>
        </p:nvCxnSpPr>
        <p:spPr>
          <a:xfrm rot="-5400000">
            <a:off x="-834955" y="4063858"/>
            <a:ext cx="3585900" cy="1925100"/>
          </a:xfrm>
          <a:prstGeom prst="curvedConnector3">
            <a:avLst>
              <a:gd name="adj1" fmla="val 50000"/>
            </a:avLst>
          </a:prstGeom>
          <a:noFill/>
          <a:ln w="38100" cap="flat" cmpd="sng">
            <a:solidFill>
              <a:schemeClr val="accent1"/>
            </a:solidFill>
            <a:prstDash val="dash"/>
            <a:round/>
            <a:headEnd type="none" w="sm" len="sm"/>
            <a:tailEnd type="none" w="sm" len="sm"/>
          </a:ln>
        </p:spPr>
      </p:cxnSp>
      <p:grpSp>
        <p:nvGrpSpPr>
          <p:cNvPr id="451" name="Google Shape;451;p41"/>
          <p:cNvGrpSpPr/>
          <p:nvPr/>
        </p:nvGrpSpPr>
        <p:grpSpPr>
          <a:xfrm rot="3288346">
            <a:off x="850571" y="1642948"/>
            <a:ext cx="1807142" cy="2880443"/>
            <a:chOff x="2141175" y="1050350"/>
            <a:chExt cx="492700" cy="785325"/>
          </a:xfrm>
        </p:grpSpPr>
        <p:sp>
          <p:nvSpPr>
            <p:cNvPr id="452" name="Google Shape;452;p41"/>
            <p:cNvSpPr/>
            <p:nvPr/>
          </p:nvSpPr>
          <p:spPr>
            <a:xfrm>
              <a:off x="2315775" y="1210350"/>
              <a:ext cx="79350" cy="79700"/>
            </a:xfrm>
            <a:custGeom>
              <a:avLst/>
              <a:gdLst/>
              <a:ahLst/>
              <a:cxnLst/>
              <a:rect l="l" t="t" r="r" b="b"/>
              <a:pathLst>
                <a:path w="3174" h="3188" extrusionOk="0">
                  <a:moveTo>
                    <a:pt x="1097" y="1"/>
                  </a:moveTo>
                  <a:cubicBezTo>
                    <a:pt x="366" y="389"/>
                    <a:pt x="1" y="1279"/>
                    <a:pt x="320" y="2101"/>
                  </a:cubicBezTo>
                  <a:cubicBezTo>
                    <a:pt x="569" y="2775"/>
                    <a:pt x="1217" y="3187"/>
                    <a:pt x="1901" y="3187"/>
                  </a:cubicBezTo>
                  <a:cubicBezTo>
                    <a:pt x="2097" y="3187"/>
                    <a:pt x="2296" y="3153"/>
                    <a:pt x="2489" y="3082"/>
                  </a:cubicBezTo>
                  <a:cubicBezTo>
                    <a:pt x="2740" y="2991"/>
                    <a:pt x="2945" y="2854"/>
                    <a:pt x="3128" y="2671"/>
                  </a:cubicBezTo>
                  <a:cubicBezTo>
                    <a:pt x="3174" y="1005"/>
                    <a:pt x="2078" y="320"/>
                    <a:pt x="1097" y="1"/>
                  </a:cubicBezTo>
                  <a:close/>
                </a:path>
              </a:pathLst>
            </a:custGeom>
            <a:solidFill>
              <a:srgbClr val="E66E94"/>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53" name="Google Shape;453;p41"/>
            <p:cNvSpPr/>
            <p:nvPr/>
          </p:nvSpPr>
          <p:spPr>
            <a:xfrm>
              <a:off x="2183400" y="1333275"/>
              <a:ext cx="82200" cy="62575"/>
            </a:xfrm>
            <a:custGeom>
              <a:avLst/>
              <a:gdLst/>
              <a:ahLst/>
              <a:cxnLst/>
              <a:rect l="l" t="t" r="r" b="b"/>
              <a:pathLst>
                <a:path w="3288" h="2503" extrusionOk="0">
                  <a:moveTo>
                    <a:pt x="1501" y="0"/>
                  </a:moveTo>
                  <a:cubicBezTo>
                    <a:pt x="1305" y="0"/>
                    <a:pt x="1107" y="34"/>
                    <a:pt x="913" y="105"/>
                  </a:cubicBezTo>
                  <a:cubicBezTo>
                    <a:pt x="503" y="265"/>
                    <a:pt x="183" y="562"/>
                    <a:pt x="0" y="927"/>
                  </a:cubicBezTo>
                  <a:cubicBezTo>
                    <a:pt x="891" y="2023"/>
                    <a:pt x="1941" y="2479"/>
                    <a:pt x="2991" y="2502"/>
                  </a:cubicBezTo>
                  <a:cubicBezTo>
                    <a:pt x="3219" y="2091"/>
                    <a:pt x="3287" y="1566"/>
                    <a:pt x="3105" y="1087"/>
                  </a:cubicBezTo>
                  <a:cubicBezTo>
                    <a:pt x="2839" y="413"/>
                    <a:pt x="2186" y="0"/>
                    <a:pt x="1501" y="0"/>
                  </a:cubicBezTo>
                  <a:close/>
                </a:path>
              </a:pathLst>
            </a:custGeom>
            <a:solidFill>
              <a:srgbClr val="E66E94"/>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54" name="Google Shape;454;p41"/>
            <p:cNvSpPr/>
            <p:nvPr/>
          </p:nvSpPr>
          <p:spPr>
            <a:xfrm>
              <a:off x="2141175" y="1050350"/>
              <a:ext cx="128425" cy="205325"/>
            </a:xfrm>
            <a:custGeom>
              <a:avLst/>
              <a:gdLst/>
              <a:ahLst/>
              <a:cxnLst/>
              <a:rect l="l" t="t" r="r" b="b"/>
              <a:pathLst>
                <a:path w="5137" h="8213" extrusionOk="0">
                  <a:moveTo>
                    <a:pt x="2434" y="1"/>
                  </a:moveTo>
                  <a:cubicBezTo>
                    <a:pt x="2415" y="1"/>
                    <a:pt x="2395" y="4"/>
                    <a:pt x="2374" y="10"/>
                  </a:cubicBezTo>
                  <a:cubicBezTo>
                    <a:pt x="1872" y="147"/>
                    <a:pt x="0" y="3959"/>
                    <a:pt x="160" y="7725"/>
                  </a:cubicBezTo>
                  <a:lnTo>
                    <a:pt x="183" y="7725"/>
                  </a:lnTo>
                  <a:cubicBezTo>
                    <a:pt x="183" y="7725"/>
                    <a:pt x="449" y="8213"/>
                    <a:pt x="958" y="8213"/>
                  </a:cubicBezTo>
                  <a:cubicBezTo>
                    <a:pt x="1081" y="8213"/>
                    <a:pt x="1218" y="8184"/>
                    <a:pt x="1370" y="8113"/>
                  </a:cubicBezTo>
                  <a:cubicBezTo>
                    <a:pt x="2146" y="7748"/>
                    <a:pt x="1598" y="6812"/>
                    <a:pt x="1849" y="6583"/>
                  </a:cubicBezTo>
                  <a:cubicBezTo>
                    <a:pt x="1869" y="6564"/>
                    <a:pt x="1892" y="6555"/>
                    <a:pt x="1916" y="6555"/>
                  </a:cubicBezTo>
                  <a:cubicBezTo>
                    <a:pt x="2135" y="6555"/>
                    <a:pt x="2537" y="7254"/>
                    <a:pt x="3060" y="7254"/>
                  </a:cubicBezTo>
                  <a:cubicBezTo>
                    <a:pt x="3155" y="7254"/>
                    <a:pt x="3253" y="7231"/>
                    <a:pt x="3356" y="7177"/>
                  </a:cubicBezTo>
                  <a:cubicBezTo>
                    <a:pt x="4086" y="6789"/>
                    <a:pt x="3242" y="5876"/>
                    <a:pt x="3493" y="5693"/>
                  </a:cubicBezTo>
                  <a:cubicBezTo>
                    <a:pt x="3524" y="5675"/>
                    <a:pt x="3562" y="5668"/>
                    <a:pt x="3606" y="5668"/>
                  </a:cubicBezTo>
                  <a:cubicBezTo>
                    <a:pt x="3774" y="5668"/>
                    <a:pt x="4024" y="5775"/>
                    <a:pt x="4289" y="5775"/>
                  </a:cubicBezTo>
                  <a:cubicBezTo>
                    <a:pt x="4559" y="5775"/>
                    <a:pt x="4843" y="5663"/>
                    <a:pt x="5068" y="5214"/>
                  </a:cubicBezTo>
                  <a:lnTo>
                    <a:pt x="5136" y="5145"/>
                  </a:lnTo>
                  <a:cubicBezTo>
                    <a:pt x="2964" y="3262"/>
                    <a:pt x="3073" y="1"/>
                    <a:pt x="2434" y="1"/>
                  </a:cubicBezTo>
                  <a:close/>
                </a:path>
              </a:pathLst>
            </a:custGeom>
            <a:solidFill>
              <a:schemeClr val="accen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55" name="Google Shape;455;p41"/>
            <p:cNvSpPr/>
            <p:nvPr/>
          </p:nvSpPr>
          <p:spPr>
            <a:xfrm>
              <a:off x="2145175" y="1178975"/>
              <a:ext cx="248825" cy="216875"/>
            </a:xfrm>
            <a:custGeom>
              <a:avLst/>
              <a:gdLst/>
              <a:ahLst/>
              <a:cxnLst/>
              <a:rect l="l" t="t" r="r" b="b"/>
              <a:pathLst>
                <a:path w="9953" h="8675" extrusionOk="0">
                  <a:moveTo>
                    <a:pt x="4976" y="0"/>
                  </a:moveTo>
                  <a:lnTo>
                    <a:pt x="4908" y="69"/>
                  </a:lnTo>
                  <a:cubicBezTo>
                    <a:pt x="4683" y="518"/>
                    <a:pt x="4399" y="630"/>
                    <a:pt x="4129" y="630"/>
                  </a:cubicBezTo>
                  <a:cubicBezTo>
                    <a:pt x="3864" y="630"/>
                    <a:pt x="3614" y="523"/>
                    <a:pt x="3446" y="523"/>
                  </a:cubicBezTo>
                  <a:cubicBezTo>
                    <a:pt x="3402" y="523"/>
                    <a:pt x="3364" y="530"/>
                    <a:pt x="3333" y="548"/>
                  </a:cubicBezTo>
                  <a:cubicBezTo>
                    <a:pt x="3082" y="731"/>
                    <a:pt x="3926" y="1644"/>
                    <a:pt x="3196" y="2032"/>
                  </a:cubicBezTo>
                  <a:cubicBezTo>
                    <a:pt x="3093" y="2086"/>
                    <a:pt x="2995" y="2109"/>
                    <a:pt x="2900" y="2109"/>
                  </a:cubicBezTo>
                  <a:cubicBezTo>
                    <a:pt x="2377" y="2109"/>
                    <a:pt x="1975" y="1410"/>
                    <a:pt x="1756" y="1410"/>
                  </a:cubicBezTo>
                  <a:cubicBezTo>
                    <a:pt x="1732" y="1410"/>
                    <a:pt x="1709" y="1419"/>
                    <a:pt x="1689" y="1438"/>
                  </a:cubicBezTo>
                  <a:cubicBezTo>
                    <a:pt x="1438" y="1667"/>
                    <a:pt x="1986" y="2603"/>
                    <a:pt x="1210" y="2968"/>
                  </a:cubicBezTo>
                  <a:cubicBezTo>
                    <a:pt x="1058" y="3039"/>
                    <a:pt x="921" y="3068"/>
                    <a:pt x="798" y="3068"/>
                  </a:cubicBezTo>
                  <a:cubicBezTo>
                    <a:pt x="289" y="3068"/>
                    <a:pt x="23" y="2580"/>
                    <a:pt x="23" y="2580"/>
                  </a:cubicBezTo>
                  <a:lnTo>
                    <a:pt x="0" y="2580"/>
                  </a:lnTo>
                  <a:cubicBezTo>
                    <a:pt x="46" y="3972"/>
                    <a:pt x="365" y="5364"/>
                    <a:pt x="1141" y="6551"/>
                  </a:cubicBezTo>
                  <a:cubicBezTo>
                    <a:pt x="1256" y="6757"/>
                    <a:pt x="1393" y="6939"/>
                    <a:pt x="1529" y="7099"/>
                  </a:cubicBezTo>
                  <a:cubicBezTo>
                    <a:pt x="1712" y="6734"/>
                    <a:pt x="2032" y="6437"/>
                    <a:pt x="2442" y="6277"/>
                  </a:cubicBezTo>
                  <a:cubicBezTo>
                    <a:pt x="2636" y="6206"/>
                    <a:pt x="2834" y="6172"/>
                    <a:pt x="3030" y="6172"/>
                  </a:cubicBezTo>
                  <a:cubicBezTo>
                    <a:pt x="3715" y="6172"/>
                    <a:pt x="4368" y="6585"/>
                    <a:pt x="4634" y="7259"/>
                  </a:cubicBezTo>
                  <a:cubicBezTo>
                    <a:pt x="4816" y="7738"/>
                    <a:pt x="4748" y="8263"/>
                    <a:pt x="4520" y="8674"/>
                  </a:cubicBezTo>
                  <a:lnTo>
                    <a:pt x="4657" y="8674"/>
                  </a:lnTo>
                  <a:cubicBezTo>
                    <a:pt x="7030" y="8674"/>
                    <a:pt x="9381" y="6620"/>
                    <a:pt x="9815" y="4885"/>
                  </a:cubicBezTo>
                  <a:cubicBezTo>
                    <a:pt x="9838" y="4794"/>
                    <a:pt x="9838" y="4703"/>
                    <a:pt x="9861" y="4611"/>
                  </a:cubicBezTo>
                  <a:cubicBezTo>
                    <a:pt x="9906" y="4360"/>
                    <a:pt x="9929" y="4132"/>
                    <a:pt x="9952" y="3926"/>
                  </a:cubicBezTo>
                  <a:lnTo>
                    <a:pt x="9952" y="3926"/>
                  </a:lnTo>
                  <a:cubicBezTo>
                    <a:pt x="9769" y="4109"/>
                    <a:pt x="9564" y="4246"/>
                    <a:pt x="9313" y="4337"/>
                  </a:cubicBezTo>
                  <a:cubicBezTo>
                    <a:pt x="9120" y="4408"/>
                    <a:pt x="8921" y="4442"/>
                    <a:pt x="8725" y="4442"/>
                  </a:cubicBezTo>
                  <a:cubicBezTo>
                    <a:pt x="8041" y="4442"/>
                    <a:pt x="7393" y="4030"/>
                    <a:pt x="7144" y="3356"/>
                  </a:cubicBezTo>
                  <a:cubicBezTo>
                    <a:pt x="6825" y="2534"/>
                    <a:pt x="7190" y="1644"/>
                    <a:pt x="7921" y="1256"/>
                  </a:cubicBezTo>
                  <a:cubicBezTo>
                    <a:pt x="7304" y="1050"/>
                    <a:pt x="6756" y="982"/>
                    <a:pt x="6551" y="914"/>
                  </a:cubicBezTo>
                  <a:cubicBezTo>
                    <a:pt x="5912" y="685"/>
                    <a:pt x="5410" y="366"/>
                    <a:pt x="4976" y="0"/>
                  </a:cubicBezTo>
                  <a:close/>
                </a:path>
              </a:pathLst>
            </a:custGeom>
            <a:solidFill>
              <a:schemeClr val="accent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56" name="Google Shape;456;p41"/>
            <p:cNvSpPr/>
            <p:nvPr/>
          </p:nvSpPr>
          <p:spPr>
            <a:xfrm>
              <a:off x="2205650" y="1289675"/>
              <a:ext cx="19425" cy="17150"/>
            </a:xfrm>
            <a:custGeom>
              <a:avLst/>
              <a:gdLst/>
              <a:ahLst/>
              <a:cxnLst/>
              <a:rect l="l" t="t" r="r" b="b"/>
              <a:pathLst>
                <a:path w="777" h="686" extrusionOk="0">
                  <a:moveTo>
                    <a:pt x="377" y="1"/>
                  </a:moveTo>
                  <a:cubicBezTo>
                    <a:pt x="335" y="1"/>
                    <a:pt x="293" y="8"/>
                    <a:pt x="252" y="23"/>
                  </a:cubicBezTo>
                  <a:cubicBezTo>
                    <a:pt x="92" y="92"/>
                    <a:pt x="1" y="297"/>
                    <a:pt x="69" y="457"/>
                  </a:cubicBezTo>
                  <a:cubicBezTo>
                    <a:pt x="122" y="599"/>
                    <a:pt x="244" y="685"/>
                    <a:pt x="381" y="685"/>
                  </a:cubicBezTo>
                  <a:cubicBezTo>
                    <a:pt x="421" y="685"/>
                    <a:pt x="462" y="678"/>
                    <a:pt x="503" y="663"/>
                  </a:cubicBezTo>
                  <a:cubicBezTo>
                    <a:pt x="685" y="594"/>
                    <a:pt x="777" y="411"/>
                    <a:pt x="708" y="229"/>
                  </a:cubicBezTo>
                  <a:cubicBezTo>
                    <a:pt x="655" y="87"/>
                    <a:pt x="520" y="1"/>
                    <a:pt x="377" y="1"/>
                  </a:cubicBezTo>
                  <a:close/>
                </a:path>
              </a:pathLst>
            </a:custGeom>
            <a:solidFill>
              <a:srgbClr val="1E120D"/>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57" name="Google Shape;457;p41"/>
            <p:cNvSpPr/>
            <p:nvPr/>
          </p:nvSpPr>
          <p:spPr>
            <a:xfrm>
              <a:off x="2280400" y="1237750"/>
              <a:ext cx="18850" cy="17150"/>
            </a:xfrm>
            <a:custGeom>
              <a:avLst/>
              <a:gdLst/>
              <a:ahLst/>
              <a:cxnLst/>
              <a:rect l="l" t="t" r="r" b="b"/>
              <a:pathLst>
                <a:path w="754" h="686" extrusionOk="0">
                  <a:moveTo>
                    <a:pt x="377" y="1"/>
                  </a:moveTo>
                  <a:cubicBezTo>
                    <a:pt x="335" y="1"/>
                    <a:pt x="293" y="8"/>
                    <a:pt x="252" y="23"/>
                  </a:cubicBezTo>
                  <a:cubicBezTo>
                    <a:pt x="69" y="92"/>
                    <a:pt x="1" y="297"/>
                    <a:pt x="46" y="457"/>
                  </a:cubicBezTo>
                  <a:cubicBezTo>
                    <a:pt x="99" y="598"/>
                    <a:pt x="235" y="685"/>
                    <a:pt x="378" y="685"/>
                  </a:cubicBezTo>
                  <a:cubicBezTo>
                    <a:pt x="420" y="685"/>
                    <a:pt x="462" y="678"/>
                    <a:pt x="503" y="662"/>
                  </a:cubicBezTo>
                  <a:cubicBezTo>
                    <a:pt x="686" y="594"/>
                    <a:pt x="754" y="389"/>
                    <a:pt x="708" y="229"/>
                  </a:cubicBezTo>
                  <a:cubicBezTo>
                    <a:pt x="655" y="87"/>
                    <a:pt x="520" y="1"/>
                    <a:pt x="377" y="1"/>
                  </a:cubicBezTo>
                  <a:close/>
                </a:path>
              </a:pathLst>
            </a:custGeom>
            <a:solidFill>
              <a:srgbClr val="1E120D"/>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58" name="Google Shape;458;p41"/>
            <p:cNvSpPr/>
            <p:nvPr/>
          </p:nvSpPr>
          <p:spPr>
            <a:xfrm>
              <a:off x="2240475" y="1264575"/>
              <a:ext cx="54800" cy="50800"/>
            </a:xfrm>
            <a:custGeom>
              <a:avLst/>
              <a:gdLst/>
              <a:ahLst/>
              <a:cxnLst/>
              <a:rect l="l" t="t" r="r" b="b"/>
              <a:pathLst>
                <a:path w="2192" h="2032" extrusionOk="0">
                  <a:moveTo>
                    <a:pt x="1666" y="0"/>
                  </a:moveTo>
                  <a:cubicBezTo>
                    <a:pt x="1621" y="23"/>
                    <a:pt x="1598" y="92"/>
                    <a:pt x="1621" y="137"/>
                  </a:cubicBezTo>
                  <a:cubicBezTo>
                    <a:pt x="1621" y="137"/>
                    <a:pt x="1621" y="183"/>
                    <a:pt x="1666" y="274"/>
                  </a:cubicBezTo>
                  <a:cubicBezTo>
                    <a:pt x="1689" y="365"/>
                    <a:pt x="1735" y="502"/>
                    <a:pt x="1780" y="639"/>
                  </a:cubicBezTo>
                  <a:cubicBezTo>
                    <a:pt x="1780" y="731"/>
                    <a:pt x="1803" y="799"/>
                    <a:pt x="1803" y="890"/>
                  </a:cubicBezTo>
                  <a:cubicBezTo>
                    <a:pt x="1826" y="982"/>
                    <a:pt x="1826" y="1073"/>
                    <a:pt x="1803" y="1142"/>
                  </a:cubicBezTo>
                  <a:cubicBezTo>
                    <a:pt x="1803" y="1233"/>
                    <a:pt x="1780" y="1324"/>
                    <a:pt x="1735" y="1393"/>
                  </a:cubicBezTo>
                  <a:cubicBezTo>
                    <a:pt x="1712" y="1415"/>
                    <a:pt x="1689" y="1438"/>
                    <a:pt x="1666" y="1461"/>
                  </a:cubicBezTo>
                  <a:cubicBezTo>
                    <a:pt x="1666" y="1507"/>
                    <a:pt x="1598" y="1530"/>
                    <a:pt x="1552" y="1552"/>
                  </a:cubicBezTo>
                  <a:cubicBezTo>
                    <a:pt x="1506" y="1598"/>
                    <a:pt x="1415" y="1644"/>
                    <a:pt x="1324" y="1667"/>
                  </a:cubicBezTo>
                  <a:cubicBezTo>
                    <a:pt x="1255" y="1667"/>
                    <a:pt x="1164" y="1667"/>
                    <a:pt x="1073" y="1644"/>
                  </a:cubicBezTo>
                  <a:cubicBezTo>
                    <a:pt x="981" y="1644"/>
                    <a:pt x="913" y="1598"/>
                    <a:pt x="822" y="1575"/>
                  </a:cubicBezTo>
                  <a:cubicBezTo>
                    <a:pt x="753" y="1552"/>
                    <a:pt x="662" y="1507"/>
                    <a:pt x="593" y="1461"/>
                  </a:cubicBezTo>
                  <a:cubicBezTo>
                    <a:pt x="479" y="1393"/>
                    <a:pt x="365" y="1301"/>
                    <a:pt x="274" y="1256"/>
                  </a:cubicBezTo>
                  <a:cubicBezTo>
                    <a:pt x="205" y="1187"/>
                    <a:pt x="160" y="1164"/>
                    <a:pt x="160" y="1164"/>
                  </a:cubicBezTo>
                  <a:cubicBezTo>
                    <a:pt x="144" y="1148"/>
                    <a:pt x="116" y="1132"/>
                    <a:pt x="85" y="1132"/>
                  </a:cubicBezTo>
                  <a:cubicBezTo>
                    <a:pt x="72" y="1132"/>
                    <a:pt x="59" y="1135"/>
                    <a:pt x="46" y="1142"/>
                  </a:cubicBezTo>
                  <a:cubicBezTo>
                    <a:pt x="0" y="1187"/>
                    <a:pt x="0" y="1233"/>
                    <a:pt x="23" y="1301"/>
                  </a:cubicBezTo>
                  <a:cubicBezTo>
                    <a:pt x="23" y="1301"/>
                    <a:pt x="160" y="1484"/>
                    <a:pt x="434" y="1712"/>
                  </a:cubicBezTo>
                  <a:cubicBezTo>
                    <a:pt x="571" y="1826"/>
                    <a:pt x="753" y="1940"/>
                    <a:pt x="1004" y="2009"/>
                  </a:cubicBezTo>
                  <a:cubicBezTo>
                    <a:pt x="1118" y="2032"/>
                    <a:pt x="1255" y="2032"/>
                    <a:pt x="1392" y="2032"/>
                  </a:cubicBezTo>
                  <a:cubicBezTo>
                    <a:pt x="1529" y="1986"/>
                    <a:pt x="1643" y="1963"/>
                    <a:pt x="1780" y="1872"/>
                  </a:cubicBezTo>
                  <a:cubicBezTo>
                    <a:pt x="1849" y="1826"/>
                    <a:pt x="2009" y="1689"/>
                    <a:pt x="2054" y="1575"/>
                  </a:cubicBezTo>
                  <a:cubicBezTo>
                    <a:pt x="2123" y="1438"/>
                    <a:pt x="2146" y="1301"/>
                    <a:pt x="2168" y="1187"/>
                  </a:cubicBezTo>
                  <a:cubicBezTo>
                    <a:pt x="2191" y="936"/>
                    <a:pt x="2123" y="731"/>
                    <a:pt x="2054" y="548"/>
                  </a:cubicBezTo>
                  <a:cubicBezTo>
                    <a:pt x="1940" y="229"/>
                    <a:pt x="1780" y="46"/>
                    <a:pt x="1780" y="46"/>
                  </a:cubicBezTo>
                  <a:cubicBezTo>
                    <a:pt x="1758" y="0"/>
                    <a:pt x="1712" y="0"/>
                    <a:pt x="1666" y="0"/>
                  </a:cubicBezTo>
                  <a:close/>
                </a:path>
              </a:pathLst>
            </a:custGeom>
            <a:solidFill>
              <a:srgbClr val="1E120D"/>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59" name="Google Shape;459;p41"/>
            <p:cNvSpPr/>
            <p:nvPr/>
          </p:nvSpPr>
          <p:spPr>
            <a:xfrm>
              <a:off x="2261575" y="1294250"/>
              <a:ext cx="372300" cy="541425"/>
            </a:xfrm>
            <a:custGeom>
              <a:avLst/>
              <a:gdLst/>
              <a:ahLst/>
              <a:cxnLst/>
              <a:rect l="l" t="t" r="r" b="b"/>
              <a:pathLst>
                <a:path w="14892" h="21657" extrusionOk="0">
                  <a:moveTo>
                    <a:pt x="5205" y="0"/>
                  </a:moveTo>
                  <a:cubicBezTo>
                    <a:pt x="5182" y="92"/>
                    <a:pt x="5182" y="183"/>
                    <a:pt x="5159" y="274"/>
                  </a:cubicBezTo>
                  <a:cubicBezTo>
                    <a:pt x="4725" y="2009"/>
                    <a:pt x="2374" y="4063"/>
                    <a:pt x="1" y="4063"/>
                  </a:cubicBezTo>
                  <a:cubicBezTo>
                    <a:pt x="46" y="4154"/>
                    <a:pt x="503" y="4771"/>
                    <a:pt x="1187" y="5707"/>
                  </a:cubicBezTo>
                  <a:cubicBezTo>
                    <a:pt x="4360" y="10020"/>
                    <a:pt x="12669" y="21342"/>
                    <a:pt x="13194" y="21593"/>
                  </a:cubicBezTo>
                  <a:cubicBezTo>
                    <a:pt x="13290" y="21636"/>
                    <a:pt x="13395" y="21656"/>
                    <a:pt x="13504" y="21656"/>
                  </a:cubicBezTo>
                  <a:cubicBezTo>
                    <a:pt x="14140" y="21656"/>
                    <a:pt x="14892" y="20971"/>
                    <a:pt x="14677" y="20269"/>
                  </a:cubicBezTo>
                  <a:cubicBezTo>
                    <a:pt x="14472" y="19584"/>
                    <a:pt x="8629" y="7236"/>
                    <a:pt x="6232" y="2146"/>
                  </a:cubicBezTo>
                  <a:cubicBezTo>
                    <a:pt x="5616" y="822"/>
                    <a:pt x="5205" y="0"/>
                    <a:pt x="5205" y="0"/>
                  </a:cubicBezTo>
                  <a:close/>
                </a:path>
              </a:pathLst>
            </a:custGeom>
            <a:solidFill>
              <a:schemeClr val="dk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grpSp>
      <p:cxnSp>
        <p:nvCxnSpPr>
          <p:cNvPr id="460" name="Google Shape;460;p41"/>
          <p:cNvCxnSpPr/>
          <p:nvPr/>
        </p:nvCxnSpPr>
        <p:spPr>
          <a:xfrm rot="-5400000">
            <a:off x="1483562" y="-778997"/>
            <a:ext cx="3585900" cy="1925100"/>
          </a:xfrm>
          <a:prstGeom prst="curvedConnector3">
            <a:avLst>
              <a:gd name="adj1" fmla="val 50000"/>
            </a:avLst>
          </a:prstGeom>
          <a:noFill/>
          <a:ln w="38100" cap="flat" cmpd="sng">
            <a:solidFill>
              <a:schemeClr val="accent2"/>
            </a:solidFill>
            <a:prstDash val="dash"/>
            <a:round/>
            <a:headEnd type="none" w="sm" len="sm"/>
            <a:tailEnd type="none" w="sm" len="sm"/>
          </a:ln>
        </p:spPr>
      </p:cxnSp>
      <p:sp>
        <p:nvSpPr>
          <p:cNvPr id="461" name="Google Shape;461;p41"/>
          <p:cNvSpPr/>
          <p:nvPr/>
        </p:nvSpPr>
        <p:spPr>
          <a:xfrm rot="6565333">
            <a:off x="4914122" y="1094319"/>
            <a:ext cx="2333588" cy="2333588"/>
          </a:xfrm>
          <a:prstGeom prst="chord">
            <a:avLst>
              <a:gd name="adj1" fmla="val 2700000"/>
              <a:gd name="adj2" fmla="val 16592237"/>
            </a:avLst>
          </a:prstGeom>
          <a:solidFill>
            <a:schemeClr val="accen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62" name="Google Shape;462;p41"/>
          <p:cNvSpPr txBox="1"/>
          <p:nvPr/>
        </p:nvSpPr>
        <p:spPr>
          <a:xfrm>
            <a:off x="3752651" y="1535052"/>
            <a:ext cx="4554407" cy="1044379"/>
          </a:xfrm>
          <a:prstGeom prst="rect">
            <a:avLst/>
          </a:prstGeom>
          <a:noFill/>
          <a:ln>
            <a:noFill/>
          </a:ln>
        </p:spPr>
        <p:txBody>
          <a:bodyPr spcFirstLastPara="1" wrap="square" lIns="121575" tIns="121575" rIns="121575" bIns="121575" anchor="ctr" anchorCtr="0">
            <a:noAutofit/>
          </a:bodyPr>
          <a:lstStyle/>
          <a:p>
            <a:pPr marL="0" marR="0" lvl="0" indent="0" algn="ctr" rtl="0">
              <a:lnSpc>
                <a:spcPct val="100000"/>
              </a:lnSpc>
              <a:spcBef>
                <a:spcPts val="0"/>
              </a:spcBef>
              <a:spcAft>
                <a:spcPts val="0"/>
              </a:spcAft>
              <a:buClr>
                <a:srgbClr val="25A0A6"/>
              </a:buClr>
              <a:buSzPts val="3400"/>
              <a:buFont typeface="Patrick Hand"/>
              <a:buNone/>
            </a:pPr>
            <a:r>
              <a:rPr lang="en-US" sz="9600" b="1" i="0" u="none" strike="noStrike" cap="none">
                <a:solidFill>
                  <a:schemeClr val="lt1"/>
                </a:solidFill>
                <a:latin typeface="Questrial"/>
                <a:ea typeface="Questrial"/>
                <a:cs typeface="Questrial"/>
                <a:sym typeface="Questrial"/>
              </a:rPr>
              <a:t>02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pic>
        <p:nvPicPr>
          <p:cNvPr id="467" name="Google Shape;467;p42" descr="Vẽ Tay Hoạt Hình Cậu Bé Dấu Chấm Hỏi Minh Họa Miễn Phí | Công cụ đồ họa PSD  Tải xuống miễn phí - Pikbest"/>
          <p:cNvPicPr preferRelativeResize="0"/>
          <p:nvPr/>
        </p:nvPicPr>
        <p:blipFill rotWithShape="1">
          <a:blip r:embed="rId3">
            <a:alphaModFix/>
          </a:blip>
          <a:srcRect l="27515" b="15504"/>
          <a:stretch/>
        </p:blipFill>
        <p:spPr>
          <a:xfrm>
            <a:off x="2444253" y="2331720"/>
            <a:ext cx="3882851" cy="4526280"/>
          </a:xfrm>
          <a:prstGeom prst="rect">
            <a:avLst/>
          </a:prstGeom>
          <a:noFill/>
          <a:ln>
            <a:noFill/>
          </a:ln>
        </p:spPr>
      </p:pic>
      <p:sp>
        <p:nvSpPr>
          <p:cNvPr id="468" name="Google Shape;468;p42"/>
          <p:cNvSpPr txBox="1">
            <a:spLocks noGrp="1"/>
          </p:cNvSpPr>
          <p:nvPr>
            <p:ph type="title"/>
          </p:nvPr>
        </p:nvSpPr>
        <p:spPr>
          <a:xfrm>
            <a:off x="1032646" y="247858"/>
            <a:ext cx="10588916" cy="1078917"/>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400"/>
              <a:buNone/>
            </a:pPr>
            <a:r>
              <a:rPr lang="en-US" sz="2800">
                <a:solidFill>
                  <a:srgbClr val="000000"/>
                </a:solidFill>
                <a:latin typeface="Questrial"/>
                <a:ea typeface="Questrial"/>
                <a:cs typeface="Questrial"/>
                <a:sym typeface="Questrial"/>
              </a:rPr>
              <a:t>Hoạt động1: Tìm hiểu những trường hợp trẻ em bị xâm hại tinh thần trong thực tế</a:t>
            </a:r>
            <a:endParaRPr/>
          </a:p>
        </p:txBody>
      </p:sp>
      <p:sp>
        <p:nvSpPr>
          <p:cNvPr id="469" name="Google Shape;469;p42"/>
          <p:cNvSpPr/>
          <p:nvPr/>
        </p:nvSpPr>
        <p:spPr>
          <a:xfrm>
            <a:off x="6327104" y="1557465"/>
            <a:ext cx="3829001" cy="2479250"/>
          </a:xfrm>
          <a:prstGeom prst="cloudCallout">
            <a:avLst>
              <a:gd name="adj1" fmla="val -70572"/>
              <a:gd name="adj2" fmla="val 54952"/>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rgbClr val="2C2C2C"/>
                </a:solidFill>
                <a:latin typeface="Questrial"/>
                <a:ea typeface="Questrial"/>
                <a:cs typeface="Questrial"/>
                <a:sym typeface="Questrial"/>
              </a:rPr>
              <a:t>Em hiểu như thế nào được gọi làhành vi xâm hại tình thần?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7"/>
                                        </p:tgtEl>
                                        <p:attrNameLst>
                                          <p:attrName>style.visibility</p:attrName>
                                        </p:attrNameLst>
                                      </p:cBhvr>
                                      <p:to>
                                        <p:strVal val="visible"/>
                                      </p:to>
                                    </p:set>
                                    <p:animEffect transition="in" filter="fade">
                                      <p:cBhvr>
                                        <p:cTn id="7" dur="500"/>
                                        <p:tgtEl>
                                          <p:spTgt spid="46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69"/>
                                        </p:tgtEl>
                                        <p:attrNameLst>
                                          <p:attrName>style.visibility</p:attrName>
                                        </p:attrNameLst>
                                      </p:cBhvr>
                                      <p:to>
                                        <p:strVal val="visible"/>
                                      </p:to>
                                    </p:set>
                                    <p:animEffect transition="in" filter="fade">
                                      <p:cBhvr>
                                        <p:cTn id="11" dur="500"/>
                                        <p:tgtEl>
                                          <p:spTgt spid="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cxnSp>
        <p:nvCxnSpPr>
          <p:cNvPr id="479" name="Google Shape;479;p44"/>
          <p:cNvCxnSpPr/>
          <p:nvPr/>
        </p:nvCxnSpPr>
        <p:spPr>
          <a:xfrm rot="10800000" flipH="1">
            <a:off x="5633768" y="5255434"/>
            <a:ext cx="4371900" cy="905400"/>
          </a:xfrm>
          <a:prstGeom prst="curvedConnector3">
            <a:avLst>
              <a:gd name="adj1" fmla="val 53218"/>
            </a:avLst>
          </a:prstGeom>
          <a:noFill/>
          <a:ln w="38100" cap="flat" cmpd="sng">
            <a:solidFill>
              <a:srgbClr val="FFB900"/>
            </a:solidFill>
            <a:prstDash val="dash"/>
            <a:round/>
            <a:headEnd type="none" w="sm" len="sm"/>
            <a:tailEnd type="none" w="sm" len="sm"/>
          </a:ln>
        </p:spPr>
      </p:cxnSp>
      <p:grpSp>
        <p:nvGrpSpPr>
          <p:cNvPr id="480" name="Google Shape;480;p44"/>
          <p:cNvGrpSpPr/>
          <p:nvPr/>
        </p:nvGrpSpPr>
        <p:grpSpPr>
          <a:xfrm rot="-7968619">
            <a:off x="3443680" y="5051836"/>
            <a:ext cx="1964976" cy="2217997"/>
            <a:chOff x="6649608" y="1067507"/>
            <a:chExt cx="2005091" cy="2363648"/>
          </a:xfrm>
        </p:grpSpPr>
        <p:grpSp>
          <p:nvGrpSpPr>
            <p:cNvPr id="481" name="Google Shape;481;p44"/>
            <p:cNvGrpSpPr/>
            <p:nvPr/>
          </p:nvGrpSpPr>
          <p:grpSpPr>
            <a:xfrm>
              <a:off x="6649608" y="1067507"/>
              <a:ext cx="2005091" cy="2363648"/>
              <a:chOff x="3313825" y="3772475"/>
              <a:chExt cx="892500" cy="1052100"/>
            </a:xfrm>
          </p:grpSpPr>
          <p:sp>
            <p:nvSpPr>
              <p:cNvPr id="482" name="Google Shape;482;p44"/>
              <p:cNvSpPr/>
              <p:nvPr/>
            </p:nvSpPr>
            <p:spPr>
              <a:xfrm>
                <a:off x="3332650" y="3772475"/>
                <a:ext cx="873675" cy="994850"/>
              </a:xfrm>
              <a:custGeom>
                <a:avLst/>
                <a:gdLst/>
                <a:ahLst/>
                <a:cxnLst/>
                <a:rect l="l" t="t" r="r" b="b"/>
                <a:pathLst>
                  <a:path w="34947" h="39794" extrusionOk="0">
                    <a:moveTo>
                      <a:pt x="28550" y="0"/>
                    </a:moveTo>
                    <a:cubicBezTo>
                      <a:pt x="26734" y="0"/>
                      <a:pt x="24905" y="817"/>
                      <a:pt x="23648" y="2375"/>
                    </a:cubicBezTo>
                    <a:lnTo>
                      <a:pt x="1530" y="29788"/>
                    </a:lnTo>
                    <a:cubicBezTo>
                      <a:pt x="457" y="31135"/>
                      <a:pt x="1" y="32778"/>
                      <a:pt x="138" y="34353"/>
                    </a:cubicBezTo>
                    <a:cubicBezTo>
                      <a:pt x="206" y="34992"/>
                      <a:pt x="343" y="35609"/>
                      <a:pt x="594" y="36202"/>
                    </a:cubicBezTo>
                    <a:cubicBezTo>
                      <a:pt x="982" y="37070"/>
                      <a:pt x="1553" y="37868"/>
                      <a:pt x="2329" y="38485"/>
                    </a:cubicBezTo>
                    <a:cubicBezTo>
                      <a:pt x="2922" y="38964"/>
                      <a:pt x="3561" y="39306"/>
                      <a:pt x="4246" y="39512"/>
                    </a:cubicBezTo>
                    <a:cubicBezTo>
                      <a:pt x="4836" y="39701"/>
                      <a:pt x="5449" y="39794"/>
                      <a:pt x="6063" y="39794"/>
                    </a:cubicBezTo>
                    <a:cubicBezTo>
                      <a:pt x="7896" y="39794"/>
                      <a:pt x="9737" y="38968"/>
                      <a:pt x="11002" y="37412"/>
                    </a:cubicBezTo>
                    <a:lnTo>
                      <a:pt x="33120" y="9999"/>
                    </a:lnTo>
                    <a:cubicBezTo>
                      <a:pt x="34786" y="7922"/>
                      <a:pt x="34946" y="5114"/>
                      <a:pt x="33736" y="2969"/>
                    </a:cubicBezTo>
                    <a:cubicBezTo>
                      <a:pt x="33371" y="2352"/>
                      <a:pt x="32915" y="1782"/>
                      <a:pt x="32321" y="1302"/>
                    </a:cubicBezTo>
                    <a:cubicBezTo>
                      <a:pt x="31545" y="686"/>
                      <a:pt x="30655" y="275"/>
                      <a:pt x="29719" y="115"/>
                    </a:cubicBezTo>
                    <a:cubicBezTo>
                      <a:pt x="29334" y="38"/>
                      <a:pt x="28942" y="0"/>
                      <a:pt x="28550" y="0"/>
                    </a:cubicBezTo>
                    <a:close/>
                  </a:path>
                </a:pathLst>
              </a:custGeom>
              <a:solidFill>
                <a:srgbClr val="F98600"/>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83" name="Google Shape;483;p44"/>
              <p:cNvSpPr/>
              <p:nvPr/>
            </p:nvSpPr>
            <p:spPr>
              <a:xfrm>
                <a:off x="3347500" y="3775350"/>
                <a:ext cx="828575" cy="984925"/>
              </a:xfrm>
              <a:custGeom>
                <a:avLst/>
                <a:gdLst/>
                <a:ahLst/>
                <a:cxnLst/>
                <a:rect l="l" t="t" r="r" b="b"/>
                <a:pathLst>
                  <a:path w="33143" h="39397" extrusionOk="0">
                    <a:moveTo>
                      <a:pt x="29125" y="0"/>
                    </a:moveTo>
                    <a:lnTo>
                      <a:pt x="0" y="36087"/>
                    </a:lnTo>
                    <a:cubicBezTo>
                      <a:pt x="388" y="36955"/>
                      <a:pt x="959" y="37753"/>
                      <a:pt x="1735" y="38370"/>
                    </a:cubicBezTo>
                    <a:cubicBezTo>
                      <a:pt x="2328" y="38849"/>
                      <a:pt x="2967" y="39191"/>
                      <a:pt x="3652" y="39397"/>
                    </a:cubicBezTo>
                    <a:lnTo>
                      <a:pt x="33142" y="2854"/>
                    </a:lnTo>
                    <a:cubicBezTo>
                      <a:pt x="32777" y="2237"/>
                      <a:pt x="32321" y="1667"/>
                      <a:pt x="31727" y="1187"/>
                    </a:cubicBezTo>
                    <a:cubicBezTo>
                      <a:pt x="30951" y="571"/>
                      <a:pt x="30061" y="160"/>
                      <a:pt x="29125" y="0"/>
                    </a:cubicBezTo>
                    <a:close/>
                  </a:path>
                </a:pathLst>
              </a:custGeom>
              <a:solidFill>
                <a:srgbClr val="FFB900"/>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84" name="Google Shape;484;p44"/>
              <p:cNvSpPr/>
              <p:nvPr/>
            </p:nvSpPr>
            <p:spPr>
              <a:xfrm>
                <a:off x="3313825" y="4589650"/>
                <a:ext cx="229425" cy="234925"/>
              </a:xfrm>
              <a:custGeom>
                <a:avLst/>
                <a:gdLst/>
                <a:ahLst/>
                <a:cxnLst/>
                <a:rect l="l" t="t" r="r" b="b"/>
                <a:pathLst>
                  <a:path w="9177" h="9397" extrusionOk="0">
                    <a:moveTo>
                      <a:pt x="891" y="0"/>
                    </a:moveTo>
                    <a:cubicBezTo>
                      <a:pt x="891" y="0"/>
                      <a:pt x="126" y="8912"/>
                      <a:pt x="12" y="9378"/>
                    </a:cubicBezTo>
                    <a:lnTo>
                      <a:pt x="12" y="9378"/>
                    </a:lnTo>
                    <a:lnTo>
                      <a:pt x="9176" y="6688"/>
                    </a:lnTo>
                    <a:lnTo>
                      <a:pt x="891" y="0"/>
                    </a:lnTo>
                    <a:close/>
                    <a:moveTo>
                      <a:pt x="12" y="9378"/>
                    </a:moveTo>
                    <a:lnTo>
                      <a:pt x="0" y="9381"/>
                    </a:lnTo>
                    <a:cubicBezTo>
                      <a:pt x="1" y="9392"/>
                      <a:pt x="3" y="9397"/>
                      <a:pt x="5" y="9397"/>
                    </a:cubicBezTo>
                    <a:cubicBezTo>
                      <a:pt x="7" y="9397"/>
                      <a:pt x="9" y="9390"/>
                      <a:pt x="12" y="9378"/>
                    </a:cubicBezTo>
                    <a:close/>
                  </a:path>
                </a:pathLst>
              </a:custGeom>
              <a:solidFill>
                <a:srgbClr val="FFC8A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85" name="Google Shape;485;p44"/>
              <p:cNvSpPr/>
              <p:nvPr/>
            </p:nvSpPr>
            <p:spPr>
              <a:xfrm>
                <a:off x="3314400" y="4735150"/>
                <a:ext cx="87325" cy="89050"/>
              </a:xfrm>
              <a:custGeom>
                <a:avLst/>
                <a:gdLst/>
                <a:ahLst/>
                <a:cxnLst/>
                <a:rect l="l" t="t" r="r" b="b"/>
                <a:pathLst>
                  <a:path w="3493" h="3562" extrusionOk="0">
                    <a:moveTo>
                      <a:pt x="365" y="1"/>
                    </a:moveTo>
                    <a:cubicBezTo>
                      <a:pt x="183" y="1804"/>
                      <a:pt x="46" y="3356"/>
                      <a:pt x="0" y="3561"/>
                    </a:cubicBezTo>
                    <a:lnTo>
                      <a:pt x="3493" y="2534"/>
                    </a:lnTo>
                    <a:lnTo>
                      <a:pt x="365" y="1"/>
                    </a:lnTo>
                    <a:close/>
                  </a:path>
                </a:pathLst>
              </a:custGeom>
              <a:solidFill>
                <a:srgbClr val="FFB900"/>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FFB900"/>
                  </a:solidFill>
                  <a:latin typeface="Arial"/>
                  <a:ea typeface="Arial"/>
                  <a:cs typeface="Arial"/>
                  <a:sym typeface="Arial"/>
                </a:endParaRPr>
              </a:p>
            </p:txBody>
          </p:sp>
          <p:sp>
            <p:nvSpPr>
              <p:cNvPr id="486" name="Google Shape;486;p44"/>
              <p:cNvSpPr/>
              <p:nvPr/>
            </p:nvSpPr>
            <p:spPr>
              <a:xfrm>
                <a:off x="3912975" y="3772475"/>
                <a:ext cx="293350" cy="263675"/>
              </a:xfrm>
              <a:custGeom>
                <a:avLst/>
                <a:gdLst/>
                <a:ahLst/>
                <a:cxnLst/>
                <a:rect l="l" t="t" r="r" b="b"/>
                <a:pathLst>
                  <a:path w="11734" h="10547" extrusionOk="0">
                    <a:moveTo>
                      <a:pt x="5337" y="0"/>
                    </a:moveTo>
                    <a:cubicBezTo>
                      <a:pt x="3521" y="0"/>
                      <a:pt x="1692" y="817"/>
                      <a:pt x="435" y="2375"/>
                    </a:cubicBezTo>
                    <a:lnTo>
                      <a:pt x="1" y="2923"/>
                    </a:lnTo>
                    <a:lnTo>
                      <a:pt x="9451" y="10547"/>
                    </a:lnTo>
                    <a:lnTo>
                      <a:pt x="9907" y="9999"/>
                    </a:lnTo>
                    <a:cubicBezTo>
                      <a:pt x="11573" y="7922"/>
                      <a:pt x="11733" y="5114"/>
                      <a:pt x="10523" y="2969"/>
                    </a:cubicBezTo>
                    <a:cubicBezTo>
                      <a:pt x="10158" y="2352"/>
                      <a:pt x="9702" y="1782"/>
                      <a:pt x="9108" y="1302"/>
                    </a:cubicBezTo>
                    <a:cubicBezTo>
                      <a:pt x="8332" y="686"/>
                      <a:pt x="7442" y="275"/>
                      <a:pt x="6506" y="115"/>
                    </a:cubicBezTo>
                    <a:cubicBezTo>
                      <a:pt x="6121" y="38"/>
                      <a:pt x="5729" y="0"/>
                      <a:pt x="5337" y="0"/>
                    </a:cubicBezTo>
                    <a:close/>
                  </a:path>
                </a:pathLst>
              </a:custGeom>
              <a:solidFill>
                <a:srgbClr val="FF5F49"/>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87" name="Google Shape;487;p44"/>
              <p:cNvSpPr/>
              <p:nvPr/>
            </p:nvSpPr>
            <p:spPr>
              <a:xfrm>
                <a:off x="3871900" y="3828150"/>
                <a:ext cx="292200" cy="241925"/>
              </a:xfrm>
              <a:custGeom>
                <a:avLst/>
                <a:gdLst/>
                <a:ahLst/>
                <a:cxnLst/>
                <a:rect l="l" t="t" r="r" b="b"/>
                <a:pathLst>
                  <a:path w="11688" h="9677" extrusionOk="0">
                    <a:moveTo>
                      <a:pt x="1530" y="1"/>
                    </a:moveTo>
                    <a:cubicBezTo>
                      <a:pt x="1128" y="1"/>
                      <a:pt x="730" y="176"/>
                      <a:pt x="457" y="513"/>
                    </a:cubicBezTo>
                    <a:cubicBezTo>
                      <a:pt x="1" y="1084"/>
                      <a:pt x="92" y="1951"/>
                      <a:pt x="662" y="2431"/>
                    </a:cubicBezTo>
                    <a:lnTo>
                      <a:pt x="9268" y="9370"/>
                    </a:lnTo>
                    <a:cubicBezTo>
                      <a:pt x="9523" y="9576"/>
                      <a:pt x="9830" y="9677"/>
                      <a:pt x="10135" y="9677"/>
                    </a:cubicBezTo>
                    <a:cubicBezTo>
                      <a:pt x="10537" y="9677"/>
                      <a:pt x="10935" y="9502"/>
                      <a:pt x="11208" y="9164"/>
                    </a:cubicBezTo>
                    <a:cubicBezTo>
                      <a:pt x="11687" y="8593"/>
                      <a:pt x="11596" y="7726"/>
                      <a:pt x="11002" y="7247"/>
                    </a:cubicBezTo>
                    <a:lnTo>
                      <a:pt x="2397" y="308"/>
                    </a:lnTo>
                    <a:cubicBezTo>
                      <a:pt x="2141" y="101"/>
                      <a:pt x="1835" y="1"/>
                      <a:pt x="1530" y="1"/>
                    </a:cubicBezTo>
                    <a:close/>
                  </a:path>
                </a:pathLst>
              </a:custGeom>
              <a:solidFill>
                <a:srgbClr val="E1DEDE"/>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88" name="Google Shape;488;p44"/>
              <p:cNvSpPr/>
              <p:nvPr/>
            </p:nvSpPr>
            <p:spPr>
              <a:xfrm>
                <a:off x="3793725" y="3929000"/>
                <a:ext cx="292750" cy="242650"/>
              </a:xfrm>
              <a:custGeom>
                <a:avLst/>
                <a:gdLst/>
                <a:ahLst/>
                <a:cxnLst/>
                <a:rect l="l" t="t" r="r" b="b"/>
                <a:pathLst>
                  <a:path w="11710" h="9706" extrusionOk="0">
                    <a:moveTo>
                      <a:pt x="1564" y="1"/>
                    </a:moveTo>
                    <a:cubicBezTo>
                      <a:pt x="1170" y="1"/>
                      <a:pt x="777" y="170"/>
                      <a:pt x="503" y="497"/>
                    </a:cubicBezTo>
                    <a:lnTo>
                      <a:pt x="480" y="542"/>
                    </a:lnTo>
                    <a:cubicBezTo>
                      <a:pt x="0" y="1113"/>
                      <a:pt x="92" y="1980"/>
                      <a:pt x="685" y="2437"/>
                    </a:cubicBezTo>
                    <a:lnTo>
                      <a:pt x="9313" y="9398"/>
                    </a:lnTo>
                    <a:cubicBezTo>
                      <a:pt x="9569" y="9605"/>
                      <a:pt x="9872" y="9706"/>
                      <a:pt x="10171" y="9706"/>
                    </a:cubicBezTo>
                    <a:cubicBezTo>
                      <a:pt x="10567" y="9706"/>
                      <a:pt x="10958" y="9531"/>
                      <a:pt x="11231" y="9193"/>
                    </a:cubicBezTo>
                    <a:lnTo>
                      <a:pt x="11253" y="9170"/>
                    </a:lnTo>
                    <a:cubicBezTo>
                      <a:pt x="11710" y="8600"/>
                      <a:pt x="11619" y="7732"/>
                      <a:pt x="11048" y="7276"/>
                    </a:cubicBezTo>
                    <a:lnTo>
                      <a:pt x="2397" y="291"/>
                    </a:lnTo>
                    <a:cubicBezTo>
                      <a:pt x="2153" y="96"/>
                      <a:pt x="1858" y="1"/>
                      <a:pt x="1564" y="1"/>
                    </a:cubicBezTo>
                    <a:close/>
                  </a:path>
                </a:pathLst>
              </a:custGeom>
              <a:solidFill>
                <a:srgbClr val="E1DEDE"/>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89" name="Google Shape;489;p44"/>
              <p:cNvSpPr/>
              <p:nvPr/>
            </p:nvSpPr>
            <p:spPr>
              <a:xfrm>
                <a:off x="3837675" y="3880075"/>
                <a:ext cx="292175" cy="242650"/>
              </a:xfrm>
              <a:custGeom>
                <a:avLst/>
                <a:gdLst/>
                <a:ahLst/>
                <a:cxnLst/>
                <a:rect l="l" t="t" r="r" b="b"/>
                <a:pathLst>
                  <a:path w="11687" h="9706" extrusionOk="0">
                    <a:moveTo>
                      <a:pt x="1538" y="1"/>
                    </a:moveTo>
                    <a:cubicBezTo>
                      <a:pt x="1143" y="1"/>
                      <a:pt x="752" y="176"/>
                      <a:pt x="479" y="513"/>
                    </a:cubicBezTo>
                    <a:lnTo>
                      <a:pt x="457" y="536"/>
                    </a:lnTo>
                    <a:cubicBezTo>
                      <a:pt x="0" y="1107"/>
                      <a:pt x="91" y="1974"/>
                      <a:pt x="662" y="2431"/>
                    </a:cubicBezTo>
                    <a:lnTo>
                      <a:pt x="9313" y="9415"/>
                    </a:lnTo>
                    <a:cubicBezTo>
                      <a:pt x="9557" y="9611"/>
                      <a:pt x="9852" y="9706"/>
                      <a:pt x="10146" y="9706"/>
                    </a:cubicBezTo>
                    <a:cubicBezTo>
                      <a:pt x="10540" y="9706"/>
                      <a:pt x="10933" y="9536"/>
                      <a:pt x="11207" y="9210"/>
                    </a:cubicBezTo>
                    <a:lnTo>
                      <a:pt x="11230" y="9164"/>
                    </a:lnTo>
                    <a:cubicBezTo>
                      <a:pt x="11687" y="8594"/>
                      <a:pt x="11595" y="7726"/>
                      <a:pt x="11025" y="7270"/>
                    </a:cubicBezTo>
                    <a:lnTo>
                      <a:pt x="2397" y="308"/>
                    </a:lnTo>
                    <a:cubicBezTo>
                      <a:pt x="2141" y="101"/>
                      <a:pt x="1838" y="1"/>
                      <a:pt x="1538" y="1"/>
                    </a:cubicBezTo>
                    <a:close/>
                  </a:path>
                </a:pathLst>
              </a:custGeom>
              <a:solidFill>
                <a:srgbClr val="C5C2C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grpSp>
        <p:grpSp>
          <p:nvGrpSpPr>
            <p:cNvPr id="490" name="Google Shape;490;p44"/>
            <p:cNvGrpSpPr/>
            <p:nvPr/>
          </p:nvGrpSpPr>
          <p:grpSpPr>
            <a:xfrm rot="243460">
              <a:off x="7596904" y="1764754"/>
              <a:ext cx="491445" cy="379647"/>
              <a:chOff x="3732675" y="3565925"/>
              <a:chExt cx="215725" cy="166650"/>
            </a:xfrm>
          </p:grpSpPr>
          <p:sp>
            <p:nvSpPr>
              <p:cNvPr id="491" name="Google Shape;491;p44"/>
              <p:cNvSpPr/>
              <p:nvPr/>
            </p:nvSpPr>
            <p:spPr>
              <a:xfrm>
                <a:off x="3820550" y="3608900"/>
                <a:ext cx="63350" cy="54050"/>
              </a:xfrm>
              <a:custGeom>
                <a:avLst/>
                <a:gdLst/>
                <a:ahLst/>
                <a:cxnLst/>
                <a:rect l="l" t="t" r="r" b="b"/>
                <a:pathLst>
                  <a:path w="2534" h="2162" extrusionOk="0">
                    <a:moveTo>
                      <a:pt x="671" y="1"/>
                    </a:moveTo>
                    <a:cubicBezTo>
                      <a:pt x="438" y="1"/>
                      <a:pt x="214" y="154"/>
                      <a:pt x="137" y="404"/>
                    </a:cubicBezTo>
                    <a:cubicBezTo>
                      <a:pt x="0" y="929"/>
                      <a:pt x="183" y="1500"/>
                      <a:pt x="617" y="1842"/>
                    </a:cubicBezTo>
                    <a:cubicBezTo>
                      <a:pt x="868" y="2048"/>
                      <a:pt x="1187" y="2162"/>
                      <a:pt x="1507" y="2162"/>
                    </a:cubicBezTo>
                    <a:cubicBezTo>
                      <a:pt x="1712" y="2162"/>
                      <a:pt x="1940" y="2116"/>
                      <a:pt x="2146" y="2002"/>
                    </a:cubicBezTo>
                    <a:cubicBezTo>
                      <a:pt x="2420" y="1865"/>
                      <a:pt x="2534" y="1546"/>
                      <a:pt x="2397" y="1272"/>
                    </a:cubicBezTo>
                    <a:cubicBezTo>
                      <a:pt x="2300" y="1094"/>
                      <a:pt x="2100" y="985"/>
                      <a:pt x="1903" y="985"/>
                    </a:cubicBezTo>
                    <a:cubicBezTo>
                      <a:pt x="1821" y="985"/>
                      <a:pt x="1740" y="1003"/>
                      <a:pt x="1667" y="1043"/>
                    </a:cubicBezTo>
                    <a:cubicBezTo>
                      <a:pt x="1616" y="1069"/>
                      <a:pt x="1567" y="1078"/>
                      <a:pt x="1522" y="1078"/>
                    </a:cubicBezTo>
                    <a:cubicBezTo>
                      <a:pt x="1406" y="1078"/>
                      <a:pt x="1318" y="1014"/>
                      <a:pt x="1301" y="998"/>
                    </a:cubicBezTo>
                    <a:cubicBezTo>
                      <a:pt x="1233" y="952"/>
                      <a:pt x="1142" y="838"/>
                      <a:pt x="1187" y="678"/>
                    </a:cubicBezTo>
                    <a:cubicBezTo>
                      <a:pt x="1278" y="404"/>
                      <a:pt x="1096" y="85"/>
                      <a:pt x="799" y="16"/>
                    </a:cubicBezTo>
                    <a:cubicBezTo>
                      <a:pt x="757" y="6"/>
                      <a:pt x="714" y="1"/>
                      <a:pt x="671" y="1"/>
                    </a:cubicBezTo>
                    <a:close/>
                  </a:path>
                </a:pathLst>
              </a:custGeom>
              <a:solidFill>
                <a:srgbClr val="3F273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92" name="Google Shape;492;p44"/>
              <p:cNvSpPr/>
              <p:nvPr/>
            </p:nvSpPr>
            <p:spPr>
              <a:xfrm>
                <a:off x="3818825" y="3575775"/>
                <a:ext cx="29125" cy="26550"/>
              </a:xfrm>
              <a:custGeom>
                <a:avLst/>
                <a:gdLst/>
                <a:ahLst/>
                <a:cxnLst/>
                <a:rect l="l" t="t" r="r" b="b"/>
                <a:pathLst>
                  <a:path w="1165" h="1062" extrusionOk="0">
                    <a:moveTo>
                      <a:pt x="583" y="0"/>
                    </a:moveTo>
                    <a:cubicBezTo>
                      <a:pt x="446" y="0"/>
                      <a:pt x="309" y="52"/>
                      <a:pt x="206" y="154"/>
                    </a:cubicBezTo>
                    <a:cubicBezTo>
                      <a:pt x="1" y="360"/>
                      <a:pt x="1" y="702"/>
                      <a:pt x="206" y="908"/>
                    </a:cubicBezTo>
                    <a:cubicBezTo>
                      <a:pt x="309" y="1010"/>
                      <a:pt x="446" y="1062"/>
                      <a:pt x="583" y="1062"/>
                    </a:cubicBezTo>
                    <a:cubicBezTo>
                      <a:pt x="720" y="1062"/>
                      <a:pt x="857" y="1010"/>
                      <a:pt x="959" y="908"/>
                    </a:cubicBezTo>
                    <a:cubicBezTo>
                      <a:pt x="1165" y="702"/>
                      <a:pt x="1165" y="360"/>
                      <a:pt x="959" y="154"/>
                    </a:cubicBezTo>
                    <a:cubicBezTo>
                      <a:pt x="857" y="52"/>
                      <a:pt x="720" y="0"/>
                      <a:pt x="583" y="0"/>
                    </a:cubicBezTo>
                    <a:close/>
                  </a:path>
                </a:pathLst>
              </a:custGeom>
              <a:solidFill>
                <a:srgbClr val="3F273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93" name="Google Shape;493;p44"/>
              <p:cNvSpPr/>
              <p:nvPr/>
            </p:nvSpPr>
            <p:spPr>
              <a:xfrm>
                <a:off x="3886175" y="3621425"/>
                <a:ext cx="29125" cy="26550"/>
              </a:xfrm>
              <a:custGeom>
                <a:avLst/>
                <a:gdLst/>
                <a:ahLst/>
                <a:cxnLst/>
                <a:rect l="l" t="t" r="r" b="b"/>
                <a:pathLst>
                  <a:path w="1165" h="1062" extrusionOk="0">
                    <a:moveTo>
                      <a:pt x="582" y="0"/>
                    </a:moveTo>
                    <a:cubicBezTo>
                      <a:pt x="445" y="0"/>
                      <a:pt x="308" y="52"/>
                      <a:pt x="206" y="154"/>
                    </a:cubicBezTo>
                    <a:cubicBezTo>
                      <a:pt x="0" y="360"/>
                      <a:pt x="0" y="702"/>
                      <a:pt x="206" y="908"/>
                    </a:cubicBezTo>
                    <a:cubicBezTo>
                      <a:pt x="308" y="1010"/>
                      <a:pt x="445" y="1062"/>
                      <a:pt x="582" y="1062"/>
                    </a:cubicBezTo>
                    <a:cubicBezTo>
                      <a:pt x="719" y="1062"/>
                      <a:pt x="856" y="1010"/>
                      <a:pt x="959" y="908"/>
                    </a:cubicBezTo>
                    <a:cubicBezTo>
                      <a:pt x="1164" y="702"/>
                      <a:pt x="1164" y="360"/>
                      <a:pt x="959" y="154"/>
                    </a:cubicBezTo>
                    <a:cubicBezTo>
                      <a:pt x="856" y="52"/>
                      <a:pt x="719" y="0"/>
                      <a:pt x="582" y="0"/>
                    </a:cubicBezTo>
                    <a:close/>
                  </a:path>
                </a:pathLst>
              </a:custGeom>
              <a:solidFill>
                <a:srgbClr val="3F273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94" name="Google Shape;494;p44"/>
              <p:cNvSpPr/>
              <p:nvPr/>
            </p:nvSpPr>
            <p:spPr>
              <a:xfrm>
                <a:off x="3878750" y="3662925"/>
                <a:ext cx="69650" cy="69650"/>
              </a:xfrm>
              <a:custGeom>
                <a:avLst/>
                <a:gdLst/>
                <a:ahLst/>
                <a:cxnLst/>
                <a:rect l="l" t="t" r="r" b="b"/>
                <a:pathLst>
                  <a:path w="2786" h="2786" extrusionOk="0">
                    <a:moveTo>
                      <a:pt x="1393" y="1"/>
                    </a:moveTo>
                    <a:cubicBezTo>
                      <a:pt x="640" y="1"/>
                      <a:pt x="0" y="617"/>
                      <a:pt x="0" y="1393"/>
                    </a:cubicBezTo>
                    <a:cubicBezTo>
                      <a:pt x="0" y="2146"/>
                      <a:pt x="640" y="2786"/>
                      <a:pt x="1393" y="2786"/>
                    </a:cubicBezTo>
                    <a:cubicBezTo>
                      <a:pt x="2169" y="2786"/>
                      <a:pt x="2785" y="2146"/>
                      <a:pt x="2785" y="1393"/>
                    </a:cubicBezTo>
                    <a:cubicBezTo>
                      <a:pt x="2785" y="617"/>
                      <a:pt x="2169" y="1"/>
                      <a:pt x="1393" y="1"/>
                    </a:cubicBezTo>
                    <a:close/>
                  </a:path>
                </a:pathLst>
              </a:custGeom>
              <a:solidFill>
                <a:srgbClr val="FF512B"/>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495" name="Google Shape;495;p44"/>
              <p:cNvSpPr/>
              <p:nvPr/>
            </p:nvSpPr>
            <p:spPr>
              <a:xfrm>
                <a:off x="3732675" y="3565925"/>
                <a:ext cx="69625" cy="69650"/>
              </a:xfrm>
              <a:custGeom>
                <a:avLst/>
                <a:gdLst/>
                <a:ahLst/>
                <a:cxnLst/>
                <a:rect l="l" t="t" r="r" b="b"/>
                <a:pathLst>
                  <a:path w="2785" h="2786" extrusionOk="0">
                    <a:moveTo>
                      <a:pt x="1393" y="1"/>
                    </a:moveTo>
                    <a:cubicBezTo>
                      <a:pt x="639" y="1"/>
                      <a:pt x="0" y="617"/>
                      <a:pt x="0" y="1393"/>
                    </a:cubicBezTo>
                    <a:cubicBezTo>
                      <a:pt x="0" y="2169"/>
                      <a:pt x="639" y="2785"/>
                      <a:pt x="1393" y="2785"/>
                    </a:cubicBezTo>
                    <a:cubicBezTo>
                      <a:pt x="2169" y="2785"/>
                      <a:pt x="2785" y="2169"/>
                      <a:pt x="2785" y="1393"/>
                    </a:cubicBezTo>
                    <a:cubicBezTo>
                      <a:pt x="2785" y="617"/>
                      <a:pt x="2169" y="1"/>
                      <a:pt x="1393" y="1"/>
                    </a:cubicBezTo>
                    <a:close/>
                  </a:path>
                </a:pathLst>
              </a:custGeom>
              <a:solidFill>
                <a:srgbClr val="FF512B"/>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grpSp>
      </p:grpSp>
      <p:cxnSp>
        <p:nvCxnSpPr>
          <p:cNvPr id="496" name="Google Shape;496;p44"/>
          <p:cNvCxnSpPr/>
          <p:nvPr/>
        </p:nvCxnSpPr>
        <p:spPr>
          <a:xfrm>
            <a:off x="0" y="87354"/>
            <a:ext cx="1028400" cy="1020300"/>
          </a:xfrm>
          <a:prstGeom prst="curvedConnector3">
            <a:avLst>
              <a:gd name="adj1" fmla="val 49993"/>
            </a:avLst>
          </a:prstGeom>
          <a:noFill/>
          <a:ln w="38100" cap="flat" cmpd="sng">
            <a:solidFill>
              <a:srgbClr val="FFB900"/>
            </a:solidFill>
            <a:prstDash val="dash"/>
            <a:round/>
            <a:headEnd type="none" w="sm" len="sm"/>
            <a:tailEnd type="none" w="sm" len="sm"/>
          </a:ln>
        </p:spPr>
      </p:cxnSp>
      <p:sp>
        <p:nvSpPr>
          <p:cNvPr id="497" name="Google Shape;497;p44"/>
          <p:cNvSpPr txBox="1"/>
          <p:nvPr/>
        </p:nvSpPr>
        <p:spPr>
          <a:xfrm>
            <a:off x="1175950" y="1413050"/>
            <a:ext cx="9229510" cy="3970318"/>
          </a:xfrm>
          <a:prstGeom prst="rect">
            <a:avLst/>
          </a:prstGeom>
          <a:noFill/>
          <a:ln>
            <a:noFill/>
          </a:ln>
        </p:spPr>
        <p:txBody>
          <a:bodyPr spcFirstLastPara="1" wrap="square" lIns="91425" tIns="45700" rIns="91425" bIns="45700" anchor="t" anchorCtr="0">
            <a:spAutoFit/>
          </a:bodyPr>
          <a:lstStyle/>
          <a:p>
            <a:pPr marL="0" marR="0" lvl="0" indent="457200" algn="just" rtl="0">
              <a:lnSpc>
                <a:spcPct val="100000"/>
              </a:lnSpc>
              <a:spcBef>
                <a:spcPts val="0"/>
              </a:spcBef>
              <a:spcAft>
                <a:spcPts val="0"/>
              </a:spcAft>
              <a:buNone/>
            </a:pPr>
            <a:r>
              <a:rPr lang="en-US" sz="2800" b="0" i="0" u="none" strike="noStrike" cap="none">
                <a:solidFill>
                  <a:srgbClr val="000000"/>
                </a:solidFill>
                <a:latin typeface="Questrial"/>
                <a:ea typeface="Questrial"/>
                <a:cs typeface="Questrial"/>
                <a:sym typeface="Questrial"/>
              </a:rPr>
              <a:t>Khi chúng ta rơi vào trạng thái tinh thần bất an, hoảng sợ, lo âu, căng thẳng, hay giật mình, thường xuyên mơ thấy ác mộng, mà nguyên nhân là do hành vi ngược đãi của người khác (đe doạ, lăng mạ, chửi mắng, gây sức ép, nói tục tĩu, trêu ghẹo, chế nhạo quá mức, xâm phạm sự riêng tư, lừa bịp, kì thị, coi khinh, coi thường, phân biệt đối xử, hắt hủi, bỏ rơi, bỏ quên,...) – chúng ta đang bị xâm hại về tinh thần.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2" name="Google Shape;502;p45"/>
          <p:cNvPicPr preferRelativeResize="0"/>
          <p:nvPr/>
        </p:nvPicPr>
        <p:blipFill rotWithShape="1">
          <a:blip r:embed="rId3">
            <a:alphaModFix/>
          </a:blip>
          <a:srcRect/>
          <a:stretch/>
        </p:blipFill>
        <p:spPr>
          <a:xfrm>
            <a:off x="1987379" y="1348740"/>
            <a:ext cx="9144000" cy="5199894"/>
          </a:xfrm>
          <a:prstGeom prst="rect">
            <a:avLst/>
          </a:prstGeom>
          <a:noFill/>
          <a:ln>
            <a:noFill/>
          </a:ln>
        </p:spPr>
      </p:pic>
      <p:sp>
        <p:nvSpPr>
          <p:cNvPr id="503" name="Google Shape;503;p45"/>
          <p:cNvSpPr txBox="1">
            <a:spLocks noGrp="1"/>
          </p:cNvSpPr>
          <p:nvPr>
            <p:ph type="title"/>
          </p:nvPr>
        </p:nvSpPr>
        <p:spPr>
          <a:xfrm>
            <a:off x="1075863" y="0"/>
            <a:ext cx="10588916" cy="1078917"/>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400"/>
              <a:buNone/>
            </a:pPr>
            <a:r>
              <a:rPr lang="en-US" sz="2800">
                <a:solidFill>
                  <a:srgbClr val="000000"/>
                </a:solidFill>
                <a:latin typeface="Questrial"/>
                <a:ea typeface="Questrial"/>
                <a:cs typeface="Questrial"/>
                <a:sym typeface="Questrial"/>
              </a:rPr>
              <a:t>Hoạt động1: Tìm hiểu những trường hợp trẻ em bị xâm hại tinh thần trong thực tế</a:t>
            </a:r>
            <a:endParaRPr/>
          </a:p>
        </p:txBody>
      </p:sp>
      <p:pic>
        <p:nvPicPr>
          <p:cNvPr id="504" name="Google Shape;504;p45" descr="Bí Kíp Tổ Chức Hoạt Động Nhóm Hiệu Quả: Phần 1 – Lên Kế Hoạch"/>
          <p:cNvPicPr preferRelativeResize="0"/>
          <p:nvPr/>
        </p:nvPicPr>
        <p:blipFill rotWithShape="1">
          <a:blip r:embed="rId4">
            <a:alphaModFix/>
          </a:blip>
          <a:srcRect/>
          <a:stretch/>
        </p:blipFill>
        <p:spPr>
          <a:xfrm>
            <a:off x="1280478" y="167640"/>
            <a:ext cx="2722632" cy="272796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4"/>
                                        </p:tgtEl>
                                        <p:attrNameLst>
                                          <p:attrName>style.visibility</p:attrName>
                                        </p:attrNameLst>
                                      </p:cBhvr>
                                      <p:to>
                                        <p:strVal val="visible"/>
                                      </p:to>
                                    </p:set>
                                    <p:animEffect transition="in" filter="fade">
                                      <p:cBhvr>
                                        <p:cTn id="7" dur="500"/>
                                        <p:tgtEl>
                                          <p:spTgt spid="504"/>
                                        </p:tgtEl>
                                      </p:cBhvr>
                                    </p:animEffect>
                                  </p:childTnLst>
                                </p:cTn>
                              </p:par>
                              <p:par>
                                <p:cTn id="8" presetID="10" presetClass="entr" presetSubtype="0" fill="hold" nodeType="withEffect">
                                  <p:stCondLst>
                                    <p:cond delay="0"/>
                                  </p:stCondLst>
                                  <p:childTnLst>
                                    <p:set>
                                      <p:cBhvr>
                                        <p:cTn id="9" dur="1" fill="hold">
                                          <p:stCondLst>
                                            <p:cond delay="0"/>
                                          </p:stCondLst>
                                        </p:cTn>
                                        <p:tgtEl>
                                          <p:spTgt spid="502"/>
                                        </p:tgtEl>
                                        <p:attrNameLst>
                                          <p:attrName>style.visibility</p:attrName>
                                        </p:attrNameLst>
                                      </p:cBhvr>
                                      <p:to>
                                        <p:strVal val="visible"/>
                                      </p:to>
                                    </p:set>
                                    <p:animEffect transition="in" filter="fade">
                                      <p:cBhvr>
                                        <p:cTn id="10" dur="500"/>
                                        <p:tgtEl>
                                          <p:spTgt spid="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09"/>
        <p:cNvGrpSpPr/>
        <p:nvPr/>
      </p:nvGrpSpPr>
      <p:grpSpPr>
        <a:xfrm>
          <a:off x="0" y="0"/>
          <a:ext cx="0" cy="0"/>
          <a:chOff x="0" y="0"/>
          <a:chExt cx="0" cy="0"/>
        </a:xfrm>
      </p:grpSpPr>
      <p:sp>
        <p:nvSpPr>
          <p:cNvPr id="510" name="Google Shape;510;p46"/>
          <p:cNvSpPr txBox="1">
            <a:spLocks noGrp="1"/>
          </p:cNvSpPr>
          <p:nvPr>
            <p:ph type="subTitle" idx="1"/>
          </p:nvPr>
        </p:nvSpPr>
        <p:spPr>
          <a:xfrm>
            <a:off x="2296305" y="4282749"/>
            <a:ext cx="7265182" cy="468438"/>
          </a:xfrm>
          <a:prstGeom prst="rect">
            <a:avLst/>
          </a:prstGeom>
          <a:noFill/>
          <a:ln>
            <a:noFill/>
          </a:ln>
        </p:spPr>
        <p:txBody>
          <a:bodyPr spcFirstLastPara="1" wrap="square" lIns="121575" tIns="121575" rIns="121575" bIns="121575" anchor="ctr" anchorCtr="0">
            <a:noAutofit/>
          </a:bodyPr>
          <a:lstStyle/>
          <a:p>
            <a:pPr marL="0" lvl="0" indent="0" algn="ctr" rtl="0">
              <a:lnSpc>
                <a:spcPct val="100000"/>
              </a:lnSpc>
              <a:spcBef>
                <a:spcPts val="0"/>
              </a:spcBef>
              <a:spcAft>
                <a:spcPts val="0"/>
              </a:spcAft>
              <a:buSzPts val="1600"/>
              <a:buNone/>
            </a:pPr>
            <a:r>
              <a:rPr lang="en-US"/>
              <a:t>people have visual discrimination problems</a:t>
            </a:r>
            <a:endParaRPr/>
          </a:p>
        </p:txBody>
      </p:sp>
      <p:sp>
        <p:nvSpPr>
          <p:cNvPr id="511" name="Google Shape;511;p46"/>
          <p:cNvSpPr/>
          <p:nvPr/>
        </p:nvSpPr>
        <p:spPr>
          <a:xfrm>
            <a:off x="11113409" y="5726436"/>
            <a:ext cx="816111" cy="816111"/>
          </a:xfrm>
          <a:custGeom>
            <a:avLst/>
            <a:gdLst/>
            <a:ahLst/>
            <a:cxnLst/>
            <a:rect l="l" t="t" r="r" b="b"/>
            <a:pathLst>
              <a:path w="38965" h="38965" extrusionOk="0">
                <a:moveTo>
                  <a:pt x="19483" y="0"/>
                </a:moveTo>
                <a:cubicBezTo>
                  <a:pt x="8723" y="0"/>
                  <a:pt x="1" y="8723"/>
                  <a:pt x="1" y="19482"/>
                </a:cubicBezTo>
                <a:cubicBezTo>
                  <a:pt x="1" y="30242"/>
                  <a:pt x="8723" y="38964"/>
                  <a:pt x="19483" y="38964"/>
                </a:cubicBezTo>
                <a:cubicBezTo>
                  <a:pt x="30243" y="38964"/>
                  <a:pt x="38965" y="30242"/>
                  <a:pt x="38965" y="19482"/>
                </a:cubicBezTo>
                <a:cubicBezTo>
                  <a:pt x="38965" y="8723"/>
                  <a:pt x="30243" y="0"/>
                  <a:pt x="19483" y="0"/>
                </a:cubicBezTo>
                <a:close/>
              </a:path>
            </a:pathLst>
          </a:custGeom>
          <a:solidFill>
            <a:schemeClr val="accent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cxnSp>
        <p:nvCxnSpPr>
          <p:cNvPr id="512" name="Google Shape;512;p46"/>
          <p:cNvCxnSpPr/>
          <p:nvPr/>
        </p:nvCxnSpPr>
        <p:spPr>
          <a:xfrm rot="5400000" flipH="1">
            <a:off x="8873601" y="969939"/>
            <a:ext cx="4244700" cy="2307900"/>
          </a:xfrm>
          <a:prstGeom prst="curvedConnector3">
            <a:avLst>
              <a:gd name="adj1" fmla="val 50000"/>
            </a:avLst>
          </a:prstGeom>
          <a:noFill/>
          <a:ln w="38100" cap="flat" cmpd="sng">
            <a:solidFill>
              <a:schemeClr val="accent3"/>
            </a:solidFill>
            <a:prstDash val="dash"/>
            <a:round/>
            <a:headEnd type="none" w="sm" len="sm"/>
            <a:tailEnd type="none" w="sm" len="sm"/>
          </a:ln>
        </p:spPr>
      </p:cxnSp>
      <p:cxnSp>
        <p:nvCxnSpPr>
          <p:cNvPr id="513" name="Google Shape;513;p46"/>
          <p:cNvCxnSpPr/>
          <p:nvPr/>
        </p:nvCxnSpPr>
        <p:spPr>
          <a:xfrm rot="5400000" flipH="1">
            <a:off x="-968423" y="3573284"/>
            <a:ext cx="4244700" cy="2307900"/>
          </a:xfrm>
          <a:prstGeom prst="curvedConnector3">
            <a:avLst>
              <a:gd name="adj1" fmla="val 50000"/>
            </a:avLst>
          </a:prstGeom>
          <a:noFill/>
          <a:ln w="38100" cap="flat" cmpd="sng">
            <a:solidFill>
              <a:schemeClr val="accent3"/>
            </a:solidFill>
            <a:prstDash val="dash"/>
            <a:round/>
            <a:headEnd type="none" w="sm" len="sm"/>
            <a:tailEnd type="none" w="sm" len="sm"/>
          </a:ln>
        </p:spPr>
      </p:cxnSp>
      <p:grpSp>
        <p:nvGrpSpPr>
          <p:cNvPr id="514" name="Google Shape;514;p46"/>
          <p:cNvGrpSpPr/>
          <p:nvPr/>
        </p:nvGrpSpPr>
        <p:grpSpPr>
          <a:xfrm rot="10193331">
            <a:off x="10185843" y="3588062"/>
            <a:ext cx="2378835" cy="2060576"/>
            <a:chOff x="2612525" y="834875"/>
            <a:chExt cx="1305050" cy="1130450"/>
          </a:xfrm>
        </p:grpSpPr>
        <p:sp>
          <p:nvSpPr>
            <p:cNvPr id="515" name="Google Shape;515;p46"/>
            <p:cNvSpPr/>
            <p:nvPr/>
          </p:nvSpPr>
          <p:spPr>
            <a:xfrm>
              <a:off x="2612525" y="834875"/>
              <a:ext cx="1305050" cy="1130450"/>
            </a:xfrm>
            <a:custGeom>
              <a:avLst/>
              <a:gdLst/>
              <a:ahLst/>
              <a:cxnLst/>
              <a:rect l="l" t="t" r="r" b="b"/>
              <a:pathLst>
                <a:path w="52202" h="45218" extrusionOk="0">
                  <a:moveTo>
                    <a:pt x="44327" y="1"/>
                  </a:moveTo>
                  <a:lnTo>
                    <a:pt x="0" y="35312"/>
                  </a:lnTo>
                  <a:lnTo>
                    <a:pt x="7898" y="45218"/>
                  </a:lnTo>
                  <a:lnTo>
                    <a:pt x="52202" y="9907"/>
                  </a:lnTo>
                  <a:lnTo>
                    <a:pt x="44327" y="1"/>
                  </a:lnTo>
                  <a:close/>
                </a:path>
              </a:pathLst>
            </a:custGeom>
            <a:solidFill>
              <a:schemeClr val="accent3"/>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16" name="Google Shape;516;p46"/>
            <p:cNvSpPr/>
            <p:nvPr/>
          </p:nvSpPr>
          <p:spPr>
            <a:xfrm>
              <a:off x="2669575" y="1657725"/>
              <a:ext cx="75350" cy="74775"/>
            </a:xfrm>
            <a:custGeom>
              <a:avLst/>
              <a:gdLst/>
              <a:ahLst/>
              <a:cxnLst/>
              <a:rect l="l" t="t" r="r" b="b"/>
              <a:pathLst>
                <a:path w="3014" h="2991" extrusionOk="0">
                  <a:moveTo>
                    <a:pt x="537" y="1"/>
                  </a:moveTo>
                  <a:cubicBezTo>
                    <a:pt x="406" y="1"/>
                    <a:pt x="275" y="47"/>
                    <a:pt x="183" y="138"/>
                  </a:cubicBezTo>
                  <a:cubicBezTo>
                    <a:pt x="23" y="343"/>
                    <a:pt x="1" y="640"/>
                    <a:pt x="183" y="823"/>
                  </a:cubicBezTo>
                  <a:cubicBezTo>
                    <a:pt x="845" y="1507"/>
                    <a:pt x="1484" y="2169"/>
                    <a:pt x="2123" y="2854"/>
                  </a:cubicBezTo>
                  <a:cubicBezTo>
                    <a:pt x="2215" y="2945"/>
                    <a:pt x="2346" y="2991"/>
                    <a:pt x="2474" y="2991"/>
                  </a:cubicBezTo>
                  <a:cubicBezTo>
                    <a:pt x="2603" y="2991"/>
                    <a:pt x="2728" y="2945"/>
                    <a:pt x="2808" y="2854"/>
                  </a:cubicBezTo>
                  <a:cubicBezTo>
                    <a:pt x="2991" y="2649"/>
                    <a:pt x="3014" y="2352"/>
                    <a:pt x="2808" y="2169"/>
                  </a:cubicBezTo>
                  <a:cubicBezTo>
                    <a:pt x="2169" y="1485"/>
                    <a:pt x="1530" y="823"/>
                    <a:pt x="891" y="138"/>
                  </a:cubicBezTo>
                  <a:cubicBezTo>
                    <a:pt x="800" y="47"/>
                    <a:pt x="668" y="1"/>
                    <a:pt x="537" y="1"/>
                  </a:cubicBezTo>
                  <a:close/>
                </a:path>
              </a:pathLst>
            </a:custGeom>
            <a:solidFill>
              <a:srgbClr val="FDFFF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17" name="Google Shape;517;p46"/>
            <p:cNvSpPr/>
            <p:nvPr/>
          </p:nvSpPr>
          <p:spPr>
            <a:xfrm>
              <a:off x="2723525" y="1608000"/>
              <a:ext cx="129725" cy="130000"/>
            </a:xfrm>
            <a:custGeom>
              <a:avLst/>
              <a:gdLst/>
              <a:ahLst/>
              <a:cxnLst/>
              <a:rect l="l" t="t" r="r" b="b"/>
              <a:pathLst>
                <a:path w="5189" h="5200" extrusionOk="0">
                  <a:moveTo>
                    <a:pt x="679" y="1"/>
                  </a:moveTo>
                  <a:cubicBezTo>
                    <a:pt x="318" y="1"/>
                    <a:pt x="1" y="484"/>
                    <a:pt x="331" y="849"/>
                  </a:cubicBezTo>
                  <a:cubicBezTo>
                    <a:pt x="1609" y="2241"/>
                    <a:pt x="2887" y="3633"/>
                    <a:pt x="4188" y="5048"/>
                  </a:cubicBezTo>
                  <a:cubicBezTo>
                    <a:pt x="4284" y="5155"/>
                    <a:pt x="4394" y="5199"/>
                    <a:pt x="4502" y="5199"/>
                  </a:cubicBezTo>
                  <a:cubicBezTo>
                    <a:pt x="4858" y="5199"/>
                    <a:pt x="5188" y="4714"/>
                    <a:pt x="4873" y="4364"/>
                  </a:cubicBezTo>
                  <a:cubicBezTo>
                    <a:pt x="3572" y="2949"/>
                    <a:pt x="2294" y="1556"/>
                    <a:pt x="1015" y="164"/>
                  </a:cubicBezTo>
                  <a:cubicBezTo>
                    <a:pt x="911" y="49"/>
                    <a:pt x="793" y="1"/>
                    <a:pt x="679" y="1"/>
                  </a:cubicBezTo>
                  <a:close/>
                </a:path>
              </a:pathLst>
            </a:custGeom>
            <a:solidFill>
              <a:srgbClr val="FDFFF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18" name="Google Shape;518;p46"/>
            <p:cNvSpPr/>
            <p:nvPr/>
          </p:nvSpPr>
          <p:spPr>
            <a:xfrm>
              <a:off x="2779700" y="1566425"/>
              <a:ext cx="66225" cy="69075"/>
            </a:xfrm>
            <a:custGeom>
              <a:avLst/>
              <a:gdLst/>
              <a:ahLst/>
              <a:cxnLst/>
              <a:rect l="l" t="t" r="r" b="b"/>
              <a:pathLst>
                <a:path w="2649" h="2763" extrusionOk="0">
                  <a:moveTo>
                    <a:pt x="517" y="1"/>
                  </a:moveTo>
                  <a:cubicBezTo>
                    <a:pt x="389" y="1"/>
                    <a:pt x="263" y="47"/>
                    <a:pt x="184" y="138"/>
                  </a:cubicBezTo>
                  <a:cubicBezTo>
                    <a:pt x="1" y="343"/>
                    <a:pt x="1" y="617"/>
                    <a:pt x="184" y="823"/>
                  </a:cubicBezTo>
                  <a:lnTo>
                    <a:pt x="1781" y="2626"/>
                  </a:lnTo>
                  <a:cubicBezTo>
                    <a:pt x="1861" y="2717"/>
                    <a:pt x="1987" y="2763"/>
                    <a:pt x="2115" y="2763"/>
                  </a:cubicBezTo>
                  <a:cubicBezTo>
                    <a:pt x="2244" y="2763"/>
                    <a:pt x="2375" y="2717"/>
                    <a:pt x="2466" y="2626"/>
                  </a:cubicBezTo>
                  <a:cubicBezTo>
                    <a:pt x="2649" y="2420"/>
                    <a:pt x="2649" y="2146"/>
                    <a:pt x="2466" y="1941"/>
                  </a:cubicBezTo>
                  <a:lnTo>
                    <a:pt x="868" y="138"/>
                  </a:lnTo>
                  <a:cubicBezTo>
                    <a:pt x="777" y="47"/>
                    <a:pt x="646" y="1"/>
                    <a:pt x="517" y="1"/>
                  </a:cubicBezTo>
                  <a:close/>
                </a:path>
              </a:pathLst>
            </a:custGeom>
            <a:solidFill>
              <a:srgbClr val="FDFFF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19" name="Google Shape;519;p46"/>
            <p:cNvSpPr/>
            <p:nvPr/>
          </p:nvSpPr>
          <p:spPr>
            <a:xfrm>
              <a:off x="2840200" y="1521925"/>
              <a:ext cx="75350" cy="74425"/>
            </a:xfrm>
            <a:custGeom>
              <a:avLst/>
              <a:gdLst/>
              <a:ahLst/>
              <a:cxnLst/>
              <a:rect l="l" t="t" r="r" b="b"/>
              <a:pathLst>
                <a:path w="3014" h="2977" extrusionOk="0">
                  <a:moveTo>
                    <a:pt x="540" y="0"/>
                  </a:moveTo>
                  <a:cubicBezTo>
                    <a:pt x="411" y="0"/>
                    <a:pt x="286" y="46"/>
                    <a:pt x="206" y="137"/>
                  </a:cubicBezTo>
                  <a:cubicBezTo>
                    <a:pt x="23" y="343"/>
                    <a:pt x="0" y="640"/>
                    <a:pt x="206" y="822"/>
                  </a:cubicBezTo>
                  <a:cubicBezTo>
                    <a:pt x="845" y="1484"/>
                    <a:pt x="1484" y="2169"/>
                    <a:pt x="2123" y="2831"/>
                  </a:cubicBezTo>
                  <a:cubicBezTo>
                    <a:pt x="2217" y="2925"/>
                    <a:pt x="2353" y="2976"/>
                    <a:pt x="2488" y="2976"/>
                  </a:cubicBezTo>
                  <a:cubicBezTo>
                    <a:pt x="2616" y="2976"/>
                    <a:pt x="2742" y="2931"/>
                    <a:pt x="2831" y="2831"/>
                  </a:cubicBezTo>
                  <a:cubicBezTo>
                    <a:pt x="2991" y="2648"/>
                    <a:pt x="3013" y="2351"/>
                    <a:pt x="2831" y="2146"/>
                  </a:cubicBezTo>
                  <a:cubicBezTo>
                    <a:pt x="2169" y="1484"/>
                    <a:pt x="1530" y="799"/>
                    <a:pt x="891" y="137"/>
                  </a:cubicBezTo>
                  <a:cubicBezTo>
                    <a:pt x="799" y="46"/>
                    <a:pt x="668" y="0"/>
                    <a:pt x="540" y="0"/>
                  </a:cubicBezTo>
                  <a:close/>
                </a:path>
              </a:pathLst>
            </a:custGeom>
            <a:solidFill>
              <a:srgbClr val="FDFFF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20" name="Google Shape;520;p46"/>
            <p:cNvSpPr/>
            <p:nvPr/>
          </p:nvSpPr>
          <p:spPr>
            <a:xfrm>
              <a:off x="2894075" y="1471950"/>
              <a:ext cx="129700" cy="129975"/>
            </a:xfrm>
            <a:custGeom>
              <a:avLst/>
              <a:gdLst/>
              <a:ahLst/>
              <a:cxnLst/>
              <a:rect l="l" t="t" r="r" b="b"/>
              <a:pathLst>
                <a:path w="5188" h="5199" extrusionOk="0">
                  <a:moveTo>
                    <a:pt x="692" y="0"/>
                  </a:moveTo>
                  <a:cubicBezTo>
                    <a:pt x="327" y="0"/>
                    <a:pt x="0" y="485"/>
                    <a:pt x="333" y="835"/>
                  </a:cubicBezTo>
                  <a:cubicBezTo>
                    <a:pt x="1612" y="2251"/>
                    <a:pt x="2890" y="3643"/>
                    <a:pt x="4191" y="5035"/>
                  </a:cubicBezTo>
                  <a:cubicBezTo>
                    <a:pt x="4289" y="5150"/>
                    <a:pt x="4404" y="5198"/>
                    <a:pt x="4515" y="5198"/>
                  </a:cubicBezTo>
                  <a:cubicBezTo>
                    <a:pt x="4867" y="5198"/>
                    <a:pt x="5188" y="4715"/>
                    <a:pt x="4876" y="4350"/>
                  </a:cubicBezTo>
                  <a:cubicBezTo>
                    <a:pt x="3575" y="2958"/>
                    <a:pt x="2296" y="1566"/>
                    <a:pt x="1018" y="151"/>
                  </a:cubicBezTo>
                  <a:cubicBezTo>
                    <a:pt x="917" y="45"/>
                    <a:pt x="803" y="0"/>
                    <a:pt x="692" y="0"/>
                  </a:cubicBezTo>
                  <a:close/>
                </a:path>
              </a:pathLst>
            </a:custGeom>
            <a:solidFill>
              <a:srgbClr val="FDFFF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21" name="Google Shape;521;p46"/>
            <p:cNvSpPr/>
            <p:nvPr/>
          </p:nvSpPr>
          <p:spPr>
            <a:xfrm>
              <a:off x="2950325" y="1430400"/>
              <a:ext cx="66225" cy="69300"/>
            </a:xfrm>
            <a:custGeom>
              <a:avLst/>
              <a:gdLst/>
              <a:ahLst/>
              <a:cxnLst/>
              <a:rect l="l" t="t" r="r" b="b"/>
              <a:pathLst>
                <a:path w="2649" h="2772" extrusionOk="0">
                  <a:moveTo>
                    <a:pt x="528" y="1"/>
                  </a:moveTo>
                  <a:cubicBezTo>
                    <a:pt x="396" y="1"/>
                    <a:pt x="266" y="52"/>
                    <a:pt x="183" y="146"/>
                  </a:cubicBezTo>
                  <a:cubicBezTo>
                    <a:pt x="1" y="352"/>
                    <a:pt x="1" y="626"/>
                    <a:pt x="183" y="831"/>
                  </a:cubicBezTo>
                  <a:lnTo>
                    <a:pt x="1781" y="2634"/>
                  </a:lnTo>
                  <a:cubicBezTo>
                    <a:pt x="1861" y="2726"/>
                    <a:pt x="1986" y="2771"/>
                    <a:pt x="2115" y="2771"/>
                  </a:cubicBezTo>
                  <a:cubicBezTo>
                    <a:pt x="2243" y="2771"/>
                    <a:pt x="2375" y="2726"/>
                    <a:pt x="2466" y="2634"/>
                  </a:cubicBezTo>
                  <a:cubicBezTo>
                    <a:pt x="2648" y="2429"/>
                    <a:pt x="2648" y="2155"/>
                    <a:pt x="2466" y="1950"/>
                  </a:cubicBezTo>
                  <a:lnTo>
                    <a:pt x="868" y="146"/>
                  </a:lnTo>
                  <a:cubicBezTo>
                    <a:pt x="779" y="47"/>
                    <a:pt x="653" y="1"/>
                    <a:pt x="528" y="1"/>
                  </a:cubicBezTo>
                  <a:close/>
                </a:path>
              </a:pathLst>
            </a:custGeom>
            <a:solidFill>
              <a:srgbClr val="FDFFF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22" name="Google Shape;522;p46"/>
            <p:cNvSpPr/>
            <p:nvPr/>
          </p:nvSpPr>
          <p:spPr>
            <a:xfrm>
              <a:off x="3010825" y="1385900"/>
              <a:ext cx="75350" cy="74425"/>
            </a:xfrm>
            <a:custGeom>
              <a:avLst/>
              <a:gdLst/>
              <a:ahLst/>
              <a:cxnLst/>
              <a:rect l="l" t="t" r="r" b="b"/>
              <a:pathLst>
                <a:path w="3014" h="2977" extrusionOk="0">
                  <a:moveTo>
                    <a:pt x="528" y="0"/>
                  </a:moveTo>
                  <a:cubicBezTo>
                    <a:pt x="404" y="0"/>
                    <a:pt x="283" y="46"/>
                    <a:pt x="206" y="146"/>
                  </a:cubicBezTo>
                  <a:cubicBezTo>
                    <a:pt x="23" y="329"/>
                    <a:pt x="0" y="625"/>
                    <a:pt x="206" y="831"/>
                  </a:cubicBezTo>
                  <a:cubicBezTo>
                    <a:pt x="845" y="1493"/>
                    <a:pt x="1484" y="2177"/>
                    <a:pt x="2146" y="2839"/>
                  </a:cubicBezTo>
                  <a:cubicBezTo>
                    <a:pt x="2226" y="2931"/>
                    <a:pt x="2351" y="2976"/>
                    <a:pt x="2480" y="2976"/>
                  </a:cubicBezTo>
                  <a:cubicBezTo>
                    <a:pt x="2608" y="2976"/>
                    <a:pt x="2739" y="2931"/>
                    <a:pt x="2831" y="2839"/>
                  </a:cubicBezTo>
                  <a:cubicBezTo>
                    <a:pt x="3013" y="2634"/>
                    <a:pt x="3013" y="2360"/>
                    <a:pt x="2831" y="2155"/>
                  </a:cubicBezTo>
                  <a:cubicBezTo>
                    <a:pt x="2169" y="1493"/>
                    <a:pt x="1529" y="808"/>
                    <a:pt x="890" y="146"/>
                  </a:cubicBezTo>
                  <a:cubicBezTo>
                    <a:pt x="796" y="52"/>
                    <a:pt x="660" y="0"/>
                    <a:pt x="528" y="0"/>
                  </a:cubicBezTo>
                  <a:close/>
                </a:path>
              </a:pathLst>
            </a:custGeom>
            <a:solidFill>
              <a:srgbClr val="FDFFF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23" name="Google Shape;523;p46"/>
            <p:cNvSpPr/>
            <p:nvPr/>
          </p:nvSpPr>
          <p:spPr>
            <a:xfrm>
              <a:off x="3064700" y="1336125"/>
              <a:ext cx="129775" cy="129675"/>
            </a:xfrm>
            <a:custGeom>
              <a:avLst/>
              <a:gdLst/>
              <a:ahLst/>
              <a:cxnLst/>
              <a:rect l="l" t="t" r="r" b="b"/>
              <a:pathLst>
                <a:path w="5191" h="5187" extrusionOk="0">
                  <a:moveTo>
                    <a:pt x="692" y="1"/>
                  </a:moveTo>
                  <a:cubicBezTo>
                    <a:pt x="326" y="1"/>
                    <a:pt x="0" y="486"/>
                    <a:pt x="333" y="836"/>
                  </a:cubicBezTo>
                  <a:cubicBezTo>
                    <a:pt x="1611" y="2228"/>
                    <a:pt x="2890" y="3643"/>
                    <a:pt x="4191" y="5036"/>
                  </a:cubicBezTo>
                  <a:cubicBezTo>
                    <a:pt x="4286" y="5142"/>
                    <a:pt x="4396" y="5186"/>
                    <a:pt x="4504" y="5186"/>
                  </a:cubicBezTo>
                  <a:cubicBezTo>
                    <a:pt x="4861" y="5186"/>
                    <a:pt x="5191" y="4701"/>
                    <a:pt x="4875" y="4351"/>
                  </a:cubicBezTo>
                  <a:cubicBezTo>
                    <a:pt x="3574" y="2959"/>
                    <a:pt x="2296" y="1544"/>
                    <a:pt x="1018" y="151"/>
                  </a:cubicBezTo>
                  <a:cubicBezTo>
                    <a:pt x="917" y="45"/>
                    <a:pt x="803" y="1"/>
                    <a:pt x="692" y="1"/>
                  </a:cubicBezTo>
                  <a:close/>
                </a:path>
              </a:pathLst>
            </a:custGeom>
            <a:solidFill>
              <a:srgbClr val="FDFFF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24" name="Google Shape;524;p46"/>
            <p:cNvSpPr/>
            <p:nvPr/>
          </p:nvSpPr>
          <p:spPr>
            <a:xfrm>
              <a:off x="3120950" y="1294250"/>
              <a:ext cx="66225" cy="69275"/>
            </a:xfrm>
            <a:custGeom>
              <a:avLst/>
              <a:gdLst/>
              <a:ahLst/>
              <a:cxnLst/>
              <a:rect l="l" t="t" r="r" b="b"/>
              <a:pathLst>
                <a:path w="2649" h="2771" extrusionOk="0">
                  <a:moveTo>
                    <a:pt x="525" y="0"/>
                  </a:moveTo>
                  <a:cubicBezTo>
                    <a:pt x="394" y="0"/>
                    <a:pt x="263" y="46"/>
                    <a:pt x="183" y="137"/>
                  </a:cubicBezTo>
                  <a:cubicBezTo>
                    <a:pt x="0" y="343"/>
                    <a:pt x="0" y="639"/>
                    <a:pt x="183" y="822"/>
                  </a:cubicBezTo>
                  <a:lnTo>
                    <a:pt x="1781" y="2625"/>
                  </a:lnTo>
                  <a:cubicBezTo>
                    <a:pt x="1858" y="2725"/>
                    <a:pt x="1979" y="2771"/>
                    <a:pt x="2103" y="2771"/>
                  </a:cubicBezTo>
                  <a:cubicBezTo>
                    <a:pt x="2235" y="2771"/>
                    <a:pt x="2372" y="2719"/>
                    <a:pt x="2466" y="2625"/>
                  </a:cubicBezTo>
                  <a:cubicBezTo>
                    <a:pt x="2648" y="2420"/>
                    <a:pt x="2648" y="2146"/>
                    <a:pt x="2466" y="1940"/>
                  </a:cubicBezTo>
                  <a:lnTo>
                    <a:pt x="868" y="137"/>
                  </a:lnTo>
                  <a:cubicBezTo>
                    <a:pt x="788" y="46"/>
                    <a:pt x="657" y="0"/>
                    <a:pt x="525" y="0"/>
                  </a:cubicBezTo>
                  <a:close/>
                </a:path>
              </a:pathLst>
            </a:custGeom>
            <a:solidFill>
              <a:srgbClr val="FDFFF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25" name="Google Shape;525;p46"/>
            <p:cNvSpPr/>
            <p:nvPr/>
          </p:nvSpPr>
          <p:spPr>
            <a:xfrm>
              <a:off x="3182000" y="1249725"/>
              <a:ext cx="74775" cy="74775"/>
            </a:xfrm>
            <a:custGeom>
              <a:avLst/>
              <a:gdLst/>
              <a:ahLst/>
              <a:cxnLst/>
              <a:rect l="l" t="t" r="r" b="b"/>
              <a:pathLst>
                <a:path w="2991" h="2991" extrusionOk="0">
                  <a:moveTo>
                    <a:pt x="517" y="1"/>
                  </a:moveTo>
                  <a:cubicBezTo>
                    <a:pt x="389" y="1"/>
                    <a:pt x="263" y="46"/>
                    <a:pt x="183" y="138"/>
                  </a:cubicBezTo>
                  <a:cubicBezTo>
                    <a:pt x="1" y="343"/>
                    <a:pt x="1" y="640"/>
                    <a:pt x="183" y="823"/>
                  </a:cubicBezTo>
                  <a:cubicBezTo>
                    <a:pt x="822" y="1507"/>
                    <a:pt x="1462" y="2169"/>
                    <a:pt x="2124" y="2854"/>
                  </a:cubicBezTo>
                  <a:cubicBezTo>
                    <a:pt x="2203" y="2945"/>
                    <a:pt x="2329" y="2991"/>
                    <a:pt x="2457" y="2991"/>
                  </a:cubicBezTo>
                  <a:cubicBezTo>
                    <a:pt x="2586" y="2991"/>
                    <a:pt x="2717" y="2945"/>
                    <a:pt x="2808" y="2854"/>
                  </a:cubicBezTo>
                  <a:cubicBezTo>
                    <a:pt x="2991" y="2649"/>
                    <a:pt x="2991" y="2352"/>
                    <a:pt x="2808" y="2169"/>
                  </a:cubicBezTo>
                  <a:cubicBezTo>
                    <a:pt x="2146" y="1484"/>
                    <a:pt x="1507" y="823"/>
                    <a:pt x="868" y="138"/>
                  </a:cubicBezTo>
                  <a:cubicBezTo>
                    <a:pt x="777" y="46"/>
                    <a:pt x="646" y="1"/>
                    <a:pt x="517" y="1"/>
                  </a:cubicBezTo>
                  <a:close/>
                </a:path>
              </a:pathLst>
            </a:custGeom>
            <a:solidFill>
              <a:srgbClr val="FDFFF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26" name="Google Shape;526;p46"/>
            <p:cNvSpPr/>
            <p:nvPr/>
          </p:nvSpPr>
          <p:spPr>
            <a:xfrm>
              <a:off x="3235350" y="1200075"/>
              <a:ext cx="129750" cy="129900"/>
            </a:xfrm>
            <a:custGeom>
              <a:avLst/>
              <a:gdLst/>
              <a:ahLst/>
              <a:cxnLst/>
              <a:rect l="l" t="t" r="r" b="b"/>
              <a:pathLst>
                <a:path w="5190" h="5196" extrusionOk="0">
                  <a:moveTo>
                    <a:pt x="686" y="1"/>
                  </a:moveTo>
                  <a:cubicBezTo>
                    <a:pt x="322" y="1"/>
                    <a:pt x="0" y="497"/>
                    <a:pt x="332" y="846"/>
                  </a:cubicBezTo>
                  <a:cubicBezTo>
                    <a:pt x="1610" y="2238"/>
                    <a:pt x="2911" y="3630"/>
                    <a:pt x="4189" y="5045"/>
                  </a:cubicBezTo>
                  <a:cubicBezTo>
                    <a:pt x="4285" y="5152"/>
                    <a:pt x="4395" y="5196"/>
                    <a:pt x="4503" y="5196"/>
                  </a:cubicBezTo>
                  <a:cubicBezTo>
                    <a:pt x="4859" y="5196"/>
                    <a:pt x="5189" y="4711"/>
                    <a:pt x="4874" y="4361"/>
                  </a:cubicBezTo>
                  <a:cubicBezTo>
                    <a:pt x="3596" y="2945"/>
                    <a:pt x="2295" y="1553"/>
                    <a:pt x="1017" y="161"/>
                  </a:cubicBezTo>
                  <a:cubicBezTo>
                    <a:pt x="915" y="48"/>
                    <a:pt x="798" y="1"/>
                    <a:pt x="686" y="1"/>
                  </a:cubicBezTo>
                  <a:close/>
                </a:path>
              </a:pathLst>
            </a:custGeom>
            <a:solidFill>
              <a:srgbClr val="FDFFF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27" name="Google Shape;527;p46"/>
            <p:cNvSpPr/>
            <p:nvPr/>
          </p:nvSpPr>
          <p:spPr>
            <a:xfrm>
              <a:off x="3291575" y="1158425"/>
              <a:ext cx="66200" cy="69075"/>
            </a:xfrm>
            <a:custGeom>
              <a:avLst/>
              <a:gdLst/>
              <a:ahLst/>
              <a:cxnLst/>
              <a:rect l="l" t="t" r="r" b="b"/>
              <a:pathLst>
                <a:path w="2648" h="2763" extrusionOk="0">
                  <a:moveTo>
                    <a:pt x="525" y="1"/>
                  </a:moveTo>
                  <a:cubicBezTo>
                    <a:pt x="394" y="1"/>
                    <a:pt x="263" y="46"/>
                    <a:pt x="183" y="138"/>
                  </a:cubicBezTo>
                  <a:cubicBezTo>
                    <a:pt x="0" y="343"/>
                    <a:pt x="0" y="617"/>
                    <a:pt x="183" y="822"/>
                  </a:cubicBezTo>
                  <a:lnTo>
                    <a:pt x="1781" y="2626"/>
                  </a:lnTo>
                  <a:cubicBezTo>
                    <a:pt x="1860" y="2717"/>
                    <a:pt x="1992" y="2763"/>
                    <a:pt x="2123" y="2763"/>
                  </a:cubicBezTo>
                  <a:cubicBezTo>
                    <a:pt x="2254" y="2763"/>
                    <a:pt x="2385" y="2717"/>
                    <a:pt x="2465" y="2626"/>
                  </a:cubicBezTo>
                  <a:cubicBezTo>
                    <a:pt x="2648" y="2420"/>
                    <a:pt x="2648" y="2146"/>
                    <a:pt x="2465" y="1941"/>
                  </a:cubicBezTo>
                  <a:lnTo>
                    <a:pt x="868" y="138"/>
                  </a:lnTo>
                  <a:cubicBezTo>
                    <a:pt x="788" y="46"/>
                    <a:pt x="656" y="1"/>
                    <a:pt x="525" y="1"/>
                  </a:cubicBezTo>
                  <a:close/>
                </a:path>
              </a:pathLst>
            </a:custGeom>
            <a:solidFill>
              <a:srgbClr val="FDFFF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28" name="Google Shape;528;p46"/>
            <p:cNvSpPr/>
            <p:nvPr/>
          </p:nvSpPr>
          <p:spPr>
            <a:xfrm>
              <a:off x="3352625" y="1113925"/>
              <a:ext cx="74775" cy="74425"/>
            </a:xfrm>
            <a:custGeom>
              <a:avLst/>
              <a:gdLst/>
              <a:ahLst/>
              <a:cxnLst/>
              <a:rect l="l" t="t" r="r" b="b"/>
              <a:pathLst>
                <a:path w="2991" h="2977" extrusionOk="0">
                  <a:moveTo>
                    <a:pt x="526" y="0"/>
                  </a:moveTo>
                  <a:cubicBezTo>
                    <a:pt x="400" y="0"/>
                    <a:pt x="274" y="46"/>
                    <a:pt x="183" y="137"/>
                  </a:cubicBezTo>
                  <a:cubicBezTo>
                    <a:pt x="1" y="343"/>
                    <a:pt x="1" y="640"/>
                    <a:pt x="183" y="822"/>
                  </a:cubicBezTo>
                  <a:cubicBezTo>
                    <a:pt x="822" y="1507"/>
                    <a:pt x="1461" y="2169"/>
                    <a:pt x="2123" y="2831"/>
                  </a:cubicBezTo>
                  <a:cubicBezTo>
                    <a:pt x="2206" y="2925"/>
                    <a:pt x="2336" y="2976"/>
                    <a:pt x="2468" y="2976"/>
                  </a:cubicBezTo>
                  <a:cubicBezTo>
                    <a:pt x="2593" y="2976"/>
                    <a:pt x="2719" y="2930"/>
                    <a:pt x="2808" y="2831"/>
                  </a:cubicBezTo>
                  <a:cubicBezTo>
                    <a:pt x="2991" y="2648"/>
                    <a:pt x="2991" y="2351"/>
                    <a:pt x="2808" y="2146"/>
                  </a:cubicBezTo>
                  <a:cubicBezTo>
                    <a:pt x="2169" y="1484"/>
                    <a:pt x="1507" y="822"/>
                    <a:pt x="868" y="137"/>
                  </a:cubicBezTo>
                  <a:cubicBezTo>
                    <a:pt x="777" y="46"/>
                    <a:pt x="651" y="0"/>
                    <a:pt x="526" y="0"/>
                  </a:cubicBezTo>
                  <a:close/>
                </a:path>
              </a:pathLst>
            </a:custGeom>
            <a:solidFill>
              <a:srgbClr val="FDFFF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29" name="Google Shape;529;p46"/>
            <p:cNvSpPr/>
            <p:nvPr/>
          </p:nvSpPr>
          <p:spPr>
            <a:xfrm>
              <a:off x="3405925" y="1063950"/>
              <a:ext cx="129800" cy="130225"/>
            </a:xfrm>
            <a:custGeom>
              <a:avLst/>
              <a:gdLst/>
              <a:ahLst/>
              <a:cxnLst/>
              <a:rect l="l" t="t" r="r" b="b"/>
              <a:pathLst>
                <a:path w="5192" h="5209" extrusionOk="0">
                  <a:moveTo>
                    <a:pt x="693" y="0"/>
                  </a:moveTo>
                  <a:cubicBezTo>
                    <a:pt x="327" y="0"/>
                    <a:pt x="1" y="485"/>
                    <a:pt x="334" y="835"/>
                  </a:cubicBezTo>
                  <a:cubicBezTo>
                    <a:pt x="1612" y="2250"/>
                    <a:pt x="2913" y="3643"/>
                    <a:pt x="4191" y="5058"/>
                  </a:cubicBezTo>
                  <a:cubicBezTo>
                    <a:pt x="4286" y="5164"/>
                    <a:pt x="4396" y="5208"/>
                    <a:pt x="4504" y="5208"/>
                  </a:cubicBezTo>
                  <a:cubicBezTo>
                    <a:pt x="4860" y="5208"/>
                    <a:pt x="5192" y="4719"/>
                    <a:pt x="4876" y="4350"/>
                  </a:cubicBezTo>
                  <a:cubicBezTo>
                    <a:pt x="3598" y="2958"/>
                    <a:pt x="2297" y="1566"/>
                    <a:pt x="1018" y="151"/>
                  </a:cubicBezTo>
                  <a:cubicBezTo>
                    <a:pt x="918" y="44"/>
                    <a:pt x="803" y="0"/>
                    <a:pt x="693" y="0"/>
                  </a:cubicBezTo>
                  <a:close/>
                </a:path>
              </a:pathLst>
            </a:custGeom>
            <a:solidFill>
              <a:srgbClr val="FDFFF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30" name="Google Shape;530;p46"/>
            <p:cNvSpPr/>
            <p:nvPr/>
          </p:nvSpPr>
          <p:spPr>
            <a:xfrm>
              <a:off x="3462175" y="1022400"/>
              <a:ext cx="66225" cy="69300"/>
            </a:xfrm>
            <a:custGeom>
              <a:avLst/>
              <a:gdLst/>
              <a:ahLst/>
              <a:cxnLst/>
              <a:rect l="l" t="t" r="r" b="b"/>
              <a:pathLst>
                <a:path w="2649" h="2772" extrusionOk="0">
                  <a:moveTo>
                    <a:pt x="546" y="1"/>
                  </a:moveTo>
                  <a:cubicBezTo>
                    <a:pt x="414" y="1"/>
                    <a:pt x="278" y="52"/>
                    <a:pt x="184" y="146"/>
                  </a:cubicBezTo>
                  <a:cubicBezTo>
                    <a:pt x="1" y="352"/>
                    <a:pt x="1" y="626"/>
                    <a:pt x="184" y="831"/>
                  </a:cubicBezTo>
                  <a:lnTo>
                    <a:pt x="1781" y="2634"/>
                  </a:lnTo>
                  <a:cubicBezTo>
                    <a:pt x="1861" y="2726"/>
                    <a:pt x="1992" y="2771"/>
                    <a:pt x="2124" y="2771"/>
                  </a:cubicBezTo>
                  <a:cubicBezTo>
                    <a:pt x="2255" y="2771"/>
                    <a:pt x="2386" y="2726"/>
                    <a:pt x="2466" y="2634"/>
                  </a:cubicBezTo>
                  <a:cubicBezTo>
                    <a:pt x="2649" y="2429"/>
                    <a:pt x="2649" y="2155"/>
                    <a:pt x="2466" y="1950"/>
                  </a:cubicBezTo>
                  <a:lnTo>
                    <a:pt x="868" y="146"/>
                  </a:lnTo>
                  <a:cubicBezTo>
                    <a:pt x="791" y="47"/>
                    <a:pt x="670" y="1"/>
                    <a:pt x="546" y="1"/>
                  </a:cubicBezTo>
                  <a:close/>
                </a:path>
              </a:pathLst>
            </a:custGeom>
            <a:solidFill>
              <a:srgbClr val="FDFFF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31" name="Google Shape;531;p46"/>
            <p:cNvSpPr/>
            <p:nvPr/>
          </p:nvSpPr>
          <p:spPr>
            <a:xfrm>
              <a:off x="3523250" y="977900"/>
              <a:ext cx="74775" cy="74425"/>
            </a:xfrm>
            <a:custGeom>
              <a:avLst/>
              <a:gdLst/>
              <a:ahLst/>
              <a:cxnLst/>
              <a:rect l="l" t="t" r="r" b="b"/>
              <a:pathLst>
                <a:path w="2991" h="2977" extrusionOk="0">
                  <a:moveTo>
                    <a:pt x="514" y="0"/>
                  </a:moveTo>
                  <a:cubicBezTo>
                    <a:pt x="392" y="0"/>
                    <a:pt x="272" y="46"/>
                    <a:pt x="183" y="146"/>
                  </a:cubicBezTo>
                  <a:cubicBezTo>
                    <a:pt x="0" y="329"/>
                    <a:pt x="0" y="625"/>
                    <a:pt x="183" y="831"/>
                  </a:cubicBezTo>
                  <a:cubicBezTo>
                    <a:pt x="822" y="1493"/>
                    <a:pt x="1484" y="2177"/>
                    <a:pt x="2123" y="2839"/>
                  </a:cubicBezTo>
                  <a:cubicBezTo>
                    <a:pt x="2214" y="2931"/>
                    <a:pt x="2340" y="2976"/>
                    <a:pt x="2465" y="2976"/>
                  </a:cubicBezTo>
                  <a:cubicBezTo>
                    <a:pt x="2591" y="2976"/>
                    <a:pt x="2717" y="2931"/>
                    <a:pt x="2808" y="2839"/>
                  </a:cubicBezTo>
                  <a:cubicBezTo>
                    <a:pt x="2990" y="2634"/>
                    <a:pt x="2990" y="2360"/>
                    <a:pt x="2808" y="2155"/>
                  </a:cubicBezTo>
                  <a:cubicBezTo>
                    <a:pt x="2169" y="1493"/>
                    <a:pt x="1507" y="808"/>
                    <a:pt x="868" y="146"/>
                  </a:cubicBezTo>
                  <a:cubicBezTo>
                    <a:pt x="774" y="52"/>
                    <a:pt x="643" y="0"/>
                    <a:pt x="514" y="0"/>
                  </a:cubicBezTo>
                  <a:close/>
                </a:path>
              </a:pathLst>
            </a:custGeom>
            <a:solidFill>
              <a:srgbClr val="FDFFF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32" name="Google Shape;532;p46"/>
            <p:cNvSpPr/>
            <p:nvPr/>
          </p:nvSpPr>
          <p:spPr>
            <a:xfrm>
              <a:off x="3577000" y="928125"/>
              <a:ext cx="129775" cy="129675"/>
            </a:xfrm>
            <a:custGeom>
              <a:avLst/>
              <a:gdLst/>
              <a:ahLst/>
              <a:cxnLst/>
              <a:rect l="l" t="t" r="r" b="b"/>
              <a:pathLst>
                <a:path w="5191" h="5187" extrusionOk="0">
                  <a:moveTo>
                    <a:pt x="687" y="1"/>
                  </a:moveTo>
                  <a:cubicBezTo>
                    <a:pt x="330" y="1"/>
                    <a:pt x="0" y="486"/>
                    <a:pt x="315" y="836"/>
                  </a:cubicBezTo>
                  <a:cubicBezTo>
                    <a:pt x="1594" y="2228"/>
                    <a:pt x="2895" y="3643"/>
                    <a:pt x="4173" y="5036"/>
                  </a:cubicBezTo>
                  <a:cubicBezTo>
                    <a:pt x="4274" y="5142"/>
                    <a:pt x="4388" y="5186"/>
                    <a:pt x="4499" y="5186"/>
                  </a:cubicBezTo>
                  <a:cubicBezTo>
                    <a:pt x="4864" y="5186"/>
                    <a:pt x="5191" y="4701"/>
                    <a:pt x="4858" y="4351"/>
                  </a:cubicBezTo>
                  <a:cubicBezTo>
                    <a:pt x="3579" y="2959"/>
                    <a:pt x="2278" y="1544"/>
                    <a:pt x="1000" y="151"/>
                  </a:cubicBezTo>
                  <a:cubicBezTo>
                    <a:pt x="905" y="45"/>
                    <a:pt x="794" y="1"/>
                    <a:pt x="687" y="1"/>
                  </a:cubicBezTo>
                  <a:close/>
                </a:path>
              </a:pathLst>
            </a:custGeom>
            <a:solidFill>
              <a:srgbClr val="FDFFF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33" name="Google Shape;533;p46"/>
            <p:cNvSpPr/>
            <p:nvPr/>
          </p:nvSpPr>
          <p:spPr>
            <a:xfrm>
              <a:off x="3632800" y="886250"/>
              <a:ext cx="66225" cy="69500"/>
            </a:xfrm>
            <a:custGeom>
              <a:avLst/>
              <a:gdLst/>
              <a:ahLst/>
              <a:cxnLst/>
              <a:rect l="l" t="t" r="r" b="b"/>
              <a:pathLst>
                <a:path w="2649" h="2780" extrusionOk="0">
                  <a:moveTo>
                    <a:pt x="534" y="0"/>
                  </a:moveTo>
                  <a:cubicBezTo>
                    <a:pt x="406" y="0"/>
                    <a:pt x="275" y="46"/>
                    <a:pt x="183" y="137"/>
                  </a:cubicBezTo>
                  <a:cubicBezTo>
                    <a:pt x="1" y="343"/>
                    <a:pt x="1" y="639"/>
                    <a:pt x="183" y="845"/>
                  </a:cubicBezTo>
                  <a:lnTo>
                    <a:pt x="1781" y="2625"/>
                  </a:lnTo>
                  <a:cubicBezTo>
                    <a:pt x="1872" y="2728"/>
                    <a:pt x="2004" y="2779"/>
                    <a:pt x="2132" y="2779"/>
                  </a:cubicBezTo>
                  <a:cubicBezTo>
                    <a:pt x="2260" y="2779"/>
                    <a:pt x="2386" y="2728"/>
                    <a:pt x="2466" y="2625"/>
                  </a:cubicBezTo>
                  <a:cubicBezTo>
                    <a:pt x="2648" y="2442"/>
                    <a:pt x="2648" y="2146"/>
                    <a:pt x="2466" y="1940"/>
                  </a:cubicBezTo>
                  <a:lnTo>
                    <a:pt x="868" y="137"/>
                  </a:lnTo>
                  <a:cubicBezTo>
                    <a:pt x="788" y="46"/>
                    <a:pt x="663" y="0"/>
                    <a:pt x="534" y="0"/>
                  </a:cubicBezTo>
                  <a:close/>
                </a:path>
              </a:pathLst>
            </a:custGeom>
            <a:solidFill>
              <a:srgbClr val="FDFFF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grpSp>
      <p:grpSp>
        <p:nvGrpSpPr>
          <p:cNvPr id="534" name="Google Shape;534;p46"/>
          <p:cNvGrpSpPr/>
          <p:nvPr/>
        </p:nvGrpSpPr>
        <p:grpSpPr>
          <a:xfrm>
            <a:off x="1936190" y="611251"/>
            <a:ext cx="1392445" cy="1067776"/>
            <a:chOff x="2245025" y="1983975"/>
            <a:chExt cx="688675" cy="528100"/>
          </a:xfrm>
        </p:grpSpPr>
        <p:sp>
          <p:nvSpPr>
            <p:cNvPr id="535" name="Google Shape;535;p46"/>
            <p:cNvSpPr/>
            <p:nvPr/>
          </p:nvSpPr>
          <p:spPr>
            <a:xfrm>
              <a:off x="2245025" y="1983975"/>
              <a:ext cx="688675" cy="528100"/>
            </a:xfrm>
            <a:custGeom>
              <a:avLst/>
              <a:gdLst/>
              <a:ahLst/>
              <a:cxnLst/>
              <a:rect l="l" t="t" r="r" b="b"/>
              <a:pathLst>
                <a:path w="27547" h="21124" extrusionOk="0">
                  <a:moveTo>
                    <a:pt x="15027" y="6926"/>
                  </a:moveTo>
                  <a:cubicBezTo>
                    <a:pt x="17794" y="6926"/>
                    <a:pt x="19817" y="9573"/>
                    <a:pt x="20201" y="10392"/>
                  </a:cubicBezTo>
                  <a:cubicBezTo>
                    <a:pt x="20457" y="10925"/>
                    <a:pt x="12811" y="15857"/>
                    <a:pt x="11296" y="15857"/>
                  </a:cubicBezTo>
                  <a:cubicBezTo>
                    <a:pt x="11188" y="15857"/>
                    <a:pt x="11112" y="15832"/>
                    <a:pt x="11071" y="15779"/>
                  </a:cubicBezTo>
                  <a:cubicBezTo>
                    <a:pt x="9952" y="14296"/>
                    <a:pt x="9039" y="9959"/>
                    <a:pt x="12281" y="7813"/>
                  </a:cubicBezTo>
                  <a:cubicBezTo>
                    <a:pt x="13249" y="7178"/>
                    <a:pt x="14174" y="6926"/>
                    <a:pt x="15027" y="6926"/>
                  </a:cubicBezTo>
                  <a:close/>
                  <a:moveTo>
                    <a:pt x="14866" y="0"/>
                  </a:moveTo>
                  <a:cubicBezTo>
                    <a:pt x="13286" y="0"/>
                    <a:pt x="11631" y="410"/>
                    <a:pt x="9952" y="1399"/>
                  </a:cubicBezTo>
                  <a:cubicBezTo>
                    <a:pt x="1" y="7243"/>
                    <a:pt x="6255" y="20344"/>
                    <a:pt x="7784" y="21075"/>
                  </a:cubicBezTo>
                  <a:cubicBezTo>
                    <a:pt x="7852" y="21108"/>
                    <a:pt x="7946" y="21124"/>
                    <a:pt x="8066" y="21124"/>
                  </a:cubicBezTo>
                  <a:cubicBezTo>
                    <a:pt x="10663" y="21124"/>
                    <a:pt x="24992" y="13586"/>
                    <a:pt x="26912" y="9594"/>
                  </a:cubicBezTo>
                  <a:cubicBezTo>
                    <a:pt x="27546" y="8287"/>
                    <a:pt x="21965" y="0"/>
                    <a:pt x="14866" y="0"/>
                  </a:cubicBezTo>
                  <a:close/>
                </a:path>
              </a:pathLst>
            </a:custGeom>
            <a:solidFill>
              <a:srgbClr val="D8DADE"/>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36" name="Google Shape;536;p46"/>
            <p:cNvSpPr/>
            <p:nvPr/>
          </p:nvSpPr>
          <p:spPr>
            <a:xfrm>
              <a:off x="2444750" y="2151825"/>
              <a:ext cx="25125" cy="22650"/>
            </a:xfrm>
            <a:custGeom>
              <a:avLst/>
              <a:gdLst/>
              <a:ahLst/>
              <a:cxnLst/>
              <a:rect l="l" t="t" r="r" b="b"/>
              <a:pathLst>
                <a:path w="1005" h="906" extrusionOk="0">
                  <a:moveTo>
                    <a:pt x="514" y="1"/>
                  </a:moveTo>
                  <a:cubicBezTo>
                    <a:pt x="404" y="1"/>
                    <a:pt x="294" y="40"/>
                    <a:pt x="206" y="118"/>
                  </a:cubicBezTo>
                  <a:cubicBezTo>
                    <a:pt x="23" y="277"/>
                    <a:pt x="0" y="574"/>
                    <a:pt x="183" y="757"/>
                  </a:cubicBezTo>
                  <a:cubicBezTo>
                    <a:pt x="268" y="854"/>
                    <a:pt x="385" y="906"/>
                    <a:pt x="507" y="906"/>
                  </a:cubicBezTo>
                  <a:cubicBezTo>
                    <a:pt x="614" y="906"/>
                    <a:pt x="726" y="865"/>
                    <a:pt x="822" y="780"/>
                  </a:cubicBezTo>
                  <a:cubicBezTo>
                    <a:pt x="1005" y="620"/>
                    <a:pt x="1005" y="323"/>
                    <a:pt x="845" y="141"/>
                  </a:cubicBezTo>
                  <a:cubicBezTo>
                    <a:pt x="751" y="46"/>
                    <a:pt x="632" y="1"/>
                    <a:pt x="514" y="1"/>
                  </a:cubicBezTo>
                  <a:close/>
                </a:path>
              </a:pathLst>
            </a:custGeom>
            <a:solidFill>
              <a:srgbClr val="1E120D"/>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37" name="Google Shape;537;p46"/>
            <p:cNvSpPr/>
            <p:nvPr/>
          </p:nvSpPr>
          <p:spPr>
            <a:xfrm>
              <a:off x="2574275" y="2068300"/>
              <a:ext cx="25150" cy="22650"/>
            </a:xfrm>
            <a:custGeom>
              <a:avLst/>
              <a:gdLst/>
              <a:ahLst/>
              <a:cxnLst/>
              <a:rect l="l" t="t" r="r" b="b"/>
              <a:pathLst>
                <a:path w="1006" h="906" extrusionOk="0">
                  <a:moveTo>
                    <a:pt x="499" y="0"/>
                  </a:moveTo>
                  <a:cubicBezTo>
                    <a:pt x="391" y="0"/>
                    <a:pt x="280" y="41"/>
                    <a:pt x="183" y="126"/>
                  </a:cubicBezTo>
                  <a:cubicBezTo>
                    <a:pt x="1" y="286"/>
                    <a:pt x="1" y="583"/>
                    <a:pt x="161" y="765"/>
                  </a:cubicBezTo>
                  <a:cubicBezTo>
                    <a:pt x="255" y="860"/>
                    <a:pt x="374" y="905"/>
                    <a:pt x="492" y="905"/>
                  </a:cubicBezTo>
                  <a:cubicBezTo>
                    <a:pt x="602" y="905"/>
                    <a:pt x="711" y="865"/>
                    <a:pt x="800" y="788"/>
                  </a:cubicBezTo>
                  <a:cubicBezTo>
                    <a:pt x="982" y="628"/>
                    <a:pt x="1005" y="332"/>
                    <a:pt x="823" y="149"/>
                  </a:cubicBezTo>
                  <a:cubicBezTo>
                    <a:pt x="738" y="52"/>
                    <a:pt x="621" y="0"/>
                    <a:pt x="499" y="0"/>
                  </a:cubicBezTo>
                  <a:close/>
                </a:path>
              </a:pathLst>
            </a:custGeom>
            <a:solidFill>
              <a:srgbClr val="1E120D"/>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38" name="Google Shape;538;p46"/>
            <p:cNvSpPr/>
            <p:nvPr/>
          </p:nvSpPr>
          <p:spPr>
            <a:xfrm>
              <a:off x="2477850" y="2091975"/>
              <a:ext cx="84475" cy="65525"/>
            </a:xfrm>
            <a:custGeom>
              <a:avLst/>
              <a:gdLst/>
              <a:ahLst/>
              <a:cxnLst/>
              <a:rect l="l" t="t" r="r" b="b"/>
              <a:pathLst>
                <a:path w="3379" h="2621" extrusionOk="0">
                  <a:moveTo>
                    <a:pt x="3127" y="1"/>
                  </a:moveTo>
                  <a:cubicBezTo>
                    <a:pt x="3082" y="24"/>
                    <a:pt x="3059" y="92"/>
                    <a:pt x="3059" y="138"/>
                  </a:cubicBezTo>
                  <a:cubicBezTo>
                    <a:pt x="3059" y="138"/>
                    <a:pt x="3082" y="206"/>
                    <a:pt x="3082" y="320"/>
                  </a:cubicBezTo>
                  <a:cubicBezTo>
                    <a:pt x="3105" y="435"/>
                    <a:pt x="3082" y="617"/>
                    <a:pt x="3036" y="823"/>
                  </a:cubicBezTo>
                  <a:cubicBezTo>
                    <a:pt x="3013" y="1005"/>
                    <a:pt x="2922" y="1233"/>
                    <a:pt x="2762" y="1439"/>
                  </a:cubicBezTo>
                  <a:cubicBezTo>
                    <a:pt x="2717" y="1530"/>
                    <a:pt x="2625" y="1644"/>
                    <a:pt x="2511" y="1713"/>
                  </a:cubicBezTo>
                  <a:cubicBezTo>
                    <a:pt x="2443" y="1804"/>
                    <a:pt x="2306" y="1895"/>
                    <a:pt x="2192" y="1964"/>
                  </a:cubicBezTo>
                  <a:cubicBezTo>
                    <a:pt x="2146" y="2010"/>
                    <a:pt x="2077" y="2032"/>
                    <a:pt x="2032" y="2078"/>
                  </a:cubicBezTo>
                  <a:lnTo>
                    <a:pt x="1849" y="2146"/>
                  </a:lnTo>
                  <a:cubicBezTo>
                    <a:pt x="1712" y="2215"/>
                    <a:pt x="1598" y="2238"/>
                    <a:pt x="1484" y="2261"/>
                  </a:cubicBezTo>
                  <a:cubicBezTo>
                    <a:pt x="1347" y="2283"/>
                    <a:pt x="1233" y="2283"/>
                    <a:pt x="1119" y="2283"/>
                  </a:cubicBezTo>
                  <a:cubicBezTo>
                    <a:pt x="1005" y="2283"/>
                    <a:pt x="891" y="2261"/>
                    <a:pt x="799" y="2238"/>
                  </a:cubicBezTo>
                  <a:cubicBezTo>
                    <a:pt x="594" y="2192"/>
                    <a:pt x="434" y="2124"/>
                    <a:pt x="320" y="2078"/>
                  </a:cubicBezTo>
                  <a:cubicBezTo>
                    <a:pt x="206" y="2010"/>
                    <a:pt x="160" y="1987"/>
                    <a:pt x="160" y="1987"/>
                  </a:cubicBezTo>
                  <a:cubicBezTo>
                    <a:pt x="141" y="1967"/>
                    <a:pt x="122" y="1960"/>
                    <a:pt x="102" y="1960"/>
                  </a:cubicBezTo>
                  <a:cubicBezTo>
                    <a:pt x="76" y="1960"/>
                    <a:pt x="50" y="1974"/>
                    <a:pt x="23" y="1987"/>
                  </a:cubicBezTo>
                  <a:cubicBezTo>
                    <a:pt x="0" y="2032"/>
                    <a:pt x="0" y="2101"/>
                    <a:pt x="23" y="2124"/>
                  </a:cubicBezTo>
                  <a:cubicBezTo>
                    <a:pt x="23" y="2124"/>
                    <a:pt x="251" y="2375"/>
                    <a:pt x="708" y="2535"/>
                  </a:cubicBezTo>
                  <a:cubicBezTo>
                    <a:pt x="822" y="2557"/>
                    <a:pt x="959" y="2603"/>
                    <a:pt x="1096" y="2603"/>
                  </a:cubicBezTo>
                  <a:cubicBezTo>
                    <a:pt x="1164" y="2614"/>
                    <a:pt x="1233" y="2620"/>
                    <a:pt x="1304" y="2620"/>
                  </a:cubicBezTo>
                  <a:cubicBezTo>
                    <a:pt x="1376" y="2620"/>
                    <a:pt x="1450" y="2614"/>
                    <a:pt x="1530" y="2603"/>
                  </a:cubicBezTo>
                  <a:cubicBezTo>
                    <a:pt x="1667" y="2603"/>
                    <a:pt x="1826" y="2557"/>
                    <a:pt x="1986" y="2512"/>
                  </a:cubicBezTo>
                  <a:lnTo>
                    <a:pt x="2192" y="2398"/>
                  </a:lnTo>
                  <a:lnTo>
                    <a:pt x="2397" y="2283"/>
                  </a:lnTo>
                  <a:cubicBezTo>
                    <a:pt x="2557" y="2192"/>
                    <a:pt x="2648" y="2124"/>
                    <a:pt x="2762" y="1987"/>
                  </a:cubicBezTo>
                  <a:cubicBezTo>
                    <a:pt x="2899" y="1873"/>
                    <a:pt x="2990" y="1758"/>
                    <a:pt x="3059" y="1622"/>
                  </a:cubicBezTo>
                  <a:cubicBezTo>
                    <a:pt x="3150" y="1507"/>
                    <a:pt x="3219" y="1370"/>
                    <a:pt x="3264" y="1233"/>
                  </a:cubicBezTo>
                  <a:cubicBezTo>
                    <a:pt x="3310" y="1097"/>
                    <a:pt x="3333" y="982"/>
                    <a:pt x="3333" y="868"/>
                  </a:cubicBezTo>
                  <a:cubicBezTo>
                    <a:pt x="3378" y="617"/>
                    <a:pt x="3333" y="412"/>
                    <a:pt x="3310" y="298"/>
                  </a:cubicBezTo>
                  <a:cubicBezTo>
                    <a:pt x="3287" y="161"/>
                    <a:pt x="3264" y="69"/>
                    <a:pt x="3264" y="69"/>
                  </a:cubicBezTo>
                  <a:cubicBezTo>
                    <a:pt x="3242" y="24"/>
                    <a:pt x="3196" y="1"/>
                    <a:pt x="3127" y="1"/>
                  </a:cubicBezTo>
                  <a:close/>
                </a:path>
              </a:pathLst>
            </a:custGeom>
            <a:solidFill>
              <a:srgbClr val="1E120D"/>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39" name="Google Shape;539;p46"/>
            <p:cNvSpPr/>
            <p:nvPr/>
          </p:nvSpPr>
          <p:spPr>
            <a:xfrm>
              <a:off x="2384250" y="2402975"/>
              <a:ext cx="34275" cy="13150"/>
            </a:xfrm>
            <a:custGeom>
              <a:avLst/>
              <a:gdLst/>
              <a:ahLst/>
              <a:cxnLst/>
              <a:rect l="l" t="t" r="r" b="b"/>
              <a:pathLst>
                <a:path w="1371" h="526" extrusionOk="0">
                  <a:moveTo>
                    <a:pt x="1302" y="1"/>
                  </a:moveTo>
                  <a:cubicBezTo>
                    <a:pt x="1302" y="1"/>
                    <a:pt x="1211" y="1"/>
                    <a:pt x="1074" y="24"/>
                  </a:cubicBezTo>
                  <a:cubicBezTo>
                    <a:pt x="960" y="46"/>
                    <a:pt x="800" y="92"/>
                    <a:pt x="640" y="138"/>
                  </a:cubicBezTo>
                  <a:cubicBezTo>
                    <a:pt x="480" y="183"/>
                    <a:pt x="321" y="229"/>
                    <a:pt x="206" y="297"/>
                  </a:cubicBezTo>
                  <a:cubicBezTo>
                    <a:pt x="92" y="343"/>
                    <a:pt x="24" y="389"/>
                    <a:pt x="24" y="389"/>
                  </a:cubicBezTo>
                  <a:cubicBezTo>
                    <a:pt x="1" y="412"/>
                    <a:pt x="1" y="434"/>
                    <a:pt x="1" y="457"/>
                  </a:cubicBezTo>
                  <a:cubicBezTo>
                    <a:pt x="1" y="503"/>
                    <a:pt x="24" y="526"/>
                    <a:pt x="69" y="526"/>
                  </a:cubicBezTo>
                  <a:cubicBezTo>
                    <a:pt x="69" y="526"/>
                    <a:pt x="161" y="526"/>
                    <a:pt x="275" y="503"/>
                  </a:cubicBezTo>
                  <a:cubicBezTo>
                    <a:pt x="412" y="480"/>
                    <a:pt x="572" y="457"/>
                    <a:pt x="731" y="412"/>
                  </a:cubicBezTo>
                  <a:cubicBezTo>
                    <a:pt x="891" y="343"/>
                    <a:pt x="1028" y="297"/>
                    <a:pt x="1142" y="252"/>
                  </a:cubicBezTo>
                  <a:cubicBezTo>
                    <a:pt x="1256" y="183"/>
                    <a:pt x="1348" y="160"/>
                    <a:pt x="1348" y="160"/>
                  </a:cubicBezTo>
                  <a:cubicBezTo>
                    <a:pt x="1370" y="138"/>
                    <a:pt x="1370" y="115"/>
                    <a:pt x="1370" y="69"/>
                  </a:cubicBezTo>
                  <a:cubicBezTo>
                    <a:pt x="1370" y="46"/>
                    <a:pt x="1348" y="1"/>
                    <a:pt x="1302" y="1"/>
                  </a:cubicBezTo>
                  <a:close/>
                </a:path>
              </a:pathLst>
            </a:custGeom>
            <a:solidFill>
              <a:srgbClr val="434040"/>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40" name="Google Shape;540;p46"/>
            <p:cNvSpPr/>
            <p:nvPr/>
          </p:nvSpPr>
          <p:spPr>
            <a:xfrm>
              <a:off x="2368850" y="2352200"/>
              <a:ext cx="35400" cy="12000"/>
            </a:xfrm>
            <a:custGeom>
              <a:avLst/>
              <a:gdLst/>
              <a:ahLst/>
              <a:cxnLst/>
              <a:rect l="l" t="t" r="r" b="b"/>
              <a:pathLst>
                <a:path w="1416" h="480" extrusionOk="0">
                  <a:moveTo>
                    <a:pt x="1119" y="0"/>
                  </a:moveTo>
                  <a:cubicBezTo>
                    <a:pt x="982" y="23"/>
                    <a:pt x="822" y="69"/>
                    <a:pt x="663" y="92"/>
                  </a:cubicBezTo>
                  <a:cubicBezTo>
                    <a:pt x="503" y="137"/>
                    <a:pt x="343" y="206"/>
                    <a:pt x="229" y="251"/>
                  </a:cubicBezTo>
                  <a:cubicBezTo>
                    <a:pt x="115" y="297"/>
                    <a:pt x="24" y="343"/>
                    <a:pt x="24" y="343"/>
                  </a:cubicBezTo>
                  <a:cubicBezTo>
                    <a:pt x="1" y="343"/>
                    <a:pt x="1" y="365"/>
                    <a:pt x="1" y="411"/>
                  </a:cubicBezTo>
                  <a:cubicBezTo>
                    <a:pt x="1" y="457"/>
                    <a:pt x="24" y="480"/>
                    <a:pt x="69" y="480"/>
                  </a:cubicBezTo>
                  <a:cubicBezTo>
                    <a:pt x="69" y="480"/>
                    <a:pt x="160" y="480"/>
                    <a:pt x="275" y="457"/>
                  </a:cubicBezTo>
                  <a:cubicBezTo>
                    <a:pt x="412" y="457"/>
                    <a:pt x="571" y="411"/>
                    <a:pt x="731" y="365"/>
                  </a:cubicBezTo>
                  <a:cubicBezTo>
                    <a:pt x="891" y="320"/>
                    <a:pt x="1051" y="274"/>
                    <a:pt x="1165" y="228"/>
                  </a:cubicBezTo>
                  <a:cubicBezTo>
                    <a:pt x="1302" y="183"/>
                    <a:pt x="1370" y="137"/>
                    <a:pt x="1370" y="137"/>
                  </a:cubicBezTo>
                  <a:cubicBezTo>
                    <a:pt x="1393" y="114"/>
                    <a:pt x="1416" y="92"/>
                    <a:pt x="1416" y="69"/>
                  </a:cubicBezTo>
                  <a:cubicBezTo>
                    <a:pt x="1416" y="23"/>
                    <a:pt x="1370" y="0"/>
                    <a:pt x="1325" y="0"/>
                  </a:cubicBezTo>
                  <a:close/>
                </a:path>
              </a:pathLst>
            </a:custGeom>
            <a:solidFill>
              <a:srgbClr val="434040"/>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41" name="Google Shape;541;p46"/>
            <p:cNvSpPr/>
            <p:nvPr/>
          </p:nvSpPr>
          <p:spPr>
            <a:xfrm>
              <a:off x="2361425" y="2308825"/>
              <a:ext cx="37125" cy="12000"/>
            </a:xfrm>
            <a:custGeom>
              <a:avLst/>
              <a:gdLst/>
              <a:ahLst/>
              <a:cxnLst/>
              <a:rect l="l" t="t" r="r" b="b"/>
              <a:pathLst>
                <a:path w="1485" h="480" extrusionOk="0">
                  <a:moveTo>
                    <a:pt x="1393" y="1"/>
                  </a:moveTo>
                  <a:cubicBezTo>
                    <a:pt x="1393" y="1"/>
                    <a:pt x="1302" y="1"/>
                    <a:pt x="1188" y="23"/>
                  </a:cubicBezTo>
                  <a:cubicBezTo>
                    <a:pt x="1051" y="23"/>
                    <a:pt x="868" y="69"/>
                    <a:pt x="709" y="115"/>
                  </a:cubicBezTo>
                  <a:cubicBezTo>
                    <a:pt x="526" y="160"/>
                    <a:pt x="366" y="206"/>
                    <a:pt x="252" y="252"/>
                  </a:cubicBezTo>
                  <a:cubicBezTo>
                    <a:pt x="115" y="297"/>
                    <a:pt x="47" y="343"/>
                    <a:pt x="47" y="343"/>
                  </a:cubicBezTo>
                  <a:cubicBezTo>
                    <a:pt x="24" y="366"/>
                    <a:pt x="1" y="389"/>
                    <a:pt x="1" y="411"/>
                  </a:cubicBezTo>
                  <a:cubicBezTo>
                    <a:pt x="1" y="457"/>
                    <a:pt x="24" y="480"/>
                    <a:pt x="69" y="480"/>
                  </a:cubicBezTo>
                  <a:lnTo>
                    <a:pt x="298" y="480"/>
                  </a:lnTo>
                  <a:cubicBezTo>
                    <a:pt x="435" y="457"/>
                    <a:pt x="594" y="411"/>
                    <a:pt x="777" y="389"/>
                  </a:cubicBezTo>
                  <a:cubicBezTo>
                    <a:pt x="937" y="343"/>
                    <a:pt x="1119" y="274"/>
                    <a:pt x="1234" y="229"/>
                  </a:cubicBezTo>
                  <a:cubicBezTo>
                    <a:pt x="1348" y="183"/>
                    <a:pt x="1439" y="137"/>
                    <a:pt x="1439" y="137"/>
                  </a:cubicBezTo>
                  <a:cubicBezTo>
                    <a:pt x="1462" y="137"/>
                    <a:pt x="1485" y="115"/>
                    <a:pt x="1485" y="69"/>
                  </a:cubicBezTo>
                  <a:cubicBezTo>
                    <a:pt x="1485" y="23"/>
                    <a:pt x="1439" y="1"/>
                    <a:pt x="1393" y="1"/>
                  </a:cubicBezTo>
                  <a:close/>
                </a:path>
              </a:pathLst>
            </a:custGeom>
            <a:solidFill>
              <a:srgbClr val="434040"/>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42" name="Google Shape;542;p46"/>
            <p:cNvSpPr/>
            <p:nvPr/>
          </p:nvSpPr>
          <p:spPr>
            <a:xfrm>
              <a:off x="2353450" y="2256900"/>
              <a:ext cx="48525" cy="7450"/>
            </a:xfrm>
            <a:custGeom>
              <a:avLst/>
              <a:gdLst/>
              <a:ahLst/>
              <a:cxnLst/>
              <a:rect l="l" t="t" r="r" b="b"/>
              <a:pathLst>
                <a:path w="1941" h="298" extrusionOk="0">
                  <a:moveTo>
                    <a:pt x="959" y="0"/>
                  </a:moveTo>
                  <a:cubicBezTo>
                    <a:pt x="731" y="23"/>
                    <a:pt x="525" y="46"/>
                    <a:pt x="343" y="69"/>
                  </a:cubicBezTo>
                  <a:cubicBezTo>
                    <a:pt x="183" y="92"/>
                    <a:pt x="69" y="115"/>
                    <a:pt x="69" y="115"/>
                  </a:cubicBezTo>
                  <a:cubicBezTo>
                    <a:pt x="46" y="115"/>
                    <a:pt x="23" y="137"/>
                    <a:pt x="23" y="183"/>
                  </a:cubicBezTo>
                  <a:cubicBezTo>
                    <a:pt x="0" y="229"/>
                    <a:pt x="46" y="251"/>
                    <a:pt x="69" y="274"/>
                  </a:cubicBezTo>
                  <a:cubicBezTo>
                    <a:pt x="69" y="274"/>
                    <a:pt x="183" y="274"/>
                    <a:pt x="366" y="297"/>
                  </a:cubicBezTo>
                  <a:lnTo>
                    <a:pt x="982" y="297"/>
                  </a:lnTo>
                  <a:cubicBezTo>
                    <a:pt x="1187" y="274"/>
                    <a:pt x="1416" y="251"/>
                    <a:pt x="1598" y="229"/>
                  </a:cubicBezTo>
                  <a:cubicBezTo>
                    <a:pt x="1758" y="206"/>
                    <a:pt x="1872" y="183"/>
                    <a:pt x="1872" y="183"/>
                  </a:cubicBezTo>
                  <a:cubicBezTo>
                    <a:pt x="1895" y="160"/>
                    <a:pt x="1918" y="137"/>
                    <a:pt x="1918" y="115"/>
                  </a:cubicBezTo>
                  <a:cubicBezTo>
                    <a:pt x="1941" y="69"/>
                    <a:pt x="1895" y="23"/>
                    <a:pt x="1849" y="23"/>
                  </a:cubicBezTo>
                  <a:cubicBezTo>
                    <a:pt x="1849" y="23"/>
                    <a:pt x="1735" y="0"/>
                    <a:pt x="1575" y="0"/>
                  </a:cubicBezTo>
                  <a:close/>
                </a:path>
              </a:pathLst>
            </a:custGeom>
            <a:solidFill>
              <a:srgbClr val="434040"/>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43" name="Google Shape;543;p46"/>
            <p:cNvSpPr/>
            <p:nvPr/>
          </p:nvSpPr>
          <p:spPr>
            <a:xfrm>
              <a:off x="2361425" y="2199275"/>
              <a:ext cx="46825" cy="10850"/>
            </a:xfrm>
            <a:custGeom>
              <a:avLst/>
              <a:gdLst/>
              <a:ahLst/>
              <a:cxnLst/>
              <a:rect l="l" t="t" r="r" b="b"/>
              <a:pathLst>
                <a:path w="1873" h="434" extrusionOk="0">
                  <a:moveTo>
                    <a:pt x="69" y="0"/>
                  </a:moveTo>
                  <a:cubicBezTo>
                    <a:pt x="47" y="23"/>
                    <a:pt x="24" y="23"/>
                    <a:pt x="1" y="69"/>
                  </a:cubicBezTo>
                  <a:cubicBezTo>
                    <a:pt x="1" y="91"/>
                    <a:pt x="1" y="137"/>
                    <a:pt x="47" y="160"/>
                  </a:cubicBezTo>
                  <a:cubicBezTo>
                    <a:pt x="47" y="160"/>
                    <a:pt x="161" y="205"/>
                    <a:pt x="321" y="251"/>
                  </a:cubicBezTo>
                  <a:cubicBezTo>
                    <a:pt x="480" y="297"/>
                    <a:pt x="686" y="320"/>
                    <a:pt x="914" y="365"/>
                  </a:cubicBezTo>
                  <a:cubicBezTo>
                    <a:pt x="1119" y="388"/>
                    <a:pt x="1348" y="434"/>
                    <a:pt x="1507" y="434"/>
                  </a:cubicBezTo>
                  <a:lnTo>
                    <a:pt x="1781" y="434"/>
                  </a:lnTo>
                  <a:cubicBezTo>
                    <a:pt x="1827" y="434"/>
                    <a:pt x="1850" y="411"/>
                    <a:pt x="1850" y="388"/>
                  </a:cubicBezTo>
                  <a:cubicBezTo>
                    <a:pt x="1873" y="342"/>
                    <a:pt x="1850" y="297"/>
                    <a:pt x="1804" y="297"/>
                  </a:cubicBezTo>
                  <a:cubicBezTo>
                    <a:pt x="1804" y="297"/>
                    <a:pt x="1713" y="251"/>
                    <a:pt x="1553" y="205"/>
                  </a:cubicBezTo>
                  <a:cubicBezTo>
                    <a:pt x="1393" y="160"/>
                    <a:pt x="1165" y="114"/>
                    <a:pt x="960" y="91"/>
                  </a:cubicBezTo>
                  <a:cubicBezTo>
                    <a:pt x="731" y="46"/>
                    <a:pt x="526" y="23"/>
                    <a:pt x="343" y="23"/>
                  </a:cubicBezTo>
                  <a:cubicBezTo>
                    <a:pt x="184" y="0"/>
                    <a:pt x="69" y="0"/>
                    <a:pt x="69" y="0"/>
                  </a:cubicBezTo>
                  <a:close/>
                </a:path>
              </a:pathLst>
            </a:custGeom>
            <a:solidFill>
              <a:srgbClr val="434040"/>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44" name="Google Shape;544;p46"/>
            <p:cNvSpPr/>
            <p:nvPr/>
          </p:nvSpPr>
          <p:spPr>
            <a:xfrm>
              <a:off x="2375125" y="2151325"/>
              <a:ext cx="39400" cy="14525"/>
            </a:xfrm>
            <a:custGeom>
              <a:avLst/>
              <a:gdLst/>
              <a:ahLst/>
              <a:cxnLst/>
              <a:rect l="l" t="t" r="r" b="b"/>
              <a:pathLst>
                <a:path w="1576" h="581" extrusionOk="0">
                  <a:moveTo>
                    <a:pt x="92" y="1"/>
                  </a:moveTo>
                  <a:cubicBezTo>
                    <a:pt x="69" y="1"/>
                    <a:pt x="46" y="24"/>
                    <a:pt x="24" y="46"/>
                  </a:cubicBezTo>
                  <a:cubicBezTo>
                    <a:pt x="1" y="69"/>
                    <a:pt x="24" y="115"/>
                    <a:pt x="46" y="138"/>
                  </a:cubicBezTo>
                  <a:cubicBezTo>
                    <a:pt x="46" y="138"/>
                    <a:pt x="138" y="206"/>
                    <a:pt x="252" y="252"/>
                  </a:cubicBezTo>
                  <a:cubicBezTo>
                    <a:pt x="389" y="320"/>
                    <a:pt x="571" y="366"/>
                    <a:pt x="754" y="434"/>
                  </a:cubicBezTo>
                  <a:cubicBezTo>
                    <a:pt x="914" y="480"/>
                    <a:pt x="1096" y="526"/>
                    <a:pt x="1233" y="549"/>
                  </a:cubicBezTo>
                  <a:cubicBezTo>
                    <a:pt x="1393" y="571"/>
                    <a:pt x="1484" y="571"/>
                    <a:pt x="1484" y="571"/>
                  </a:cubicBezTo>
                  <a:cubicBezTo>
                    <a:pt x="1491" y="578"/>
                    <a:pt x="1498" y="581"/>
                    <a:pt x="1504" y="581"/>
                  </a:cubicBezTo>
                  <a:cubicBezTo>
                    <a:pt x="1521" y="581"/>
                    <a:pt x="1537" y="565"/>
                    <a:pt x="1553" y="549"/>
                  </a:cubicBezTo>
                  <a:cubicBezTo>
                    <a:pt x="1576" y="503"/>
                    <a:pt x="1553" y="457"/>
                    <a:pt x="1530" y="434"/>
                  </a:cubicBezTo>
                  <a:cubicBezTo>
                    <a:pt x="1530" y="434"/>
                    <a:pt x="1439" y="389"/>
                    <a:pt x="1302" y="343"/>
                  </a:cubicBezTo>
                  <a:cubicBezTo>
                    <a:pt x="1188" y="275"/>
                    <a:pt x="1005" y="206"/>
                    <a:pt x="822" y="161"/>
                  </a:cubicBezTo>
                  <a:cubicBezTo>
                    <a:pt x="640" y="115"/>
                    <a:pt x="457" y="46"/>
                    <a:pt x="320" y="24"/>
                  </a:cubicBezTo>
                  <a:cubicBezTo>
                    <a:pt x="183" y="1"/>
                    <a:pt x="92" y="1"/>
                    <a:pt x="92" y="1"/>
                  </a:cubicBezTo>
                  <a:close/>
                </a:path>
              </a:pathLst>
            </a:custGeom>
            <a:solidFill>
              <a:srgbClr val="434040"/>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45" name="Google Shape;545;p46"/>
            <p:cNvSpPr/>
            <p:nvPr/>
          </p:nvSpPr>
          <p:spPr>
            <a:xfrm>
              <a:off x="2402525" y="2098975"/>
              <a:ext cx="30825" cy="25550"/>
            </a:xfrm>
            <a:custGeom>
              <a:avLst/>
              <a:gdLst/>
              <a:ahLst/>
              <a:cxnLst/>
              <a:rect l="l" t="t" r="r" b="b"/>
              <a:pathLst>
                <a:path w="1233" h="1022" extrusionOk="0">
                  <a:moveTo>
                    <a:pt x="83" y="1"/>
                  </a:moveTo>
                  <a:cubicBezTo>
                    <a:pt x="69" y="1"/>
                    <a:pt x="57" y="6"/>
                    <a:pt x="46" y="18"/>
                  </a:cubicBezTo>
                  <a:cubicBezTo>
                    <a:pt x="23" y="40"/>
                    <a:pt x="0" y="86"/>
                    <a:pt x="23" y="132"/>
                  </a:cubicBezTo>
                  <a:cubicBezTo>
                    <a:pt x="23" y="132"/>
                    <a:pt x="92" y="200"/>
                    <a:pt x="183" y="292"/>
                  </a:cubicBezTo>
                  <a:cubicBezTo>
                    <a:pt x="251" y="383"/>
                    <a:pt x="388" y="497"/>
                    <a:pt x="525" y="611"/>
                  </a:cubicBezTo>
                  <a:cubicBezTo>
                    <a:pt x="662" y="725"/>
                    <a:pt x="799" y="839"/>
                    <a:pt x="913" y="908"/>
                  </a:cubicBezTo>
                  <a:cubicBezTo>
                    <a:pt x="1028" y="976"/>
                    <a:pt x="1096" y="1022"/>
                    <a:pt x="1096" y="1022"/>
                  </a:cubicBezTo>
                  <a:cubicBezTo>
                    <a:pt x="1119" y="1022"/>
                    <a:pt x="1164" y="1022"/>
                    <a:pt x="1187" y="999"/>
                  </a:cubicBezTo>
                  <a:cubicBezTo>
                    <a:pt x="1210" y="976"/>
                    <a:pt x="1233" y="931"/>
                    <a:pt x="1187" y="885"/>
                  </a:cubicBezTo>
                  <a:cubicBezTo>
                    <a:pt x="1187" y="885"/>
                    <a:pt x="1142" y="817"/>
                    <a:pt x="1050" y="725"/>
                  </a:cubicBezTo>
                  <a:cubicBezTo>
                    <a:pt x="959" y="634"/>
                    <a:pt x="845" y="520"/>
                    <a:pt x="708" y="406"/>
                  </a:cubicBezTo>
                  <a:cubicBezTo>
                    <a:pt x="571" y="292"/>
                    <a:pt x="434" y="177"/>
                    <a:pt x="320" y="109"/>
                  </a:cubicBezTo>
                  <a:cubicBezTo>
                    <a:pt x="206" y="40"/>
                    <a:pt x="137" y="18"/>
                    <a:pt x="137" y="18"/>
                  </a:cubicBezTo>
                  <a:cubicBezTo>
                    <a:pt x="115" y="6"/>
                    <a:pt x="97" y="1"/>
                    <a:pt x="83" y="1"/>
                  </a:cubicBezTo>
                  <a:close/>
                </a:path>
              </a:pathLst>
            </a:custGeom>
            <a:solidFill>
              <a:srgbClr val="434040"/>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46" name="Google Shape;546;p46"/>
            <p:cNvSpPr/>
            <p:nvPr/>
          </p:nvSpPr>
          <p:spPr>
            <a:xfrm>
              <a:off x="2437325" y="2060750"/>
              <a:ext cx="32550" cy="33400"/>
            </a:xfrm>
            <a:custGeom>
              <a:avLst/>
              <a:gdLst/>
              <a:ahLst/>
              <a:cxnLst/>
              <a:rect l="l" t="t" r="r" b="b"/>
              <a:pathLst>
                <a:path w="1302" h="1336" extrusionOk="0">
                  <a:moveTo>
                    <a:pt x="81" y="0"/>
                  </a:moveTo>
                  <a:cubicBezTo>
                    <a:pt x="69" y="0"/>
                    <a:pt x="58" y="6"/>
                    <a:pt x="46" y="17"/>
                  </a:cubicBezTo>
                  <a:cubicBezTo>
                    <a:pt x="1" y="40"/>
                    <a:pt x="1" y="86"/>
                    <a:pt x="24" y="131"/>
                  </a:cubicBezTo>
                  <a:cubicBezTo>
                    <a:pt x="24" y="131"/>
                    <a:pt x="69" y="223"/>
                    <a:pt x="161" y="337"/>
                  </a:cubicBezTo>
                  <a:cubicBezTo>
                    <a:pt x="252" y="474"/>
                    <a:pt x="412" y="611"/>
                    <a:pt x="549" y="771"/>
                  </a:cubicBezTo>
                  <a:cubicBezTo>
                    <a:pt x="685" y="908"/>
                    <a:pt x="845" y="1067"/>
                    <a:pt x="959" y="1159"/>
                  </a:cubicBezTo>
                  <a:cubicBezTo>
                    <a:pt x="1074" y="1250"/>
                    <a:pt x="1165" y="1318"/>
                    <a:pt x="1165" y="1318"/>
                  </a:cubicBezTo>
                  <a:cubicBezTo>
                    <a:pt x="1176" y="1330"/>
                    <a:pt x="1193" y="1336"/>
                    <a:pt x="1210" y="1336"/>
                  </a:cubicBezTo>
                  <a:cubicBezTo>
                    <a:pt x="1228" y="1336"/>
                    <a:pt x="1245" y="1330"/>
                    <a:pt x="1256" y="1318"/>
                  </a:cubicBezTo>
                  <a:cubicBezTo>
                    <a:pt x="1302" y="1296"/>
                    <a:pt x="1302" y="1250"/>
                    <a:pt x="1279" y="1227"/>
                  </a:cubicBezTo>
                  <a:cubicBezTo>
                    <a:pt x="1279" y="1227"/>
                    <a:pt x="1233" y="1136"/>
                    <a:pt x="1119" y="999"/>
                  </a:cubicBezTo>
                  <a:cubicBezTo>
                    <a:pt x="1028" y="885"/>
                    <a:pt x="891" y="725"/>
                    <a:pt x="754" y="565"/>
                  </a:cubicBezTo>
                  <a:cubicBezTo>
                    <a:pt x="594" y="428"/>
                    <a:pt x="457" y="291"/>
                    <a:pt x="320" y="177"/>
                  </a:cubicBezTo>
                  <a:cubicBezTo>
                    <a:pt x="206" y="86"/>
                    <a:pt x="115" y="17"/>
                    <a:pt x="115" y="17"/>
                  </a:cubicBezTo>
                  <a:cubicBezTo>
                    <a:pt x="103" y="6"/>
                    <a:pt x="92" y="0"/>
                    <a:pt x="81" y="0"/>
                  </a:cubicBezTo>
                  <a:close/>
                </a:path>
              </a:pathLst>
            </a:custGeom>
            <a:solidFill>
              <a:srgbClr val="434040"/>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47" name="Google Shape;547;p46"/>
            <p:cNvSpPr/>
            <p:nvPr/>
          </p:nvSpPr>
          <p:spPr>
            <a:xfrm>
              <a:off x="2473850" y="2027275"/>
              <a:ext cx="29125" cy="43050"/>
            </a:xfrm>
            <a:custGeom>
              <a:avLst/>
              <a:gdLst/>
              <a:ahLst/>
              <a:cxnLst/>
              <a:rect l="l" t="t" r="r" b="b"/>
              <a:pathLst>
                <a:path w="1165" h="1722" extrusionOk="0">
                  <a:moveTo>
                    <a:pt x="89" y="0"/>
                  </a:moveTo>
                  <a:cubicBezTo>
                    <a:pt x="82" y="0"/>
                    <a:pt x="76" y="3"/>
                    <a:pt x="69" y="10"/>
                  </a:cubicBezTo>
                  <a:cubicBezTo>
                    <a:pt x="23" y="10"/>
                    <a:pt x="1" y="55"/>
                    <a:pt x="23" y="101"/>
                  </a:cubicBezTo>
                  <a:cubicBezTo>
                    <a:pt x="23" y="101"/>
                    <a:pt x="69" y="215"/>
                    <a:pt x="138" y="375"/>
                  </a:cubicBezTo>
                  <a:cubicBezTo>
                    <a:pt x="229" y="535"/>
                    <a:pt x="343" y="740"/>
                    <a:pt x="457" y="945"/>
                  </a:cubicBezTo>
                  <a:cubicBezTo>
                    <a:pt x="594" y="1128"/>
                    <a:pt x="731" y="1334"/>
                    <a:pt x="822" y="1470"/>
                  </a:cubicBezTo>
                  <a:cubicBezTo>
                    <a:pt x="936" y="1607"/>
                    <a:pt x="1028" y="1699"/>
                    <a:pt x="1028" y="1699"/>
                  </a:cubicBezTo>
                  <a:cubicBezTo>
                    <a:pt x="1051" y="1722"/>
                    <a:pt x="1073" y="1722"/>
                    <a:pt x="1119" y="1722"/>
                  </a:cubicBezTo>
                  <a:cubicBezTo>
                    <a:pt x="1142" y="1699"/>
                    <a:pt x="1165" y="1653"/>
                    <a:pt x="1142" y="1607"/>
                  </a:cubicBezTo>
                  <a:cubicBezTo>
                    <a:pt x="1142" y="1607"/>
                    <a:pt x="1096" y="1516"/>
                    <a:pt x="1028" y="1356"/>
                  </a:cubicBezTo>
                  <a:cubicBezTo>
                    <a:pt x="936" y="1197"/>
                    <a:pt x="822" y="991"/>
                    <a:pt x="708" y="786"/>
                  </a:cubicBezTo>
                  <a:cubicBezTo>
                    <a:pt x="571" y="580"/>
                    <a:pt x="434" y="398"/>
                    <a:pt x="343" y="261"/>
                  </a:cubicBezTo>
                  <a:cubicBezTo>
                    <a:pt x="229" y="101"/>
                    <a:pt x="138" y="32"/>
                    <a:pt x="138" y="32"/>
                  </a:cubicBezTo>
                  <a:cubicBezTo>
                    <a:pt x="121" y="16"/>
                    <a:pt x="105" y="0"/>
                    <a:pt x="89" y="0"/>
                  </a:cubicBezTo>
                  <a:close/>
                </a:path>
              </a:pathLst>
            </a:custGeom>
            <a:solidFill>
              <a:srgbClr val="434040"/>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48" name="Google Shape;548;p46"/>
            <p:cNvSpPr/>
            <p:nvPr/>
          </p:nvSpPr>
          <p:spPr>
            <a:xfrm>
              <a:off x="2521225" y="2001825"/>
              <a:ext cx="18275" cy="43050"/>
            </a:xfrm>
            <a:custGeom>
              <a:avLst/>
              <a:gdLst/>
              <a:ahLst/>
              <a:cxnLst/>
              <a:rect l="l" t="t" r="r" b="b"/>
              <a:pathLst>
                <a:path w="731" h="1722" extrusionOk="0">
                  <a:moveTo>
                    <a:pt x="69" y="1"/>
                  </a:moveTo>
                  <a:cubicBezTo>
                    <a:pt x="23" y="1"/>
                    <a:pt x="0" y="46"/>
                    <a:pt x="0" y="69"/>
                  </a:cubicBezTo>
                  <a:cubicBezTo>
                    <a:pt x="0" y="69"/>
                    <a:pt x="23" y="183"/>
                    <a:pt x="69" y="343"/>
                  </a:cubicBezTo>
                  <a:cubicBezTo>
                    <a:pt x="91" y="503"/>
                    <a:pt x="160" y="708"/>
                    <a:pt x="228" y="914"/>
                  </a:cubicBezTo>
                  <a:cubicBezTo>
                    <a:pt x="297" y="1096"/>
                    <a:pt x="388" y="1302"/>
                    <a:pt x="457" y="1439"/>
                  </a:cubicBezTo>
                  <a:cubicBezTo>
                    <a:pt x="525" y="1598"/>
                    <a:pt x="571" y="1690"/>
                    <a:pt x="571" y="1690"/>
                  </a:cubicBezTo>
                  <a:cubicBezTo>
                    <a:pt x="587" y="1706"/>
                    <a:pt x="603" y="1722"/>
                    <a:pt x="627" y="1722"/>
                  </a:cubicBezTo>
                  <a:cubicBezTo>
                    <a:pt x="637" y="1722"/>
                    <a:pt x="649" y="1719"/>
                    <a:pt x="662" y="1712"/>
                  </a:cubicBezTo>
                  <a:cubicBezTo>
                    <a:pt x="708" y="1712"/>
                    <a:pt x="730" y="1690"/>
                    <a:pt x="730" y="1644"/>
                  </a:cubicBezTo>
                  <a:cubicBezTo>
                    <a:pt x="730" y="1644"/>
                    <a:pt x="708" y="1530"/>
                    <a:pt x="662" y="1370"/>
                  </a:cubicBezTo>
                  <a:cubicBezTo>
                    <a:pt x="639" y="1210"/>
                    <a:pt x="571" y="1005"/>
                    <a:pt x="502" y="822"/>
                  </a:cubicBezTo>
                  <a:cubicBezTo>
                    <a:pt x="434" y="617"/>
                    <a:pt x="342" y="411"/>
                    <a:pt x="274" y="274"/>
                  </a:cubicBezTo>
                  <a:cubicBezTo>
                    <a:pt x="205" y="115"/>
                    <a:pt x="160" y="23"/>
                    <a:pt x="160" y="23"/>
                  </a:cubicBezTo>
                  <a:cubicBezTo>
                    <a:pt x="137" y="1"/>
                    <a:pt x="114" y="1"/>
                    <a:pt x="69" y="1"/>
                  </a:cubicBezTo>
                  <a:close/>
                </a:path>
              </a:pathLst>
            </a:custGeom>
            <a:solidFill>
              <a:srgbClr val="434040"/>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49" name="Google Shape;549;p46"/>
            <p:cNvSpPr/>
            <p:nvPr/>
          </p:nvSpPr>
          <p:spPr>
            <a:xfrm>
              <a:off x="2570850" y="1988700"/>
              <a:ext cx="9725" cy="34275"/>
            </a:xfrm>
            <a:custGeom>
              <a:avLst/>
              <a:gdLst/>
              <a:ahLst/>
              <a:cxnLst/>
              <a:rect l="l" t="t" r="r" b="b"/>
              <a:pathLst>
                <a:path w="389" h="1371" extrusionOk="0">
                  <a:moveTo>
                    <a:pt x="92" y="1"/>
                  </a:moveTo>
                  <a:cubicBezTo>
                    <a:pt x="47" y="1"/>
                    <a:pt x="1" y="23"/>
                    <a:pt x="1" y="69"/>
                  </a:cubicBezTo>
                  <a:cubicBezTo>
                    <a:pt x="1" y="69"/>
                    <a:pt x="1" y="160"/>
                    <a:pt x="1" y="274"/>
                  </a:cubicBezTo>
                  <a:cubicBezTo>
                    <a:pt x="1" y="411"/>
                    <a:pt x="24" y="548"/>
                    <a:pt x="47" y="708"/>
                  </a:cubicBezTo>
                  <a:cubicBezTo>
                    <a:pt x="92" y="868"/>
                    <a:pt x="138" y="1028"/>
                    <a:pt x="161" y="1142"/>
                  </a:cubicBezTo>
                  <a:cubicBezTo>
                    <a:pt x="206" y="1256"/>
                    <a:pt x="252" y="1324"/>
                    <a:pt x="252" y="1324"/>
                  </a:cubicBezTo>
                  <a:cubicBezTo>
                    <a:pt x="252" y="1347"/>
                    <a:pt x="275" y="1370"/>
                    <a:pt x="320" y="1370"/>
                  </a:cubicBezTo>
                  <a:cubicBezTo>
                    <a:pt x="343" y="1370"/>
                    <a:pt x="389" y="1347"/>
                    <a:pt x="389" y="1302"/>
                  </a:cubicBezTo>
                  <a:cubicBezTo>
                    <a:pt x="389" y="1302"/>
                    <a:pt x="389" y="1210"/>
                    <a:pt x="389" y="1096"/>
                  </a:cubicBezTo>
                  <a:cubicBezTo>
                    <a:pt x="389" y="982"/>
                    <a:pt x="366" y="822"/>
                    <a:pt x="343" y="662"/>
                  </a:cubicBezTo>
                  <a:cubicBezTo>
                    <a:pt x="298" y="503"/>
                    <a:pt x="252" y="343"/>
                    <a:pt x="229" y="229"/>
                  </a:cubicBezTo>
                  <a:cubicBezTo>
                    <a:pt x="183" y="115"/>
                    <a:pt x="138" y="46"/>
                    <a:pt x="138" y="46"/>
                  </a:cubicBezTo>
                  <a:cubicBezTo>
                    <a:pt x="138" y="23"/>
                    <a:pt x="115" y="1"/>
                    <a:pt x="92" y="1"/>
                  </a:cubicBezTo>
                  <a:close/>
                </a:path>
              </a:pathLst>
            </a:custGeom>
            <a:solidFill>
              <a:srgbClr val="434040"/>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50" name="Google Shape;550;p46"/>
            <p:cNvSpPr/>
            <p:nvPr/>
          </p:nvSpPr>
          <p:spPr>
            <a:xfrm>
              <a:off x="2626200" y="1985625"/>
              <a:ext cx="10300" cy="45550"/>
            </a:xfrm>
            <a:custGeom>
              <a:avLst/>
              <a:gdLst/>
              <a:ahLst/>
              <a:cxnLst/>
              <a:rect l="l" t="t" r="r" b="b"/>
              <a:pathLst>
                <a:path w="412" h="1822" extrusionOk="0">
                  <a:moveTo>
                    <a:pt x="307" y="0"/>
                  </a:moveTo>
                  <a:cubicBezTo>
                    <a:pt x="276" y="0"/>
                    <a:pt x="252" y="22"/>
                    <a:pt x="252" y="55"/>
                  </a:cubicBezTo>
                  <a:cubicBezTo>
                    <a:pt x="252" y="55"/>
                    <a:pt x="206" y="146"/>
                    <a:pt x="161" y="306"/>
                  </a:cubicBezTo>
                  <a:cubicBezTo>
                    <a:pt x="138" y="466"/>
                    <a:pt x="92" y="671"/>
                    <a:pt x="47" y="900"/>
                  </a:cubicBezTo>
                  <a:cubicBezTo>
                    <a:pt x="24" y="1105"/>
                    <a:pt x="1" y="1310"/>
                    <a:pt x="1" y="1470"/>
                  </a:cubicBezTo>
                  <a:cubicBezTo>
                    <a:pt x="1" y="1653"/>
                    <a:pt x="1" y="1744"/>
                    <a:pt x="1" y="1744"/>
                  </a:cubicBezTo>
                  <a:cubicBezTo>
                    <a:pt x="1" y="1790"/>
                    <a:pt x="24" y="1813"/>
                    <a:pt x="47" y="1813"/>
                  </a:cubicBezTo>
                  <a:cubicBezTo>
                    <a:pt x="59" y="1819"/>
                    <a:pt x="71" y="1822"/>
                    <a:pt x="83" y="1822"/>
                  </a:cubicBezTo>
                  <a:cubicBezTo>
                    <a:pt x="115" y="1822"/>
                    <a:pt x="144" y="1800"/>
                    <a:pt x="161" y="1767"/>
                  </a:cubicBezTo>
                  <a:cubicBezTo>
                    <a:pt x="161" y="1767"/>
                    <a:pt x="184" y="1676"/>
                    <a:pt x="229" y="1516"/>
                  </a:cubicBezTo>
                  <a:cubicBezTo>
                    <a:pt x="275" y="1356"/>
                    <a:pt x="298" y="1151"/>
                    <a:pt x="343" y="922"/>
                  </a:cubicBezTo>
                  <a:cubicBezTo>
                    <a:pt x="366" y="717"/>
                    <a:pt x="389" y="512"/>
                    <a:pt x="389" y="352"/>
                  </a:cubicBezTo>
                  <a:cubicBezTo>
                    <a:pt x="412" y="169"/>
                    <a:pt x="389" y="78"/>
                    <a:pt x="389" y="78"/>
                  </a:cubicBezTo>
                  <a:cubicBezTo>
                    <a:pt x="389" y="32"/>
                    <a:pt x="366" y="9"/>
                    <a:pt x="343" y="9"/>
                  </a:cubicBezTo>
                  <a:cubicBezTo>
                    <a:pt x="331" y="3"/>
                    <a:pt x="319" y="0"/>
                    <a:pt x="307" y="0"/>
                  </a:cubicBezTo>
                  <a:close/>
                </a:path>
              </a:pathLst>
            </a:custGeom>
            <a:solidFill>
              <a:srgbClr val="434040"/>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51" name="Google Shape;551;p46"/>
            <p:cNvSpPr/>
            <p:nvPr/>
          </p:nvSpPr>
          <p:spPr>
            <a:xfrm>
              <a:off x="2671300" y="1997825"/>
              <a:ext cx="14850" cy="43775"/>
            </a:xfrm>
            <a:custGeom>
              <a:avLst/>
              <a:gdLst/>
              <a:ahLst/>
              <a:cxnLst/>
              <a:rect l="l" t="t" r="r" b="b"/>
              <a:pathLst>
                <a:path w="594" h="1751" extrusionOk="0">
                  <a:moveTo>
                    <a:pt x="548" y="1"/>
                  </a:moveTo>
                  <a:cubicBezTo>
                    <a:pt x="502" y="1"/>
                    <a:pt x="457" y="1"/>
                    <a:pt x="434" y="46"/>
                  </a:cubicBezTo>
                  <a:cubicBezTo>
                    <a:pt x="434" y="46"/>
                    <a:pt x="388" y="138"/>
                    <a:pt x="342" y="297"/>
                  </a:cubicBezTo>
                  <a:cubicBezTo>
                    <a:pt x="274" y="434"/>
                    <a:pt x="206" y="640"/>
                    <a:pt x="160" y="845"/>
                  </a:cubicBezTo>
                  <a:cubicBezTo>
                    <a:pt x="114" y="1051"/>
                    <a:pt x="46" y="1256"/>
                    <a:pt x="23" y="1416"/>
                  </a:cubicBezTo>
                  <a:cubicBezTo>
                    <a:pt x="0" y="1576"/>
                    <a:pt x="0" y="1667"/>
                    <a:pt x="0" y="1667"/>
                  </a:cubicBezTo>
                  <a:cubicBezTo>
                    <a:pt x="0" y="1713"/>
                    <a:pt x="23" y="1735"/>
                    <a:pt x="46" y="1735"/>
                  </a:cubicBezTo>
                  <a:cubicBezTo>
                    <a:pt x="55" y="1745"/>
                    <a:pt x="69" y="1750"/>
                    <a:pt x="83" y="1750"/>
                  </a:cubicBezTo>
                  <a:cubicBezTo>
                    <a:pt x="102" y="1750"/>
                    <a:pt x="124" y="1739"/>
                    <a:pt x="137" y="1713"/>
                  </a:cubicBezTo>
                  <a:cubicBezTo>
                    <a:pt x="137" y="1713"/>
                    <a:pt x="183" y="1621"/>
                    <a:pt x="251" y="1462"/>
                  </a:cubicBezTo>
                  <a:cubicBezTo>
                    <a:pt x="297" y="1325"/>
                    <a:pt x="365" y="1119"/>
                    <a:pt x="434" y="914"/>
                  </a:cubicBezTo>
                  <a:cubicBezTo>
                    <a:pt x="479" y="708"/>
                    <a:pt x="525" y="503"/>
                    <a:pt x="548" y="343"/>
                  </a:cubicBezTo>
                  <a:cubicBezTo>
                    <a:pt x="571" y="183"/>
                    <a:pt x="594" y="92"/>
                    <a:pt x="594" y="92"/>
                  </a:cubicBezTo>
                  <a:cubicBezTo>
                    <a:pt x="594" y="46"/>
                    <a:pt x="571" y="24"/>
                    <a:pt x="548" y="1"/>
                  </a:cubicBezTo>
                  <a:close/>
                </a:path>
              </a:pathLst>
            </a:custGeom>
            <a:solidFill>
              <a:srgbClr val="434040"/>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52" name="Google Shape;552;p46"/>
            <p:cNvSpPr/>
            <p:nvPr/>
          </p:nvSpPr>
          <p:spPr>
            <a:xfrm>
              <a:off x="2705525" y="2012300"/>
              <a:ext cx="26275" cy="51025"/>
            </a:xfrm>
            <a:custGeom>
              <a:avLst/>
              <a:gdLst/>
              <a:ahLst/>
              <a:cxnLst/>
              <a:rect l="l" t="t" r="r" b="b"/>
              <a:pathLst>
                <a:path w="1051" h="2041" extrusionOk="0">
                  <a:moveTo>
                    <a:pt x="966" y="0"/>
                  </a:moveTo>
                  <a:cubicBezTo>
                    <a:pt x="944" y="0"/>
                    <a:pt x="918" y="11"/>
                    <a:pt x="891" y="38"/>
                  </a:cubicBezTo>
                  <a:cubicBezTo>
                    <a:pt x="891" y="38"/>
                    <a:pt x="822" y="152"/>
                    <a:pt x="731" y="312"/>
                  </a:cubicBezTo>
                  <a:cubicBezTo>
                    <a:pt x="617" y="495"/>
                    <a:pt x="503" y="723"/>
                    <a:pt x="389" y="974"/>
                  </a:cubicBezTo>
                  <a:cubicBezTo>
                    <a:pt x="297" y="1202"/>
                    <a:pt x="183" y="1453"/>
                    <a:pt x="115" y="1636"/>
                  </a:cubicBezTo>
                  <a:cubicBezTo>
                    <a:pt x="46" y="1818"/>
                    <a:pt x="1" y="1955"/>
                    <a:pt x="1" y="1955"/>
                  </a:cubicBezTo>
                  <a:cubicBezTo>
                    <a:pt x="1" y="1978"/>
                    <a:pt x="1" y="2024"/>
                    <a:pt x="46" y="2024"/>
                  </a:cubicBezTo>
                  <a:cubicBezTo>
                    <a:pt x="58" y="2035"/>
                    <a:pt x="75" y="2041"/>
                    <a:pt x="92" y="2041"/>
                  </a:cubicBezTo>
                  <a:cubicBezTo>
                    <a:pt x="109" y="2041"/>
                    <a:pt x="126" y="2035"/>
                    <a:pt x="138" y="2024"/>
                  </a:cubicBezTo>
                  <a:cubicBezTo>
                    <a:pt x="138" y="2024"/>
                    <a:pt x="229" y="1910"/>
                    <a:pt x="320" y="1727"/>
                  </a:cubicBezTo>
                  <a:cubicBezTo>
                    <a:pt x="411" y="1567"/>
                    <a:pt x="526" y="1316"/>
                    <a:pt x="663" y="1088"/>
                  </a:cubicBezTo>
                  <a:cubicBezTo>
                    <a:pt x="754" y="837"/>
                    <a:pt x="868" y="609"/>
                    <a:pt x="936" y="426"/>
                  </a:cubicBezTo>
                  <a:cubicBezTo>
                    <a:pt x="1005" y="221"/>
                    <a:pt x="1028" y="107"/>
                    <a:pt x="1028" y="107"/>
                  </a:cubicBezTo>
                  <a:cubicBezTo>
                    <a:pt x="1051" y="61"/>
                    <a:pt x="1028" y="38"/>
                    <a:pt x="1005" y="15"/>
                  </a:cubicBezTo>
                  <a:cubicBezTo>
                    <a:pt x="995" y="6"/>
                    <a:pt x="982" y="0"/>
                    <a:pt x="966" y="0"/>
                  </a:cubicBezTo>
                  <a:close/>
                </a:path>
              </a:pathLst>
            </a:custGeom>
            <a:solidFill>
              <a:srgbClr val="434040"/>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53" name="Google Shape;553;p46"/>
            <p:cNvSpPr/>
            <p:nvPr/>
          </p:nvSpPr>
          <p:spPr>
            <a:xfrm>
              <a:off x="2749475" y="2037975"/>
              <a:ext cx="27975" cy="46850"/>
            </a:xfrm>
            <a:custGeom>
              <a:avLst/>
              <a:gdLst/>
              <a:ahLst/>
              <a:cxnLst/>
              <a:rect l="l" t="t" r="r" b="b"/>
              <a:pathLst>
                <a:path w="1119" h="1874" extrusionOk="0">
                  <a:moveTo>
                    <a:pt x="1041" y="0"/>
                  </a:moveTo>
                  <a:cubicBezTo>
                    <a:pt x="1016" y="0"/>
                    <a:pt x="995" y="11"/>
                    <a:pt x="982" y="38"/>
                  </a:cubicBezTo>
                  <a:cubicBezTo>
                    <a:pt x="982" y="38"/>
                    <a:pt x="913" y="129"/>
                    <a:pt x="799" y="289"/>
                  </a:cubicBezTo>
                  <a:cubicBezTo>
                    <a:pt x="685" y="426"/>
                    <a:pt x="571" y="654"/>
                    <a:pt x="434" y="860"/>
                  </a:cubicBezTo>
                  <a:cubicBezTo>
                    <a:pt x="320" y="1088"/>
                    <a:pt x="206" y="1316"/>
                    <a:pt x="114" y="1476"/>
                  </a:cubicBezTo>
                  <a:cubicBezTo>
                    <a:pt x="46" y="1659"/>
                    <a:pt x="0" y="1773"/>
                    <a:pt x="0" y="1773"/>
                  </a:cubicBezTo>
                  <a:cubicBezTo>
                    <a:pt x="0" y="1796"/>
                    <a:pt x="0" y="1841"/>
                    <a:pt x="23" y="1864"/>
                  </a:cubicBezTo>
                  <a:cubicBezTo>
                    <a:pt x="30" y="1871"/>
                    <a:pt x="40" y="1874"/>
                    <a:pt x="53" y="1874"/>
                  </a:cubicBezTo>
                  <a:cubicBezTo>
                    <a:pt x="82" y="1874"/>
                    <a:pt x="121" y="1858"/>
                    <a:pt x="137" y="1841"/>
                  </a:cubicBezTo>
                  <a:cubicBezTo>
                    <a:pt x="137" y="1841"/>
                    <a:pt x="206" y="1750"/>
                    <a:pt x="320" y="1590"/>
                  </a:cubicBezTo>
                  <a:cubicBezTo>
                    <a:pt x="434" y="1431"/>
                    <a:pt x="548" y="1225"/>
                    <a:pt x="685" y="997"/>
                  </a:cubicBezTo>
                  <a:cubicBezTo>
                    <a:pt x="799" y="791"/>
                    <a:pt x="913" y="563"/>
                    <a:pt x="1004" y="403"/>
                  </a:cubicBezTo>
                  <a:cubicBezTo>
                    <a:pt x="1073" y="221"/>
                    <a:pt x="1119" y="107"/>
                    <a:pt x="1119" y="107"/>
                  </a:cubicBezTo>
                  <a:cubicBezTo>
                    <a:pt x="1119" y="84"/>
                    <a:pt x="1119" y="38"/>
                    <a:pt x="1096" y="15"/>
                  </a:cubicBezTo>
                  <a:cubicBezTo>
                    <a:pt x="1077" y="6"/>
                    <a:pt x="1058" y="0"/>
                    <a:pt x="1041" y="0"/>
                  </a:cubicBezTo>
                  <a:close/>
                </a:path>
              </a:pathLst>
            </a:custGeom>
            <a:solidFill>
              <a:srgbClr val="434040"/>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54" name="Google Shape;554;p46"/>
            <p:cNvSpPr/>
            <p:nvPr/>
          </p:nvSpPr>
          <p:spPr>
            <a:xfrm>
              <a:off x="2785425" y="2064800"/>
              <a:ext cx="31400" cy="40150"/>
            </a:xfrm>
            <a:custGeom>
              <a:avLst/>
              <a:gdLst/>
              <a:ahLst/>
              <a:cxnLst/>
              <a:rect l="l" t="t" r="r" b="b"/>
              <a:pathLst>
                <a:path w="1256" h="1606" extrusionOk="0">
                  <a:moveTo>
                    <a:pt x="1164" y="0"/>
                  </a:moveTo>
                  <a:cubicBezTo>
                    <a:pt x="1145" y="0"/>
                    <a:pt x="1128" y="6"/>
                    <a:pt x="1119" y="15"/>
                  </a:cubicBezTo>
                  <a:cubicBezTo>
                    <a:pt x="1119" y="15"/>
                    <a:pt x="1027" y="106"/>
                    <a:pt x="913" y="221"/>
                  </a:cubicBezTo>
                  <a:cubicBezTo>
                    <a:pt x="799" y="358"/>
                    <a:pt x="662" y="540"/>
                    <a:pt x="525" y="723"/>
                  </a:cubicBezTo>
                  <a:cubicBezTo>
                    <a:pt x="388" y="905"/>
                    <a:pt x="251" y="1088"/>
                    <a:pt x="160" y="1248"/>
                  </a:cubicBezTo>
                  <a:cubicBezTo>
                    <a:pt x="69" y="1385"/>
                    <a:pt x="23" y="1499"/>
                    <a:pt x="23" y="1499"/>
                  </a:cubicBezTo>
                  <a:cubicBezTo>
                    <a:pt x="0" y="1522"/>
                    <a:pt x="0" y="1544"/>
                    <a:pt x="23" y="1567"/>
                  </a:cubicBezTo>
                  <a:cubicBezTo>
                    <a:pt x="36" y="1594"/>
                    <a:pt x="58" y="1605"/>
                    <a:pt x="82" y="1605"/>
                  </a:cubicBezTo>
                  <a:cubicBezTo>
                    <a:pt x="99" y="1605"/>
                    <a:pt x="118" y="1600"/>
                    <a:pt x="137" y="1590"/>
                  </a:cubicBezTo>
                  <a:cubicBezTo>
                    <a:pt x="137" y="1590"/>
                    <a:pt x="228" y="1499"/>
                    <a:pt x="343" y="1385"/>
                  </a:cubicBezTo>
                  <a:cubicBezTo>
                    <a:pt x="457" y="1248"/>
                    <a:pt x="594" y="1065"/>
                    <a:pt x="731" y="882"/>
                  </a:cubicBezTo>
                  <a:cubicBezTo>
                    <a:pt x="868" y="700"/>
                    <a:pt x="1004" y="517"/>
                    <a:pt x="1096" y="380"/>
                  </a:cubicBezTo>
                  <a:cubicBezTo>
                    <a:pt x="1187" y="221"/>
                    <a:pt x="1233" y="106"/>
                    <a:pt x="1233" y="106"/>
                  </a:cubicBezTo>
                  <a:cubicBezTo>
                    <a:pt x="1256" y="84"/>
                    <a:pt x="1256" y="61"/>
                    <a:pt x="1233" y="38"/>
                  </a:cubicBezTo>
                  <a:cubicBezTo>
                    <a:pt x="1219" y="11"/>
                    <a:pt x="1190" y="0"/>
                    <a:pt x="1164" y="0"/>
                  </a:cubicBezTo>
                  <a:close/>
                </a:path>
              </a:pathLst>
            </a:custGeom>
            <a:solidFill>
              <a:srgbClr val="434040"/>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55" name="Google Shape;555;p46"/>
            <p:cNvSpPr/>
            <p:nvPr/>
          </p:nvSpPr>
          <p:spPr>
            <a:xfrm>
              <a:off x="2814525" y="2105100"/>
              <a:ext cx="37675" cy="31425"/>
            </a:xfrm>
            <a:custGeom>
              <a:avLst/>
              <a:gdLst/>
              <a:ahLst/>
              <a:cxnLst/>
              <a:rect l="l" t="t" r="r" b="b"/>
              <a:pathLst>
                <a:path w="1507" h="1257" extrusionOk="0">
                  <a:moveTo>
                    <a:pt x="1370" y="1"/>
                  </a:moveTo>
                  <a:cubicBezTo>
                    <a:pt x="1370" y="1"/>
                    <a:pt x="1278" y="69"/>
                    <a:pt x="1142" y="161"/>
                  </a:cubicBezTo>
                  <a:cubicBezTo>
                    <a:pt x="1005" y="252"/>
                    <a:pt x="822" y="389"/>
                    <a:pt x="662" y="526"/>
                  </a:cubicBezTo>
                  <a:cubicBezTo>
                    <a:pt x="480" y="663"/>
                    <a:pt x="320" y="800"/>
                    <a:pt x="206" y="937"/>
                  </a:cubicBezTo>
                  <a:cubicBezTo>
                    <a:pt x="92" y="1051"/>
                    <a:pt x="23" y="1119"/>
                    <a:pt x="23" y="1119"/>
                  </a:cubicBezTo>
                  <a:cubicBezTo>
                    <a:pt x="0" y="1142"/>
                    <a:pt x="0" y="1188"/>
                    <a:pt x="0" y="1211"/>
                  </a:cubicBezTo>
                  <a:cubicBezTo>
                    <a:pt x="23" y="1256"/>
                    <a:pt x="69" y="1256"/>
                    <a:pt x="114" y="1256"/>
                  </a:cubicBezTo>
                  <a:cubicBezTo>
                    <a:pt x="114" y="1256"/>
                    <a:pt x="206" y="1188"/>
                    <a:pt x="343" y="1097"/>
                  </a:cubicBezTo>
                  <a:cubicBezTo>
                    <a:pt x="480" y="1005"/>
                    <a:pt x="662" y="868"/>
                    <a:pt x="845" y="731"/>
                  </a:cubicBezTo>
                  <a:cubicBezTo>
                    <a:pt x="1005" y="594"/>
                    <a:pt x="1164" y="457"/>
                    <a:pt x="1278" y="343"/>
                  </a:cubicBezTo>
                  <a:cubicBezTo>
                    <a:pt x="1393" y="206"/>
                    <a:pt x="1484" y="138"/>
                    <a:pt x="1484" y="138"/>
                  </a:cubicBezTo>
                  <a:cubicBezTo>
                    <a:pt x="1484" y="115"/>
                    <a:pt x="1507" y="69"/>
                    <a:pt x="1484" y="47"/>
                  </a:cubicBezTo>
                  <a:cubicBezTo>
                    <a:pt x="1461" y="1"/>
                    <a:pt x="1415" y="1"/>
                    <a:pt x="1370" y="1"/>
                  </a:cubicBezTo>
                  <a:close/>
                </a:path>
              </a:pathLst>
            </a:custGeom>
            <a:solidFill>
              <a:srgbClr val="434040"/>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56" name="Google Shape;556;p46"/>
            <p:cNvSpPr/>
            <p:nvPr/>
          </p:nvSpPr>
          <p:spPr>
            <a:xfrm>
              <a:off x="2847050" y="2141975"/>
              <a:ext cx="38825" cy="32200"/>
            </a:xfrm>
            <a:custGeom>
              <a:avLst/>
              <a:gdLst/>
              <a:ahLst/>
              <a:cxnLst/>
              <a:rect l="l" t="t" r="r" b="b"/>
              <a:pathLst>
                <a:path w="1553" h="1288" extrusionOk="0">
                  <a:moveTo>
                    <a:pt x="1455" y="0"/>
                  </a:moveTo>
                  <a:cubicBezTo>
                    <a:pt x="1442" y="0"/>
                    <a:pt x="1429" y="3"/>
                    <a:pt x="1415" y="10"/>
                  </a:cubicBezTo>
                  <a:cubicBezTo>
                    <a:pt x="1415" y="10"/>
                    <a:pt x="1324" y="55"/>
                    <a:pt x="1187" y="169"/>
                  </a:cubicBezTo>
                  <a:cubicBezTo>
                    <a:pt x="1050" y="261"/>
                    <a:pt x="868" y="398"/>
                    <a:pt x="685" y="535"/>
                  </a:cubicBezTo>
                  <a:cubicBezTo>
                    <a:pt x="502" y="671"/>
                    <a:pt x="343" y="831"/>
                    <a:pt x="229" y="945"/>
                  </a:cubicBezTo>
                  <a:cubicBezTo>
                    <a:pt x="114" y="1082"/>
                    <a:pt x="23" y="1151"/>
                    <a:pt x="23" y="1151"/>
                  </a:cubicBezTo>
                  <a:cubicBezTo>
                    <a:pt x="0" y="1174"/>
                    <a:pt x="0" y="1219"/>
                    <a:pt x="23" y="1242"/>
                  </a:cubicBezTo>
                  <a:cubicBezTo>
                    <a:pt x="46" y="1288"/>
                    <a:pt x="92" y="1288"/>
                    <a:pt x="114" y="1288"/>
                  </a:cubicBezTo>
                  <a:cubicBezTo>
                    <a:pt x="114" y="1265"/>
                    <a:pt x="229" y="1219"/>
                    <a:pt x="366" y="1128"/>
                  </a:cubicBezTo>
                  <a:cubicBezTo>
                    <a:pt x="502" y="1037"/>
                    <a:pt x="685" y="900"/>
                    <a:pt x="868" y="763"/>
                  </a:cubicBezTo>
                  <a:cubicBezTo>
                    <a:pt x="1027" y="603"/>
                    <a:pt x="1210" y="466"/>
                    <a:pt x="1324" y="329"/>
                  </a:cubicBezTo>
                  <a:cubicBezTo>
                    <a:pt x="1438" y="215"/>
                    <a:pt x="1530" y="124"/>
                    <a:pt x="1530" y="124"/>
                  </a:cubicBezTo>
                  <a:cubicBezTo>
                    <a:pt x="1552" y="101"/>
                    <a:pt x="1552" y="78"/>
                    <a:pt x="1530" y="32"/>
                  </a:cubicBezTo>
                  <a:cubicBezTo>
                    <a:pt x="1513" y="16"/>
                    <a:pt x="1486" y="0"/>
                    <a:pt x="1455" y="0"/>
                  </a:cubicBezTo>
                  <a:close/>
                </a:path>
              </a:pathLst>
            </a:custGeom>
            <a:solidFill>
              <a:srgbClr val="434040"/>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grpSp>
      <p:grpSp>
        <p:nvGrpSpPr>
          <p:cNvPr id="557" name="Google Shape;557;p46"/>
          <p:cNvGrpSpPr/>
          <p:nvPr/>
        </p:nvGrpSpPr>
        <p:grpSpPr>
          <a:xfrm rot="3599964">
            <a:off x="8694671" y="5474674"/>
            <a:ext cx="1392420" cy="1067756"/>
            <a:chOff x="2245025" y="1983975"/>
            <a:chExt cx="688675" cy="528100"/>
          </a:xfrm>
        </p:grpSpPr>
        <p:sp>
          <p:nvSpPr>
            <p:cNvPr id="558" name="Google Shape;558;p46"/>
            <p:cNvSpPr/>
            <p:nvPr/>
          </p:nvSpPr>
          <p:spPr>
            <a:xfrm>
              <a:off x="2245025" y="1983975"/>
              <a:ext cx="688675" cy="528100"/>
            </a:xfrm>
            <a:custGeom>
              <a:avLst/>
              <a:gdLst/>
              <a:ahLst/>
              <a:cxnLst/>
              <a:rect l="l" t="t" r="r" b="b"/>
              <a:pathLst>
                <a:path w="27547" h="21124" extrusionOk="0">
                  <a:moveTo>
                    <a:pt x="15027" y="6926"/>
                  </a:moveTo>
                  <a:cubicBezTo>
                    <a:pt x="17794" y="6926"/>
                    <a:pt x="19817" y="9573"/>
                    <a:pt x="20201" y="10392"/>
                  </a:cubicBezTo>
                  <a:cubicBezTo>
                    <a:pt x="20457" y="10925"/>
                    <a:pt x="12811" y="15857"/>
                    <a:pt x="11296" y="15857"/>
                  </a:cubicBezTo>
                  <a:cubicBezTo>
                    <a:pt x="11188" y="15857"/>
                    <a:pt x="11112" y="15832"/>
                    <a:pt x="11071" y="15779"/>
                  </a:cubicBezTo>
                  <a:cubicBezTo>
                    <a:pt x="9952" y="14296"/>
                    <a:pt x="9039" y="9959"/>
                    <a:pt x="12281" y="7813"/>
                  </a:cubicBezTo>
                  <a:cubicBezTo>
                    <a:pt x="13249" y="7178"/>
                    <a:pt x="14174" y="6926"/>
                    <a:pt x="15027" y="6926"/>
                  </a:cubicBezTo>
                  <a:close/>
                  <a:moveTo>
                    <a:pt x="14866" y="0"/>
                  </a:moveTo>
                  <a:cubicBezTo>
                    <a:pt x="13286" y="0"/>
                    <a:pt x="11631" y="410"/>
                    <a:pt x="9952" y="1399"/>
                  </a:cubicBezTo>
                  <a:cubicBezTo>
                    <a:pt x="1" y="7243"/>
                    <a:pt x="6255" y="20344"/>
                    <a:pt x="7784" y="21075"/>
                  </a:cubicBezTo>
                  <a:cubicBezTo>
                    <a:pt x="7852" y="21108"/>
                    <a:pt x="7946" y="21124"/>
                    <a:pt x="8066" y="21124"/>
                  </a:cubicBezTo>
                  <a:cubicBezTo>
                    <a:pt x="10663" y="21124"/>
                    <a:pt x="24992" y="13586"/>
                    <a:pt x="26912" y="9594"/>
                  </a:cubicBezTo>
                  <a:cubicBezTo>
                    <a:pt x="27546" y="8287"/>
                    <a:pt x="21965" y="0"/>
                    <a:pt x="14866" y="0"/>
                  </a:cubicBezTo>
                  <a:close/>
                </a:path>
              </a:pathLst>
            </a:custGeom>
            <a:solidFill>
              <a:srgbClr val="D8DADE"/>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59" name="Google Shape;559;p46"/>
            <p:cNvSpPr/>
            <p:nvPr/>
          </p:nvSpPr>
          <p:spPr>
            <a:xfrm>
              <a:off x="2444750" y="2151825"/>
              <a:ext cx="25125" cy="22650"/>
            </a:xfrm>
            <a:custGeom>
              <a:avLst/>
              <a:gdLst/>
              <a:ahLst/>
              <a:cxnLst/>
              <a:rect l="l" t="t" r="r" b="b"/>
              <a:pathLst>
                <a:path w="1005" h="906" extrusionOk="0">
                  <a:moveTo>
                    <a:pt x="514" y="1"/>
                  </a:moveTo>
                  <a:cubicBezTo>
                    <a:pt x="404" y="1"/>
                    <a:pt x="294" y="40"/>
                    <a:pt x="206" y="118"/>
                  </a:cubicBezTo>
                  <a:cubicBezTo>
                    <a:pt x="23" y="277"/>
                    <a:pt x="0" y="574"/>
                    <a:pt x="183" y="757"/>
                  </a:cubicBezTo>
                  <a:cubicBezTo>
                    <a:pt x="268" y="854"/>
                    <a:pt x="385" y="906"/>
                    <a:pt x="507" y="906"/>
                  </a:cubicBezTo>
                  <a:cubicBezTo>
                    <a:pt x="614" y="906"/>
                    <a:pt x="726" y="865"/>
                    <a:pt x="822" y="780"/>
                  </a:cubicBezTo>
                  <a:cubicBezTo>
                    <a:pt x="1005" y="620"/>
                    <a:pt x="1005" y="323"/>
                    <a:pt x="845" y="141"/>
                  </a:cubicBezTo>
                  <a:cubicBezTo>
                    <a:pt x="751" y="46"/>
                    <a:pt x="632" y="1"/>
                    <a:pt x="514" y="1"/>
                  </a:cubicBezTo>
                  <a:close/>
                </a:path>
              </a:pathLst>
            </a:custGeom>
            <a:solidFill>
              <a:srgbClr val="1E120D"/>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60" name="Google Shape;560;p46"/>
            <p:cNvSpPr/>
            <p:nvPr/>
          </p:nvSpPr>
          <p:spPr>
            <a:xfrm>
              <a:off x="2574275" y="2068300"/>
              <a:ext cx="25150" cy="22650"/>
            </a:xfrm>
            <a:custGeom>
              <a:avLst/>
              <a:gdLst/>
              <a:ahLst/>
              <a:cxnLst/>
              <a:rect l="l" t="t" r="r" b="b"/>
              <a:pathLst>
                <a:path w="1006" h="906" extrusionOk="0">
                  <a:moveTo>
                    <a:pt x="499" y="0"/>
                  </a:moveTo>
                  <a:cubicBezTo>
                    <a:pt x="391" y="0"/>
                    <a:pt x="280" y="41"/>
                    <a:pt x="183" y="126"/>
                  </a:cubicBezTo>
                  <a:cubicBezTo>
                    <a:pt x="1" y="286"/>
                    <a:pt x="1" y="583"/>
                    <a:pt x="161" y="765"/>
                  </a:cubicBezTo>
                  <a:cubicBezTo>
                    <a:pt x="255" y="860"/>
                    <a:pt x="374" y="905"/>
                    <a:pt x="492" y="905"/>
                  </a:cubicBezTo>
                  <a:cubicBezTo>
                    <a:pt x="602" y="905"/>
                    <a:pt x="711" y="865"/>
                    <a:pt x="800" y="788"/>
                  </a:cubicBezTo>
                  <a:cubicBezTo>
                    <a:pt x="982" y="628"/>
                    <a:pt x="1005" y="332"/>
                    <a:pt x="823" y="149"/>
                  </a:cubicBezTo>
                  <a:cubicBezTo>
                    <a:pt x="738" y="52"/>
                    <a:pt x="621" y="0"/>
                    <a:pt x="499" y="0"/>
                  </a:cubicBezTo>
                  <a:close/>
                </a:path>
              </a:pathLst>
            </a:custGeom>
            <a:solidFill>
              <a:srgbClr val="1E120D"/>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61" name="Google Shape;561;p46"/>
            <p:cNvSpPr/>
            <p:nvPr/>
          </p:nvSpPr>
          <p:spPr>
            <a:xfrm>
              <a:off x="2477850" y="2091975"/>
              <a:ext cx="84475" cy="65525"/>
            </a:xfrm>
            <a:custGeom>
              <a:avLst/>
              <a:gdLst/>
              <a:ahLst/>
              <a:cxnLst/>
              <a:rect l="l" t="t" r="r" b="b"/>
              <a:pathLst>
                <a:path w="3379" h="2621" extrusionOk="0">
                  <a:moveTo>
                    <a:pt x="3127" y="1"/>
                  </a:moveTo>
                  <a:cubicBezTo>
                    <a:pt x="3082" y="24"/>
                    <a:pt x="3059" y="92"/>
                    <a:pt x="3059" y="138"/>
                  </a:cubicBezTo>
                  <a:cubicBezTo>
                    <a:pt x="3059" y="138"/>
                    <a:pt x="3082" y="206"/>
                    <a:pt x="3082" y="320"/>
                  </a:cubicBezTo>
                  <a:cubicBezTo>
                    <a:pt x="3105" y="435"/>
                    <a:pt x="3082" y="617"/>
                    <a:pt x="3036" y="823"/>
                  </a:cubicBezTo>
                  <a:cubicBezTo>
                    <a:pt x="3013" y="1005"/>
                    <a:pt x="2922" y="1233"/>
                    <a:pt x="2762" y="1439"/>
                  </a:cubicBezTo>
                  <a:cubicBezTo>
                    <a:pt x="2717" y="1530"/>
                    <a:pt x="2625" y="1644"/>
                    <a:pt x="2511" y="1713"/>
                  </a:cubicBezTo>
                  <a:cubicBezTo>
                    <a:pt x="2443" y="1804"/>
                    <a:pt x="2306" y="1895"/>
                    <a:pt x="2192" y="1964"/>
                  </a:cubicBezTo>
                  <a:cubicBezTo>
                    <a:pt x="2146" y="2010"/>
                    <a:pt x="2077" y="2032"/>
                    <a:pt x="2032" y="2078"/>
                  </a:cubicBezTo>
                  <a:lnTo>
                    <a:pt x="1849" y="2146"/>
                  </a:lnTo>
                  <a:cubicBezTo>
                    <a:pt x="1712" y="2215"/>
                    <a:pt x="1598" y="2238"/>
                    <a:pt x="1484" y="2261"/>
                  </a:cubicBezTo>
                  <a:cubicBezTo>
                    <a:pt x="1347" y="2283"/>
                    <a:pt x="1233" y="2283"/>
                    <a:pt x="1119" y="2283"/>
                  </a:cubicBezTo>
                  <a:cubicBezTo>
                    <a:pt x="1005" y="2283"/>
                    <a:pt x="891" y="2261"/>
                    <a:pt x="799" y="2238"/>
                  </a:cubicBezTo>
                  <a:cubicBezTo>
                    <a:pt x="594" y="2192"/>
                    <a:pt x="434" y="2124"/>
                    <a:pt x="320" y="2078"/>
                  </a:cubicBezTo>
                  <a:cubicBezTo>
                    <a:pt x="206" y="2010"/>
                    <a:pt x="160" y="1987"/>
                    <a:pt x="160" y="1987"/>
                  </a:cubicBezTo>
                  <a:cubicBezTo>
                    <a:pt x="141" y="1967"/>
                    <a:pt x="122" y="1960"/>
                    <a:pt x="102" y="1960"/>
                  </a:cubicBezTo>
                  <a:cubicBezTo>
                    <a:pt x="76" y="1960"/>
                    <a:pt x="50" y="1974"/>
                    <a:pt x="23" y="1987"/>
                  </a:cubicBezTo>
                  <a:cubicBezTo>
                    <a:pt x="0" y="2032"/>
                    <a:pt x="0" y="2101"/>
                    <a:pt x="23" y="2124"/>
                  </a:cubicBezTo>
                  <a:cubicBezTo>
                    <a:pt x="23" y="2124"/>
                    <a:pt x="251" y="2375"/>
                    <a:pt x="708" y="2535"/>
                  </a:cubicBezTo>
                  <a:cubicBezTo>
                    <a:pt x="822" y="2557"/>
                    <a:pt x="959" y="2603"/>
                    <a:pt x="1096" y="2603"/>
                  </a:cubicBezTo>
                  <a:cubicBezTo>
                    <a:pt x="1164" y="2614"/>
                    <a:pt x="1233" y="2620"/>
                    <a:pt x="1304" y="2620"/>
                  </a:cubicBezTo>
                  <a:cubicBezTo>
                    <a:pt x="1376" y="2620"/>
                    <a:pt x="1450" y="2614"/>
                    <a:pt x="1530" y="2603"/>
                  </a:cubicBezTo>
                  <a:cubicBezTo>
                    <a:pt x="1667" y="2603"/>
                    <a:pt x="1826" y="2557"/>
                    <a:pt x="1986" y="2512"/>
                  </a:cubicBezTo>
                  <a:lnTo>
                    <a:pt x="2192" y="2398"/>
                  </a:lnTo>
                  <a:lnTo>
                    <a:pt x="2397" y="2283"/>
                  </a:lnTo>
                  <a:cubicBezTo>
                    <a:pt x="2557" y="2192"/>
                    <a:pt x="2648" y="2124"/>
                    <a:pt x="2762" y="1987"/>
                  </a:cubicBezTo>
                  <a:cubicBezTo>
                    <a:pt x="2899" y="1873"/>
                    <a:pt x="2990" y="1758"/>
                    <a:pt x="3059" y="1622"/>
                  </a:cubicBezTo>
                  <a:cubicBezTo>
                    <a:pt x="3150" y="1507"/>
                    <a:pt x="3219" y="1370"/>
                    <a:pt x="3264" y="1233"/>
                  </a:cubicBezTo>
                  <a:cubicBezTo>
                    <a:pt x="3310" y="1097"/>
                    <a:pt x="3333" y="982"/>
                    <a:pt x="3333" y="868"/>
                  </a:cubicBezTo>
                  <a:cubicBezTo>
                    <a:pt x="3378" y="617"/>
                    <a:pt x="3333" y="412"/>
                    <a:pt x="3310" y="298"/>
                  </a:cubicBezTo>
                  <a:cubicBezTo>
                    <a:pt x="3287" y="161"/>
                    <a:pt x="3264" y="69"/>
                    <a:pt x="3264" y="69"/>
                  </a:cubicBezTo>
                  <a:cubicBezTo>
                    <a:pt x="3242" y="24"/>
                    <a:pt x="3196" y="1"/>
                    <a:pt x="3127" y="1"/>
                  </a:cubicBezTo>
                  <a:close/>
                </a:path>
              </a:pathLst>
            </a:custGeom>
            <a:solidFill>
              <a:srgbClr val="1E120D"/>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62" name="Google Shape;562;p46"/>
            <p:cNvSpPr/>
            <p:nvPr/>
          </p:nvSpPr>
          <p:spPr>
            <a:xfrm>
              <a:off x="2384250" y="2402975"/>
              <a:ext cx="34275" cy="13150"/>
            </a:xfrm>
            <a:custGeom>
              <a:avLst/>
              <a:gdLst/>
              <a:ahLst/>
              <a:cxnLst/>
              <a:rect l="l" t="t" r="r" b="b"/>
              <a:pathLst>
                <a:path w="1371" h="526" extrusionOk="0">
                  <a:moveTo>
                    <a:pt x="1302" y="1"/>
                  </a:moveTo>
                  <a:cubicBezTo>
                    <a:pt x="1302" y="1"/>
                    <a:pt x="1211" y="1"/>
                    <a:pt x="1074" y="24"/>
                  </a:cubicBezTo>
                  <a:cubicBezTo>
                    <a:pt x="960" y="46"/>
                    <a:pt x="800" y="92"/>
                    <a:pt x="640" y="138"/>
                  </a:cubicBezTo>
                  <a:cubicBezTo>
                    <a:pt x="480" y="183"/>
                    <a:pt x="321" y="229"/>
                    <a:pt x="206" y="297"/>
                  </a:cubicBezTo>
                  <a:cubicBezTo>
                    <a:pt x="92" y="343"/>
                    <a:pt x="24" y="389"/>
                    <a:pt x="24" y="389"/>
                  </a:cubicBezTo>
                  <a:cubicBezTo>
                    <a:pt x="1" y="412"/>
                    <a:pt x="1" y="434"/>
                    <a:pt x="1" y="457"/>
                  </a:cubicBezTo>
                  <a:cubicBezTo>
                    <a:pt x="1" y="503"/>
                    <a:pt x="24" y="526"/>
                    <a:pt x="69" y="526"/>
                  </a:cubicBezTo>
                  <a:cubicBezTo>
                    <a:pt x="69" y="526"/>
                    <a:pt x="161" y="526"/>
                    <a:pt x="275" y="503"/>
                  </a:cubicBezTo>
                  <a:cubicBezTo>
                    <a:pt x="412" y="480"/>
                    <a:pt x="572" y="457"/>
                    <a:pt x="731" y="412"/>
                  </a:cubicBezTo>
                  <a:cubicBezTo>
                    <a:pt x="891" y="343"/>
                    <a:pt x="1028" y="297"/>
                    <a:pt x="1142" y="252"/>
                  </a:cubicBezTo>
                  <a:cubicBezTo>
                    <a:pt x="1256" y="183"/>
                    <a:pt x="1348" y="160"/>
                    <a:pt x="1348" y="160"/>
                  </a:cubicBezTo>
                  <a:cubicBezTo>
                    <a:pt x="1370" y="138"/>
                    <a:pt x="1370" y="115"/>
                    <a:pt x="1370" y="69"/>
                  </a:cubicBezTo>
                  <a:cubicBezTo>
                    <a:pt x="1370" y="46"/>
                    <a:pt x="1348" y="1"/>
                    <a:pt x="1302" y="1"/>
                  </a:cubicBezTo>
                  <a:close/>
                </a:path>
              </a:pathLst>
            </a:custGeom>
            <a:solidFill>
              <a:srgbClr val="434040"/>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63" name="Google Shape;563;p46"/>
            <p:cNvSpPr/>
            <p:nvPr/>
          </p:nvSpPr>
          <p:spPr>
            <a:xfrm>
              <a:off x="2368850" y="2352200"/>
              <a:ext cx="35400" cy="12000"/>
            </a:xfrm>
            <a:custGeom>
              <a:avLst/>
              <a:gdLst/>
              <a:ahLst/>
              <a:cxnLst/>
              <a:rect l="l" t="t" r="r" b="b"/>
              <a:pathLst>
                <a:path w="1416" h="480" extrusionOk="0">
                  <a:moveTo>
                    <a:pt x="1119" y="0"/>
                  </a:moveTo>
                  <a:cubicBezTo>
                    <a:pt x="982" y="23"/>
                    <a:pt x="822" y="69"/>
                    <a:pt x="663" y="92"/>
                  </a:cubicBezTo>
                  <a:cubicBezTo>
                    <a:pt x="503" y="137"/>
                    <a:pt x="343" y="206"/>
                    <a:pt x="229" y="251"/>
                  </a:cubicBezTo>
                  <a:cubicBezTo>
                    <a:pt x="115" y="297"/>
                    <a:pt x="24" y="343"/>
                    <a:pt x="24" y="343"/>
                  </a:cubicBezTo>
                  <a:cubicBezTo>
                    <a:pt x="1" y="343"/>
                    <a:pt x="1" y="365"/>
                    <a:pt x="1" y="411"/>
                  </a:cubicBezTo>
                  <a:cubicBezTo>
                    <a:pt x="1" y="457"/>
                    <a:pt x="24" y="480"/>
                    <a:pt x="69" y="480"/>
                  </a:cubicBezTo>
                  <a:cubicBezTo>
                    <a:pt x="69" y="480"/>
                    <a:pt x="160" y="480"/>
                    <a:pt x="275" y="457"/>
                  </a:cubicBezTo>
                  <a:cubicBezTo>
                    <a:pt x="412" y="457"/>
                    <a:pt x="571" y="411"/>
                    <a:pt x="731" y="365"/>
                  </a:cubicBezTo>
                  <a:cubicBezTo>
                    <a:pt x="891" y="320"/>
                    <a:pt x="1051" y="274"/>
                    <a:pt x="1165" y="228"/>
                  </a:cubicBezTo>
                  <a:cubicBezTo>
                    <a:pt x="1302" y="183"/>
                    <a:pt x="1370" y="137"/>
                    <a:pt x="1370" y="137"/>
                  </a:cubicBezTo>
                  <a:cubicBezTo>
                    <a:pt x="1393" y="114"/>
                    <a:pt x="1416" y="92"/>
                    <a:pt x="1416" y="69"/>
                  </a:cubicBezTo>
                  <a:cubicBezTo>
                    <a:pt x="1416" y="23"/>
                    <a:pt x="1370" y="0"/>
                    <a:pt x="1325" y="0"/>
                  </a:cubicBezTo>
                  <a:close/>
                </a:path>
              </a:pathLst>
            </a:custGeom>
            <a:solidFill>
              <a:srgbClr val="434040"/>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64" name="Google Shape;564;p46"/>
            <p:cNvSpPr/>
            <p:nvPr/>
          </p:nvSpPr>
          <p:spPr>
            <a:xfrm>
              <a:off x="2361425" y="2308825"/>
              <a:ext cx="37125" cy="12000"/>
            </a:xfrm>
            <a:custGeom>
              <a:avLst/>
              <a:gdLst/>
              <a:ahLst/>
              <a:cxnLst/>
              <a:rect l="l" t="t" r="r" b="b"/>
              <a:pathLst>
                <a:path w="1485" h="480" extrusionOk="0">
                  <a:moveTo>
                    <a:pt x="1393" y="1"/>
                  </a:moveTo>
                  <a:cubicBezTo>
                    <a:pt x="1393" y="1"/>
                    <a:pt x="1302" y="1"/>
                    <a:pt x="1188" y="23"/>
                  </a:cubicBezTo>
                  <a:cubicBezTo>
                    <a:pt x="1051" y="23"/>
                    <a:pt x="868" y="69"/>
                    <a:pt x="709" y="115"/>
                  </a:cubicBezTo>
                  <a:cubicBezTo>
                    <a:pt x="526" y="160"/>
                    <a:pt x="366" y="206"/>
                    <a:pt x="252" y="252"/>
                  </a:cubicBezTo>
                  <a:cubicBezTo>
                    <a:pt x="115" y="297"/>
                    <a:pt x="47" y="343"/>
                    <a:pt x="47" y="343"/>
                  </a:cubicBezTo>
                  <a:cubicBezTo>
                    <a:pt x="24" y="366"/>
                    <a:pt x="1" y="389"/>
                    <a:pt x="1" y="411"/>
                  </a:cubicBezTo>
                  <a:cubicBezTo>
                    <a:pt x="1" y="457"/>
                    <a:pt x="24" y="480"/>
                    <a:pt x="69" y="480"/>
                  </a:cubicBezTo>
                  <a:lnTo>
                    <a:pt x="298" y="480"/>
                  </a:lnTo>
                  <a:cubicBezTo>
                    <a:pt x="435" y="457"/>
                    <a:pt x="594" y="411"/>
                    <a:pt x="777" y="389"/>
                  </a:cubicBezTo>
                  <a:cubicBezTo>
                    <a:pt x="937" y="343"/>
                    <a:pt x="1119" y="274"/>
                    <a:pt x="1234" y="229"/>
                  </a:cubicBezTo>
                  <a:cubicBezTo>
                    <a:pt x="1348" y="183"/>
                    <a:pt x="1439" y="137"/>
                    <a:pt x="1439" y="137"/>
                  </a:cubicBezTo>
                  <a:cubicBezTo>
                    <a:pt x="1462" y="137"/>
                    <a:pt x="1485" y="115"/>
                    <a:pt x="1485" y="69"/>
                  </a:cubicBezTo>
                  <a:cubicBezTo>
                    <a:pt x="1485" y="23"/>
                    <a:pt x="1439" y="1"/>
                    <a:pt x="1393" y="1"/>
                  </a:cubicBezTo>
                  <a:close/>
                </a:path>
              </a:pathLst>
            </a:custGeom>
            <a:solidFill>
              <a:srgbClr val="434040"/>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65" name="Google Shape;565;p46"/>
            <p:cNvSpPr/>
            <p:nvPr/>
          </p:nvSpPr>
          <p:spPr>
            <a:xfrm>
              <a:off x="2353450" y="2256900"/>
              <a:ext cx="48525" cy="7450"/>
            </a:xfrm>
            <a:custGeom>
              <a:avLst/>
              <a:gdLst/>
              <a:ahLst/>
              <a:cxnLst/>
              <a:rect l="l" t="t" r="r" b="b"/>
              <a:pathLst>
                <a:path w="1941" h="298" extrusionOk="0">
                  <a:moveTo>
                    <a:pt x="959" y="0"/>
                  </a:moveTo>
                  <a:cubicBezTo>
                    <a:pt x="731" y="23"/>
                    <a:pt x="525" y="46"/>
                    <a:pt x="343" y="69"/>
                  </a:cubicBezTo>
                  <a:cubicBezTo>
                    <a:pt x="183" y="92"/>
                    <a:pt x="69" y="115"/>
                    <a:pt x="69" y="115"/>
                  </a:cubicBezTo>
                  <a:cubicBezTo>
                    <a:pt x="46" y="115"/>
                    <a:pt x="23" y="137"/>
                    <a:pt x="23" y="183"/>
                  </a:cubicBezTo>
                  <a:cubicBezTo>
                    <a:pt x="0" y="229"/>
                    <a:pt x="46" y="251"/>
                    <a:pt x="69" y="274"/>
                  </a:cubicBezTo>
                  <a:cubicBezTo>
                    <a:pt x="69" y="274"/>
                    <a:pt x="183" y="274"/>
                    <a:pt x="366" y="297"/>
                  </a:cubicBezTo>
                  <a:lnTo>
                    <a:pt x="982" y="297"/>
                  </a:lnTo>
                  <a:cubicBezTo>
                    <a:pt x="1187" y="274"/>
                    <a:pt x="1416" y="251"/>
                    <a:pt x="1598" y="229"/>
                  </a:cubicBezTo>
                  <a:cubicBezTo>
                    <a:pt x="1758" y="206"/>
                    <a:pt x="1872" y="183"/>
                    <a:pt x="1872" y="183"/>
                  </a:cubicBezTo>
                  <a:cubicBezTo>
                    <a:pt x="1895" y="160"/>
                    <a:pt x="1918" y="137"/>
                    <a:pt x="1918" y="115"/>
                  </a:cubicBezTo>
                  <a:cubicBezTo>
                    <a:pt x="1941" y="69"/>
                    <a:pt x="1895" y="23"/>
                    <a:pt x="1849" y="23"/>
                  </a:cubicBezTo>
                  <a:cubicBezTo>
                    <a:pt x="1849" y="23"/>
                    <a:pt x="1735" y="0"/>
                    <a:pt x="1575" y="0"/>
                  </a:cubicBezTo>
                  <a:close/>
                </a:path>
              </a:pathLst>
            </a:custGeom>
            <a:solidFill>
              <a:srgbClr val="434040"/>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66" name="Google Shape;566;p46"/>
            <p:cNvSpPr/>
            <p:nvPr/>
          </p:nvSpPr>
          <p:spPr>
            <a:xfrm>
              <a:off x="2361425" y="2199275"/>
              <a:ext cx="46825" cy="10850"/>
            </a:xfrm>
            <a:custGeom>
              <a:avLst/>
              <a:gdLst/>
              <a:ahLst/>
              <a:cxnLst/>
              <a:rect l="l" t="t" r="r" b="b"/>
              <a:pathLst>
                <a:path w="1873" h="434" extrusionOk="0">
                  <a:moveTo>
                    <a:pt x="69" y="0"/>
                  </a:moveTo>
                  <a:cubicBezTo>
                    <a:pt x="47" y="23"/>
                    <a:pt x="24" y="23"/>
                    <a:pt x="1" y="69"/>
                  </a:cubicBezTo>
                  <a:cubicBezTo>
                    <a:pt x="1" y="91"/>
                    <a:pt x="1" y="137"/>
                    <a:pt x="47" y="160"/>
                  </a:cubicBezTo>
                  <a:cubicBezTo>
                    <a:pt x="47" y="160"/>
                    <a:pt x="161" y="205"/>
                    <a:pt x="321" y="251"/>
                  </a:cubicBezTo>
                  <a:cubicBezTo>
                    <a:pt x="480" y="297"/>
                    <a:pt x="686" y="320"/>
                    <a:pt x="914" y="365"/>
                  </a:cubicBezTo>
                  <a:cubicBezTo>
                    <a:pt x="1119" y="388"/>
                    <a:pt x="1348" y="434"/>
                    <a:pt x="1507" y="434"/>
                  </a:cubicBezTo>
                  <a:lnTo>
                    <a:pt x="1781" y="434"/>
                  </a:lnTo>
                  <a:cubicBezTo>
                    <a:pt x="1827" y="434"/>
                    <a:pt x="1850" y="411"/>
                    <a:pt x="1850" y="388"/>
                  </a:cubicBezTo>
                  <a:cubicBezTo>
                    <a:pt x="1873" y="342"/>
                    <a:pt x="1850" y="297"/>
                    <a:pt x="1804" y="297"/>
                  </a:cubicBezTo>
                  <a:cubicBezTo>
                    <a:pt x="1804" y="297"/>
                    <a:pt x="1713" y="251"/>
                    <a:pt x="1553" y="205"/>
                  </a:cubicBezTo>
                  <a:cubicBezTo>
                    <a:pt x="1393" y="160"/>
                    <a:pt x="1165" y="114"/>
                    <a:pt x="960" y="91"/>
                  </a:cubicBezTo>
                  <a:cubicBezTo>
                    <a:pt x="731" y="46"/>
                    <a:pt x="526" y="23"/>
                    <a:pt x="343" y="23"/>
                  </a:cubicBezTo>
                  <a:cubicBezTo>
                    <a:pt x="184" y="0"/>
                    <a:pt x="69" y="0"/>
                    <a:pt x="69" y="0"/>
                  </a:cubicBezTo>
                  <a:close/>
                </a:path>
              </a:pathLst>
            </a:custGeom>
            <a:solidFill>
              <a:srgbClr val="434040"/>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67" name="Google Shape;567;p46"/>
            <p:cNvSpPr/>
            <p:nvPr/>
          </p:nvSpPr>
          <p:spPr>
            <a:xfrm>
              <a:off x="2375125" y="2151325"/>
              <a:ext cx="39400" cy="14525"/>
            </a:xfrm>
            <a:custGeom>
              <a:avLst/>
              <a:gdLst/>
              <a:ahLst/>
              <a:cxnLst/>
              <a:rect l="l" t="t" r="r" b="b"/>
              <a:pathLst>
                <a:path w="1576" h="581" extrusionOk="0">
                  <a:moveTo>
                    <a:pt x="92" y="1"/>
                  </a:moveTo>
                  <a:cubicBezTo>
                    <a:pt x="69" y="1"/>
                    <a:pt x="46" y="24"/>
                    <a:pt x="24" y="46"/>
                  </a:cubicBezTo>
                  <a:cubicBezTo>
                    <a:pt x="1" y="69"/>
                    <a:pt x="24" y="115"/>
                    <a:pt x="46" y="138"/>
                  </a:cubicBezTo>
                  <a:cubicBezTo>
                    <a:pt x="46" y="138"/>
                    <a:pt x="138" y="206"/>
                    <a:pt x="252" y="252"/>
                  </a:cubicBezTo>
                  <a:cubicBezTo>
                    <a:pt x="389" y="320"/>
                    <a:pt x="571" y="366"/>
                    <a:pt x="754" y="434"/>
                  </a:cubicBezTo>
                  <a:cubicBezTo>
                    <a:pt x="914" y="480"/>
                    <a:pt x="1096" y="526"/>
                    <a:pt x="1233" y="549"/>
                  </a:cubicBezTo>
                  <a:cubicBezTo>
                    <a:pt x="1393" y="571"/>
                    <a:pt x="1484" y="571"/>
                    <a:pt x="1484" y="571"/>
                  </a:cubicBezTo>
                  <a:cubicBezTo>
                    <a:pt x="1491" y="578"/>
                    <a:pt x="1498" y="581"/>
                    <a:pt x="1504" y="581"/>
                  </a:cubicBezTo>
                  <a:cubicBezTo>
                    <a:pt x="1521" y="581"/>
                    <a:pt x="1537" y="565"/>
                    <a:pt x="1553" y="549"/>
                  </a:cubicBezTo>
                  <a:cubicBezTo>
                    <a:pt x="1576" y="503"/>
                    <a:pt x="1553" y="457"/>
                    <a:pt x="1530" y="434"/>
                  </a:cubicBezTo>
                  <a:cubicBezTo>
                    <a:pt x="1530" y="434"/>
                    <a:pt x="1439" y="389"/>
                    <a:pt x="1302" y="343"/>
                  </a:cubicBezTo>
                  <a:cubicBezTo>
                    <a:pt x="1188" y="275"/>
                    <a:pt x="1005" y="206"/>
                    <a:pt x="822" y="161"/>
                  </a:cubicBezTo>
                  <a:cubicBezTo>
                    <a:pt x="640" y="115"/>
                    <a:pt x="457" y="46"/>
                    <a:pt x="320" y="24"/>
                  </a:cubicBezTo>
                  <a:cubicBezTo>
                    <a:pt x="183" y="1"/>
                    <a:pt x="92" y="1"/>
                    <a:pt x="92" y="1"/>
                  </a:cubicBezTo>
                  <a:close/>
                </a:path>
              </a:pathLst>
            </a:custGeom>
            <a:solidFill>
              <a:srgbClr val="434040"/>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68" name="Google Shape;568;p46"/>
            <p:cNvSpPr/>
            <p:nvPr/>
          </p:nvSpPr>
          <p:spPr>
            <a:xfrm>
              <a:off x="2402525" y="2098975"/>
              <a:ext cx="30825" cy="25550"/>
            </a:xfrm>
            <a:custGeom>
              <a:avLst/>
              <a:gdLst/>
              <a:ahLst/>
              <a:cxnLst/>
              <a:rect l="l" t="t" r="r" b="b"/>
              <a:pathLst>
                <a:path w="1233" h="1022" extrusionOk="0">
                  <a:moveTo>
                    <a:pt x="83" y="1"/>
                  </a:moveTo>
                  <a:cubicBezTo>
                    <a:pt x="69" y="1"/>
                    <a:pt x="57" y="6"/>
                    <a:pt x="46" y="18"/>
                  </a:cubicBezTo>
                  <a:cubicBezTo>
                    <a:pt x="23" y="40"/>
                    <a:pt x="0" y="86"/>
                    <a:pt x="23" y="132"/>
                  </a:cubicBezTo>
                  <a:cubicBezTo>
                    <a:pt x="23" y="132"/>
                    <a:pt x="92" y="200"/>
                    <a:pt x="183" y="292"/>
                  </a:cubicBezTo>
                  <a:cubicBezTo>
                    <a:pt x="251" y="383"/>
                    <a:pt x="388" y="497"/>
                    <a:pt x="525" y="611"/>
                  </a:cubicBezTo>
                  <a:cubicBezTo>
                    <a:pt x="662" y="725"/>
                    <a:pt x="799" y="839"/>
                    <a:pt x="913" y="908"/>
                  </a:cubicBezTo>
                  <a:cubicBezTo>
                    <a:pt x="1028" y="976"/>
                    <a:pt x="1096" y="1022"/>
                    <a:pt x="1096" y="1022"/>
                  </a:cubicBezTo>
                  <a:cubicBezTo>
                    <a:pt x="1119" y="1022"/>
                    <a:pt x="1164" y="1022"/>
                    <a:pt x="1187" y="999"/>
                  </a:cubicBezTo>
                  <a:cubicBezTo>
                    <a:pt x="1210" y="976"/>
                    <a:pt x="1233" y="931"/>
                    <a:pt x="1187" y="885"/>
                  </a:cubicBezTo>
                  <a:cubicBezTo>
                    <a:pt x="1187" y="885"/>
                    <a:pt x="1142" y="817"/>
                    <a:pt x="1050" y="725"/>
                  </a:cubicBezTo>
                  <a:cubicBezTo>
                    <a:pt x="959" y="634"/>
                    <a:pt x="845" y="520"/>
                    <a:pt x="708" y="406"/>
                  </a:cubicBezTo>
                  <a:cubicBezTo>
                    <a:pt x="571" y="292"/>
                    <a:pt x="434" y="177"/>
                    <a:pt x="320" y="109"/>
                  </a:cubicBezTo>
                  <a:cubicBezTo>
                    <a:pt x="206" y="40"/>
                    <a:pt x="137" y="18"/>
                    <a:pt x="137" y="18"/>
                  </a:cubicBezTo>
                  <a:cubicBezTo>
                    <a:pt x="115" y="6"/>
                    <a:pt x="97" y="1"/>
                    <a:pt x="83" y="1"/>
                  </a:cubicBezTo>
                  <a:close/>
                </a:path>
              </a:pathLst>
            </a:custGeom>
            <a:solidFill>
              <a:srgbClr val="434040"/>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69" name="Google Shape;569;p46"/>
            <p:cNvSpPr/>
            <p:nvPr/>
          </p:nvSpPr>
          <p:spPr>
            <a:xfrm>
              <a:off x="2437325" y="2060750"/>
              <a:ext cx="32550" cy="33400"/>
            </a:xfrm>
            <a:custGeom>
              <a:avLst/>
              <a:gdLst/>
              <a:ahLst/>
              <a:cxnLst/>
              <a:rect l="l" t="t" r="r" b="b"/>
              <a:pathLst>
                <a:path w="1302" h="1336" extrusionOk="0">
                  <a:moveTo>
                    <a:pt x="81" y="0"/>
                  </a:moveTo>
                  <a:cubicBezTo>
                    <a:pt x="69" y="0"/>
                    <a:pt x="58" y="6"/>
                    <a:pt x="46" y="17"/>
                  </a:cubicBezTo>
                  <a:cubicBezTo>
                    <a:pt x="1" y="40"/>
                    <a:pt x="1" y="86"/>
                    <a:pt x="24" y="131"/>
                  </a:cubicBezTo>
                  <a:cubicBezTo>
                    <a:pt x="24" y="131"/>
                    <a:pt x="69" y="223"/>
                    <a:pt x="161" y="337"/>
                  </a:cubicBezTo>
                  <a:cubicBezTo>
                    <a:pt x="252" y="474"/>
                    <a:pt x="412" y="611"/>
                    <a:pt x="549" y="771"/>
                  </a:cubicBezTo>
                  <a:cubicBezTo>
                    <a:pt x="685" y="908"/>
                    <a:pt x="845" y="1067"/>
                    <a:pt x="959" y="1159"/>
                  </a:cubicBezTo>
                  <a:cubicBezTo>
                    <a:pt x="1074" y="1250"/>
                    <a:pt x="1165" y="1318"/>
                    <a:pt x="1165" y="1318"/>
                  </a:cubicBezTo>
                  <a:cubicBezTo>
                    <a:pt x="1176" y="1330"/>
                    <a:pt x="1193" y="1336"/>
                    <a:pt x="1210" y="1336"/>
                  </a:cubicBezTo>
                  <a:cubicBezTo>
                    <a:pt x="1228" y="1336"/>
                    <a:pt x="1245" y="1330"/>
                    <a:pt x="1256" y="1318"/>
                  </a:cubicBezTo>
                  <a:cubicBezTo>
                    <a:pt x="1302" y="1296"/>
                    <a:pt x="1302" y="1250"/>
                    <a:pt x="1279" y="1227"/>
                  </a:cubicBezTo>
                  <a:cubicBezTo>
                    <a:pt x="1279" y="1227"/>
                    <a:pt x="1233" y="1136"/>
                    <a:pt x="1119" y="999"/>
                  </a:cubicBezTo>
                  <a:cubicBezTo>
                    <a:pt x="1028" y="885"/>
                    <a:pt x="891" y="725"/>
                    <a:pt x="754" y="565"/>
                  </a:cubicBezTo>
                  <a:cubicBezTo>
                    <a:pt x="594" y="428"/>
                    <a:pt x="457" y="291"/>
                    <a:pt x="320" y="177"/>
                  </a:cubicBezTo>
                  <a:cubicBezTo>
                    <a:pt x="206" y="86"/>
                    <a:pt x="115" y="17"/>
                    <a:pt x="115" y="17"/>
                  </a:cubicBezTo>
                  <a:cubicBezTo>
                    <a:pt x="103" y="6"/>
                    <a:pt x="92" y="0"/>
                    <a:pt x="81" y="0"/>
                  </a:cubicBezTo>
                  <a:close/>
                </a:path>
              </a:pathLst>
            </a:custGeom>
            <a:solidFill>
              <a:srgbClr val="434040"/>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70" name="Google Shape;570;p46"/>
            <p:cNvSpPr/>
            <p:nvPr/>
          </p:nvSpPr>
          <p:spPr>
            <a:xfrm>
              <a:off x="2473850" y="2027275"/>
              <a:ext cx="29125" cy="43050"/>
            </a:xfrm>
            <a:custGeom>
              <a:avLst/>
              <a:gdLst/>
              <a:ahLst/>
              <a:cxnLst/>
              <a:rect l="l" t="t" r="r" b="b"/>
              <a:pathLst>
                <a:path w="1165" h="1722" extrusionOk="0">
                  <a:moveTo>
                    <a:pt x="89" y="0"/>
                  </a:moveTo>
                  <a:cubicBezTo>
                    <a:pt x="82" y="0"/>
                    <a:pt x="76" y="3"/>
                    <a:pt x="69" y="10"/>
                  </a:cubicBezTo>
                  <a:cubicBezTo>
                    <a:pt x="23" y="10"/>
                    <a:pt x="1" y="55"/>
                    <a:pt x="23" y="101"/>
                  </a:cubicBezTo>
                  <a:cubicBezTo>
                    <a:pt x="23" y="101"/>
                    <a:pt x="69" y="215"/>
                    <a:pt x="138" y="375"/>
                  </a:cubicBezTo>
                  <a:cubicBezTo>
                    <a:pt x="229" y="535"/>
                    <a:pt x="343" y="740"/>
                    <a:pt x="457" y="945"/>
                  </a:cubicBezTo>
                  <a:cubicBezTo>
                    <a:pt x="594" y="1128"/>
                    <a:pt x="731" y="1334"/>
                    <a:pt x="822" y="1470"/>
                  </a:cubicBezTo>
                  <a:cubicBezTo>
                    <a:pt x="936" y="1607"/>
                    <a:pt x="1028" y="1699"/>
                    <a:pt x="1028" y="1699"/>
                  </a:cubicBezTo>
                  <a:cubicBezTo>
                    <a:pt x="1051" y="1722"/>
                    <a:pt x="1073" y="1722"/>
                    <a:pt x="1119" y="1722"/>
                  </a:cubicBezTo>
                  <a:cubicBezTo>
                    <a:pt x="1142" y="1699"/>
                    <a:pt x="1165" y="1653"/>
                    <a:pt x="1142" y="1607"/>
                  </a:cubicBezTo>
                  <a:cubicBezTo>
                    <a:pt x="1142" y="1607"/>
                    <a:pt x="1096" y="1516"/>
                    <a:pt x="1028" y="1356"/>
                  </a:cubicBezTo>
                  <a:cubicBezTo>
                    <a:pt x="936" y="1197"/>
                    <a:pt x="822" y="991"/>
                    <a:pt x="708" y="786"/>
                  </a:cubicBezTo>
                  <a:cubicBezTo>
                    <a:pt x="571" y="580"/>
                    <a:pt x="434" y="398"/>
                    <a:pt x="343" y="261"/>
                  </a:cubicBezTo>
                  <a:cubicBezTo>
                    <a:pt x="229" y="101"/>
                    <a:pt x="138" y="32"/>
                    <a:pt x="138" y="32"/>
                  </a:cubicBezTo>
                  <a:cubicBezTo>
                    <a:pt x="121" y="16"/>
                    <a:pt x="105" y="0"/>
                    <a:pt x="89" y="0"/>
                  </a:cubicBezTo>
                  <a:close/>
                </a:path>
              </a:pathLst>
            </a:custGeom>
            <a:solidFill>
              <a:srgbClr val="434040"/>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71" name="Google Shape;571;p46"/>
            <p:cNvSpPr/>
            <p:nvPr/>
          </p:nvSpPr>
          <p:spPr>
            <a:xfrm>
              <a:off x="2521225" y="2001825"/>
              <a:ext cx="18275" cy="43050"/>
            </a:xfrm>
            <a:custGeom>
              <a:avLst/>
              <a:gdLst/>
              <a:ahLst/>
              <a:cxnLst/>
              <a:rect l="l" t="t" r="r" b="b"/>
              <a:pathLst>
                <a:path w="731" h="1722" extrusionOk="0">
                  <a:moveTo>
                    <a:pt x="69" y="1"/>
                  </a:moveTo>
                  <a:cubicBezTo>
                    <a:pt x="23" y="1"/>
                    <a:pt x="0" y="46"/>
                    <a:pt x="0" y="69"/>
                  </a:cubicBezTo>
                  <a:cubicBezTo>
                    <a:pt x="0" y="69"/>
                    <a:pt x="23" y="183"/>
                    <a:pt x="69" y="343"/>
                  </a:cubicBezTo>
                  <a:cubicBezTo>
                    <a:pt x="91" y="503"/>
                    <a:pt x="160" y="708"/>
                    <a:pt x="228" y="914"/>
                  </a:cubicBezTo>
                  <a:cubicBezTo>
                    <a:pt x="297" y="1096"/>
                    <a:pt x="388" y="1302"/>
                    <a:pt x="457" y="1439"/>
                  </a:cubicBezTo>
                  <a:cubicBezTo>
                    <a:pt x="525" y="1598"/>
                    <a:pt x="571" y="1690"/>
                    <a:pt x="571" y="1690"/>
                  </a:cubicBezTo>
                  <a:cubicBezTo>
                    <a:pt x="587" y="1706"/>
                    <a:pt x="603" y="1722"/>
                    <a:pt x="627" y="1722"/>
                  </a:cubicBezTo>
                  <a:cubicBezTo>
                    <a:pt x="637" y="1722"/>
                    <a:pt x="649" y="1719"/>
                    <a:pt x="662" y="1712"/>
                  </a:cubicBezTo>
                  <a:cubicBezTo>
                    <a:pt x="708" y="1712"/>
                    <a:pt x="730" y="1690"/>
                    <a:pt x="730" y="1644"/>
                  </a:cubicBezTo>
                  <a:cubicBezTo>
                    <a:pt x="730" y="1644"/>
                    <a:pt x="708" y="1530"/>
                    <a:pt x="662" y="1370"/>
                  </a:cubicBezTo>
                  <a:cubicBezTo>
                    <a:pt x="639" y="1210"/>
                    <a:pt x="571" y="1005"/>
                    <a:pt x="502" y="822"/>
                  </a:cubicBezTo>
                  <a:cubicBezTo>
                    <a:pt x="434" y="617"/>
                    <a:pt x="342" y="411"/>
                    <a:pt x="274" y="274"/>
                  </a:cubicBezTo>
                  <a:cubicBezTo>
                    <a:pt x="205" y="115"/>
                    <a:pt x="160" y="23"/>
                    <a:pt x="160" y="23"/>
                  </a:cubicBezTo>
                  <a:cubicBezTo>
                    <a:pt x="137" y="1"/>
                    <a:pt x="114" y="1"/>
                    <a:pt x="69" y="1"/>
                  </a:cubicBezTo>
                  <a:close/>
                </a:path>
              </a:pathLst>
            </a:custGeom>
            <a:solidFill>
              <a:srgbClr val="434040"/>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72" name="Google Shape;572;p46"/>
            <p:cNvSpPr/>
            <p:nvPr/>
          </p:nvSpPr>
          <p:spPr>
            <a:xfrm>
              <a:off x="2570850" y="1988700"/>
              <a:ext cx="9725" cy="34275"/>
            </a:xfrm>
            <a:custGeom>
              <a:avLst/>
              <a:gdLst/>
              <a:ahLst/>
              <a:cxnLst/>
              <a:rect l="l" t="t" r="r" b="b"/>
              <a:pathLst>
                <a:path w="389" h="1371" extrusionOk="0">
                  <a:moveTo>
                    <a:pt x="92" y="1"/>
                  </a:moveTo>
                  <a:cubicBezTo>
                    <a:pt x="47" y="1"/>
                    <a:pt x="1" y="23"/>
                    <a:pt x="1" y="69"/>
                  </a:cubicBezTo>
                  <a:cubicBezTo>
                    <a:pt x="1" y="69"/>
                    <a:pt x="1" y="160"/>
                    <a:pt x="1" y="274"/>
                  </a:cubicBezTo>
                  <a:cubicBezTo>
                    <a:pt x="1" y="411"/>
                    <a:pt x="24" y="548"/>
                    <a:pt x="47" y="708"/>
                  </a:cubicBezTo>
                  <a:cubicBezTo>
                    <a:pt x="92" y="868"/>
                    <a:pt x="138" y="1028"/>
                    <a:pt x="161" y="1142"/>
                  </a:cubicBezTo>
                  <a:cubicBezTo>
                    <a:pt x="206" y="1256"/>
                    <a:pt x="252" y="1324"/>
                    <a:pt x="252" y="1324"/>
                  </a:cubicBezTo>
                  <a:cubicBezTo>
                    <a:pt x="252" y="1347"/>
                    <a:pt x="275" y="1370"/>
                    <a:pt x="320" y="1370"/>
                  </a:cubicBezTo>
                  <a:cubicBezTo>
                    <a:pt x="343" y="1370"/>
                    <a:pt x="389" y="1347"/>
                    <a:pt x="389" y="1302"/>
                  </a:cubicBezTo>
                  <a:cubicBezTo>
                    <a:pt x="389" y="1302"/>
                    <a:pt x="389" y="1210"/>
                    <a:pt x="389" y="1096"/>
                  </a:cubicBezTo>
                  <a:cubicBezTo>
                    <a:pt x="389" y="982"/>
                    <a:pt x="366" y="822"/>
                    <a:pt x="343" y="662"/>
                  </a:cubicBezTo>
                  <a:cubicBezTo>
                    <a:pt x="298" y="503"/>
                    <a:pt x="252" y="343"/>
                    <a:pt x="229" y="229"/>
                  </a:cubicBezTo>
                  <a:cubicBezTo>
                    <a:pt x="183" y="115"/>
                    <a:pt x="138" y="46"/>
                    <a:pt x="138" y="46"/>
                  </a:cubicBezTo>
                  <a:cubicBezTo>
                    <a:pt x="138" y="23"/>
                    <a:pt x="115" y="1"/>
                    <a:pt x="92" y="1"/>
                  </a:cubicBezTo>
                  <a:close/>
                </a:path>
              </a:pathLst>
            </a:custGeom>
            <a:solidFill>
              <a:srgbClr val="434040"/>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73" name="Google Shape;573;p46"/>
            <p:cNvSpPr/>
            <p:nvPr/>
          </p:nvSpPr>
          <p:spPr>
            <a:xfrm>
              <a:off x="2626200" y="1985625"/>
              <a:ext cx="10300" cy="45550"/>
            </a:xfrm>
            <a:custGeom>
              <a:avLst/>
              <a:gdLst/>
              <a:ahLst/>
              <a:cxnLst/>
              <a:rect l="l" t="t" r="r" b="b"/>
              <a:pathLst>
                <a:path w="412" h="1822" extrusionOk="0">
                  <a:moveTo>
                    <a:pt x="307" y="0"/>
                  </a:moveTo>
                  <a:cubicBezTo>
                    <a:pt x="276" y="0"/>
                    <a:pt x="252" y="22"/>
                    <a:pt x="252" y="55"/>
                  </a:cubicBezTo>
                  <a:cubicBezTo>
                    <a:pt x="252" y="55"/>
                    <a:pt x="206" y="146"/>
                    <a:pt x="161" y="306"/>
                  </a:cubicBezTo>
                  <a:cubicBezTo>
                    <a:pt x="138" y="466"/>
                    <a:pt x="92" y="671"/>
                    <a:pt x="47" y="900"/>
                  </a:cubicBezTo>
                  <a:cubicBezTo>
                    <a:pt x="24" y="1105"/>
                    <a:pt x="1" y="1310"/>
                    <a:pt x="1" y="1470"/>
                  </a:cubicBezTo>
                  <a:cubicBezTo>
                    <a:pt x="1" y="1653"/>
                    <a:pt x="1" y="1744"/>
                    <a:pt x="1" y="1744"/>
                  </a:cubicBezTo>
                  <a:cubicBezTo>
                    <a:pt x="1" y="1790"/>
                    <a:pt x="24" y="1813"/>
                    <a:pt x="47" y="1813"/>
                  </a:cubicBezTo>
                  <a:cubicBezTo>
                    <a:pt x="59" y="1819"/>
                    <a:pt x="71" y="1822"/>
                    <a:pt x="83" y="1822"/>
                  </a:cubicBezTo>
                  <a:cubicBezTo>
                    <a:pt x="115" y="1822"/>
                    <a:pt x="144" y="1800"/>
                    <a:pt x="161" y="1767"/>
                  </a:cubicBezTo>
                  <a:cubicBezTo>
                    <a:pt x="161" y="1767"/>
                    <a:pt x="184" y="1676"/>
                    <a:pt x="229" y="1516"/>
                  </a:cubicBezTo>
                  <a:cubicBezTo>
                    <a:pt x="275" y="1356"/>
                    <a:pt x="298" y="1151"/>
                    <a:pt x="343" y="922"/>
                  </a:cubicBezTo>
                  <a:cubicBezTo>
                    <a:pt x="366" y="717"/>
                    <a:pt x="389" y="512"/>
                    <a:pt x="389" y="352"/>
                  </a:cubicBezTo>
                  <a:cubicBezTo>
                    <a:pt x="412" y="169"/>
                    <a:pt x="389" y="78"/>
                    <a:pt x="389" y="78"/>
                  </a:cubicBezTo>
                  <a:cubicBezTo>
                    <a:pt x="389" y="32"/>
                    <a:pt x="366" y="9"/>
                    <a:pt x="343" y="9"/>
                  </a:cubicBezTo>
                  <a:cubicBezTo>
                    <a:pt x="331" y="3"/>
                    <a:pt x="319" y="0"/>
                    <a:pt x="307" y="0"/>
                  </a:cubicBezTo>
                  <a:close/>
                </a:path>
              </a:pathLst>
            </a:custGeom>
            <a:solidFill>
              <a:srgbClr val="434040"/>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74" name="Google Shape;574;p46"/>
            <p:cNvSpPr/>
            <p:nvPr/>
          </p:nvSpPr>
          <p:spPr>
            <a:xfrm>
              <a:off x="2671300" y="1997825"/>
              <a:ext cx="14850" cy="43775"/>
            </a:xfrm>
            <a:custGeom>
              <a:avLst/>
              <a:gdLst/>
              <a:ahLst/>
              <a:cxnLst/>
              <a:rect l="l" t="t" r="r" b="b"/>
              <a:pathLst>
                <a:path w="594" h="1751" extrusionOk="0">
                  <a:moveTo>
                    <a:pt x="548" y="1"/>
                  </a:moveTo>
                  <a:cubicBezTo>
                    <a:pt x="502" y="1"/>
                    <a:pt x="457" y="1"/>
                    <a:pt x="434" y="46"/>
                  </a:cubicBezTo>
                  <a:cubicBezTo>
                    <a:pt x="434" y="46"/>
                    <a:pt x="388" y="138"/>
                    <a:pt x="342" y="297"/>
                  </a:cubicBezTo>
                  <a:cubicBezTo>
                    <a:pt x="274" y="434"/>
                    <a:pt x="206" y="640"/>
                    <a:pt x="160" y="845"/>
                  </a:cubicBezTo>
                  <a:cubicBezTo>
                    <a:pt x="114" y="1051"/>
                    <a:pt x="46" y="1256"/>
                    <a:pt x="23" y="1416"/>
                  </a:cubicBezTo>
                  <a:cubicBezTo>
                    <a:pt x="0" y="1576"/>
                    <a:pt x="0" y="1667"/>
                    <a:pt x="0" y="1667"/>
                  </a:cubicBezTo>
                  <a:cubicBezTo>
                    <a:pt x="0" y="1713"/>
                    <a:pt x="23" y="1735"/>
                    <a:pt x="46" y="1735"/>
                  </a:cubicBezTo>
                  <a:cubicBezTo>
                    <a:pt x="55" y="1745"/>
                    <a:pt x="69" y="1750"/>
                    <a:pt x="83" y="1750"/>
                  </a:cubicBezTo>
                  <a:cubicBezTo>
                    <a:pt x="102" y="1750"/>
                    <a:pt x="124" y="1739"/>
                    <a:pt x="137" y="1713"/>
                  </a:cubicBezTo>
                  <a:cubicBezTo>
                    <a:pt x="137" y="1713"/>
                    <a:pt x="183" y="1621"/>
                    <a:pt x="251" y="1462"/>
                  </a:cubicBezTo>
                  <a:cubicBezTo>
                    <a:pt x="297" y="1325"/>
                    <a:pt x="365" y="1119"/>
                    <a:pt x="434" y="914"/>
                  </a:cubicBezTo>
                  <a:cubicBezTo>
                    <a:pt x="479" y="708"/>
                    <a:pt x="525" y="503"/>
                    <a:pt x="548" y="343"/>
                  </a:cubicBezTo>
                  <a:cubicBezTo>
                    <a:pt x="571" y="183"/>
                    <a:pt x="594" y="92"/>
                    <a:pt x="594" y="92"/>
                  </a:cubicBezTo>
                  <a:cubicBezTo>
                    <a:pt x="594" y="46"/>
                    <a:pt x="571" y="24"/>
                    <a:pt x="548" y="1"/>
                  </a:cubicBezTo>
                  <a:close/>
                </a:path>
              </a:pathLst>
            </a:custGeom>
            <a:solidFill>
              <a:srgbClr val="434040"/>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75" name="Google Shape;575;p46"/>
            <p:cNvSpPr/>
            <p:nvPr/>
          </p:nvSpPr>
          <p:spPr>
            <a:xfrm>
              <a:off x="2705525" y="2012300"/>
              <a:ext cx="26275" cy="51025"/>
            </a:xfrm>
            <a:custGeom>
              <a:avLst/>
              <a:gdLst/>
              <a:ahLst/>
              <a:cxnLst/>
              <a:rect l="l" t="t" r="r" b="b"/>
              <a:pathLst>
                <a:path w="1051" h="2041" extrusionOk="0">
                  <a:moveTo>
                    <a:pt x="966" y="0"/>
                  </a:moveTo>
                  <a:cubicBezTo>
                    <a:pt x="944" y="0"/>
                    <a:pt x="918" y="11"/>
                    <a:pt x="891" y="38"/>
                  </a:cubicBezTo>
                  <a:cubicBezTo>
                    <a:pt x="891" y="38"/>
                    <a:pt x="822" y="152"/>
                    <a:pt x="731" y="312"/>
                  </a:cubicBezTo>
                  <a:cubicBezTo>
                    <a:pt x="617" y="495"/>
                    <a:pt x="503" y="723"/>
                    <a:pt x="389" y="974"/>
                  </a:cubicBezTo>
                  <a:cubicBezTo>
                    <a:pt x="297" y="1202"/>
                    <a:pt x="183" y="1453"/>
                    <a:pt x="115" y="1636"/>
                  </a:cubicBezTo>
                  <a:cubicBezTo>
                    <a:pt x="46" y="1818"/>
                    <a:pt x="1" y="1955"/>
                    <a:pt x="1" y="1955"/>
                  </a:cubicBezTo>
                  <a:cubicBezTo>
                    <a:pt x="1" y="1978"/>
                    <a:pt x="1" y="2024"/>
                    <a:pt x="46" y="2024"/>
                  </a:cubicBezTo>
                  <a:cubicBezTo>
                    <a:pt x="58" y="2035"/>
                    <a:pt x="75" y="2041"/>
                    <a:pt x="92" y="2041"/>
                  </a:cubicBezTo>
                  <a:cubicBezTo>
                    <a:pt x="109" y="2041"/>
                    <a:pt x="126" y="2035"/>
                    <a:pt x="138" y="2024"/>
                  </a:cubicBezTo>
                  <a:cubicBezTo>
                    <a:pt x="138" y="2024"/>
                    <a:pt x="229" y="1910"/>
                    <a:pt x="320" y="1727"/>
                  </a:cubicBezTo>
                  <a:cubicBezTo>
                    <a:pt x="411" y="1567"/>
                    <a:pt x="526" y="1316"/>
                    <a:pt x="663" y="1088"/>
                  </a:cubicBezTo>
                  <a:cubicBezTo>
                    <a:pt x="754" y="837"/>
                    <a:pt x="868" y="609"/>
                    <a:pt x="936" y="426"/>
                  </a:cubicBezTo>
                  <a:cubicBezTo>
                    <a:pt x="1005" y="221"/>
                    <a:pt x="1028" y="107"/>
                    <a:pt x="1028" y="107"/>
                  </a:cubicBezTo>
                  <a:cubicBezTo>
                    <a:pt x="1051" y="61"/>
                    <a:pt x="1028" y="38"/>
                    <a:pt x="1005" y="15"/>
                  </a:cubicBezTo>
                  <a:cubicBezTo>
                    <a:pt x="995" y="6"/>
                    <a:pt x="982" y="0"/>
                    <a:pt x="966" y="0"/>
                  </a:cubicBezTo>
                  <a:close/>
                </a:path>
              </a:pathLst>
            </a:custGeom>
            <a:solidFill>
              <a:srgbClr val="434040"/>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76" name="Google Shape;576;p46"/>
            <p:cNvSpPr/>
            <p:nvPr/>
          </p:nvSpPr>
          <p:spPr>
            <a:xfrm>
              <a:off x="2749475" y="2037975"/>
              <a:ext cx="27975" cy="46850"/>
            </a:xfrm>
            <a:custGeom>
              <a:avLst/>
              <a:gdLst/>
              <a:ahLst/>
              <a:cxnLst/>
              <a:rect l="l" t="t" r="r" b="b"/>
              <a:pathLst>
                <a:path w="1119" h="1874" extrusionOk="0">
                  <a:moveTo>
                    <a:pt x="1041" y="0"/>
                  </a:moveTo>
                  <a:cubicBezTo>
                    <a:pt x="1016" y="0"/>
                    <a:pt x="995" y="11"/>
                    <a:pt x="982" y="38"/>
                  </a:cubicBezTo>
                  <a:cubicBezTo>
                    <a:pt x="982" y="38"/>
                    <a:pt x="913" y="129"/>
                    <a:pt x="799" y="289"/>
                  </a:cubicBezTo>
                  <a:cubicBezTo>
                    <a:pt x="685" y="426"/>
                    <a:pt x="571" y="654"/>
                    <a:pt x="434" y="860"/>
                  </a:cubicBezTo>
                  <a:cubicBezTo>
                    <a:pt x="320" y="1088"/>
                    <a:pt x="206" y="1316"/>
                    <a:pt x="114" y="1476"/>
                  </a:cubicBezTo>
                  <a:cubicBezTo>
                    <a:pt x="46" y="1659"/>
                    <a:pt x="0" y="1773"/>
                    <a:pt x="0" y="1773"/>
                  </a:cubicBezTo>
                  <a:cubicBezTo>
                    <a:pt x="0" y="1796"/>
                    <a:pt x="0" y="1841"/>
                    <a:pt x="23" y="1864"/>
                  </a:cubicBezTo>
                  <a:cubicBezTo>
                    <a:pt x="30" y="1871"/>
                    <a:pt x="40" y="1874"/>
                    <a:pt x="53" y="1874"/>
                  </a:cubicBezTo>
                  <a:cubicBezTo>
                    <a:pt x="82" y="1874"/>
                    <a:pt x="121" y="1858"/>
                    <a:pt x="137" y="1841"/>
                  </a:cubicBezTo>
                  <a:cubicBezTo>
                    <a:pt x="137" y="1841"/>
                    <a:pt x="206" y="1750"/>
                    <a:pt x="320" y="1590"/>
                  </a:cubicBezTo>
                  <a:cubicBezTo>
                    <a:pt x="434" y="1431"/>
                    <a:pt x="548" y="1225"/>
                    <a:pt x="685" y="997"/>
                  </a:cubicBezTo>
                  <a:cubicBezTo>
                    <a:pt x="799" y="791"/>
                    <a:pt x="913" y="563"/>
                    <a:pt x="1004" y="403"/>
                  </a:cubicBezTo>
                  <a:cubicBezTo>
                    <a:pt x="1073" y="221"/>
                    <a:pt x="1119" y="107"/>
                    <a:pt x="1119" y="107"/>
                  </a:cubicBezTo>
                  <a:cubicBezTo>
                    <a:pt x="1119" y="84"/>
                    <a:pt x="1119" y="38"/>
                    <a:pt x="1096" y="15"/>
                  </a:cubicBezTo>
                  <a:cubicBezTo>
                    <a:pt x="1077" y="6"/>
                    <a:pt x="1058" y="0"/>
                    <a:pt x="1041" y="0"/>
                  </a:cubicBezTo>
                  <a:close/>
                </a:path>
              </a:pathLst>
            </a:custGeom>
            <a:solidFill>
              <a:srgbClr val="434040"/>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77" name="Google Shape;577;p46"/>
            <p:cNvSpPr/>
            <p:nvPr/>
          </p:nvSpPr>
          <p:spPr>
            <a:xfrm>
              <a:off x="2785425" y="2064800"/>
              <a:ext cx="31400" cy="40150"/>
            </a:xfrm>
            <a:custGeom>
              <a:avLst/>
              <a:gdLst/>
              <a:ahLst/>
              <a:cxnLst/>
              <a:rect l="l" t="t" r="r" b="b"/>
              <a:pathLst>
                <a:path w="1256" h="1606" extrusionOk="0">
                  <a:moveTo>
                    <a:pt x="1164" y="0"/>
                  </a:moveTo>
                  <a:cubicBezTo>
                    <a:pt x="1145" y="0"/>
                    <a:pt x="1128" y="6"/>
                    <a:pt x="1119" y="15"/>
                  </a:cubicBezTo>
                  <a:cubicBezTo>
                    <a:pt x="1119" y="15"/>
                    <a:pt x="1027" y="106"/>
                    <a:pt x="913" y="221"/>
                  </a:cubicBezTo>
                  <a:cubicBezTo>
                    <a:pt x="799" y="358"/>
                    <a:pt x="662" y="540"/>
                    <a:pt x="525" y="723"/>
                  </a:cubicBezTo>
                  <a:cubicBezTo>
                    <a:pt x="388" y="905"/>
                    <a:pt x="251" y="1088"/>
                    <a:pt x="160" y="1248"/>
                  </a:cubicBezTo>
                  <a:cubicBezTo>
                    <a:pt x="69" y="1385"/>
                    <a:pt x="23" y="1499"/>
                    <a:pt x="23" y="1499"/>
                  </a:cubicBezTo>
                  <a:cubicBezTo>
                    <a:pt x="0" y="1522"/>
                    <a:pt x="0" y="1544"/>
                    <a:pt x="23" y="1567"/>
                  </a:cubicBezTo>
                  <a:cubicBezTo>
                    <a:pt x="36" y="1594"/>
                    <a:pt x="58" y="1605"/>
                    <a:pt x="82" y="1605"/>
                  </a:cubicBezTo>
                  <a:cubicBezTo>
                    <a:pt x="99" y="1605"/>
                    <a:pt x="118" y="1600"/>
                    <a:pt x="137" y="1590"/>
                  </a:cubicBezTo>
                  <a:cubicBezTo>
                    <a:pt x="137" y="1590"/>
                    <a:pt x="228" y="1499"/>
                    <a:pt x="343" y="1385"/>
                  </a:cubicBezTo>
                  <a:cubicBezTo>
                    <a:pt x="457" y="1248"/>
                    <a:pt x="594" y="1065"/>
                    <a:pt x="731" y="882"/>
                  </a:cubicBezTo>
                  <a:cubicBezTo>
                    <a:pt x="868" y="700"/>
                    <a:pt x="1004" y="517"/>
                    <a:pt x="1096" y="380"/>
                  </a:cubicBezTo>
                  <a:cubicBezTo>
                    <a:pt x="1187" y="221"/>
                    <a:pt x="1233" y="106"/>
                    <a:pt x="1233" y="106"/>
                  </a:cubicBezTo>
                  <a:cubicBezTo>
                    <a:pt x="1256" y="84"/>
                    <a:pt x="1256" y="61"/>
                    <a:pt x="1233" y="38"/>
                  </a:cubicBezTo>
                  <a:cubicBezTo>
                    <a:pt x="1219" y="11"/>
                    <a:pt x="1190" y="0"/>
                    <a:pt x="1164" y="0"/>
                  </a:cubicBezTo>
                  <a:close/>
                </a:path>
              </a:pathLst>
            </a:custGeom>
            <a:solidFill>
              <a:srgbClr val="434040"/>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78" name="Google Shape;578;p46"/>
            <p:cNvSpPr/>
            <p:nvPr/>
          </p:nvSpPr>
          <p:spPr>
            <a:xfrm>
              <a:off x="2814525" y="2105100"/>
              <a:ext cx="37675" cy="31425"/>
            </a:xfrm>
            <a:custGeom>
              <a:avLst/>
              <a:gdLst/>
              <a:ahLst/>
              <a:cxnLst/>
              <a:rect l="l" t="t" r="r" b="b"/>
              <a:pathLst>
                <a:path w="1507" h="1257" extrusionOk="0">
                  <a:moveTo>
                    <a:pt x="1370" y="1"/>
                  </a:moveTo>
                  <a:cubicBezTo>
                    <a:pt x="1370" y="1"/>
                    <a:pt x="1278" y="69"/>
                    <a:pt x="1142" y="161"/>
                  </a:cubicBezTo>
                  <a:cubicBezTo>
                    <a:pt x="1005" y="252"/>
                    <a:pt x="822" y="389"/>
                    <a:pt x="662" y="526"/>
                  </a:cubicBezTo>
                  <a:cubicBezTo>
                    <a:pt x="480" y="663"/>
                    <a:pt x="320" y="800"/>
                    <a:pt x="206" y="937"/>
                  </a:cubicBezTo>
                  <a:cubicBezTo>
                    <a:pt x="92" y="1051"/>
                    <a:pt x="23" y="1119"/>
                    <a:pt x="23" y="1119"/>
                  </a:cubicBezTo>
                  <a:cubicBezTo>
                    <a:pt x="0" y="1142"/>
                    <a:pt x="0" y="1188"/>
                    <a:pt x="0" y="1211"/>
                  </a:cubicBezTo>
                  <a:cubicBezTo>
                    <a:pt x="23" y="1256"/>
                    <a:pt x="69" y="1256"/>
                    <a:pt x="114" y="1256"/>
                  </a:cubicBezTo>
                  <a:cubicBezTo>
                    <a:pt x="114" y="1256"/>
                    <a:pt x="206" y="1188"/>
                    <a:pt x="343" y="1097"/>
                  </a:cubicBezTo>
                  <a:cubicBezTo>
                    <a:pt x="480" y="1005"/>
                    <a:pt x="662" y="868"/>
                    <a:pt x="845" y="731"/>
                  </a:cubicBezTo>
                  <a:cubicBezTo>
                    <a:pt x="1005" y="594"/>
                    <a:pt x="1164" y="457"/>
                    <a:pt x="1278" y="343"/>
                  </a:cubicBezTo>
                  <a:cubicBezTo>
                    <a:pt x="1393" y="206"/>
                    <a:pt x="1484" y="138"/>
                    <a:pt x="1484" y="138"/>
                  </a:cubicBezTo>
                  <a:cubicBezTo>
                    <a:pt x="1484" y="115"/>
                    <a:pt x="1507" y="69"/>
                    <a:pt x="1484" y="47"/>
                  </a:cubicBezTo>
                  <a:cubicBezTo>
                    <a:pt x="1461" y="1"/>
                    <a:pt x="1415" y="1"/>
                    <a:pt x="1370" y="1"/>
                  </a:cubicBezTo>
                  <a:close/>
                </a:path>
              </a:pathLst>
            </a:custGeom>
            <a:solidFill>
              <a:srgbClr val="434040"/>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79" name="Google Shape;579;p46"/>
            <p:cNvSpPr/>
            <p:nvPr/>
          </p:nvSpPr>
          <p:spPr>
            <a:xfrm>
              <a:off x="2847050" y="2141975"/>
              <a:ext cx="38825" cy="32200"/>
            </a:xfrm>
            <a:custGeom>
              <a:avLst/>
              <a:gdLst/>
              <a:ahLst/>
              <a:cxnLst/>
              <a:rect l="l" t="t" r="r" b="b"/>
              <a:pathLst>
                <a:path w="1553" h="1288" extrusionOk="0">
                  <a:moveTo>
                    <a:pt x="1455" y="0"/>
                  </a:moveTo>
                  <a:cubicBezTo>
                    <a:pt x="1442" y="0"/>
                    <a:pt x="1429" y="3"/>
                    <a:pt x="1415" y="10"/>
                  </a:cubicBezTo>
                  <a:cubicBezTo>
                    <a:pt x="1415" y="10"/>
                    <a:pt x="1324" y="55"/>
                    <a:pt x="1187" y="169"/>
                  </a:cubicBezTo>
                  <a:cubicBezTo>
                    <a:pt x="1050" y="261"/>
                    <a:pt x="868" y="398"/>
                    <a:pt x="685" y="535"/>
                  </a:cubicBezTo>
                  <a:cubicBezTo>
                    <a:pt x="502" y="671"/>
                    <a:pt x="343" y="831"/>
                    <a:pt x="229" y="945"/>
                  </a:cubicBezTo>
                  <a:cubicBezTo>
                    <a:pt x="114" y="1082"/>
                    <a:pt x="23" y="1151"/>
                    <a:pt x="23" y="1151"/>
                  </a:cubicBezTo>
                  <a:cubicBezTo>
                    <a:pt x="0" y="1174"/>
                    <a:pt x="0" y="1219"/>
                    <a:pt x="23" y="1242"/>
                  </a:cubicBezTo>
                  <a:cubicBezTo>
                    <a:pt x="46" y="1288"/>
                    <a:pt x="92" y="1288"/>
                    <a:pt x="114" y="1288"/>
                  </a:cubicBezTo>
                  <a:cubicBezTo>
                    <a:pt x="114" y="1265"/>
                    <a:pt x="229" y="1219"/>
                    <a:pt x="366" y="1128"/>
                  </a:cubicBezTo>
                  <a:cubicBezTo>
                    <a:pt x="502" y="1037"/>
                    <a:pt x="685" y="900"/>
                    <a:pt x="868" y="763"/>
                  </a:cubicBezTo>
                  <a:cubicBezTo>
                    <a:pt x="1027" y="603"/>
                    <a:pt x="1210" y="466"/>
                    <a:pt x="1324" y="329"/>
                  </a:cubicBezTo>
                  <a:cubicBezTo>
                    <a:pt x="1438" y="215"/>
                    <a:pt x="1530" y="124"/>
                    <a:pt x="1530" y="124"/>
                  </a:cubicBezTo>
                  <a:cubicBezTo>
                    <a:pt x="1552" y="101"/>
                    <a:pt x="1552" y="78"/>
                    <a:pt x="1530" y="32"/>
                  </a:cubicBezTo>
                  <a:cubicBezTo>
                    <a:pt x="1513" y="16"/>
                    <a:pt x="1486" y="0"/>
                    <a:pt x="1455" y="0"/>
                  </a:cubicBezTo>
                  <a:close/>
                </a:path>
              </a:pathLst>
            </a:custGeom>
            <a:solidFill>
              <a:srgbClr val="434040"/>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grpSp>
      <p:grpSp>
        <p:nvGrpSpPr>
          <p:cNvPr id="580" name="Google Shape;580;p46"/>
          <p:cNvGrpSpPr/>
          <p:nvPr/>
        </p:nvGrpSpPr>
        <p:grpSpPr>
          <a:xfrm rot="2296951">
            <a:off x="10227058" y="662875"/>
            <a:ext cx="1537834" cy="533641"/>
            <a:chOff x="3413125" y="2909125"/>
            <a:chExt cx="762950" cy="264750"/>
          </a:xfrm>
        </p:grpSpPr>
        <p:sp>
          <p:nvSpPr>
            <p:cNvPr id="581" name="Google Shape;581;p46"/>
            <p:cNvSpPr/>
            <p:nvPr/>
          </p:nvSpPr>
          <p:spPr>
            <a:xfrm>
              <a:off x="3458775" y="2929650"/>
              <a:ext cx="108425" cy="107325"/>
            </a:xfrm>
            <a:custGeom>
              <a:avLst/>
              <a:gdLst/>
              <a:ahLst/>
              <a:cxnLst/>
              <a:rect l="l" t="t" r="r" b="b"/>
              <a:pathLst>
                <a:path w="4337" h="4293" extrusionOk="0">
                  <a:moveTo>
                    <a:pt x="2172" y="1"/>
                  </a:moveTo>
                  <a:cubicBezTo>
                    <a:pt x="1004" y="1"/>
                    <a:pt x="45" y="929"/>
                    <a:pt x="23" y="2124"/>
                  </a:cubicBezTo>
                  <a:cubicBezTo>
                    <a:pt x="0" y="3311"/>
                    <a:pt x="959" y="4293"/>
                    <a:pt x="2146" y="4293"/>
                  </a:cubicBezTo>
                  <a:cubicBezTo>
                    <a:pt x="2160" y="4293"/>
                    <a:pt x="2174" y="4293"/>
                    <a:pt x="2188" y="4293"/>
                  </a:cubicBezTo>
                  <a:cubicBezTo>
                    <a:pt x="3356" y="4293"/>
                    <a:pt x="4314" y="3365"/>
                    <a:pt x="4337" y="2170"/>
                  </a:cubicBezTo>
                  <a:cubicBezTo>
                    <a:pt x="4337" y="983"/>
                    <a:pt x="3401" y="1"/>
                    <a:pt x="2214" y="1"/>
                  </a:cubicBezTo>
                  <a:cubicBezTo>
                    <a:pt x="2200" y="1"/>
                    <a:pt x="2186" y="1"/>
                    <a:pt x="2172" y="1"/>
                  </a:cubicBezTo>
                  <a:close/>
                </a:path>
              </a:pathLst>
            </a:custGeom>
            <a:solidFill>
              <a:srgbClr val="1E120D"/>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82" name="Google Shape;582;p46"/>
            <p:cNvSpPr/>
            <p:nvPr/>
          </p:nvSpPr>
          <p:spPr>
            <a:xfrm>
              <a:off x="4007700" y="2909125"/>
              <a:ext cx="108450" cy="107900"/>
            </a:xfrm>
            <a:custGeom>
              <a:avLst/>
              <a:gdLst/>
              <a:ahLst/>
              <a:cxnLst/>
              <a:rect l="l" t="t" r="r" b="b"/>
              <a:pathLst>
                <a:path w="4338" h="4316" extrusionOk="0">
                  <a:moveTo>
                    <a:pt x="2151" y="0"/>
                  </a:moveTo>
                  <a:cubicBezTo>
                    <a:pt x="982" y="0"/>
                    <a:pt x="24" y="950"/>
                    <a:pt x="24" y="2123"/>
                  </a:cubicBezTo>
                  <a:cubicBezTo>
                    <a:pt x="1" y="3310"/>
                    <a:pt x="937" y="4292"/>
                    <a:pt x="2147" y="4315"/>
                  </a:cubicBezTo>
                  <a:cubicBezTo>
                    <a:pt x="2160" y="4315"/>
                    <a:pt x="2174" y="4315"/>
                    <a:pt x="2188" y="4315"/>
                  </a:cubicBezTo>
                  <a:cubicBezTo>
                    <a:pt x="3356" y="4315"/>
                    <a:pt x="4315" y="3365"/>
                    <a:pt x="4315" y="2192"/>
                  </a:cubicBezTo>
                  <a:cubicBezTo>
                    <a:pt x="4338" y="1005"/>
                    <a:pt x="3402" y="24"/>
                    <a:pt x="2192" y="1"/>
                  </a:cubicBezTo>
                  <a:cubicBezTo>
                    <a:pt x="2178" y="0"/>
                    <a:pt x="2165" y="0"/>
                    <a:pt x="2151" y="0"/>
                  </a:cubicBezTo>
                  <a:close/>
                </a:path>
              </a:pathLst>
            </a:custGeom>
            <a:solidFill>
              <a:srgbClr val="1E120D"/>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83" name="Google Shape;583;p46"/>
            <p:cNvSpPr/>
            <p:nvPr/>
          </p:nvSpPr>
          <p:spPr>
            <a:xfrm>
              <a:off x="3620825" y="2934750"/>
              <a:ext cx="333275" cy="147300"/>
            </a:xfrm>
            <a:custGeom>
              <a:avLst/>
              <a:gdLst/>
              <a:ahLst/>
              <a:cxnLst/>
              <a:rect l="l" t="t" r="r" b="b"/>
              <a:pathLst>
                <a:path w="13331" h="5892" extrusionOk="0">
                  <a:moveTo>
                    <a:pt x="11174" y="0"/>
                  </a:moveTo>
                  <a:cubicBezTo>
                    <a:pt x="9929" y="0"/>
                    <a:pt x="8344" y="1093"/>
                    <a:pt x="6620" y="1281"/>
                  </a:cubicBezTo>
                  <a:cubicBezTo>
                    <a:pt x="6403" y="1303"/>
                    <a:pt x="6191" y="1313"/>
                    <a:pt x="5983" y="1313"/>
                  </a:cubicBezTo>
                  <a:cubicBezTo>
                    <a:pt x="4491" y="1313"/>
                    <a:pt x="3227" y="811"/>
                    <a:pt x="2213" y="811"/>
                  </a:cubicBezTo>
                  <a:cubicBezTo>
                    <a:pt x="1626" y="811"/>
                    <a:pt x="1123" y="979"/>
                    <a:pt x="708" y="1509"/>
                  </a:cubicBezTo>
                  <a:cubicBezTo>
                    <a:pt x="0" y="2422"/>
                    <a:pt x="1005" y="4659"/>
                    <a:pt x="3287" y="5892"/>
                  </a:cubicBezTo>
                  <a:lnTo>
                    <a:pt x="3310" y="5846"/>
                  </a:lnTo>
                  <a:cubicBezTo>
                    <a:pt x="3310" y="5846"/>
                    <a:pt x="5282" y="3778"/>
                    <a:pt x="8012" y="3778"/>
                  </a:cubicBezTo>
                  <a:cubicBezTo>
                    <a:pt x="9044" y="3778"/>
                    <a:pt x="10184" y="4074"/>
                    <a:pt x="11367" y="4887"/>
                  </a:cubicBezTo>
                  <a:lnTo>
                    <a:pt x="11459" y="4979"/>
                  </a:lnTo>
                  <a:cubicBezTo>
                    <a:pt x="12874" y="3678"/>
                    <a:pt x="13330" y="1920"/>
                    <a:pt x="12646" y="870"/>
                  </a:cubicBezTo>
                  <a:cubicBezTo>
                    <a:pt x="12238" y="227"/>
                    <a:pt x="11741" y="0"/>
                    <a:pt x="11174" y="0"/>
                  </a:cubicBezTo>
                  <a:close/>
                </a:path>
              </a:pathLst>
            </a:custGeom>
            <a:solidFill>
              <a:srgbClr val="37180D"/>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84" name="Google Shape;584;p46"/>
            <p:cNvSpPr/>
            <p:nvPr/>
          </p:nvSpPr>
          <p:spPr>
            <a:xfrm>
              <a:off x="3703000" y="3029200"/>
              <a:ext cx="204300" cy="74000"/>
            </a:xfrm>
            <a:custGeom>
              <a:avLst/>
              <a:gdLst/>
              <a:ahLst/>
              <a:cxnLst/>
              <a:rect l="l" t="t" r="r" b="b"/>
              <a:pathLst>
                <a:path w="8172" h="2960" extrusionOk="0">
                  <a:moveTo>
                    <a:pt x="4725" y="0"/>
                  </a:moveTo>
                  <a:cubicBezTo>
                    <a:pt x="1995" y="0"/>
                    <a:pt x="23" y="2068"/>
                    <a:pt x="23" y="2068"/>
                  </a:cubicBezTo>
                  <a:lnTo>
                    <a:pt x="0" y="2114"/>
                  </a:lnTo>
                  <a:cubicBezTo>
                    <a:pt x="951" y="2622"/>
                    <a:pt x="2137" y="2959"/>
                    <a:pt x="3496" y="2959"/>
                  </a:cubicBezTo>
                  <a:cubicBezTo>
                    <a:pt x="3541" y="2959"/>
                    <a:pt x="3585" y="2959"/>
                    <a:pt x="3629" y="2958"/>
                  </a:cubicBezTo>
                  <a:cubicBezTo>
                    <a:pt x="5615" y="2890"/>
                    <a:pt x="7145" y="2182"/>
                    <a:pt x="8172" y="1201"/>
                  </a:cubicBezTo>
                  <a:lnTo>
                    <a:pt x="8080" y="1109"/>
                  </a:lnTo>
                  <a:cubicBezTo>
                    <a:pt x="6897" y="296"/>
                    <a:pt x="5757" y="0"/>
                    <a:pt x="4725" y="0"/>
                  </a:cubicBezTo>
                  <a:close/>
                </a:path>
              </a:pathLst>
            </a:custGeom>
            <a:solidFill>
              <a:srgbClr val="D7867B"/>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85" name="Google Shape;585;p46"/>
            <p:cNvSpPr/>
            <p:nvPr/>
          </p:nvSpPr>
          <p:spPr>
            <a:xfrm>
              <a:off x="4021400" y="3040400"/>
              <a:ext cx="154675" cy="133475"/>
            </a:xfrm>
            <a:custGeom>
              <a:avLst/>
              <a:gdLst/>
              <a:ahLst/>
              <a:cxnLst/>
              <a:rect l="l" t="t" r="r" b="b"/>
              <a:pathLst>
                <a:path w="6187" h="5339" extrusionOk="0">
                  <a:moveTo>
                    <a:pt x="2899" y="0"/>
                  </a:moveTo>
                  <a:cubicBezTo>
                    <a:pt x="2628" y="0"/>
                    <a:pt x="2364" y="31"/>
                    <a:pt x="2124" y="91"/>
                  </a:cubicBezTo>
                  <a:cubicBezTo>
                    <a:pt x="1347" y="273"/>
                    <a:pt x="777" y="867"/>
                    <a:pt x="457" y="1574"/>
                  </a:cubicBezTo>
                  <a:cubicBezTo>
                    <a:pt x="389" y="1689"/>
                    <a:pt x="343" y="1826"/>
                    <a:pt x="298" y="1940"/>
                  </a:cubicBezTo>
                  <a:cubicBezTo>
                    <a:pt x="183" y="2282"/>
                    <a:pt x="161" y="2602"/>
                    <a:pt x="206" y="2898"/>
                  </a:cubicBezTo>
                  <a:cubicBezTo>
                    <a:pt x="206" y="2967"/>
                    <a:pt x="206" y="3012"/>
                    <a:pt x="229" y="3058"/>
                  </a:cubicBezTo>
                  <a:cubicBezTo>
                    <a:pt x="1" y="4154"/>
                    <a:pt x="1005" y="5044"/>
                    <a:pt x="2009" y="5158"/>
                  </a:cubicBezTo>
                  <a:lnTo>
                    <a:pt x="2055" y="5158"/>
                  </a:lnTo>
                  <a:cubicBezTo>
                    <a:pt x="2383" y="5289"/>
                    <a:pt x="2712" y="5338"/>
                    <a:pt x="3032" y="5338"/>
                  </a:cubicBezTo>
                  <a:cubicBezTo>
                    <a:pt x="3156" y="5338"/>
                    <a:pt x="3280" y="5331"/>
                    <a:pt x="3402" y="5318"/>
                  </a:cubicBezTo>
                  <a:cubicBezTo>
                    <a:pt x="4155" y="5318"/>
                    <a:pt x="4885" y="5090"/>
                    <a:pt x="5388" y="4587"/>
                  </a:cubicBezTo>
                  <a:cubicBezTo>
                    <a:pt x="6186" y="3788"/>
                    <a:pt x="6141" y="2693"/>
                    <a:pt x="5639" y="1803"/>
                  </a:cubicBezTo>
                  <a:cubicBezTo>
                    <a:pt x="5639" y="1803"/>
                    <a:pt x="5639" y="1803"/>
                    <a:pt x="5639" y="1780"/>
                  </a:cubicBezTo>
                  <a:cubicBezTo>
                    <a:pt x="5593" y="1597"/>
                    <a:pt x="5525" y="1392"/>
                    <a:pt x="5410" y="1186"/>
                  </a:cubicBezTo>
                  <a:cubicBezTo>
                    <a:pt x="4929" y="385"/>
                    <a:pt x="3864" y="0"/>
                    <a:pt x="2899" y="0"/>
                  </a:cubicBezTo>
                  <a:close/>
                </a:path>
              </a:pathLst>
            </a:custGeom>
            <a:solidFill>
              <a:schemeClr val="accent4"/>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86" name="Google Shape;586;p46"/>
            <p:cNvSpPr/>
            <p:nvPr/>
          </p:nvSpPr>
          <p:spPr>
            <a:xfrm>
              <a:off x="3413125" y="3056725"/>
              <a:ext cx="140400" cy="114575"/>
            </a:xfrm>
            <a:custGeom>
              <a:avLst/>
              <a:gdLst/>
              <a:ahLst/>
              <a:cxnLst/>
              <a:rect l="l" t="t" r="r" b="b"/>
              <a:pathLst>
                <a:path w="5616" h="4583" extrusionOk="0">
                  <a:moveTo>
                    <a:pt x="3062" y="1"/>
                  </a:moveTo>
                  <a:cubicBezTo>
                    <a:pt x="2565" y="1"/>
                    <a:pt x="2063" y="88"/>
                    <a:pt x="1643" y="214"/>
                  </a:cubicBezTo>
                  <a:cubicBezTo>
                    <a:pt x="981" y="396"/>
                    <a:pt x="479" y="921"/>
                    <a:pt x="457" y="1583"/>
                  </a:cubicBezTo>
                  <a:cubicBezTo>
                    <a:pt x="91" y="1971"/>
                    <a:pt x="0" y="2496"/>
                    <a:pt x="365" y="3135"/>
                  </a:cubicBezTo>
                  <a:cubicBezTo>
                    <a:pt x="848" y="4001"/>
                    <a:pt x="1740" y="4583"/>
                    <a:pt x="2711" y="4583"/>
                  </a:cubicBezTo>
                  <a:cubicBezTo>
                    <a:pt x="2841" y="4583"/>
                    <a:pt x="2972" y="4572"/>
                    <a:pt x="3104" y="4551"/>
                  </a:cubicBezTo>
                  <a:cubicBezTo>
                    <a:pt x="3447" y="4505"/>
                    <a:pt x="3789" y="4345"/>
                    <a:pt x="4086" y="4163"/>
                  </a:cubicBezTo>
                  <a:cubicBezTo>
                    <a:pt x="4314" y="4117"/>
                    <a:pt x="4542" y="4071"/>
                    <a:pt x="4748" y="3980"/>
                  </a:cubicBezTo>
                  <a:cubicBezTo>
                    <a:pt x="5295" y="3729"/>
                    <a:pt x="5501" y="3135"/>
                    <a:pt x="5569" y="2588"/>
                  </a:cubicBezTo>
                  <a:cubicBezTo>
                    <a:pt x="5615" y="2177"/>
                    <a:pt x="5524" y="1789"/>
                    <a:pt x="5318" y="1469"/>
                  </a:cubicBezTo>
                  <a:cubicBezTo>
                    <a:pt x="5227" y="1081"/>
                    <a:pt x="5022" y="716"/>
                    <a:pt x="4656" y="442"/>
                  </a:cubicBezTo>
                  <a:cubicBezTo>
                    <a:pt x="4225" y="121"/>
                    <a:pt x="3646" y="1"/>
                    <a:pt x="3062" y="1"/>
                  </a:cubicBezTo>
                  <a:close/>
                </a:path>
              </a:pathLst>
            </a:custGeom>
            <a:solidFill>
              <a:schemeClr val="accent4"/>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grpSp>
      <p:grpSp>
        <p:nvGrpSpPr>
          <p:cNvPr id="587" name="Google Shape;587;p46"/>
          <p:cNvGrpSpPr/>
          <p:nvPr/>
        </p:nvGrpSpPr>
        <p:grpSpPr>
          <a:xfrm rot="2296951">
            <a:off x="560365" y="5589889"/>
            <a:ext cx="1537834" cy="533641"/>
            <a:chOff x="3413125" y="2909125"/>
            <a:chExt cx="762950" cy="264750"/>
          </a:xfrm>
        </p:grpSpPr>
        <p:sp>
          <p:nvSpPr>
            <p:cNvPr id="588" name="Google Shape;588;p46"/>
            <p:cNvSpPr/>
            <p:nvPr/>
          </p:nvSpPr>
          <p:spPr>
            <a:xfrm>
              <a:off x="3458775" y="2929650"/>
              <a:ext cx="108425" cy="107325"/>
            </a:xfrm>
            <a:custGeom>
              <a:avLst/>
              <a:gdLst/>
              <a:ahLst/>
              <a:cxnLst/>
              <a:rect l="l" t="t" r="r" b="b"/>
              <a:pathLst>
                <a:path w="4337" h="4293" extrusionOk="0">
                  <a:moveTo>
                    <a:pt x="2172" y="1"/>
                  </a:moveTo>
                  <a:cubicBezTo>
                    <a:pt x="1004" y="1"/>
                    <a:pt x="45" y="929"/>
                    <a:pt x="23" y="2124"/>
                  </a:cubicBezTo>
                  <a:cubicBezTo>
                    <a:pt x="0" y="3311"/>
                    <a:pt x="959" y="4293"/>
                    <a:pt x="2146" y="4293"/>
                  </a:cubicBezTo>
                  <a:cubicBezTo>
                    <a:pt x="2160" y="4293"/>
                    <a:pt x="2174" y="4293"/>
                    <a:pt x="2188" y="4293"/>
                  </a:cubicBezTo>
                  <a:cubicBezTo>
                    <a:pt x="3356" y="4293"/>
                    <a:pt x="4314" y="3365"/>
                    <a:pt x="4337" y="2170"/>
                  </a:cubicBezTo>
                  <a:cubicBezTo>
                    <a:pt x="4337" y="983"/>
                    <a:pt x="3401" y="1"/>
                    <a:pt x="2214" y="1"/>
                  </a:cubicBezTo>
                  <a:cubicBezTo>
                    <a:pt x="2200" y="1"/>
                    <a:pt x="2186" y="1"/>
                    <a:pt x="2172" y="1"/>
                  </a:cubicBezTo>
                  <a:close/>
                </a:path>
              </a:pathLst>
            </a:custGeom>
            <a:solidFill>
              <a:srgbClr val="1E120D"/>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89" name="Google Shape;589;p46"/>
            <p:cNvSpPr/>
            <p:nvPr/>
          </p:nvSpPr>
          <p:spPr>
            <a:xfrm>
              <a:off x="4007700" y="2909125"/>
              <a:ext cx="108450" cy="107900"/>
            </a:xfrm>
            <a:custGeom>
              <a:avLst/>
              <a:gdLst/>
              <a:ahLst/>
              <a:cxnLst/>
              <a:rect l="l" t="t" r="r" b="b"/>
              <a:pathLst>
                <a:path w="4338" h="4316" extrusionOk="0">
                  <a:moveTo>
                    <a:pt x="2151" y="0"/>
                  </a:moveTo>
                  <a:cubicBezTo>
                    <a:pt x="982" y="0"/>
                    <a:pt x="24" y="950"/>
                    <a:pt x="24" y="2123"/>
                  </a:cubicBezTo>
                  <a:cubicBezTo>
                    <a:pt x="1" y="3310"/>
                    <a:pt x="937" y="4292"/>
                    <a:pt x="2147" y="4315"/>
                  </a:cubicBezTo>
                  <a:cubicBezTo>
                    <a:pt x="2160" y="4315"/>
                    <a:pt x="2174" y="4315"/>
                    <a:pt x="2188" y="4315"/>
                  </a:cubicBezTo>
                  <a:cubicBezTo>
                    <a:pt x="3356" y="4315"/>
                    <a:pt x="4315" y="3365"/>
                    <a:pt x="4315" y="2192"/>
                  </a:cubicBezTo>
                  <a:cubicBezTo>
                    <a:pt x="4338" y="1005"/>
                    <a:pt x="3402" y="24"/>
                    <a:pt x="2192" y="1"/>
                  </a:cubicBezTo>
                  <a:cubicBezTo>
                    <a:pt x="2178" y="0"/>
                    <a:pt x="2165" y="0"/>
                    <a:pt x="2151" y="0"/>
                  </a:cubicBezTo>
                  <a:close/>
                </a:path>
              </a:pathLst>
            </a:custGeom>
            <a:solidFill>
              <a:srgbClr val="1E120D"/>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90" name="Google Shape;590;p46"/>
            <p:cNvSpPr/>
            <p:nvPr/>
          </p:nvSpPr>
          <p:spPr>
            <a:xfrm>
              <a:off x="3620825" y="2934750"/>
              <a:ext cx="333275" cy="147300"/>
            </a:xfrm>
            <a:custGeom>
              <a:avLst/>
              <a:gdLst/>
              <a:ahLst/>
              <a:cxnLst/>
              <a:rect l="l" t="t" r="r" b="b"/>
              <a:pathLst>
                <a:path w="13331" h="5892" extrusionOk="0">
                  <a:moveTo>
                    <a:pt x="11174" y="0"/>
                  </a:moveTo>
                  <a:cubicBezTo>
                    <a:pt x="9929" y="0"/>
                    <a:pt x="8344" y="1093"/>
                    <a:pt x="6620" y="1281"/>
                  </a:cubicBezTo>
                  <a:cubicBezTo>
                    <a:pt x="6403" y="1303"/>
                    <a:pt x="6191" y="1313"/>
                    <a:pt x="5983" y="1313"/>
                  </a:cubicBezTo>
                  <a:cubicBezTo>
                    <a:pt x="4491" y="1313"/>
                    <a:pt x="3227" y="811"/>
                    <a:pt x="2213" y="811"/>
                  </a:cubicBezTo>
                  <a:cubicBezTo>
                    <a:pt x="1626" y="811"/>
                    <a:pt x="1123" y="979"/>
                    <a:pt x="708" y="1509"/>
                  </a:cubicBezTo>
                  <a:cubicBezTo>
                    <a:pt x="0" y="2422"/>
                    <a:pt x="1005" y="4659"/>
                    <a:pt x="3287" y="5892"/>
                  </a:cubicBezTo>
                  <a:lnTo>
                    <a:pt x="3310" y="5846"/>
                  </a:lnTo>
                  <a:cubicBezTo>
                    <a:pt x="3310" y="5846"/>
                    <a:pt x="5282" y="3778"/>
                    <a:pt x="8012" y="3778"/>
                  </a:cubicBezTo>
                  <a:cubicBezTo>
                    <a:pt x="9044" y="3778"/>
                    <a:pt x="10184" y="4074"/>
                    <a:pt x="11367" y="4887"/>
                  </a:cubicBezTo>
                  <a:lnTo>
                    <a:pt x="11459" y="4979"/>
                  </a:lnTo>
                  <a:cubicBezTo>
                    <a:pt x="12874" y="3678"/>
                    <a:pt x="13330" y="1920"/>
                    <a:pt x="12646" y="870"/>
                  </a:cubicBezTo>
                  <a:cubicBezTo>
                    <a:pt x="12238" y="227"/>
                    <a:pt x="11741" y="0"/>
                    <a:pt x="11174" y="0"/>
                  </a:cubicBezTo>
                  <a:close/>
                </a:path>
              </a:pathLst>
            </a:custGeom>
            <a:solidFill>
              <a:srgbClr val="37180D"/>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91" name="Google Shape;591;p46"/>
            <p:cNvSpPr/>
            <p:nvPr/>
          </p:nvSpPr>
          <p:spPr>
            <a:xfrm>
              <a:off x="3703000" y="3029200"/>
              <a:ext cx="204300" cy="74000"/>
            </a:xfrm>
            <a:custGeom>
              <a:avLst/>
              <a:gdLst/>
              <a:ahLst/>
              <a:cxnLst/>
              <a:rect l="l" t="t" r="r" b="b"/>
              <a:pathLst>
                <a:path w="8172" h="2960" extrusionOk="0">
                  <a:moveTo>
                    <a:pt x="4725" y="0"/>
                  </a:moveTo>
                  <a:cubicBezTo>
                    <a:pt x="1995" y="0"/>
                    <a:pt x="23" y="2068"/>
                    <a:pt x="23" y="2068"/>
                  </a:cubicBezTo>
                  <a:lnTo>
                    <a:pt x="0" y="2114"/>
                  </a:lnTo>
                  <a:cubicBezTo>
                    <a:pt x="951" y="2622"/>
                    <a:pt x="2137" y="2959"/>
                    <a:pt x="3496" y="2959"/>
                  </a:cubicBezTo>
                  <a:cubicBezTo>
                    <a:pt x="3541" y="2959"/>
                    <a:pt x="3585" y="2959"/>
                    <a:pt x="3629" y="2958"/>
                  </a:cubicBezTo>
                  <a:cubicBezTo>
                    <a:pt x="5615" y="2890"/>
                    <a:pt x="7145" y="2182"/>
                    <a:pt x="8172" y="1201"/>
                  </a:cubicBezTo>
                  <a:lnTo>
                    <a:pt x="8080" y="1109"/>
                  </a:lnTo>
                  <a:cubicBezTo>
                    <a:pt x="6897" y="296"/>
                    <a:pt x="5757" y="0"/>
                    <a:pt x="4725" y="0"/>
                  </a:cubicBezTo>
                  <a:close/>
                </a:path>
              </a:pathLst>
            </a:custGeom>
            <a:solidFill>
              <a:srgbClr val="D7867B"/>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92" name="Google Shape;592;p46"/>
            <p:cNvSpPr/>
            <p:nvPr/>
          </p:nvSpPr>
          <p:spPr>
            <a:xfrm>
              <a:off x="4021400" y="3040400"/>
              <a:ext cx="154675" cy="133475"/>
            </a:xfrm>
            <a:custGeom>
              <a:avLst/>
              <a:gdLst/>
              <a:ahLst/>
              <a:cxnLst/>
              <a:rect l="l" t="t" r="r" b="b"/>
              <a:pathLst>
                <a:path w="6187" h="5339" extrusionOk="0">
                  <a:moveTo>
                    <a:pt x="2899" y="0"/>
                  </a:moveTo>
                  <a:cubicBezTo>
                    <a:pt x="2628" y="0"/>
                    <a:pt x="2364" y="31"/>
                    <a:pt x="2124" y="91"/>
                  </a:cubicBezTo>
                  <a:cubicBezTo>
                    <a:pt x="1347" y="273"/>
                    <a:pt x="777" y="867"/>
                    <a:pt x="457" y="1574"/>
                  </a:cubicBezTo>
                  <a:cubicBezTo>
                    <a:pt x="389" y="1689"/>
                    <a:pt x="343" y="1826"/>
                    <a:pt x="298" y="1940"/>
                  </a:cubicBezTo>
                  <a:cubicBezTo>
                    <a:pt x="183" y="2282"/>
                    <a:pt x="161" y="2602"/>
                    <a:pt x="206" y="2898"/>
                  </a:cubicBezTo>
                  <a:cubicBezTo>
                    <a:pt x="206" y="2967"/>
                    <a:pt x="206" y="3012"/>
                    <a:pt x="229" y="3058"/>
                  </a:cubicBezTo>
                  <a:cubicBezTo>
                    <a:pt x="1" y="4154"/>
                    <a:pt x="1005" y="5044"/>
                    <a:pt x="2009" y="5158"/>
                  </a:cubicBezTo>
                  <a:lnTo>
                    <a:pt x="2055" y="5158"/>
                  </a:lnTo>
                  <a:cubicBezTo>
                    <a:pt x="2383" y="5289"/>
                    <a:pt x="2712" y="5338"/>
                    <a:pt x="3032" y="5338"/>
                  </a:cubicBezTo>
                  <a:cubicBezTo>
                    <a:pt x="3156" y="5338"/>
                    <a:pt x="3280" y="5331"/>
                    <a:pt x="3402" y="5318"/>
                  </a:cubicBezTo>
                  <a:cubicBezTo>
                    <a:pt x="4155" y="5318"/>
                    <a:pt x="4885" y="5090"/>
                    <a:pt x="5388" y="4587"/>
                  </a:cubicBezTo>
                  <a:cubicBezTo>
                    <a:pt x="6186" y="3788"/>
                    <a:pt x="6141" y="2693"/>
                    <a:pt x="5639" y="1803"/>
                  </a:cubicBezTo>
                  <a:cubicBezTo>
                    <a:pt x="5639" y="1803"/>
                    <a:pt x="5639" y="1803"/>
                    <a:pt x="5639" y="1780"/>
                  </a:cubicBezTo>
                  <a:cubicBezTo>
                    <a:pt x="5593" y="1597"/>
                    <a:pt x="5525" y="1392"/>
                    <a:pt x="5410" y="1186"/>
                  </a:cubicBezTo>
                  <a:cubicBezTo>
                    <a:pt x="4929" y="385"/>
                    <a:pt x="3864" y="0"/>
                    <a:pt x="2899" y="0"/>
                  </a:cubicBezTo>
                  <a:close/>
                </a:path>
              </a:pathLst>
            </a:custGeom>
            <a:solidFill>
              <a:schemeClr val="accent4"/>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sp>
          <p:nvSpPr>
            <p:cNvPr id="593" name="Google Shape;593;p46"/>
            <p:cNvSpPr/>
            <p:nvPr/>
          </p:nvSpPr>
          <p:spPr>
            <a:xfrm>
              <a:off x="3413125" y="3056725"/>
              <a:ext cx="140400" cy="114575"/>
            </a:xfrm>
            <a:custGeom>
              <a:avLst/>
              <a:gdLst/>
              <a:ahLst/>
              <a:cxnLst/>
              <a:rect l="l" t="t" r="r" b="b"/>
              <a:pathLst>
                <a:path w="5616" h="4583" extrusionOk="0">
                  <a:moveTo>
                    <a:pt x="3062" y="1"/>
                  </a:moveTo>
                  <a:cubicBezTo>
                    <a:pt x="2565" y="1"/>
                    <a:pt x="2063" y="88"/>
                    <a:pt x="1643" y="214"/>
                  </a:cubicBezTo>
                  <a:cubicBezTo>
                    <a:pt x="981" y="396"/>
                    <a:pt x="479" y="921"/>
                    <a:pt x="457" y="1583"/>
                  </a:cubicBezTo>
                  <a:cubicBezTo>
                    <a:pt x="91" y="1971"/>
                    <a:pt x="0" y="2496"/>
                    <a:pt x="365" y="3135"/>
                  </a:cubicBezTo>
                  <a:cubicBezTo>
                    <a:pt x="848" y="4001"/>
                    <a:pt x="1740" y="4583"/>
                    <a:pt x="2711" y="4583"/>
                  </a:cubicBezTo>
                  <a:cubicBezTo>
                    <a:pt x="2841" y="4583"/>
                    <a:pt x="2972" y="4572"/>
                    <a:pt x="3104" y="4551"/>
                  </a:cubicBezTo>
                  <a:cubicBezTo>
                    <a:pt x="3447" y="4505"/>
                    <a:pt x="3789" y="4345"/>
                    <a:pt x="4086" y="4163"/>
                  </a:cubicBezTo>
                  <a:cubicBezTo>
                    <a:pt x="4314" y="4117"/>
                    <a:pt x="4542" y="4071"/>
                    <a:pt x="4748" y="3980"/>
                  </a:cubicBezTo>
                  <a:cubicBezTo>
                    <a:pt x="5295" y="3729"/>
                    <a:pt x="5501" y="3135"/>
                    <a:pt x="5569" y="2588"/>
                  </a:cubicBezTo>
                  <a:cubicBezTo>
                    <a:pt x="5615" y="2177"/>
                    <a:pt x="5524" y="1789"/>
                    <a:pt x="5318" y="1469"/>
                  </a:cubicBezTo>
                  <a:cubicBezTo>
                    <a:pt x="5227" y="1081"/>
                    <a:pt x="5022" y="716"/>
                    <a:pt x="4656" y="442"/>
                  </a:cubicBezTo>
                  <a:cubicBezTo>
                    <a:pt x="4225" y="121"/>
                    <a:pt x="3646" y="1"/>
                    <a:pt x="3062" y="1"/>
                  </a:cubicBezTo>
                  <a:close/>
                </a:path>
              </a:pathLst>
            </a:custGeom>
            <a:solidFill>
              <a:schemeClr val="accent4"/>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None/>
              </a:pPr>
              <a:endParaRPr sz="2479" b="0" i="0" u="none" strike="noStrike" cap="none">
                <a:solidFill>
                  <a:srgbClr val="000000"/>
                </a:solidFill>
                <a:latin typeface="Arial"/>
                <a:ea typeface="Arial"/>
                <a:cs typeface="Arial"/>
                <a:sym typeface="Arial"/>
              </a:endParaRPr>
            </a:p>
          </p:txBody>
        </p:sp>
      </p:grpSp>
      <p:sp>
        <p:nvSpPr>
          <p:cNvPr id="594" name="Google Shape;594;p46"/>
          <p:cNvSpPr txBox="1">
            <a:spLocks noGrp="1"/>
          </p:cNvSpPr>
          <p:nvPr>
            <p:ph type="title"/>
          </p:nvPr>
        </p:nvSpPr>
        <p:spPr>
          <a:xfrm>
            <a:off x="1666612" y="1839438"/>
            <a:ext cx="8746309" cy="2800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9600"/>
              <a:buNone/>
            </a:pPr>
            <a:r>
              <a:rPr lang="en-US" sz="10600">
                <a:solidFill>
                  <a:srgbClr val="3B3B3B"/>
                </a:solidFill>
                <a:latin typeface="Questrial"/>
                <a:ea typeface="Questrial"/>
                <a:cs typeface="Questrial"/>
                <a:sym typeface="Questrial"/>
              </a:rPr>
              <a:t>CHIA SẺ</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47"/>
          <p:cNvSpPr txBox="1"/>
          <p:nvPr/>
        </p:nvSpPr>
        <p:spPr>
          <a:xfrm>
            <a:off x="1444868" y="494712"/>
            <a:ext cx="10716970" cy="954107"/>
          </a:xfrm>
          <a:prstGeom prst="rect">
            <a:avLst/>
          </a:prstGeom>
          <a:noFill/>
          <a:ln>
            <a:noFill/>
          </a:ln>
        </p:spPr>
        <p:txBody>
          <a:bodyPr spcFirstLastPara="1" wrap="square" lIns="91425" tIns="45700" rIns="91425" bIns="45700" anchor="t" anchorCtr="0">
            <a:spAutoFit/>
          </a:bodyPr>
          <a:lstStyle/>
          <a:p>
            <a:pPr marL="0" marR="0" lvl="0" indent="457200" algn="l" rtl="0">
              <a:lnSpc>
                <a:spcPct val="100000"/>
              </a:lnSpc>
              <a:spcBef>
                <a:spcPts val="0"/>
              </a:spcBef>
              <a:spcAft>
                <a:spcPts val="0"/>
              </a:spcAft>
              <a:buNone/>
            </a:pPr>
            <a:r>
              <a:rPr lang="en-US" sz="2800" b="1" i="0" u="none" strike="noStrike" cap="none">
                <a:solidFill>
                  <a:schemeClr val="accent2"/>
                </a:solidFill>
                <a:latin typeface="Questrial"/>
                <a:ea typeface="Questrial"/>
                <a:cs typeface="Questrial"/>
                <a:sym typeface="Questrial"/>
              </a:rPr>
              <a:t>Những điều chúng ta cần nhận biết được để có thể phòng tránh nguy cơ bị xâm hại tình thần:</a:t>
            </a:r>
            <a:endParaRPr/>
          </a:p>
        </p:txBody>
      </p:sp>
      <p:sp>
        <p:nvSpPr>
          <p:cNvPr id="600" name="Google Shape;600;p47"/>
          <p:cNvSpPr txBox="1"/>
          <p:nvPr/>
        </p:nvSpPr>
        <p:spPr>
          <a:xfrm>
            <a:off x="1207477" y="1531196"/>
            <a:ext cx="10081845" cy="483209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800"/>
              <a:buFont typeface="Arial"/>
              <a:buChar char="•"/>
            </a:pPr>
            <a:r>
              <a:rPr lang="en-US" sz="2800" b="1" i="0" u="none" strike="noStrike" cap="none">
                <a:solidFill>
                  <a:srgbClr val="000000"/>
                </a:solidFill>
                <a:latin typeface="Questrial"/>
                <a:ea typeface="Questrial"/>
                <a:cs typeface="Questrial"/>
                <a:sym typeface="Questrial"/>
              </a:rPr>
              <a:t>Những hành vi xâm hại tinh thần: </a:t>
            </a:r>
            <a:r>
              <a:rPr lang="en-US" sz="2800" b="0" i="0" u="none" strike="noStrike" cap="none">
                <a:solidFill>
                  <a:srgbClr val="000000"/>
                </a:solidFill>
                <a:latin typeface="Questrial"/>
                <a:ea typeface="Questrial"/>
                <a:cs typeface="Questrial"/>
                <a:sym typeface="Questrial"/>
              </a:rPr>
              <a:t>đe doạ, nói những lời năng nề gây xúc phạm, xâm phạm sự riêng tư,...</a:t>
            </a:r>
            <a:endParaRPr/>
          </a:p>
          <a:p>
            <a:pPr marL="342900" marR="0" lvl="0" indent="-342900" algn="l" rtl="0">
              <a:lnSpc>
                <a:spcPct val="100000"/>
              </a:lnSpc>
              <a:spcBef>
                <a:spcPts val="0"/>
              </a:spcBef>
              <a:spcAft>
                <a:spcPts val="0"/>
              </a:spcAft>
              <a:buClr>
                <a:srgbClr val="000000"/>
              </a:buClr>
              <a:buSzPts val="2800"/>
              <a:buFont typeface="Arial"/>
              <a:buChar char="•"/>
            </a:pPr>
            <a:r>
              <a:rPr lang="en-US" sz="2800" b="1" i="0" u="none" strike="noStrike" cap="none">
                <a:solidFill>
                  <a:srgbClr val="000000"/>
                </a:solidFill>
                <a:latin typeface="Questrial"/>
                <a:ea typeface="Questrial"/>
                <a:cs typeface="Questrial"/>
                <a:sym typeface="Questrial"/>
              </a:rPr>
              <a:t>Những địa điểm có nguy cơ bị xâm hại tinh thần: </a:t>
            </a:r>
            <a:r>
              <a:rPr lang="en-US" sz="2800" b="0" i="0" u="none" strike="noStrike" cap="none">
                <a:solidFill>
                  <a:srgbClr val="000000"/>
                </a:solidFill>
                <a:latin typeface="Questrial"/>
                <a:ea typeface="Questrial"/>
                <a:cs typeface="Questrial"/>
                <a:sym typeface="Questrial"/>
              </a:rPr>
              <a:t>mọi nơi, mọi chỗ.</a:t>
            </a:r>
            <a:endParaRPr/>
          </a:p>
          <a:p>
            <a:pPr marL="342900" marR="0" lvl="0" indent="-342900" algn="l" rtl="0">
              <a:lnSpc>
                <a:spcPct val="100000"/>
              </a:lnSpc>
              <a:spcBef>
                <a:spcPts val="0"/>
              </a:spcBef>
              <a:spcAft>
                <a:spcPts val="0"/>
              </a:spcAft>
              <a:buClr>
                <a:srgbClr val="000000"/>
              </a:buClr>
              <a:buSzPts val="2800"/>
              <a:buFont typeface="Arial"/>
              <a:buChar char="•"/>
            </a:pPr>
            <a:r>
              <a:rPr lang="en-US" sz="2800" b="1" i="0" u="none" strike="noStrike" cap="none">
                <a:solidFill>
                  <a:srgbClr val="000000"/>
                </a:solidFill>
                <a:latin typeface="Questrial"/>
                <a:ea typeface="Questrial"/>
                <a:cs typeface="Questrial"/>
                <a:sym typeface="Questrial"/>
              </a:rPr>
              <a:t>Những người có thể thực hiện hành vi xâm hại tinh thần: </a:t>
            </a:r>
            <a:r>
              <a:rPr lang="en-US" sz="2800" b="0" i="0" u="none" strike="noStrike" cap="none">
                <a:solidFill>
                  <a:srgbClr val="000000"/>
                </a:solidFill>
                <a:latin typeface="Questrial"/>
                <a:ea typeface="Questrial"/>
                <a:cs typeface="Questrial"/>
                <a:sym typeface="Questrial"/>
              </a:rPr>
              <a:t>người lạ, người quen, người than, người hơn tuổi, người ở cả hai giới tính,...</a:t>
            </a:r>
            <a:endParaRPr/>
          </a:p>
          <a:p>
            <a:pPr marL="342900" marR="0" lvl="0" indent="-342900" algn="l" rtl="0">
              <a:lnSpc>
                <a:spcPct val="100000"/>
              </a:lnSpc>
              <a:spcBef>
                <a:spcPts val="0"/>
              </a:spcBef>
              <a:spcAft>
                <a:spcPts val="0"/>
              </a:spcAft>
              <a:buClr>
                <a:srgbClr val="000000"/>
              </a:buClr>
              <a:buSzPts val="2800"/>
              <a:buFont typeface="Arial"/>
              <a:buChar char="•"/>
            </a:pPr>
            <a:r>
              <a:rPr lang="en-US" sz="2800" b="1" i="0" u="none" strike="noStrike" cap="none">
                <a:solidFill>
                  <a:srgbClr val="000000"/>
                </a:solidFill>
                <a:latin typeface="Questrial"/>
                <a:ea typeface="Questrial"/>
                <a:cs typeface="Questrial"/>
                <a:sym typeface="Questrial"/>
              </a:rPr>
              <a:t>Thời gian có thể bị xâm hại tinh thần: </a:t>
            </a:r>
            <a:r>
              <a:rPr lang="en-US" sz="2800" b="0" i="0" u="none" strike="noStrike" cap="none">
                <a:solidFill>
                  <a:srgbClr val="000000"/>
                </a:solidFill>
                <a:latin typeface="Questrial"/>
                <a:ea typeface="Questrial"/>
                <a:cs typeface="Questrial"/>
                <a:sym typeface="Questrial"/>
              </a:rPr>
              <a:t>bất cứ lúc nào</a:t>
            </a:r>
            <a:endParaRPr/>
          </a:p>
          <a:p>
            <a:pPr marL="342900" marR="0" lvl="0" indent="-342900" algn="l" rtl="0">
              <a:lnSpc>
                <a:spcPct val="100000"/>
              </a:lnSpc>
              <a:spcBef>
                <a:spcPts val="0"/>
              </a:spcBef>
              <a:spcAft>
                <a:spcPts val="0"/>
              </a:spcAft>
              <a:buClr>
                <a:srgbClr val="000000"/>
              </a:buClr>
              <a:buSzPts val="2800"/>
              <a:buFont typeface="Arial"/>
              <a:buChar char="•"/>
            </a:pPr>
            <a:r>
              <a:rPr lang="en-US" sz="2800" b="1" i="0" u="none" strike="noStrike" cap="none">
                <a:solidFill>
                  <a:srgbClr val="000000"/>
                </a:solidFill>
                <a:latin typeface="Questrial"/>
                <a:ea typeface="Questrial"/>
                <a:cs typeface="Questrial"/>
                <a:sym typeface="Questrial"/>
              </a:rPr>
              <a:t>Hậu quả cho người bị xâm hại: </a:t>
            </a:r>
            <a:r>
              <a:rPr lang="en-US" sz="2800" b="0" i="0" u="none" strike="noStrike" cap="none">
                <a:solidFill>
                  <a:srgbClr val="000000"/>
                </a:solidFill>
                <a:latin typeface="Questrial"/>
                <a:ea typeface="Questrial"/>
                <a:cs typeface="Questrial"/>
                <a:sym typeface="Questrial"/>
              </a:rPr>
              <a:t>lo sợ, sống thụ động, mất long tin vào người khác,...</a:t>
            </a:r>
            <a:endParaRPr/>
          </a:p>
          <a:p>
            <a:pPr marL="342900" marR="0" lvl="0" indent="-16510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Questrial"/>
              <a:ea typeface="Questrial"/>
              <a:cs typeface="Questrial"/>
              <a:sym typeface="Quest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0"/>
                                        </p:tgtEl>
                                        <p:attrNameLst>
                                          <p:attrName>style.visibility</p:attrName>
                                        </p:attrNameLst>
                                      </p:cBhvr>
                                      <p:to>
                                        <p:strVal val="visible"/>
                                      </p:to>
                                    </p:set>
                                    <p:animEffect transition="in" filter="fade">
                                      <p:cBhvr>
                                        <p:cTn id="7" dur="500"/>
                                        <p:tgtEl>
                                          <p:spTgt spid="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008EE263-292A-405C-88CD-07042DDF6A04}:1102"/>
</p:tagLst>
</file>

<file path=ppt/theme/theme1.xml><?xml version="1.0" encoding="utf-8"?>
<a:theme xmlns:a="http://schemas.openxmlformats.org/drawingml/2006/main" name="Literacy Subject for Pre-K: Strengthen Visual Discrimination by Slidesgo ">
  <a:themeElements>
    <a:clrScheme name="Simple Light">
      <a:dk1>
        <a:srgbClr val="25A0A6"/>
      </a:dk1>
      <a:lt1>
        <a:srgbClr val="FFFFFF"/>
      </a:lt1>
      <a:dk2>
        <a:srgbClr val="595959"/>
      </a:dk2>
      <a:lt2>
        <a:srgbClr val="EEEEEE"/>
      </a:lt2>
      <a:accent1>
        <a:srgbClr val="25A0A6"/>
      </a:accent1>
      <a:accent2>
        <a:srgbClr val="FF5F49"/>
      </a:accent2>
      <a:accent3>
        <a:srgbClr val="FFB900"/>
      </a:accent3>
      <a:accent4>
        <a:srgbClr val="F6BABB"/>
      </a:accent4>
      <a:accent5>
        <a:srgbClr val="ACDCDC"/>
      </a:accent5>
      <a:accent6>
        <a:srgbClr val="6FC2D1"/>
      </a:accent6>
      <a:hlink>
        <a:srgbClr val="25A0A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776</Words>
  <Application>Microsoft Office PowerPoint</Application>
  <PresentationFormat>Custom</PresentationFormat>
  <Paragraphs>70</Paragraphs>
  <Slides>16</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Montserrat</vt:lpstr>
      <vt:lpstr>Questrial</vt:lpstr>
      <vt:lpstr>Arial</vt:lpstr>
      <vt:lpstr>Bebas Neue</vt:lpstr>
      <vt:lpstr>Times New Roman</vt:lpstr>
      <vt:lpstr>Patrick Hand</vt:lpstr>
      <vt:lpstr>Wingdings</vt:lpstr>
      <vt:lpstr>Calibri</vt:lpstr>
      <vt:lpstr>Sofia</vt:lpstr>
      <vt:lpstr>华康少女文字W5(P)</vt:lpstr>
      <vt:lpstr>Literacy Subject for Pre-K: Strengthen Visual Discrimination by Slidesgo </vt:lpstr>
      <vt:lpstr>CHỦ ĐỀ:  PHÒNG TRÁNH BỊ XÂM HẠI</vt:lpstr>
      <vt:lpstr>PowerPoint Presentation</vt:lpstr>
      <vt:lpstr>KHỞI ĐỘNG</vt:lpstr>
      <vt:lpstr>KHÁM PHÁ</vt:lpstr>
      <vt:lpstr>Hoạt động1: Tìm hiểu những trường hợp trẻ em bị xâm hại tinh thần trong thực tế</vt:lpstr>
      <vt:lpstr>PowerPoint Presentation</vt:lpstr>
      <vt:lpstr>Hoạt động1: Tìm hiểu những trường hợp trẻ em bị xâm hại tinh thần trong thực tế</vt:lpstr>
      <vt:lpstr>CHIA SẺ</vt:lpstr>
      <vt:lpstr>PowerPoint Presentation</vt:lpstr>
      <vt:lpstr>Hoạt động 2: Ứng phó khi bị xâm hại tinh thần</vt:lpstr>
      <vt:lpstr>PowerPoint Presentation</vt:lpstr>
      <vt:lpstr>1</vt:lpstr>
      <vt:lpstr>PowerPoint Presentation</vt:lpstr>
      <vt:lpstr>1</vt:lpstr>
      <vt:lpstr>VẬN DỤNG</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PHÒNG TRÁNH BỊ XÂM HẠI</dc:title>
  <dc:creator>Admin</dc:creator>
  <cp:lastModifiedBy>Admin</cp:lastModifiedBy>
  <cp:revision>1</cp:revision>
  <dcterms:modified xsi:type="dcterms:W3CDTF">2025-04-21T12:49:13Z</dcterms:modified>
</cp:coreProperties>
</file>