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3" r:id="rId3"/>
    <p:sldMasterId id="2147483775" r:id="rId4"/>
    <p:sldMasterId id="2147483788" r:id="rId5"/>
    <p:sldMasterId id="2147483801" r:id="rId6"/>
  </p:sldMasterIdLst>
  <p:notesMasterIdLst>
    <p:notesMasterId r:id="rId20"/>
  </p:notesMasterIdLst>
  <p:sldIdLst>
    <p:sldId id="492" r:id="rId7"/>
    <p:sldId id="309" r:id="rId8"/>
    <p:sldId id="310" r:id="rId9"/>
    <p:sldId id="266" r:id="rId10"/>
    <p:sldId id="265" r:id="rId11"/>
    <p:sldId id="431" r:id="rId12"/>
    <p:sldId id="488" r:id="rId13"/>
    <p:sldId id="489" r:id="rId14"/>
    <p:sldId id="490" r:id="rId15"/>
    <p:sldId id="342" r:id="rId16"/>
    <p:sldId id="343" r:id="rId17"/>
    <p:sldId id="491" r:id="rId18"/>
    <p:sldId id="3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defRPr/>
            </a:pPr>
            <a:fld id="{9FB7FE43-6FD1-4EE0-A973-8ECB49C6E1E2}" type="slidenum">
              <a:rPr lang="en-US" sz="1864" kern="0" smtClean="0">
                <a:solidFill>
                  <a:prstClr val="black"/>
                </a:solidFill>
                <a:cs typeface="Arial"/>
                <a:sym typeface="Arial"/>
              </a:rPr>
              <a:pPr>
                <a:buClr>
                  <a:srgbClr val="000000"/>
                </a:buClr>
                <a:buFont typeface="Arial"/>
                <a:buNone/>
                <a:defRPr/>
              </a:pPr>
              <a:t>1</a:t>
            </a:fld>
            <a:endParaRPr lang="en-US" sz="1864" kern="0">
              <a:solidFill>
                <a:prstClr val="black"/>
              </a:solidFill>
              <a:cs typeface="Arial"/>
              <a:sym typeface="Arial"/>
            </a:endParaRPr>
          </a:p>
        </p:txBody>
      </p:sp>
    </p:spTree>
    <p:extLst>
      <p:ext uri="{BB962C8B-B14F-4D97-AF65-F5344CB8AC3E}">
        <p14:creationId xmlns:p14="http://schemas.microsoft.com/office/powerpoint/2010/main" val="47778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4/22/2025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4/22/2025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4/22/2025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9B79-B624-4329-9982-F65737AB213B}"/>
              </a:ext>
            </a:extLst>
          </p:cNvPr>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778EDF5-A01C-477A-8A56-C3A5E2E8F070}"/>
              </a:ext>
            </a:extLst>
          </p:cNvPr>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90F033A-4ADE-4662-A257-A4E3CD4A9AF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04DF46-70C2-4D0A-81F6-8DEFC69845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285824-FC88-4B59-8C85-861F4E9BE71F}"/>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88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2B815-676B-4365-B03D-9A33F175F69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FA8D33-DFE0-4E72-96AB-5D2432CA32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3E8FB3-39F6-4FE8-B270-D728CD51BA0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39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53A2-2026-4670-8031-A927590C8AF6}"/>
              </a:ext>
            </a:extLst>
          </p:cNvPr>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132EA1BD-504E-4F60-8C98-DB223572A8DA}"/>
              </a:ext>
            </a:extLst>
          </p:cNvPr>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7572F9-632F-4F87-B40E-3F5530488110}"/>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05D7F6-F581-49E2-95BC-16CEAC5857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95C8FB-6FEB-4463-A154-D2B0E0911B2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33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D345-17B1-4485-B3CC-BB0C07DDF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B6E59-5679-4B12-B8D9-7AC157FC44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7B416-E4F0-46C1-805C-2BE7B3488689}"/>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18008-6666-40FC-BE7C-5568C60879B6}"/>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76A112-961D-448F-BEA1-A951673E379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6AEE1B-8E36-4B3C-A4B0-99EFAEC4474E}"/>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924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6CC6-A012-403E-9369-4956B96B07F5}"/>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38E00-B0E2-4AD6-A9D7-739E993C1BA9}"/>
              </a:ext>
            </a:extLst>
          </p:cNvPr>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a:extLst>
              <a:ext uri="{FF2B5EF4-FFF2-40B4-BE49-F238E27FC236}">
                <a16:creationId xmlns:a16="http://schemas.microsoft.com/office/drawing/2014/main" id="{3D3DA13B-87B0-4C74-8DAB-6F6AEBF9A8E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70DC1-75A5-43F0-AA59-0C9A077484DF}"/>
              </a:ext>
            </a:extLst>
          </p:cNvPr>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a:extLst>
              <a:ext uri="{FF2B5EF4-FFF2-40B4-BE49-F238E27FC236}">
                <a16:creationId xmlns:a16="http://schemas.microsoft.com/office/drawing/2014/main" id="{871E8C77-6804-4694-9E17-874A63AEB6D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FEDAF-C274-41F1-8EA3-6A5F46CADA09}"/>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5F1B0AE-3417-4E35-9225-9452A0C7FB3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A8380A1-AC58-4B54-83E7-A5D6B468DAF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970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C4AA-EC0C-40E3-AAC8-7EFDFDA675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167FB-9E3A-4F3F-8A92-92D53C0421D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3A451A0-D31E-4BDA-8166-E6D77FB6AE3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4BBBA-1A7F-4ED2-BFC1-303FA7E013C8}"/>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259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6961A-B3F3-45D6-AAB4-935D4C38BACE}"/>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B371363-DA5B-4BC0-86BD-3AD3A4999E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375286-FB4D-4CBC-9E01-39238395AED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212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9065-AE46-4866-97C7-D3F9D02D50D0}"/>
              </a:ext>
            </a:extLst>
          </p:cNvPr>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F8CF6C5B-62A5-4E46-8564-A9D27A1C4EF0}"/>
              </a:ext>
            </a:extLst>
          </p:cNvPr>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DA2B1-4900-4E76-AAAA-D1C89BB997BC}"/>
              </a:ext>
            </a:extLst>
          </p:cNvPr>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a:extLst>
              <a:ext uri="{FF2B5EF4-FFF2-40B4-BE49-F238E27FC236}">
                <a16:creationId xmlns:a16="http://schemas.microsoft.com/office/drawing/2014/main" id="{4950377A-2083-4EF4-9A8A-F87C26DD2884}"/>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90C66A0-D3CB-40FC-B7C2-03410F85A0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9EA87F9-C047-4144-952A-A572EC43A3E0}"/>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807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7E8E-969B-4BF5-98FD-2B5CE56BF269}"/>
              </a:ext>
            </a:extLst>
          </p:cNvPr>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C79A760A-624C-405E-8C59-D558DAA4CCA5}"/>
              </a:ext>
            </a:extLst>
          </p:cNvPr>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74F91D22-9F62-4D36-A432-D8F96547DD9D}"/>
              </a:ext>
            </a:extLst>
          </p:cNvPr>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a:extLst>
              <a:ext uri="{FF2B5EF4-FFF2-40B4-BE49-F238E27FC236}">
                <a16:creationId xmlns:a16="http://schemas.microsoft.com/office/drawing/2014/main" id="{E09DECCF-4289-4E17-A629-BD6FEB69635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46111E6-2080-4051-A804-B1274D4EA3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E00B93E-3F82-47C4-8B01-1397F99BF99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116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9240-E25A-45EF-A282-368FBB65F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51EC83-8D32-416E-8079-2A0B99FA5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91353-78FB-4BAA-AB29-E7A9A3C7B7EB}"/>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2C1AF8-E6DF-4F5C-ABF2-385ECC9AA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EE832B-51AA-4B27-8CF8-A095F151456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033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2303A-28F7-40C4-9AEA-82FA4115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EA6CF-3051-4684-9A11-C63FA641F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F0665-48C2-4840-AC99-59743F8C21E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FF683AC-5D23-4423-8213-FA5BED09F7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0E9FAB-AD9C-4F35-81EB-92F546984289}"/>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26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4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11"/>
            <a:ext cx="11573197" cy="724247"/>
          </a:xfrm>
          <a:prstGeom prst="rect">
            <a:avLst/>
          </a:prstGeom>
        </p:spPr>
        <p:txBody>
          <a:bodyPr anchor="ctr"/>
          <a:lstStyle>
            <a:lvl1pPr marL="0" indent="0" algn="ctr">
              <a:buNone/>
              <a:defRPr sz="5387"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813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4/22/2025</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2FA96C02-BF7B-FB35-D9BE-3FFE8548C16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3B9F3-AAA8-4625-A0B2-6A532331A262}"/>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9347B8-06D8-4520-9979-E8522D794E8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B5146-0BEE-4A72-8014-87A1DCD6C13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8DDF1EEF-2221-49A8-9325-271452ADBD9C}" type="datetimeFigureOut">
              <a:rPr lang="en-US" smtClean="0">
                <a:solidFill>
                  <a:prstClr val="black">
                    <a:tint val="75000"/>
                  </a:prstClr>
                </a:solidFill>
                <a:cs typeface="Arial"/>
                <a:sym typeface="Arial"/>
              </a:rPr>
              <a:pPr/>
              <a:t>4/22/2025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113C52CF-F1BA-4123-A248-D4707CC139B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F76367CF-6C53-4192-A265-9D7E658D76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0EE621C3-CC14-4F0D-BC86-39D82288684D}"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0356222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59.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0.xml"/><Relationship Id="rId5" Type="http://schemas.openxmlformats.org/officeDocument/2006/relationships/image" Target="../media/image2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0.xml"/><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1" y="9868"/>
            <a:ext cx="12161838" cy="683827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638" y="4209208"/>
            <a:ext cx="2123766" cy="264140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4653" y="8486"/>
            <a:ext cx="1848447" cy="899901"/>
          </a:xfrm>
          <a:prstGeom prst="rect">
            <a:avLst/>
          </a:prstGeom>
        </p:spPr>
      </p:pic>
      <p:sp>
        <p:nvSpPr>
          <p:cNvPr id="12" name="Content Placeholder 2"/>
          <p:cNvSpPr txBox="1">
            <a:spLocks/>
          </p:cNvSpPr>
          <p:nvPr/>
        </p:nvSpPr>
        <p:spPr>
          <a:xfrm>
            <a:off x="319127" y="908386"/>
            <a:ext cx="11351048" cy="5048702"/>
          </a:xfrm>
          <a:prstGeom prst="rect">
            <a:avLst/>
          </a:prstGeom>
        </p:spPr>
        <p:txBody>
          <a:bodyPr vert="horz" lIns="91214" tIns="45607" rIns="91214" bIns="45607"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594" b="1" dirty="0">
                <a:solidFill>
                  <a:srgbClr val="002060"/>
                </a:solidFill>
                <a:latin typeface="Times New Roman" panose="02020603050405020304" pitchFamily="18" charset="0"/>
                <a:cs typeface="Times New Roman" panose="02020603050405020304" pitchFamily="18" charset="0"/>
                <a:sym typeface="Arial"/>
              </a:rPr>
              <a:t>PHÒNG GIÁO DỤC VÀ ĐÀO TẠO </a:t>
            </a:r>
            <a:r>
              <a:rPr lang="vi-VN" sz="2594" b="1" dirty="0">
                <a:solidFill>
                  <a:srgbClr val="002060"/>
                </a:solidFill>
                <a:latin typeface="Times New Roman" panose="02020603050405020304" pitchFamily="18" charset="0"/>
                <a:cs typeface="Times New Roman" panose="02020603050405020304" pitchFamily="18" charset="0"/>
                <a:sym typeface="Arial"/>
              </a:rPr>
              <a:t>HUYỆN AN LÃO</a:t>
            </a:r>
            <a:endParaRPr lang="en-US" sz="2594" b="1" dirty="0">
              <a:solidFill>
                <a:srgbClr val="002060"/>
              </a:solidFill>
              <a:latin typeface="Times New Roman" panose="02020603050405020304" pitchFamily="18" charset="0"/>
              <a:cs typeface="Times New Roman" panose="02020603050405020304" pitchFamily="18" charset="0"/>
              <a:sym typeface="Arial"/>
            </a:endParaRPr>
          </a:p>
          <a:p>
            <a:r>
              <a:rPr lang="en-US" sz="2594" b="1" dirty="0">
                <a:solidFill>
                  <a:srgbClr val="002060"/>
                </a:solidFill>
                <a:latin typeface="Times New Roman" panose="02020603050405020304" pitchFamily="18" charset="0"/>
                <a:cs typeface="Times New Roman" panose="02020603050405020304" pitchFamily="18" charset="0"/>
                <a:sym typeface="Arial"/>
              </a:rPr>
              <a:t>TR</a:t>
            </a:r>
            <a:r>
              <a:rPr lang="vi-VN" sz="2594" b="1" dirty="0">
                <a:solidFill>
                  <a:srgbClr val="002060"/>
                </a:solidFill>
                <a:latin typeface="Times New Roman" panose="02020603050405020304" pitchFamily="18" charset="0"/>
                <a:cs typeface="Times New Roman" panose="02020603050405020304" pitchFamily="18" charset="0"/>
                <a:sym typeface="Arial"/>
              </a:rPr>
              <a:t>Ư</a:t>
            </a:r>
            <a:r>
              <a:rPr lang="en-US" sz="2594" b="1" dirty="0">
                <a:solidFill>
                  <a:srgbClr val="002060"/>
                </a:solidFill>
                <a:latin typeface="Times New Roman" panose="02020603050405020304" pitchFamily="18" charset="0"/>
                <a:cs typeface="Times New Roman" panose="02020603050405020304" pitchFamily="18" charset="0"/>
                <a:sym typeface="Arial"/>
              </a:rPr>
              <a:t>ỜNG TIỂU HỌC </a:t>
            </a:r>
            <a:r>
              <a:rPr lang="vi-VN" sz="2594" b="1" dirty="0">
                <a:solidFill>
                  <a:srgbClr val="002060"/>
                </a:solidFill>
                <a:latin typeface="Times New Roman" panose="02020603050405020304" pitchFamily="18" charset="0"/>
                <a:cs typeface="Times New Roman" panose="02020603050405020304" pitchFamily="18" charset="0"/>
                <a:sym typeface="Arial"/>
              </a:rPr>
              <a:t>QUANG TRUNG</a:t>
            </a:r>
            <a:endParaRPr lang="en-US" sz="2594" dirty="0">
              <a:solidFill>
                <a:prstClr val="black">
                  <a:tint val="75000"/>
                </a:prstClr>
              </a:solidFill>
              <a:latin typeface="Times New Roman" panose="02020603050405020304" pitchFamily="18" charset="0"/>
              <a:cs typeface="Times New Roman" panose="02020603050405020304" pitchFamily="18" charset="0"/>
              <a:sym typeface="Arial"/>
            </a:endParaRPr>
          </a:p>
          <a:p>
            <a:endParaRPr lang="en-US" sz="2594" dirty="0">
              <a:solidFill>
                <a:prstClr val="black">
                  <a:tint val="75000"/>
                </a:prstClr>
              </a:solidFill>
              <a:latin typeface="Times New Roman" panose="02020603050405020304" pitchFamily="18" charset="0"/>
              <a:cs typeface="Times New Roman" panose="02020603050405020304" pitchFamily="18" charset="0"/>
              <a:sym typeface="Arial"/>
            </a:endParaRPr>
          </a:p>
          <a:p>
            <a:r>
              <a:rPr lang="vi-VN" sz="3192" b="1" dirty="0" smtClean="0">
                <a:solidFill>
                  <a:srgbClr val="C00000"/>
                </a:solidFill>
                <a:latin typeface="Times New Roman" panose="02020603050405020304" pitchFamily="18" charset="0"/>
                <a:cs typeface="Times New Roman" panose="02020603050405020304" pitchFamily="18" charset="0"/>
                <a:sym typeface="Arial"/>
              </a:rPr>
              <a:t>ĐẠO ĐỨC</a:t>
            </a:r>
            <a:r>
              <a:rPr lang="en-US" sz="3192" b="1" dirty="0" smtClean="0">
                <a:solidFill>
                  <a:srgbClr val="C00000"/>
                </a:solidFill>
                <a:latin typeface="Times New Roman" panose="02020603050405020304" pitchFamily="18" charset="0"/>
                <a:cs typeface="Times New Roman" panose="02020603050405020304" pitchFamily="18" charset="0"/>
                <a:sym typeface="Arial"/>
              </a:rPr>
              <a:t> </a:t>
            </a:r>
            <a:r>
              <a:rPr lang="en-US" sz="3192" b="1" dirty="0">
                <a:solidFill>
                  <a:srgbClr val="C00000"/>
                </a:solidFill>
                <a:latin typeface="Times New Roman" panose="02020603050405020304" pitchFamily="18" charset="0"/>
                <a:cs typeface="Times New Roman" panose="02020603050405020304" pitchFamily="18" charset="0"/>
                <a:sym typeface="Arial"/>
              </a:rPr>
              <a:t>LỚP 4</a:t>
            </a:r>
          </a:p>
          <a:p>
            <a:r>
              <a:rPr lang="vi-VN" sz="3192" b="1" dirty="0" smtClean="0">
                <a:solidFill>
                  <a:srgbClr val="C00000"/>
                </a:solidFill>
                <a:latin typeface="Times New Roman" panose="02020603050405020304" pitchFamily="18" charset="0"/>
                <a:cs typeface="Times New Roman" panose="02020603050405020304" pitchFamily="18" charset="0"/>
                <a:sym typeface="Arial"/>
              </a:rPr>
              <a:t>Quý trọng đồng tiền (Tiết 4)</a:t>
            </a:r>
            <a:endParaRPr lang="en-US" sz="3192" b="1" dirty="0">
              <a:solidFill>
                <a:srgbClr val="C00000"/>
              </a:solidFill>
              <a:latin typeface="Times New Roman" panose="02020603050405020304" pitchFamily="18" charset="0"/>
              <a:cs typeface="Times New Roman" panose="02020603050405020304" pitchFamily="18" charset="0"/>
              <a:sym typeface="Arial"/>
            </a:endParaRPr>
          </a:p>
          <a:p>
            <a:endParaRPr lang="en-US" sz="2594" dirty="0">
              <a:solidFill>
                <a:prstClr val="black">
                  <a:tint val="75000"/>
                </a:prstClr>
              </a:solidFill>
              <a:latin typeface="Times New Roman" panose="02020603050405020304" pitchFamily="18" charset="0"/>
              <a:cs typeface="Times New Roman" panose="02020603050405020304" pitchFamily="18" charset="0"/>
              <a:sym typeface="Arial"/>
            </a:endParaRPr>
          </a:p>
          <a:p>
            <a:r>
              <a:rPr lang="en-US" sz="2394" b="1" dirty="0">
                <a:solidFill>
                  <a:srgbClr val="002060"/>
                </a:solidFill>
                <a:latin typeface="Times New Roman" panose="02020603050405020304" pitchFamily="18" charset="0"/>
                <a:cs typeface="Times New Roman" panose="02020603050405020304" pitchFamily="18" charset="0"/>
                <a:sym typeface="Arial"/>
              </a:rPr>
              <a:t>                                                      </a:t>
            </a:r>
            <a:r>
              <a:rPr lang="en-US" sz="2394" b="1" i="1" dirty="0" err="1">
                <a:solidFill>
                  <a:srgbClr val="002060"/>
                </a:solidFill>
                <a:latin typeface="Times New Roman" panose="02020603050405020304" pitchFamily="18" charset="0"/>
                <a:cs typeface="Times New Roman" panose="02020603050405020304" pitchFamily="18" charset="0"/>
                <a:sym typeface="Arial"/>
              </a:rPr>
              <a:t>Giáo</a:t>
            </a:r>
            <a:r>
              <a:rPr lang="en-US" sz="2394" b="1" i="1" dirty="0">
                <a:solidFill>
                  <a:srgbClr val="002060"/>
                </a:solidFill>
                <a:latin typeface="Times New Roman" panose="02020603050405020304" pitchFamily="18" charset="0"/>
                <a:cs typeface="Times New Roman" panose="02020603050405020304" pitchFamily="18" charset="0"/>
                <a:sym typeface="Arial"/>
              </a:rPr>
              <a:t> </a:t>
            </a:r>
            <a:r>
              <a:rPr lang="en-US" sz="2394" b="1" i="1" dirty="0" err="1">
                <a:solidFill>
                  <a:srgbClr val="002060"/>
                </a:solidFill>
                <a:latin typeface="Times New Roman" panose="02020603050405020304" pitchFamily="18" charset="0"/>
                <a:cs typeface="Times New Roman" panose="02020603050405020304" pitchFamily="18" charset="0"/>
                <a:sym typeface="Arial"/>
              </a:rPr>
              <a:t>viên</a:t>
            </a:r>
            <a:r>
              <a:rPr lang="en-US" sz="2394" b="1" i="1" dirty="0">
                <a:solidFill>
                  <a:srgbClr val="002060"/>
                </a:solidFill>
                <a:latin typeface="Times New Roman" panose="02020603050405020304" pitchFamily="18" charset="0"/>
                <a:cs typeface="Times New Roman" panose="02020603050405020304" pitchFamily="18" charset="0"/>
                <a:sym typeface="Arial"/>
              </a:rPr>
              <a:t>: </a:t>
            </a:r>
            <a:r>
              <a:rPr lang="vi-VN" sz="2394" b="1" i="1" dirty="0">
                <a:solidFill>
                  <a:srgbClr val="002060"/>
                </a:solidFill>
                <a:latin typeface="Times New Roman" panose="02020603050405020304" pitchFamily="18" charset="0"/>
                <a:cs typeface="Times New Roman" panose="02020603050405020304" pitchFamily="18" charset="0"/>
                <a:sym typeface="Arial"/>
              </a:rPr>
              <a:t>Phạm Thị Thúy</a:t>
            </a:r>
            <a:endParaRPr lang="en-US" sz="2394" b="1" i="1" dirty="0">
              <a:solidFill>
                <a:srgbClr val="002060"/>
              </a:solidFill>
              <a:latin typeface="Times New Roman" panose="02020603050405020304" pitchFamily="18" charset="0"/>
              <a:cs typeface="Times New Roman" panose="02020603050405020304" pitchFamily="18" charset="0"/>
              <a:sym typeface="Arial"/>
            </a:endParaRPr>
          </a:p>
          <a:p>
            <a:endParaRPr lang="en-US" sz="2594" dirty="0">
              <a:solidFill>
                <a:prstClr val="black">
                  <a:tint val="75000"/>
                </a:prstClr>
              </a:solidFill>
              <a:latin typeface="Times New Roman" panose="02020603050405020304" pitchFamily="18" charset="0"/>
              <a:cs typeface="Times New Roman" panose="02020603050405020304" pitchFamily="18" charset="0"/>
              <a:sym typeface="Arial"/>
            </a:endParaRPr>
          </a:p>
        </p:txBody>
      </p:sp>
      <p:pic>
        <p:nvPicPr>
          <p:cNvPr id="18" name="图片 8" descr="1559c224c4d5100e6cd23e0b878086d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82" y="3110385"/>
            <a:ext cx="3732164" cy="3732164"/>
          </a:xfrm>
          <a:prstGeom prst="rect">
            <a:avLst/>
          </a:prstGeom>
        </p:spPr>
      </p:pic>
      <p:pic>
        <p:nvPicPr>
          <p:cNvPr id="19" name="图片 12" descr="2e2443d50be4edde0f92218bf07fa4eb"/>
          <p:cNvPicPr>
            <a:picLocks noChangeAspect="1"/>
          </p:cNvPicPr>
          <p:nvPr/>
        </p:nvPicPr>
        <p:blipFill>
          <a:blip r:embed="rId8"/>
          <a:stretch>
            <a:fillRect/>
          </a:stretch>
        </p:blipFill>
        <p:spPr>
          <a:xfrm>
            <a:off x="1210750" y="-81943"/>
            <a:ext cx="1259890" cy="1188313"/>
          </a:xfrm>
          <a:prstGeom prst="rect">
            <a:avLst/>
          </a:prstGeom>
        </p:spPr>
      </p:pic>
      <p:pic>
        <p:nvPicPr>
          <p:cNvPr id="20" name="图片 7" descr="cf6a03843171e56c4b8f06e4c8cde8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92144" y="239685"/>
            <a:ext cx="1765367" cy="1659584"/>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9316" y="-50365"/>
            <a:ext cx="5367412" cy="739067"/>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904" y="-50365"/>
            <a:ext cx="5367412" cy="739067"/>
          </a:xfrm>
          <a:prstGeom prst="rect">
            <a:avLst/>
          </a:prstGeom>
        </p:spPr>
      </p:pic>
    </p:spTree>
    <p:custDataLst>
      <p:tags r:id="rId1"/>
    </p:custDataLst>
    <p:extLst>
      <p:ext uri="{BB962C8B-B14F-4D97-AF65-F5344CB8AC3E}">
        <p14:creationId xmlns:p14="http://schemas.microsoft.com/office/powerpoint/2010/main" val="1032164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3"/>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855682" y="987069"/>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spTree>
    <p:extLst>
      <p:ext uri="{BB962C8B-B14F-4D97-AF65-F5344CB8AC3E}">
        <p14:creationId xmlns:p14="http://schemas.microsoft.com/office/powerpoint/2010/main" val="65305358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2504792" y="2028063"/>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0" name="Nhóm 19">
            <a:extLst>
              <a:ext uri="{FF2B5EF4-FFF2-40B4-BE49-F238E27FC236}">
                <a16:creationId xmlns:a16="http://schemas.microsoft.com/office/drawing/2014/main" id="{82D3BC4D-48BE-D4F3-3D65-CE38BDC8FFA2}"/>
              </a:ext>
            </a:extLst>
          </p:cNvPr>
          <p:cNvGrpSpPr/>
          <p:nvPr/>
        </p:nvGrpSpPr>
        <p:grpSpPr>
          <a:xfrm>
            <a:off x="1135645" y="1250523"/>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1221E88-1CB4-4D44-9477-3FF66E04E486}:94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226</Words>
  <Application>Microsoft Office PowerPoint</Application>
  <PresentationFormat>Widescreen</PresentationFormat>
  <Paragraphs>16</Paragraphs>
  <Slides>13</Slides>
  <Notes>1</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vt:i4>
      </vt:variant>
    </vt:vector>
  </HeadingPairs>
  <TitlesOfParts>
    <vt:vector size="25" baseType="lpstr">
      <vt:lpstr>맑은 고딕</vt:lpstr>
      <vt:lpstr>Arial</vt:lpstr>
      <vt:lpstr>Calibri</vt:lpstr>
      <vt:lpstr>Calibri Light</vt:lpstr>
      <vt:lpstr>LNTH-LuoLuoNotangYuanTi 1</vt:lpstr>
      <vt:lpstr>Times New Roman</vt:lpstr>
      <vt:lpstr>2_Office Theme</vt:lpstr>
      <vt:lpstr>1_Office Theme</vt:lpstr>
      <vt:lpstr>1_Custom Design</vt:lpstr>
      <vt:lpstr>Custom Design</vt:lpstr>
      <vt:lpstr>2_Custom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24</cp:revision>
  <dcterms:created xsi:type="dcterms:W3CDTF">2024-02-02T15:36:22Z</dcterms:created>
  <dcterms:modified xsi:type="dcterms:W3CDTF">2025-04-22T13:30:01Z</dcterms:modified>
</cp:coreProperties>
</file>