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0" r:id="rId1"/>
  </p:sldMasterIdLst>
  <p:notesMasterIdLst>
    <p:notesMasterId r:id="rId8"/>
  </p:notesMasterIdLst>
  <p:sldIdLst>
    <p:sldId id="1007" r:id="rId2"/>
    <p:sldId id="992" r:id="rId3"/>
    <p:sldId id="997" r:id="rId4"/>
    <p:sldId id="1005" r:id="rId5"/>
    <p:sldId id="1006" r:id="rId6"/>
    <p:sldId id="988" r:id="rId7"/>
  </p:sldIdLst>
  <p:sldSz cx="12161838" cy="6858000"/>
  <p:notesSz cx="6858000" cy="9144000"/>
  <p:embeddedFontLs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Chewy" panose="020B0604020202020204" charset="0"/>
      <p:regular r:id="rId13"/>
    </p:embeddedFont>
    <p:embeddedFont>
      <p:font typeface="Chango" panose="020B0604020202020204" charset="0"/>
      <p:regular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Irish Grover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AB90CB-B04B-4AE2-BAF2-D76B97BAFCDF}">
  <a:tblStyle styleId="{BDAB90CB-B04B-4AE2-BAF2-D76B97BAFC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83" autoAdjust="0"/>
  </p:normalViewPr>
  <p:slideViewPr>
    <p:cSldViewPr snapToGrid="0">
      <p:cViewPr varScale="1">
        <p:scale>
          <a:sx n="70" d="100"/>
          <a:sy n="70" d="100"/>
        </p:scale>
        <p:origin x="5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214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59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có thể lướt nhanh cho hs tập trung làm sổ tay du lịch</a:t>
            </a:r>
          </a:p>
        </p:txBody>
      </p:sp>
    </p:spTree>
    <p:extLst>
      <p:ext uri="{BB962C8B-B14F-4D97-AF65-F5344CB8AC3E}">
        <p14:creationId xmlns:p14="http://schemas.microsoft.com/office/powerpoint/2010/main" val="2245739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38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6209201" y="2332500"/>
            <a:ext cx="4759795" cy="36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6152" lvl="1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1596"/>
            </a:lvl2pPr>
            <a:lvl3pPr marL="1824228" lvl="2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1596"/>
            </a:lvl3pPr>
            <a:lvl4pPr marL="2432304" lvl="3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596"/>
            </a:lvl4pPr>
            <a:lvl5pPr marL="3040380" lvl="4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596"/>
            </a:lvl5pPr>
            <a:lvl6pPr marL="3648456" lvl="5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596"/>
            </a:lvl6pPr>
            <a:lvl7pPr marL="4256532" lvl="6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1596"/>
            </a:lvl7pPr>
            <a:lvl8pPr marL="4864608" lvl="7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1596"/>
            </a:lvl8pPr>
            <a:lvl9pPr marL="5472684" lvl="8" indent="-354711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1596"/>
            </a:lvl9pPr>
          </a:lstStyle>
          <a:p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10113905" y="6048553"/>
            <a:ext cx="3313004" cy="277590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" name="Google Shape;52;p7"/>
          <p:cNvSpPr/>
          <p:nvPr/>
        </p:nvSpPr>
        <p:spPr>
          <a:xfrm>
            <a:off x="10441638" y="-566179"/>
            <a:ext cx="2876918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" name="Google Shape;53;p7"/>
          <p:cNvSpPr/>
          <p:nvPr/>
        </p:nvSpPr>
        <p:spPr>
          <a:xfrm>
            <a:off x="-861365" y="6437703"/>
            <a:ext cx="4382741" cy="19976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" name="Google Shape;54;p7"/>
          <p:cNvSpPr/>
          <p:nvPr/>
        </p:nvSpPr>
        <p:spPr>
          <a:xfrm rot="-3863648">
            <a:off x="-2571080" y="178721"/>
            <a:ext cx="4400988" cy="2478417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293991" y="604100"/>
            <a:ext cx="9573856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210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/>
          <p:nvPr/>
        </p:nvSpPr>
        <p:spPr>
          <a:xfrm>
            <a:off x="9758399" y="6834634"/>
            <a:ext cx="145306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4" name="Google Shape;284;p31"/>
          <p:cNvSpPr/>
          <p:nvPr/>
        </p:nvSpPr>
        <p:spPr>
          <a:xfrm>
            <a:off x="10146890" y="5499274"/>
            <a:ext cx="4049396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5" name="Google Shape;285;p31"/>
          <p:cNvSpPr/>
          <p:nvPr/>
        </p:nvSpPr>
        <p:spPr>
          <a:xfrm>
            <a:off x="10383060" y="-912665"/>
            <a:ext cx="2439108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6" name="Google Shape;286;p31"/>
          <p:cNvSpPr/>
          <p:nvPr/>
        </p:nvSpPr>
        <p:spPr>
          <a:xfrm rot="-2700000" flipH="1">
            <a:off x="-1692514" y="4284267"/>
            <a:ext cx="2876803" cy="26975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7" name="Google Shape;287;p31"/>
          <p:cNvSpPr/>
          <p:nvPr/>
        </p:nvSpPr>
        <p:spPr>
          <a:xfrm>
            <a:off x="-76045" y="-2133949"/>
            <a:ext cx="4973729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8" name="Google Shape;288;p31"/>
          <p:cNvSpPr/>
          <p:nvPr/>
        </p:nvSpPr>
        <p:spPr>
          <a:xfrm>
            <a:off x="2241601" y="6094805"/>
            <a:ext cx="5357260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9" name="Google Shape;289;p31"/>
          <p:cNvSpPr/>
          <p:nvPr/>
        </p:nvSpPr>
        <p:spPr>
          <a:xfrm rot="6921510">
            <a:off x="5106344" y="-1615121"/>
            <a:ext cx="5370515" cy="3024657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23469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/>
          <p:nvPr/>
        </p:nvSpPr>
        <p:spPr>
          <a:xfrm rot="-5400000">
            <a:off x="9887459" y="82684"/>
            <a:ext cx="2356972" cy="2191816"/>
          </a:xfrm>
          <a:custGeom>
            <a:avLst/>
            <a:gdLst/>
            <a:ahLst/>
            <a:cxnLst/>
            <a:rect l="l" t="t" r="r" b="b"/>
            <a:pathLst>
              <a:path w="135070" h="125917" extrusionOk="0">
                <a:moveTo>
                  <a:pt x="128746" y="0"/>
                </a:moveTo>
                <a:cubicBezTo>
                  <a:pt x="121139" y="0"/>
                  <a:pt x="113677" y="2611"/>
                  <a:pt x="107563" y="8725"/>
                </a:cubicBezTo>
                <a:cubicBezTo>
                  <a:pt x="100094" y="16125"/>
                  <a:pt x="94215" y="25013"/>
                  <a:pt x="83333" y="27412"/>
                </a:cubicBezTo>
                <a:cubicBezTo>
                  <a:pt x="80433" y="28045"/>
                  <a:pt x="77493" y="28308"/>
                  <a:pt x="74540" y="28308"/>
                </a:cubicBezTo>
                <a:cubicBezTo>
                  <a:pt x="67413" y="28308"/>
                  <a:pt x="60217" y="26779"/>
                  <a:pt x="53359" y="25249"/>
                </a:cubicBezTo>
                <a:cubicBezTo>
                  <a:pt x="47478" y="23955"/>
                  <a:pt x="41382" y="22741"/>
                  <a:pt x="35339" y="22741"/>
                </a:cubicBezTo>
                <a:cubicBezTo>
                  <a:pt x="30965" y="22741"/>
                  <a:pt x="26620" y="23378"/>
                  <a:pt x="22405" y="25080"/>
                </a:cubicBezTo>
                <a:cubicBezTo>
                  <a:pt x="20547" y="25824"/>
                  <a:pt x="18789" y="26770"/>
                  <a:pt x="17167" y="27919"/>
                </a:cubicBezTo>
                <a:cubicBezTo>
                  <a:pt x="5847" y="35759"/>
                  <a:pt x="4968" y="48397"/>
                  <a:pt x="13721" y="58264"/>
                </a:cubicBezTo>
                <a:cubicBezTo>
                  <a:pt x="20276" y="65631"/>
                  <a:pt x="30955" y="72119"/>
                  <a:pt x="32104" y="82832"/>
                </a:cubicBezTo>
                <a:cubicBezTo>
                  <a:pt x="33861" y="98646"/>
                  <a:pt x="11794" y="105608"/>
                  <a:pt x="4225" y="116624"/>
                </a:cubicBezTo>
                <a:cubicBezTo>
                  <a:pt x="3921" y="117097"/>
                  <a:pt x="3617" y="117570"/>
                  <a:pt x="3312" y="118043"/>
                </a:cubicBezTo>
                <a:cubicBezTo>
                  <a:pt x="1826" y="120476"/>
                  <a:pt x="677" y="123146"/>
                  <a:pt x="1" y="125917"/>
                </a:cubicBezTo>
                <a:lnTo>
                  <a:pt x="135070" y="125917"/>
                </a:lnTo>
                <a:lnTo>
                  <a:pt x="135070" y="581"/>
                </a:lnTo>
                <a:cubicBezTo>
                  <a:pt x="132968" y="200"/>
                  <a:pt x="130851" y="0"/>
                  <a:pt x="128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57" name="Google Shape;357;p31"/>
          <p:cNvSpPr/>
          <p:nvPr/>
        </p:nvSpPr>
        <p:spPr>
          <a:xfrm rot="-5400000">
            <a:off x="9959573" y="4655709"/>
            <a:ext cx="2451329" cy="1953235"/>
          </a:xfrm>
          <a:custGeom>
            <a:avLst/>
            <a:gdLst/>
            <a:ahLst/>
            <a:cxnLst/>
            <a:rect l="l" t="t" r="r" b="b"/>
            <a:pathLst>
              <a:path w="143213" h="114396" extrusionOk="0">
                <a:moveTo>
                  <a:pt x="54200" y="0"/>
                </a:moveTo>
                <a:cubicBezTo>
                  <a:pt x="47961" y="0"/>
                  <a:pt x="41781" y="1883"/>
                  <a:pt x="36462" y="4705"/>
                </a:cubicBezTo>
                <a:cubicBezTo>
                  <a:pt x="28656" y="8862"/>
                  <a:pt x="22776" y="14978"/>
                  <a:pt x="16254" y="20486"/>
                </a:cubicBezTo>
                <a:cubicBezTo>
                  <a:pt x="13145" y="23088"/>
                  <a:pt x="9597" y="25488"/>
                  <a:pt x="5441" y="26467"/>
                </a:cubicBezTo>
                <a:cubicBezTo>
                  <a:pt x="4292" y="26727"/>
                  <a:pt x="3130" y="26849"/>
                  <a:pt x="1963" y="26849"/>
                </a:cubicBezTo>
                <a:cubicBezTo>
                  <a:pt x="1310" y="26849"/>
                  <a:pt x="655" y="26811"/>
                  <a:pt x="0" y="26738"/>
                </a:cubicBezTo>
                <a:lnTo>
                  <a:pt x="0" y="114395"/>
                </a:lnTo>
                <a:lnTo>
                  <a:pt x="109015" y="114395"/>
                </a:lnTo>
                <a:cubicBezTo>
                  <a:pt x="109015" y="111996"/>
                  <a:pt x="109285" y="109631"/>
                  <a:pt x="109860" y="107333"/>
                </a:cubicBezTo>
                <a:cubicBezTo>
                  <a:pt x="112022" y="98716"/>
                  <a:pt x="119997" y="94052"/>
                  <a:pt x="126688" y="88139"/>
                </a:cubicBezTo>
                <a:cubicBezTo>
                  <a:pt x="143213" y="73608"/>
                  <a:pt x="131352" y="49548"/>
                  <a:pt x="112833" y="41370"/>
                </a:cubicBezTo>
                <a:cubicBezTo>
                  <a:pt x="102324" y="36707"/>
                  <a:pt x="87523" y="41100"/>
                  <a:pt x="79244" y="32314"/>
                </a:cubicBezTo>
                <a:cubicBezTo>
                  <a:pt x="73127" y="25859"/>
                  <a:pt x="73431" y="17039"/>
                  <a:pt x="69815" y="9605"/>
                </a:cubicBezTo>
                <a:cubicBezTo>
                  <a:pt x="67484" y="4773"/>
                  <a:pt x="62888" y="684"/>
                  <a:pt x="56772" y="109"/>
                </a:cubicBezTo>
                <a:cubicBezTo>
                  <a:pt x="55915" y="36"/>
                  <a:pt x="55057" y="0"/>
                  <a:pt x="54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grpSp>
        <p:nvGrpSpPr>
          <p:cNvPr id="358" name="Google Shape;358;p31"/>
          <p:cNvGrpSpPr/>
          <p:nvPr/>
        </p:nvGrpSpPr>
        <p:grpSpPr>
          <a:xfrm rot="10800000" flipH="1">
            <a:off x="386477" y="327936"/>
            <a:ext cx="847997" cy="668833"/>
            <a:chOff x="7069675" y="606775"/>
            <a:chExt cx="637575" cy="501625"/>
          </a:xfrm>
        </p:grpSpPr>
        <p:sp>
          <p:nvSpPr>
            <p:cNvPr id="359" name="Google Shape;359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361" name="Google Shape;361;p31"/>
          <p:cNvGrpSpPr/>
          <p:nvPr/>
        </p:nvGrpSpPr>
        <p:grpSpPr>
          <a:xfrm flipH="1">
            <a:off x="246947" y="5902636"/>
            <a:ext cx="847997" cy="668833"/>
            <a:chOff x="7069675" y="606775"/>
            <a:chExt cx="637575" cy="501625"/>
          </a:xfrm>
        </p:grpSpPr>
        <p:sp>
          <p:nvSpPr>
            <p:cNvPr id="362" name="Google Shape;362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</p:spTree>
    <p:extLst>
      <p:ext uri="{BB962C8B-B14F-4D97-AF65-F5344CB8AC3E}">
        <p14:creationId xmlns:p14="http://schemas.microsoft.com/office/powerpoint/2010/main" val="316290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/>
          <p:nvPr/>
        </p:nvSpPr>
        <p:spPr>
          <a:xfrm rot="10800000">
            <a:off x="9450980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2"/>
          </a:p>
        </p:txBody>
      </p:sp>
      <p:sp>
        <p:nvSpPr>
          <p:cNvPr id="75" name="Google Shape;75;p12"/>
          <p:cNvSpPr/>
          <p:nvPr/>
        </p:nvSpPr>
        <p:spPr>
          <a:xfrm>
            <a:off x="-1267371" y="4591567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2"/>
          </a:p>
        </p:txBody>
      </p:sp>
    </p:spTree>
    <p:extLst>
      <p:ext uri="{BB962C8B-B14F-4D97-AF65-F5344CB8AC3E}">
        <p14:creationId xmlns:p14="http://schemas.microsoft.com/office/powerpoint/2010/main" val="56998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16"/>
          <p:cNvGrpSpPr/>
          <p:nvPr/>
        </p:nvGrpSpPr>
        <p:grpSpPr>
          <a:xfrm>
            <a:off x="-384152" y="51222"/>
            <a:ext cx="12557793" cy="6883023"/>
            <a:chOff x="-288829" y="38416"/>
            <a:chExt cx="9441703" cy="5162267"/>
          </a:xfrm>
        </p:grpSpPr>
        <p:grpSp>
          <p:nvGrpSpPr>
            <p:cNvPr id="821" name="Google Shape;821;p16"/>
            <p:cNvGrpSpPr/>
            <p:nvPr/>
          </p:nvGrpSpPr>
          <p:grpSpPr>
            <a:xfrm>
              <a:off x="-8700" y="1304601"/>
              <a:ext cx="9161574" cy="3838893"/>
              <a:chOff x="-8700" y="1304601"/>
              <a:chExt cx="9161574" cy="3838893"/>
            </a:xfrm>
          </p:grpSpPr>
          <p:sp>
            <p:nvSpPr>
              <p:cNvPr id="822" name="Google Shape;822;p16"/>
              <p:cNvSpPr/>
              <p:nvPr/>
            </p:nvSpPr>
            <p:spPr>
              <a:xfrm>
                <a:off x="-8700" y="1304601"/>
                <a:ext cx="9161372" cy="3370928"/>
              </a:xfrm>
              <a:custGeom>
                <a:avLst/>
                <a:gdLst/>
                <a:ahLst/>
                <a:cxnLst/>
                <a:rect l="l" t="t" r="r" b="b"/>
                <a:pathLst>
                  <a:path w="65373" h="24054" extrusionOk="0">
                    <a:moveTo>
                      <a:pt x="45128" y="1"/>
                    </a:moveTo>
                    <a:cubicBezTo>
                      <a:pt x="43340" y="1"/>
                      <a:pt x="41565" y="765"/>
                      <a:pt x="40211" y="1955"/>
                    </a:cubicBezTo>
                    <a:cubicBezTo>
                      <a:pt x="38635" y="3341"/>
                      <a:pt x="37514" y="5429"/>
                      <a:pt x="36885" y="7431"/>
                    </a:cubicBezTo>
                    <a:cubicBezTo>
                      <a:pt x="35526" y="6009"/>
                      <a:pt x="33567" y="5185"/>
                      <a:pt x="31603" y="5185"/>
                    </a:cubicBezTo>
                    <a:cubicBezTo>
                      <a:pt x="31427" y="5185"/>
                      <a:pt x="31252" y="5191"/>
                      <a:pt x="31077" y="5205"/>
                    </a:cubicBezTo>
                    <a:cubicBezTo>
                      <a:pt x="28941" y="5366"/>
                      <a:pt x="26911" y="6596"/>
                      <a:pt x="25681" y="8349"/>
                    </a:cubicBezTo>
                    <a:cubicBezTo>
                      <a:pt x="25273" y="7395"/>
                      <a:pt x="24845" y="6412"/>
                      <a:pt x="24094" y="5695"/>
                    </a:cubicBezTo>
                    <a:cubicBezTo>
                      <a:pt x="23558" y="5184"/>
                      <a:pt x="22882" y="4837"/>
                      <a:pt x="22171" y="4626"/>
                    </a:cubicBezTo>
                    <a:cubicBezTo>
                      <a:pt x="21650" y="4472"/>
                      <a:pt x="21106" y="4390"/>
                      <a:pt x="20562" y="4390"/>
                    </a:cubicBezTo>
                    <a:cubicBezTo>
                      <a:pt x="20352" y="4390"/>
                      <a:pt x="20142" y="4402"/>
                      <a:pt x="19933" y="4427"/>
                    </a:cubicBezTo>
                    <a:cubicBezTo>
                      <a:pt x="18216" y="4629"/>
                      <a:pt x="16503" y="5729"/>
                      <a:pt x="15730" y="7275"/>
                    </a:cubicBezTo>
                    <a:cubicBezTo>
                      <a:pt x="15054" y="5953"/>
                      <a:pt x="14022" y="4786"/>
                      <a:pt x="12698" y="4114"/>
                    </a:cubicBezTo>
                    <a:cubicBezTo>
                      <a:pt x="11955" y="3737"/>
                      <a:pt x="11117" y="3531"/>
                      <a:pt x="10286" y="3531"/>
                    </a:cubicBezTo>
                    <a:cubicBezTo>
                      <a:pt x="9635" y="3531"/>
                      <a:pt x="8989" y="3657"/>
                      <a:pt x="8396" y="3928"/>
                    </a:cubicBezTo>
                    <a:cubicBezTo>
                      <a:pt x="7046" y="4543"/>
                      <a:pt x="5853" y="5941"/>
                      <a:pt x="5884" y="7426"/>
                    </a:cubicBezTo>
                    <a:cubicBezTo>
                      <a:pt x="5434" y="7232"/>
                      <a:pt x="4949" y="7141"/>
                      <a:pt x="4461" y="7141"/>
                    </a:cubicBezTo>
                    <a:cubicBezTo>
                      <a:pt x="3629" y="7141"/>
                      <a:pt x="2788" y="7406"/>
                      <a:pt x="2097" y="7876"/>
                    </a:cubicBezTo>
                    <a:cubicBezTo>
                      <a:pt x="1053" y="8587"/>
                      <a:pt x="339" y="9719"/>
                      <a:pt x="1" y="10938"/>
                    </a:cubicBezTo>
                    <a:lnTo>
                      <a:pt x="1" y="24054"/>
                    </a:lnTo>
                    <a:lnTo>
                      <a:pt x="65372" y="24054"/>
                    </a:lnTo>
                    <a:lnTo>
                      <a:pt x="65372" y="11323"/>
                    </a:lnTo>
                    <a:cubicBezTo>
                      <a:pt x="64872" y="11520"/>
                      <a:pt x="64408" y="11799"/>
                      <a:pt x="64009" y="12162"/>
                    </a:cubicBezTo>
                    <a:cubicBezTo>
                      <a:pt x="63936" y="10850"/>
                      <a:pt x="63394" y="9519"/>
                      <a:pt x="62354" y="8715"/>
                    </a:cubicBezTo>
                    <a:cubicBezTo>
                      <a:pt x="61744" y="8243"/>
                      <a:pt x="60921" y="7957"/>
                      <a:pt x="60131" y="7957"/>
                    </a:cubicBezTo>
                    <a:cubicBezTo>
                      <a:pt x="59573" y="7957"/>
                      <a:pt x="59031" y="8100"/>
                      <a:pt x="58591" y="8420"/>
                    </a:cubicBezTo>
                    <a:cubicBezTo>
                      <a:pt x="58555" y="6500"/>
                      <a:pt x="57646" y="4545"/>
                      <a:pt x="56017" y="3530"/>
                    </a:cubicBezTo>
                    <a:cubicBezTo>
                      <a:pt x="55278" y="3070"/>
                      <a:pt x="54348" y="2825"/>
                      <a:pt x="53429" y="2825"/>
                    </a:cubicBezTo>
                    <a:cubicBezTo>
                      <a:pt x="52321" y="2825"/>
                      <a:pt x="51229" y="3180"/>
                      <a:pt x="50504" y="3939"/>
                    </a:cubicBezTo>
                    <a:cubicBezTo>
                      <a:pt x="50010" y="1899"/>
                      <a:pt x="48089" y="368"/>
                      <a:pt x="46011" y="64"/>
                    </a:cubicBezTo>
                    <a:cubicBezTo>
                      <a:pt x="45718" y="21"/>
                      <a:pt x="45423" y="1"/>
                      <a:pt x="451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823" name="Google Shape;823;p16"/>
              <p:cNvGrpSpPr/>
              <p:nvPr/>
            </p:nvGrpSpPr>
            <p:grpSpPr>
              <a:xfrm>
                <a:off x="-8400" y="4139420"/>
                <a:ext cx="9161274" cy="1004074"/>
                <a:chOff x="0" y="4139430"/>
                <a:chExt cx="9143901" cy="1004074"/>
              </a:xfrm>
            </p:grpSpPr>
            <p:grpSp>
              <p:nvGrpSpPr>
                <p:cNvPr id="824" name="Google Shape;824;p16"/>
                <p:cNvGrpSpPr/>
                <p:nvPr/>
              </p:nvGrpSpPr>
              <p:grpSpPr>
                <a:xfrm>
                  <a:off x="0" y="4139430"/>
                  <a:ext cx="9143901" cy="1004074"/>
                  <a:chOff x="0" y="4139430"/>
                  <a:chExt cx="9143901" cy="1004074"/>
                </a:xfrm>
              </p:grpSpPr>
              <p:sp>
                <p:nvSpPr>
                  <p:cNvPr id="825" name="Google Shape;825;p16"/>
                  <p:cNvSpPr/>
                  <p:nvPr/>
                </p:nvSpPr>
                <p:spPr>
                  <a:xfrm>
                    <a:off x="0" y="4160997"/>
                    <a:ext cx="9143901" cy="9825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79" h="33985" extrusionOk="0">
                        <a:moveTo>
                          <a:pt x="50962" y="0"/>
                        </a:moveTo>
                        <a:cubicBezTo>
                          <a:pt x="45447" y="0"/>
                          <a:pt x="39932" y="424"/>
                          <a:pt x="34465" y="1222"/>
                        </a:cubicBezTo>
                        <a:cubicBezTo>
                          <a:pt x="27075" y="2298"/>
                          <a:pt x="19772" y="4055"/>
                          <a:pt x="12673" y="6368"/>
                        </a:cubicBezTo>
                        <a:cubicBezTo>
                          <a:pt x="12249" y="6506"/>
                          <a:pt x="11823" y="6649"/>
                          <a:pt x="11398" y="6793"/>
                        </a:cubicBezTo>
                        <a:cubicBezTo>
                          <a:pt x="11299" y="6496"/>
                          <a:pt x="11147" y="6220"/>
                          <a:pt x="10923" y="6003"/>
                        </a:cubicBezTo>
                        <a:cubicBezTo>
                          <a:pt x="10663" y="5751"/>
                          <a:pt x="10297" y="5596"/>
                          <a:pt x="9940" y="5596"/>
                        </a:cubicBezTo>
                        <a:cubicBezTo>
                          <a:pt x="9764" y="5596"/>
                          <a:pt x="9590" y="5633"/>
                          <a:pt x="9431" y="5715"/>
                        </a:cubicBezTo>
                        <a:cubicBezTo>
                          <a:pt x="9028" y="5923"/>
                          <a:pt x="8691" y="6185"/>
                          <a:pt x="8500" y="6597"/>
                        </a:cubicBezTo>
                        <a:cubicBezTo>
                          <a:pt x="8369" y="6030"/>
                          <a:pt x="7778" y="5688"/>
                          <a:pt x="7192" y="5688"/>
                        </a:cubicBezTo>
                        <a:cubicBezTo>
                          <a:pt x="6995" y="5688"/>
                          <a:pt x="6799" y="5726"/>
                          <a:pt x="6622" y="5808"/>
                        </a:cubicBezTo>
                        <a:cubicBezTo>
                          <a:pt x="5916" y="6132"/>
                          <a:pt x="5530" y="6943"/>
                          <a:pt x="5507" y="7720"/>
                        </a:cubicBezTo>
                        <a:cubicBezTo>
                          <a:pt x="5495" y="8149"/>
                          <a:pt x="5575" y="8569"/>
                          <a:pt x="5702" y="8979"/>
                        </a:cubicBezTo>
                        <a:cubicBezTo>
                          <a:pt x="3716" y="9857"/>
                          <a:pt x="1794" y="10854"/>
                          <a:pt x="0" y="12034"/>
                        </a:cubicBezTo>
                        <a:lnTo>
                          <a:pt x="0" y="33984"/>
                        </a:lnTo>
                        <a:lnTo>
                          <a:pt x="100978" y="33984"/>
                        </a:lnTo>
                        <a:lnTo>
                          <a:pt x="100978" y="13974"/>
                        </a:lnTo>
                        <a:cubicBezTo>
                          <a:pt x="99586" y="13079"/>
                          <a:pt x="98164" y="12230"/>
                          <a:pt x="96720" y="11421"/>
                        </a:cubicBezTo>
                        <a:lnTo>
                          <a:pt x="96719" y="11421"/>
                        </a:lnTo>
                        <a:cubicBezTo>
                          <a:pt x="97194" y="10239"/>
                          <a:pt x="97370" y="8851"/>
                          <a:pt x="96746" y="7746"/>
                        </a:cubicBezTo>
                        <a:cubicBezTo>
                          <a:pt x="96628" y="7537"/>
                          <a:pt x="96478" y="7338"/>
                          <a:pt x="96273" y="7210"/>
                        </a:cubicBezTo>
                        <a:cubicBezTo>
                          <a:pt x="96114" y="7112"/>
                          <a:pt x="95937" y="7068"/>
                          <a:pt x="95756" y="7068"/>
                        </a:cubicBezTo>
                        <a:cubicBezTo>
                          <a:pt x="95327" y="7068"/>
                          <a:pt x="94878" y="7316"/>
                          <a:pt x="94610" y="7672"/>
                        </a:cubicBezTo>
                        <a:cubicBezTo>
                          <a:pt x="94231" y="8177"/>
                          <a:pt x="94039" y="8982"/>
                          <a:pt x="93943" y="9607"/>
                        </a:cubicBezTo>
                        <a:cubicBezTo>
                          <a:pt x="93824" y="9272"/>
                          <a:pt x="93466" y="9080"/>
                          <a:pt x="93117" y="9080"/>
                        </a:cubicBezTo>
                        <a:cubicBezTo>
                          <a:pt x="92926" y="9080"/>
                          <a:pt x="92737" y="9138"/>
                          <a:pt x="92592" y="9262"/>
                        </a:cubicBezTo>
                        <a:cubicBezTo>
                          <a:pt x="89011" y="7515"/>
                          <a:pt x="85305" y="6018"/>
                          <a:pt x="81513" y="4770"/>
                        </a:cubicBezTo>
                        <a:cubicBezTo>
                          <a:pt x="81639" y="4237"/>
                          <a:pt x="81587" y="3636"/>
                          <a:pt x="81222" y="3233"/>
                        </a:cubicBezTo>
                        <a:cubicBezTo>
                          <a:pt x="80974" y="2959"/>
                          <a:pt x="80475" y="2736"/>
                          <a:pt x="80064" y="2736"/>
                        </a:cubicBezTo>
                        <a:cubicBezTo>
                          <a:pt x="79830" y="2736"/>
                          <a:pt x="79625" y="2808"/>
                          <a:pt x="79510" y="2984"/>
                        </a:cubicBezTo>
                        <a:cubicBezTo>
                          <a:pt x="79855" y="2293"/>
                          <a:pt x="79349" y="1333"/>
                          <a:pt x="78584" y="1227"/>
                        </a:cubicBezTo>
                        <a:cubicBezTo>
                          <a:pt x="78525" y="1218"/>
                          <a:pt x="78467" y="1215"/>
                          <a:pt x="78408" y="1215"/>
                        </a:cubicBezTo>
                        <a:cubicBezTo>
                          <a:pt x="78109" y="1215"/>
                          <a:pt x="77812" y="1314"/>
                          <a:pt x="77540" y="1447"/>
                        </a:cubicBezTo>
                        <a:cubicBezTo>
                          <a:pt x="76827" y="1798"/>
                          <a:pt x="76251" y="2405"/>
                          <a:pt x="75907" y="3121"/>
                        </a:cubicBezTo>
                        <a:cubicBezTo>
                          <a:pt x="71048" y="1856"/>
                          <a:pt x="66083" y="979"/>
                          <a:pt x="61093" y="489"/>
                        </a:cubicBezTo>
                        <a:cubicBezTo>
                          <a:pt x="57723" y="159"/>
                          <a:pt x="54343" y="0"/>
                          <a:pt x="5096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26" name="Google Shape;826;p16"/>
                  <p:cNvSpPr/>
                  <p:nvPr/>
                </p:nvSpPr>
                <p:spPr>
                  <a:xfrm>
                    <a:off x="497375" y="4224000"/>
                    <a:ext cx="2547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27" name="Google Shape;827;p16"/>
                  <p:cNvSpPr/>
                  <p:nvPr/>
                </p:nvSpPr>
                <p:spPr>
                  <a:xfrm>
                    <a:off x="752075" y="4260400"/>
                    <a:ext cx="2973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grpSp>
                <p:nvGrpSpPr>
                  <p:cNvPr id="828" name="Google Shape;828;p16"/>
                  <p:cNvGrpSpPr/>
                  <p:nvPr/>
                </p:nvGrpSpPr>
                <p:grpSpPr>
                  <a:xfrm>
                    <a:off x="6826124" y="4139430"/>
                    <a:ext cx="633755" cy="365856"/>
                    <a:chOff x="6850399" y="4145425"/>
                    <a:chExt cx="603346" cy="365856"/>
                  </a:xfrm>
                </p:grpSpPr>
                <p:sp>
                  <p:nvSpPr>
                    <p:cNvPr id="829" name="Google Shape;829;p16"/>
                    <p:cNvSpPr/>
                    <p:nvPr/>
                  </p:nvSpPr>
                  <p:spPr>
                    <a:xfrm rot="4821662">
                      <a:off x="6941368" y="4100326"/>
                      <a:ext cx="223962" cy="373698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79"/>
                    </a:p>
                  </p:txBody>
                </p:sp>
                <p:sp>
                  <p:nvSpPr>
                    <p:cNvPr id="830" name="Google Shape;830;p16"/>
                    <p:cNvSpPr/>
                    <p:nvPr/>
                  </p:nvSpPr>
                  <p:spPr>
                    <a:xfrm rot="1017238">
                      <a:off x="7125385" y="4215461"/>
                      <a:ext cx="297322" cy="258040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79"/>
                    </a:p>
                  </p:txBody>
                </p:sp>
              </p:grpSp>
              <p:sp>
                <p:nvSpPr>
                  <p:cNvPr id="831" name="Google Shape;831;p16"/>
                  <p:cNvSpPr/>
                  <p:nvPr/>
                </p:nvSpPr>
                <p:spPr>
                  <a:xfrm rot="970839">
                    <a:off x="8499783" y="4339511"/>
                    <a:ext cx="311124" cy="2592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grpSp>
              <p:nvGrpSpPr>
                <p:cNvPr id="832" name="Google Shape;832;p16"/>
                <p:cNvGrpSpPr/>
                <p:nvPr/>
              </p:nvGrpSpPr>
              <p:grpSpPr>
                <a:xfrm>
                  <a:off x="321776" y="4685697"/>
                  <a:ext cx="8144719" cy="435518"/>
                  <a:chOff x="2591382" y="1766527"/>
                  <a:chExt cx="2248618" cy="141223"/>
                </a:xfrm>
              </p:grpSpPr>
              <p:sp>
                <p:nvSpPr>
                  <p:cNvPr id="833" name="Google Shape;833;p16"/>
                  <p:cNvSpPr/>
                  <p:nvPr/>
                </p:nvSpPr>
                <p:spPr>
                  <a:xfrm>
                    <a:off x="4782350" y="181665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1" y="1"/>
                          <a:pt x="0" y="104"/>
                          <a:pt x="0" y="232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1"/>
                          <a:pt x="1392" y="232"/>
                        </a:cubicBezTo>
                        <a:cubicBezTo>
                          <a:pt x="1392" y="104"/>
                          <a:pt x="1081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4" name="Google Shape;834;p16"/>
                  <p:cNvSpPr/>
                  <p:nvPr/>
                </p:nvSpPr>
                <p:spPr>
                  <a:xfrm>
                    <a:off x="4754425" y="184457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3" y="0"/>
                          <a:pt x="0" y="104"/>
                          <a:pt x="0" y="232"/>
                        </a:cubicBezTo>
                        <a:cubicBezTo>
                          <a:pt x="0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2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5" name="Google Shape;835;p16"/>
                  <p:cNvSpPr/>
                  <p:nvPr/>
                </p:nvSpPr>
                <p:spPr>
                  <a:xfrm>
                    <a:off x="4805175" y="18380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1"/>
                        </a:moveTo>
                        <a:cubicBezTo>
                          <a:pt x="312" y="1"/>
                          <a:pt x="1" y="105"/>
                          <a:pt x="1" y="233"/>
                        </a:cubicBezTo>
                        <a:cubicBezTo>
                          <a:pt x="1" y="361"/>
                          <a:pt x="312" y="465"/>
                          <a:pt x="697" y="465"/>
                        </a:cubicBezTo>
                        <a:cubicBezTo>
                          <a:pt x="1082" y="465"/>
                          <a:pt x="1393" y="361"/>
                          <a:pt x="1393" y="233"/>
                        </a:cubicBezTo>
                        <a:cubicBezTo>
                          <a:pt x="1393" y="105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6" name="Google Shape;836;p16"/>
                  <p:cNvSpPr/>
                  <p:nvPr/>
                </p:nvSpPr>
                <p:spPr>
                  <a:xfrm>
                    <a:off x="3361163" y="18682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0"/>
                        </a:moveTo>
                        <a:cubicBezTo>
                          <a:pt x="311" y="0"/>
                          <a:pt x="0" y="104"/>
                          <a:pt x="0" y="232"/>
                        </a:cubicBezTo>
                        <a:cubicBezTo>
                          <a:pt x="0" y="360"/>
                          <a:pt x="311" y="464"/>
                          <a:pt x="696" y="464"/>
                        </a:cubicBezTo>
                        <a:cubicBezTo>
                          <a:pt x="1080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7" name="Google Shape;837;p16"/>
                  <p:cNvSpPr/>
                  <p:nvPr/>
                </p:nvSpPr>
                <p:spPr>
                  <a:xfrm>
                    <a:off x="3333238" y="1896100"/>
                    <a:ext cx="34825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6" extrusionOk="0">
                        <a:moveTo>
                          <a:pt x="697" y="1"/>
                        </a:moveTo>
                        <a:cubicBezTo>
                          <a:pt x="312" y="1"/>
                          <a:pt x="0" y="106"/>
                          <a:pt x="0" y="233"/>
                        </a:cubicBezTo>
                        <a:cubicBezTo>
                          <a:pt x="0" y="362"/>
                          <a:pt x="313" y="466"/>
                          <a:pt x="697" y="466"/>
                        </a:cubicBezTo>
                        <a:cubicBezTo>
                          <a:pt x="1081" y="466"/>
                          <a:pt x="1393" y="362"/>
                          <a:pt x="1393" y="233"/>
                        </a:cubicBezTo>
                        <a:cubicBezTo>
                          <a:pt x="1393" y="106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8" name="Google Shape;838;p16"/>
                  <p:cNvSpPr/>
                  <p:nvPr/>
                </p:nvSpPr>
                <p:spPr>
                  <a:xfrm>
                    <a:off x="3383988" y="188960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3"/>
                        </a:cubicBezTo>
                        <a:cubicBezTo>
                          <a:pt x="1393" y="104"/>
                          <a:pt x="1082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9" name="Google Shape;839;p16"/>
                  <p:cNvSpPr/>
                  <p:nvPr/>
                </p:nvSpPr>
                <p:spPr>
                  <a:xfrm>
                    <a:off x="2619307" y="1824086"/>
                    <a:ext cx="3485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5" extrusionOk="0">
                        <a:moveTo>
                          <a:pt x="697" y="1"/>
                        </a:moveTo>
                        <a:cubicBezTo>
                          <a:pt x="312" y="1"/>
                          <a:pt x="1" y="104"/>
                          <a:pt x="1" y="232"/>
                        </a:cubicBezTo>
                        <a:cubicBezTo>
                          <a:pt x="1" y="361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1"/>
                          <a:pt x="1393" y="232"/>
                        </a:cubicBezTo>
                        <a:cubicBezTo>
                          <a:pt x="1393" y="104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0" name="Google Shape;840;p16"/>
                  <p:cNvSpPr/>
                  <p:nvPr/>
                </p:nvSpPr>
                <p:spPr>
                  <a:xfrm>
                    <a:off x="2591382" y="1851986"/>
                    <a:ext cx="34850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6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5"/>
                          <a:pt x="697" y="465"/>
                        </a:cubicBezTo>
                        <a:cubicBezTo>
                          <a:pt x="1081" y="465"/>
                          <a:pt x="1393" y="360"/>
                          <a:pt x="1393" y="233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1" name="Google Shape;841;p16"/>
                  <p:cNvSpPr/>
                  <p:nvPr/>
                </p:nvSpPr>
                <p:spPr>
                  <a:xfrm>
                    <a:off x="2642157" y="1845461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2" y="1"/>
                          <a:pt x="0" y="104"/>
                          <a:pt x="0" y="233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0" y="464"/>
                          <a:pt x="1393" y="361"/>
                          <a:pt x="1393" y="233"/>
                        </a:cubicBezTo>
                        <a:cubicBezTo>
                          <a:pt x="1393" y="104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2" name="Google Shape;842;p16"/>
                  <p:cNvSpPr/>
                  <p:nvPr/>
                </p:nvSpPr>
                <p:spPr>
                  <a:xfrm>
                    <a:off x="4231687" y="1766527"/>
                    <a:ext cx="34825" cy="1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4" extrusionOk="0">
                        <a:moveTo>
                          <a:pt x="696" y="0"/>
                        </a:moveTo>
                        <a:cubicBezTo>
                          <a:pt x="312" y="0"/>
                          <a:pt x="1" y="104"/>
                          <a:pt x="1" y="232"/>
                        </a:cubicBezTo>
                        <a:cubicBezTo>
                          <a:pt x="1" y="360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1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3" name="Google Shape;843;p16"/>
                  <p:cNvSpPr/>
                  <p:nvPr/>
                </p:nvSpPr>
                <p:spPr>
                  <a:xfrm>
                    <a:off x="4203787" y="1794427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1"/>
                        </a:moveTo>
                        <a:cubicBezTo>
                          <a:pt x="312" y="1"/>
                          <a:pt x="0" y="105"/>
                          <a:pt x="0" y="232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1"/>
                          <a:pt x="1392" y="232"/>
                        </a:cubicBezTo>
                        <a:cubicBezTo>
                          <a:pt x="1392" y="105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4" name="Google Shape;844;p16"/>
                  <p:cNvSpPr/>
                  <p:nvPr/>
                </p:nvSpPr>
                <p:spPr>
                  <a:xfrm>
                    <a:off x="4254537" y="1787902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0"/>
                        </a:moveTo>
                        <a:cubicBezTo>
                          <a:pt x="312" y="0"/>
                          <a:pt x="0" y="104"/>
                          <a:pt x="0" y="233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0"/>
                          <a:pt x="1392" y="233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</p:grpSp>
        </p:grpSp>
        <p:sp>
          <p:nvSpPr>
            <p:cNvPr id="845" name="Google Shape;845;p16"/>
            <p:cNvSpPr/>
            <p:nvPr/>
          </p:nvSpPr>
          <p:spPr>
            <a:xfrm>
              <a:off x="3501438" y="417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8217930" y="2540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-288829" y="1111272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848" name="Google Shape;848;p16"/>
            <p:cNvGrpSpPr/>
            <p:nvPr/>
          </p:nvGrpSpPr>
          <p:grpSpPr>
            <a:xfrm>
              <a:off x="8630921" y="1449228"/>
              <a:ext cx="364861" cy="363915"/>
              <a:chOff x="2789668" y="759261"/>
              <a:chExt cx="440069" cy="438928"/>
            </a:xfrm>
          </p:grpSpPr>
          <p:sp>
            <p:nvSpPr>
              <p:cNvPr id="849" name="Google Shape;84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0" name="Google Shape;85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1" name="Google Shape;85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2" name="Google Shape;85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3" name="Google Shape;85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4" name="Google Shape;85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5" name="Google Shape;85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6" name="Google Shape;85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7" name="Google Shape;85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58" name="Google Shape;858;p16"/>
            <p:cNvGrpSpPr/>
            <p:nvPr/>
          </p:nvGrpSpPr>
          <p:grpSpPr>
            <a:xfrm>
              <a:off x="189621" y="38416"/>
              <a:ext cx="364861" cy="363915"/>
              <a:chOff x="2789668" y="759261"/>
              <a:chExt cx="440069" cy="438928"/>
            </a:xfrm>
          </p:grpSpPr>
          <p:sp>
            <p:nvSpPr>
              <p:cNvPr id="859" name="Google Shape;85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0" name="Google Shape;86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1" name="Google Shape;86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2" name="Google Shape;86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3" name="Google Shape;86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4" name="Google Shape;86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5" name="Google Shape;86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6" name="Google Shape;86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7" name="Google Shape;86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68" name="Google Shape;868;p16"/>
            <p:cNvGrpSpPr/>
            <p:nvPr/>
          </p:nvGrpSpPr>
          <p:grpSpPr>
            <a:xfrm rot="-3288692">
              <a:off x="1027217" y="4754387"/>
              <a:ext cx="459724" cy="327912"/>
              <a:chOff x="4879302" y="1958088"/>
              <a:chExt cx="715237" cy="510165"/>
            </a:xfrm>
          </p:grpSpPr>
          <p:sp>
            <p:nvSpPr>
              <p:cNvPr id="869" name="Google Shape;869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0" name="Google Shape;870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1" name="Google Shape;87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872" name="Google Shape;872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873" name="Google Shape;873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4" name="Google Shape;874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5" name="Google Shape;875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6" name="Google Shape;876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7" name="Google Shape;877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8" name="Google Shape;878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9" name="Google Shape;879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0" name="Google Shape;880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1" name="Google Shape;881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2" name="Google Shape;882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3" name="Google Shape;883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4" name="Google Shape;884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5" name="Google Shape;885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6" name="Google Shape;886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7" name="Google Shape;887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8" name="Google Shape;888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9" name="Google Shape;889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0" name="Google Shape;890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1" name="Google Shape;891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2" name="Google Shape;892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3" name="Google Shape;893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4" name="Google Shape;894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895" name="Google Shape;895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8" name="Google Shape;898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99" name="Google Shape;899;p16"/>
            <p:cNvGrpSpPr/>
            <p:nvPr/>
          </p:nvGrpSpPr>
          <p:grpSpPr>
            <a:xfrm rot="1398377">
              <a:off x="8583591" y="3452689"/>
              <a:ext cx="459716" cy="327907"/>
              <a:chOff x="4879302" y="1958088"/>
              <a:chExt cx="715237" cy="510165"/>
            </a:xfrm>
          </p:grpSpPr>
          <p:sp>
            <p:nvSpPr>
              <p:cNvPr id="900" name="Google Shape;900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1" name="Google Shape;90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2" name="Google Shape;902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903" name="Google Shape;903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904" name="Google Shape;904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5" name="Google Shape;905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6" name="Google Shape;906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7" name="Google Shape;907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8" name="Google Shape;908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9" name="Google Shape;909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0" name="Google Shape;910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1" name="Google Shape;911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2" name="Google Shape;912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3" name="Google Shape;913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4" name="Google Shape;914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5" name="Google Shape;915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6" name="Google Shape;916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7" name="Google Shape;917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8" name="Google Shape;918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9" name="Google Shape;919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0" name="Google Shape;920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1" name="Google Shape;921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2" name="Google Shape;922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3" name="Google Shape;923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4" name="Google Shape;924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5" name="Google Shape;925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926" name="Google Shape;926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7" name="Google Shape;927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8" name="Google Shape;928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9" name="Google Shape;929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067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14"/>
          <p:cNvGrpSpPr/>
          <p:nvPr/>
        </p:nvGrpSpPr>
        <p:grpSpPr>
          <a:xfrm>
            <a:off x="-11571" y="1739469"/>
            <a:ext cx="12185212" cy="5118524"/>
            <a:chOff x="-8700" y="1304601"/>
            <a:chExt cx="9161574" cy="3838893"/>
          </a:xfrm>
        </p:grpSpPr>
        <p:sp>
          <p:nvSpPr>
            <p:cNvPr id="648" name="Google Shape;648;p14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49" name="Google Shape;649;p14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650" name="Google Shape;650;p14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651" name="Google Shape;651;p14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2" name="Google Shape;652;p14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3" name="Google Shape;653;p14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grpSp>
              <p:nvGrpSpPr>
                <p:cNvPr id="654" name="Google Shape;654;p14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655" name="Google Shape;655;p14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656" name="Google Shape;656;p14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sp>
              <p:nvSpPr>
                <p:cNvPr id="657" name="Google Shape;657;p14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658" name="Google Shape;658;p14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659" name="Google Shape;659;p14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0" name="Google Shape;660;p14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1" name="Google Shape;661;p14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2" name="Google Shape;662;p14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3" name="Google Shape;663;p14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4" name="Google Shape;664;p14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5" name="Google Shape;665;p14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14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7" name="Google Shape;667;p14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8" name="Google Shape;668;p14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9" name="Google Shape;669;p14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70" name="Google Shape;670;p14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  <p:grpSp>
        <p:nvGrpSpPr>
          <p:cNvPr id="671" name="Google Shape;671;p14"/>
          <p:cNvGrpSpPr/>
          <p:nvPr/>
        </p:nvGrpSpPr>
        <p:grpSpPr>
          <a:xfrm>
            <a:off x="-380050" y="75411"/>
            <a:ext cx="11903980" cy="4788847"/>
            <a:chOff x="-285745" y="56558"/>
            <a:chExt cx="8950127" cy="3591635"/>
          </a:xfrm>
        </p:grpSpPr>
        <p:sp>
          <p:nvSpPr>
            <p:cNvPr id="672" name="Google Shape;672;p14"/>
            <p:cNvSpPr/>
            <p:nvPr/>
          </p:nvSpPr>
          <p:spPr>
            <a:xfrm>
              <a:off x="-285745" y="14492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73" name="Google Shape;673;p14"/>
            <p:cNvGrpSpPr/>
            <p:nvPr/>
          </p:nvGrpSpPr>
          <p:grpSpPr>
            <a:xfrm>
              <a:off x="8299521" y="3284278"/>
              <a:ext cx="364861" cy="363915"/>
              <a:chOff x="2789668" y="759261"/>
              <a:chExt cx="440069" cy="438928"/>
            </a:xfrm>
          </p:grpSpPr>
          <p:sp>
            <p:nvSpPr>
              <p:cNvPr id="674" name="Google Shape;67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83" name="Google Shape;683;p14"/>
            <p:cNvGrpSpPr/>
            <p:nvPr/>
          </p:nvGrpSpPr>
          <p:grpSpPr>
            <a:xfrm>
              <a:off x="983121" y="253528"/>
              <a:ext cx="364861" cy="363915"/>
              <a:chOff x="2789668" y="759261"/>
              <a:chExt cx="440069" cy="438928"/>
            </a:xfrm>
          </p:grpSpPr>
          <p:sp>
            <p:nvSpPr>
              <p:cNvPr id="684" name="Google Shape;68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93" name="Google Shape;693;p14"/>
            <p:cNvGrpSpPr/>
            <p:nvPr/>
          </p:nvGrpSpPr>
          <p:grpSpPr>
            <a:xfrm rot="2870630">
              <a:off x="7573084" y="173046"/>
              <a:ext cx="459736" cy="327921"/>
              <a:chOff x="4879302" y="1958088"/>
              <a:chExt cx="715237" cy="510165"/>
            </a:xfrm>
          </p:grpSpPr>
          <p:sp>
            <p:nvSpPr>
              <p:cNvPr id="694" name="Google Shape;694;p14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5" name="Google Shape;695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6" name="Google Shape;696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697" name="Google Shape;697;p14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698" name="Google Shape;698;p14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99" name="Google Shape;699;p14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0" name="Google Shape;700;p14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1" name="Google Shape;701;p14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2" name="Google Shape;702;p14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3" name="Google Shape;703;p14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4" name="Google Shape;704;p14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5" name="Google Shape;705;p14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6" name="Google Shape;706;p14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7" name="Google Shape;707;p14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8" name="Google Shape;708;p14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9" name="Google Shape;709;p14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0" name="Google Shape;710;p14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1" name="Google Shape;711;p14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2" name="Google Shape;712;p14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3" name="Google Shape;713;p14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4" name="Google Shape;714;p14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5" name="Google Shape;715;p14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6" name="Google Shape;716;p14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7" name="Google Shape;717;p14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8" name="Google Shape;718;p14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9" name="Google Shape;719;p14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720" name="Google Shape;720;p14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1" name="Google Shape;721;p14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2" name="Google Shape;722;p14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3" name="Google Shape;723;p14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24" name="Google Shape;724;p14"/>
            <p:cNvSpPr/>
            <p:nvPr/>
          </p:nvSpPr>
          <p:spPr>
            <a:xfrm>
              <a:off x="5589525" y="1718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25" name="Google Shape;725;p14"/>
          <p:cNvSpPr txBox="1">
            <a:spLocks noGrp="1"/>
          </p:cNvSpPr>
          <p:nvPr>
            <p:ph type="title" hasCustomPrompt="1"/>
          </p:nvPr>
        </p:nvSpPr>
        <p:spPr>
          <a:xfrm>
            <a:off x="2584473" y="1826205"/>
            <a:ext cx="1201819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26" name="Google Shape;726;p14"/>
          <p:cNvSpPr txBox="1">
            <a:spLocks noGrp="1"/>
          </p:cNvSpPr>
          <p:nvPr>
            <p:ph type="subTitle" idx="1"/>
          </p:nvPr>
        </p:nvSpPr>
        <p:spPr>
          <a:xfrm>
            <a:off x="1631636" y="3133861"/>
            <a:ext cx="3107493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4"/>
          <p:cNvSpPr txBox="1">
            <a:spLocks noGrp="1"/>
          </p:cNvSpPr>
          <p:nvPr>
            <p:ph type="title" idx="2" hasCustomPrompt="1"/>
          </p:nvPr>
        </p:nvSpPr>
        <p:spPr>
          <a:xfrm>
            <a:off x="8375546" y="1826199"/>
            <a:ext cx="1201819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28" name="Google Shape;728;p14"/>
          <p:cNvSpPr txBox="1">
            <a:spLocks noGrp="1"/>
          </p:cNvSpPr>
          <p:nvPr>
            <p:ph type="subTitle" idx="3"/>
          </p:nvPr>
        </p:nvSpPr>
        <p:spPr>
          <a:xfrm>
            <a:off x="7422709" y="3133861"/>
            <a:ext cx="3107493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4"/>
          <p:cNvSpPr txBox="1">
            <a:spLocks noGrp="1"/>
          </p:cNvSpPr>
          <p:nvPr>
            <p:ph type="title" idx="4" hasCustomPrompt="1"/>
          </p:nvPr>
        </p:nvSpPr>
        <p:spPr>
          <a:xfrm>
            <a:off x="2584473" y="4066124"/>
            <a:ext cx="1201819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30" name="Google Shape;730;p14"/>
          <p:cNvSpPr txBox="1">
            <a:spLocks noGrp="1"/>
          </p:cNvSpPr>
          <p:nvPr>
            <p:ph type="subTitle" idx="5"/>
          </p:nvPr>
        </p:nvSpPr>
        <p:spPr>
          <a:xfrm>
            <a:off x="1631636" y="5372279"/>
            <a:ext cx="3107493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4"/>
          <p:cNvSpPr txBox="1">
            <a:spLocks noGrp="1"/>
          </p:cNvSpPr>
          <p:nvPr>
            <p:ph type="title" idx="6" hasCustomPrompt="1"/>
          </p:nvPr>
        </p:nvSpPr>
        <p:spPr>
          <a:xfrm>
            <a:off x="8375546" y="4066124"/>
            <a:ext cx="1201819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32" name="Google Shape;732;p14"/>
          <p:cNvSpPr txBox="1">
            <a:spLocks noGrp="1"/>
          </p:cNvSpPr>
          <p:nvPr>
            <p:ph type="subTitle" idx="7"/>
          </p:nvPr>
        </p:nvSpPr>
        <p:spPr>
          <a:xfrm>
            <a:off x="7422709" y="5372279"/>
            <a:ext cx="3107493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14"/>
          <p:cNvSpPr txBox="1">
            <a:spLocks noGrp="1"/>
          </p:cNvSpPr>
          <p:nvPr>
            <p:ph type="subTitle" idx="8"/>
          </p:nvPr>
        </p:nvSpPr>
        <p:spPr>
          <a:xfrm>
            <a:off x="1249584" y="2624567"/>
            <a:ext cx="3871598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4" name="Google Shape;734;p14"/>
          <p:cNvSpPr txBox="1">
            <a:spLocks noGrp="1"/>
          </p:cNvSpPr>
          <p:nvPr>
            <p:ph type="subTitle" idx="9"/>
          </p:nvPr>
        </p:nvSpPr>
        <p:spPr>
          <a:xfrm>
            <a:off x="7040656" y="2624567"/>
            <a:ext cx="3871598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5" name="Google Shape;735;p14"/>
          <p:cNvSpPr txBox="1">
            <a:spLocks noGrp="1"/>
          </p:cNvSpPr>
          <p:nvPr>
            <p:ph type="subTitle" idx="13"/>
          </p:nvPr>
        </p:nvSpPr>
        <p:spPr>
          <a:xfrm>
            <a:off x="1249584" y="4864267"/>
            <a:ext cx="3871598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6" name="Google Shape;736;p14"/>
          <p:cNvSpPr txBox="1">
            <a:spLocks noGrp="1"/>
          </p:cNvSpPr>
          <p:nvPr>
            <p:ph type="subTitle" idx="14"/>
          </p:nvPr>
        </p:nvSpPr>
        <p:spPr>
          <a:xfrm>
            <a:off x="7040656" y="4864267"/>
            <a:ext cx="3871598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7" name="Google Shape;737;p14"/>
          <p:cNvSpPr txBox="1">
            <a:spLocks noGrp="1"/>
          </p:cNvSpPr>
          <p:nvPr>
            <p:ph type="title" idx="15"/>
          </p:nvPr>
        </p:nvSpPr>
        <p:spPr>
          <a:xfrm>
            <a:off x="957625" y="682767"/>
            <a:ext cx="10246588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538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"/>
          <p:cNvSpPr/>
          <p:nvPr/>
        </p:nvSpPr>
        <p:spPr>
          <a:xfrm>
            <a:off x="-11571" y="1739468"/>
            <a:ext cx="12184943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84" name="Google Shape;384;p9"/>
          <p:cNvGrpSpPr/>
          <p:nvPr/>
        </p:nvGrpSpPr>
        <p:grpSpPr>
          <a:xfrm>
            <a:off x="-11172" y="5519227"/>
            <a:ext cx="12184813" cy="1338765"/>
            <a:chOff x="0" y="4139430"/>
            <a:chExt cx="9143901" cy="1004074"/>
          </a:xfrm>
        </p:grpSpPr>
        <p:grpSp>
          <p:nvGrpSpPr>
            <p:cNvPr id="385" name="Google Shape;385;p9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386" name="Google Shape;386;p9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389" name="Google Shape;389;p9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390" name="Google Shape;390;p9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1" name="Google Shape;391;p9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392" name="Google Shape;392;p9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3" name="Google Shape;393;p9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394" name="Google Shape;394;p9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5" name="Google Shape;395;p9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6" name="Google Shape;396;p9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9" name="Google Shape;399;p9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" name="Google Shape;400;p9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406" name="Google Shape;406;p9"/>
          <p:cNvSpPr txBox="1">
            <a:spLocks noGrp="1"/>
          </p:cNvSpPr>
          <p:nvPr>
            <p:ph type="title"/>
          </p:nvPr>
        </p:nvSpPr>
        <p:spPr>
          <a:xfrm>
            <a:off x="5401836" y="2992300"/>
            <a:ext cx="5799218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407" name="Google Shape;407;p9"/>
          <p:cNvSpPr txBox="1">
            <a:spLocks noGrp="1"/>
          </p:cNvSpPr>
          <p:nvPr>
            <p:ph type="subTitle" idx="1"/>
          </p:nvPr>
        </p:nvSpPr>
        <p:spPr>
          <a:xfrm>
            <a:off x="5401836" y="3987391"/>
            <a:ext cx="5799218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8" name="Google Shape;408;p9"/>
          <p:cNvGrpSpPr/>
          <p:nvPr/>
        </p:nvGrpSpPr>
        <p:grpSpPr>
          <a:xfrm>
            <a:off x="4971178" y="39056"/>
            <a:ext cx="7075450" cy="6757609"/>
            <a:chOff x="3737630" y="29291"/>
            <a:chExt cx="5319748" cy="5068207"/>
          </a:xfrm>
        </p:grpSpPr>
        <p:sp>
          <p:nvSpPr>
            <p:cNvPr id="409" name="Google Shape;409;p9"/>
            <p:cNvSpPr/>
            <p:nvPr/>
          </p:nvSpPr>
          <p:spPr>
            <a:xfrm>
              <a:off x="3737630" y="2019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10" name="Google Shape;410;p9"/>
            <p:cNvGrpSpPr/>
            <p:nvPr/>
          </p:nvGrpSpPr>
          <p:grpSpPr>
            <a:xfrm>
              <a:off x="5148246" y="29291"/>
              <a:ext cx="364861" cy="363915"/>
              <a:chOff x="2789668" y="759261"/>
              <a:chExt cx="440069" cy="438928"/>
            </a:xfrm>
          </p:grpSpPr>
          <p:sp>
            <p:nvSpPr>
              <p:cNvPr id="411" name="Google Shape;411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20" name="Google Shape;420;p9"/>
            <p:cNvGrpSpPr/>
            <p:nvPr/>
          </p:nvGrpSpPr>
          <p:grpSpPr>
            <a:xfrm rot="1707536">
              <a:off x="3846113" y="4679852"/>
              <a:ext cx="459736" cy="327921"/>
              <a:chOff x="4879302" y="1958088"/>
              <a:chExt cx="715237" cy="510165"/>
            </a:xfrm>
          </p:grpSpPr>
          <p:sp>
            <p:nvSpPr>
              <p:cNvPr id="421" name="Google Shape;421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424" name="Google Shape;424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25" name="Google Shape;425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6" name="Google Shape;426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7" name="Google Shape;427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8" name="Google Shape;428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9" name="Google Shape;429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0" name="Google Shape;430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1" name="Google Shape;431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2" name="Google Shape;432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3" name="Google Shape;433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4" name="Google Shape;434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5" name="Google Shape;435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6" name="Google Shape;436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7" name="Google Shape;437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8" name="Google Shape;438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9" name="Google Shape;439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0" name="Google Shape;440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1" name="Google Shape;441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2" name="Google Shape;442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3" name="Google Shape;443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4" name="Google Shape;444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5" name="Google Shape;445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6" name="Google Shape;446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47" name="Google Shape;447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51" name="Google Shape;451;p9"/>
            <p:cNvGrpSpPr/>
            <p:nvPr/>
          </p:nvGrpSpPr>
          <p:grpSpPr>
            <a:xfrm rot="1707536">
              <a:off x="8547288" y="1174952"/>
              <a:ext cx="459736" cy="327921"/>
              <a:chOff x="4879302" y="1958088"/>
              <a:chExt cx="715237" cy="510165"/>
            </a:xfrm>
          </p:grpSpPr>
          <p:sp>
            <p:nvSpPr>
              <p:cNvPr id="452" name="Google Shape;452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3" name="Google Shape;45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0" name="Google Shape;460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1" name="Google Shape;461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2" name="Google Shape;462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3" name="Google Shape;463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4" name="Google Shape;464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5" name="Google Shape;465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6" name="Google Shape;466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7" name="Google Shape;467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8" name="Google Shape;468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9" name="Google Shape;469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0" name="Google Shape;470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1" name="Google Shape;471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2" name="Google Shape;472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3" name="Google Shape;473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4" name="Google Shape;474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5" name="Google Shape;475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6" name="Google Shape;476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7" name="Google Shape;477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78" name="Google Shape;478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82" name="Google Shape;482;p9"/>
            <p:cNvGrpSpPr/>
            <p:nvPr/>
          </p:nvGrpSpPr>
          <p:grpSpPr>
            <a:xfrm>
              <a:off x="8594721" y="3339116"/>
              <a:ext cx="364861" cy="363915"/>
              <a:chOff x="2789668" y="759261"/>
              <a:chExt cx="440069" cy="438928"/>
            </a:xfrm>
          </p:grpSpPr>
          <p:sp>
            <p:nvSpPr>
              <p:cNvPr id="483" name="Google Shape;483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976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 userDrawn="1">
  <p:cSld name="Title only 6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1"/>
          <p:cNvSpPr/>
          <p:nvPr/>
        </p:nvSpPr>
        <p:spPr>
          <a:xfrm>
            <a:off x="-101349" y="4041467"/>
            <a:ext cx="8152544" cy="2918155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76" name="Google Shape;776;p31"/>
          <p:cNvSpPr/>
          <p:nvPr/>
        </p:nvSpPr>
        <p:spPr>
          <a:xfrm>
            <a:off x="10501324" y="-40333"/>
            <a:ext cx="1727054" cy="3743584"/>
          </a:xfrm>
          <a:custGeom>
            <a:avLst/>
            <a:gdLst/>
            <a:ahLst/>
            <a:cxnLst/>
            <a:rect l="l" t="t" r="r" b="b"/>
            <a:pathLst>
              <a:path w="30712" h="66407" extrusionOk="0">
                <a:moveTo>
                  <a:pt x="1" y="0"/>
                </a:moveTo>
                <a:lnTo>
                  <a:pt x="1" y="0"/>
                </a:lnTo>
                <a:cubicBezTo>
                  <a:pt x="6629" y="5401"/>
                  <a:pt x="10846" y="13654"/>
                  <a:pt x="11344" y="22189"/>
                </a:cubicBezTo>
                <a:cubicBezTo>
                  <a:pt x="11650" y="27451"/>
                  <a:pt x="10611" y="32717"/>
                  <a:pt x="10855" y="37983"/>
                </a:cubicBezTo>
                <a:cubicBezTo>
                  <a:pt x="11419" y="50163"/>
                  <a:pt x="19469" y="61687"/>
                  <a:pt x="30711" y="66407"/>
                </a:cubicBezTo>
                <a:lnTo>
                  <a:pt x="30711" y="5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77" name="Google Shape;777;p31"/>
          <p:cNvSpPr/>
          <p:nvPr/>
        </p:nvSpPr>
        <p:spPr>
          <a:xfrm>
            <a:off x="0" y="0"/>
            <a:ext cx="2650360" cy="1981829"/>
          </a:xfrm>
          <a:custGeom>
            <a:avLst/>
            <a:gdLst/>
            <a:ahLst/>
            <a:cxnLst/>
            <a:rect l="l" t="t" r="r" b="b"/>
            <a:pathLst>
              <a:path w="33669" h="25114" extrusionOk="0">
                <a:moveTo>
                  <a:pt x="1" y="0"/>
                </a:moveTo>
                <a:lnTo>
                  <a:pt x="1" y="25047"/>
                </a:lnTo>
                <a:cubicBezTo>
                  <a:pt x="248" y="25092"/>
                  <a:pt x="495" y="25114"/>
                  <a:pt x="740" y="25114"/>
                </a:cubicBezTo>
                <a:cubicBezTo>
                  <a:pt x="3303" y="25114"/>
                  <a:pt x="5757" y="22776"/>
                  <a:pt x="7329" y="20668"/>
                </a:cubicBezTo>
                <a:cubicBezTo>
                  <a:pt x="9052" y="18358"/>
                  <a:pt x="10527" y="15650"/>
                  <a:pt x="13090" y="14351"/>
                </a:cubicBezTo>
                <a:cubicBezTo>
                  <a:pt x="14655" y="13556"/>
                  <a:pt x="16445" y="13390"/>
                  <a:pt x="18173" y="13097"/>
                </a:cubicBezTo>
                <a:cubicBezTo>
                  <a:pt x="21535" y="12528"/>
                  <a:pt x="24857" y="11406"/>
                  <a:pt x="27610" y="9382"/>
                </a:cubicBezTo>
                <a:cubicBezTo>
                  <a:pt x="30362" y="7357"/>
                  <a:pt x="33115" y="3385"/>
                  <a:pt x="336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78" name="Google Shape;778;p31"/>
          <p:cNvGrpSpPr/>
          <p:nvPr/>
        </p:nvGrpSpPr>
        <p:grpSpPr>
          <a:xfrm>
            <a:off x="11213223" y="1801435"/>
            <a:ext cx="896792" cy="841184"/>
            <a:chOff x="3145550" y="2696550"/>
            <a:chExt cx="446975" cy="418250"/>
          </a:xfrm>
        </p:grpSpPr>
        <p:sp>
          <p:nvSpPr>
            <p:cNvPr id="779" name="Google Shape;779;p31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31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" name="Google Shape;781;p31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" name="Google Shape;782;p31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" name="Google Shape;783;p31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6" name="Google Shape;786;p31"/>
          <p:cNvGrpSpPr/>
          <p:nvPr/>
        </p:nvGrpSpPr>
        <p:grpSpPr>
          <a:xfrm>
            <a:off x="954584" y="244925"/>
            <a:ext cx="1320827" cy="557247"/>
            <a:chOff x="1958550" y="3085300"/>
            <a:chExt cx="579425" cy="243850"/>
          </a:xfrm>
        </p:grpSpPr>
        <p:sp>
          <p:nvSpPr>
            <p:cNvPr id="787" name="Google Shape;787;p31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" name="Google Shape;788;p31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31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93" name="Google Shape;793;p31"/>
          <p:cNvGrpSpPr/>
          <p:nvPr/>
        </p:nvGrpSpPr>
        <p:grpSpPr>
          <a:xfrm>
            <a:off x="120355" y="5180059"/>
            <a:ext cx="1543396" cy="1257003"/>
            <a:chOff x="2763250" y="3099175"/>
            <a:chExt cx="568025" cy="461500"/>
          </a:xfrm>
        </p:grpSpPr>
        <p:sp>
          <p:nvSpPr>
            <p:cNvPr id="794" name="Google Shape;794;p31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5" name="Google Shape;795;p31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6" name="Google Shape;796;p31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7" name="Google Shape;797;p31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01" name="Google Shape;801;p31"/>
          <p:cNvSpPr/>
          <p:nvPr/>
        </p:nvSpPr>
        <p:spPr>
          <a:xfrm>
            <a:off x="-107666" y="-117733"/>
            <a:ext cx="1624637" cy="1756200"/>
          </a:xfrm>
          <a:custGeom>
            <a:avLst/>
            <a:gdLst/>
            <a:ahLst/>
            <a:cxnLst/>
            <a:rect l="l" t="t" r="r" b="b"/>
            <a:pathLst>
              <a:path w="48860" h="52686" extrusionOk="0">
                <a:moveTo>
                  <a:pt x="48860" y="0"/>
                </a:moveTo>
                <a:cubicBezTo>
                  <a:pt x="43162" y="8542"/>
                  <a:pt x="26886" y="4995"/>
                  <a:pt x="21192" y="13539"/>
                </a:cubicBezTo>
                <a:cubicBezTo>
                  <a:pt x="17423" y="19193"/>
                  <a:pt x="17772" y="26756"/>
                  <a:pt x="15011" y="32965"/>
                </a:cubicBezTo>
                <a:cubicBezTo>
                  <a:pt x="11654" y="40514"/>
                  <a:pt x="6873" y="48102"/>
                  <a:pt x="0" y="52686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2" name="Google Shape;802;p31"/>
          <p:cNvSpPr/>
          <p:nvPr/>
        </p:nvSpPr>
        <p:spPr>
          <a:xfrm>
            <a:off x="10941731" y="-166800"/>
            <a:ext cx="1438665" cy="1817567"/>
          </a:xfrm>
          <a:custGeom>
            <a:avLst/>
            <a:gdLst/>
            <a:ahLst/>
            <a:cxnLst/>
            <a:rect l="l" t="t" r="r" b="b"/>
            <a:pathLst>
              <a:path w="43267" h="54527" extrusionOk="0">
                <a:moveTo>
                  <a:pt x="0" y="0"/>
                </a:moveTo>
                <a:cubicBezTo>
                  <a:pt x="0" y="8348"/>
                  <a:pt x="7367" y="15039"/>
                  <a:pt x="10008" y="22958"/>
                </a:cubicBezTo>
                <a:cubicBezTo>
                  <a:pt x="12767" y="31229"/>
                  <a:pt x="12963" y="40984"/>
                  <a:pt x="18543" y="47683"/>
                </a:cubicBezTo>
                <a:cubicBezTo>
                  <a:pt x="23980" y="54210"/>
                  <a:pt x="34937" y="55529"/>
                  <a:pt x="43267" y="53864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4" name="Google Shape;804;p31"/>
          <p:cNvSpPr/>
          <p:nvPr/>
        </p:nvSpPr>
        <p:spPr>
          <a:xfrm>
            <a:off x="-148564" y="4383167"/>
            <a:ext cx="7333180" cy="2617133"/>
          </a:xfrm>
          <a:custGeom>
            <a:avLst/>
            <a:gdLst/>
            <a:ahLst/>
            <a:cxnLst/>
            <a:rect l="l" t="t" r="r" b="b"/>
            <a:pathLst>
              <a:path w="220541" h="78514" extrusionOk="0">
                <a:moveTo>
                  <a:pt x="0" y="0"/>
                </a:moveTo>
                <a:cubicBezTo>
                  <a:pt x="21758" y="3626"/>
                  <a:pt x="43118" y="13091"/>
                  <a:pt x="60641" y="26490"/>
                </a:cubicBezTo>
                <a:cubicBezTo>
                  <a:pt x="76195" y="38383"/>
                  <a:pt x="85472" y="59873"/>
                  <a:pt x="104047" y="66066"/>
                </a:cubicBezTo>
                <a:cubicBezTo>
                  <a:pt x="141095" y="78418"/>
                  <a:pt x="185617" y="61038"/>
                  <a:pt x="220541" y="78514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7923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D">
            <a:alpha val="7124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3962" y="303967"/>
            <a:ext cx="9348016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3962" y="2488933"/>
            <a:ext cx="5896177" cy="2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F38F5-AAC3-BD9D-FE0E-FB045F6A541D}"/>
              </a:ext>
            </a:extLst>
          </p:cNvPr>
          <p:cNvSpPr txBox="1"/>
          <p:nvPr userDrawn="1"/>
        </p:nvSpPr>
        <p:spPr>
          <a:xfrm>
            <a:off x="1771650" y="7412196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7986"/>
                </a:solidFill>
                <a:latin typeface="Amazone" panose="03020702060507090A04" pitchFamily="66" charset="0"/>
              </a:rPr>
              <a:t>Kho game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34773941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7" r:id="rId5"/>
    <p:sldLayoutId id="2147483728" r:id="rId6"/>
    <p:sldLayoutId id="2147483729" r:id="rId7"/>
    <p:sldLayoutId id="214748373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210036" y="97396"/>
            <a:ext cx="9753828" cy="16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07559">
              <a:defRPr/>
            </a:pPr>
            <a:r>
              <a:rPr lang="en-US" sz="2779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779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79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779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79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79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79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779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79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779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07559">
              <a:defRPr/>
            </a:pP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 defTabSz="907559">
              <a:defRPr/>
            </a:pP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2024-2025</a:t>
            </a:r>
          </a:p>
          <a:p>
            <a:pPr algn="ctr" defTabSz="907559">
              <a:defRPr/>
            </a:pP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lang="en-US" sz="2382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12670" y="2795078"/>
            <a:ext cx="1239923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07559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07559"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19543" y="5193983"/>
            <a:ext cx="5445781" cy="58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07559">
              <a:spcBef>
                <a:spcPct val="50000"/>
              </a:spcBef>
              <a:defRPr/>
            </a:pPr>
            <a:r>
              <a:rPr lang="en-US" sz="3176" b="1" i="1" dirty="0">
                <a:solidFill>
                  <a:srgbClr val="3333CC"/>
                </a:solidFill>
                <a:latin typeface="Times New Roman" pitchFamily="18" charset="0"/>
              </a:rPr>
              <a:t>Giáo viên: </a:t>
            </a:r>
            <a:r>
              <a:rPr lang="en-US" sz="3176" b="1" i="1" dirty="0" err="1">
                <a:solidFill>
                  <a:srgbClr val="3333CC"/>
                </a:solidFill>
                <a:latin typeface="Times New Roman" pitchFamily="18" charset="0"/>
              </a:rPr>
              <a:t>Lê</a:t>
            </a:r>
            <a:r>
              <a:rPr lang="en-US" sz="3176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76" b="1" i="1" dirty="0" err="1">
                <a:solidFill>
                  <a:srgbClr val="3333CC"/>
                </a:solidFill>
                <a:latin typeface="Times New Roman" pitchFamily="18" charset="0"/>
              </a:rPr>
              <a:t>Thị</a:t>
            </a:r>
            <a:r>
              <a:rPr lang="en-US" sz="3176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76" b="1" i="1" dirty="0" err="1">
                <a:solidFill>
                  <a:srgbClr val="3333CC"/>
                </a:solidFill>
                <a:latin typeface="Times New Roman" pitchFamily="18" charset="0"/>
              </a:rPr>
              <a:t>Hường</a:t>
            </a:r>
            <a:endParaRPr lang="en-US" sz="3176" b="1" i="1" dirty="0">
              <a:solidFill>
                <a:srgbClr val="3333CC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17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4A7E1B-921D-98B8-8B7A-9647037EC77F}"/>
              </a:ext>
            </a:extLst>
          </p:cNvPr>
          <p:cNvSpPr txBox="1"/>
          <p:nvPr/>
        </p:nvSpPr>
        <p:spPr>
          <a:xfrm>
            <a:off x="708938" y="396816"/>
            <a:ext cx="10743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/>
              <a:t>1. Chia sẻ những điều em quan sát được về cảnh quan thiên nhiên ở địa phương.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E378C-829A-E34A-292D-AEBC5F10869C}"/>
              </a:ext>
            </a:extLst>
          </p:cNvPr>
          <p:cNvSpPr txBox="1"/>
          <p:nvPr/>
        </p:nvSpPr>
        <p:spPr>
          <a:xfrm>
            <a:off x="708938" y="1843950"/>
            <a:ext cx="107439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4000"/>
              <a:t>Kể những điều em quan sát được trong chuyến đi tham quan cùng lớp hoặc người thân.</a:t>
            </a:r>
          </a:p>
          <a:p>
            <a:pPr marL="457200" indent="-457200" algn="just">
              <a:buFontTx/>
              <a:buChar char="-"/>
            </a:pPr>
            <a:r>
              <a:rPr lang="en-US" sz="4000"/>
              <a:t>Nêu cảm nghĩ của em trước thực trạng cảnh quan thiên nhiên đó.</a:t>
            </a:r>
          </a:p>
        </p:txBody>
      </p:sp>
    </p:spTree>
    <p:extLst>
      <p:ext uri="{BB962C8B-B14F-4D97-AF65-F5344CB8AC3E}">
        <p14:creationId xmlns:p14="http://schemas.microsoft.com/office/powerpoint/2010/main" val="4172974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4A7E1B-921D-98B8-8B7A-9647037EC77F}"/>
              </a:ext>
            </a:extLst>
          </p:cNvPr>
          <p:cNvSpPr txBox="1"/>
          <p:nvPr/>
        </p:nvSpPr>
        <p:spPr>
          <a:xfrm>
            <a:off x="443244" y="447884"/>
            <a:ext cx="10743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2. Lập kế hoạch khảo sát thực trạng cảnh quan thiên nhiên ở địa phương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E378C-829A-E34A-292D-AEBC5F10869C}"/>
              </a:ext>
            </a:extLst>
          </p:cNvPr>
          <p:cNvSpPr txBox="1"/>
          <p:nvPr/>
        </p:nvSpPr>
        <p:spPr>
          <a:xfrm>
            <a:off x="962183" y="1911034"/>
            <a:ext cx="991917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/>
              <a:t>Lựa chọn một cảnh quan thiên nhiên ở địa phương mà nhóm sẽ thực hiện khảo sát.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/>
              <a:t>Thảo luận về các tiêu chí để dây dựng phiếu khảo sát.</a:t>
            </a:r>
          </a:p>
        </p:txBody>
      </p:sp>
    </p:spTree>
    <p:extLst>
      <p:ext uri="{BB962C8B-B14F-4D97-AF65-F5344CB8AC3E}">
        <p14:creationId xmlns:p14="http://schemas.microsoft.com/office/powerpoint/2010/main" val="293977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25DBF8-52D7-EF45-CDE6-BA2F95D0F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1114" y="269332"/>
            <a:ext cx="9279608" cy="631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9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3E378C-829A-E34A-292D-AEBC5F10869C}"/>
              </a:ext>
            </a:extLst>
          </p:cNvPr>
          <p:cNvSpPr txBox="1"/>
          <p:nvPr/>
        </p:nvSpPr>
        <p:spPr>
          <a:xfrm>
            <a:off x="889031" y="966787"/>
            <a:ext cx="9919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4000"/>
              <a:t>Thống nhất thời gian khảo sát và đồ dùng mang theo.</a:t>
            </a:r>
          </a:p>
        </p:txBody>
      </p:sp>
      <p:pic>
        <p:nvPicPr>
          <p:cNvPr id="1026" name="Picture 2" descr="students doing group work.students studying with the teacher in the  classroom cartoon vector 17076264 Vector Art at Vecteezy">
            <a:extLst>
              <a:ext uri="{FF2B5EF4-FFF2-40B4-BE49-F238E27FC236}">
                <a16:creationId xmlns:a16="http://schemas.microsoft.com/office/drawing/2014/main" id="{E45900CB-E231-0F6B-F622-A65F4DE04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190" y="2528896"/>
            <a:ext cx="6843458" cy="407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873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D00CD5-E4E3-AC24-A7C8-A7B084CFFE8D}"/>
              </a:ext>
            </a:extLst>
          </p:cNvPr>
          <p:cNvSpPr txBox="1"/>
          <p:nvPr/>
        </p:nvSpPr>
        <p:spPr>
          <a:xfrm>
            <a:off x="1276577" y="2343793"/>
            <a:ext cx="9608684" cy="1736646"/>
          </a:xfrm>
          <a:prstGeom prst="round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9600"/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04413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A8A7AB-3ADB-47CF-98A4-2F00985862D6}:687"/>
</p:tagLst>
</file>

<file path=ppt/theme/theme1.xml><?xml version="1.0" encoding="utf-8"?>
<a:theme xmlns:a="http://schemas.openxmlformats.org/drawingml/2006/main" name="Take a Walk Today by Slidesgo">
  <a:themeElements>
    <a:clrScheme name="Simple Light">
      <a:dk1>
        <a:srgbClr val="112B55"/>
      </a:dk1>
      <a:lt1>
        <a:srgbClr val="F4FFFE"/>
      </a:lt1>
      <a:dk2>
        <a:srgbClr val="E0CAEA"/>
      </a:dk2>
      <a:lt2>
        <a:srgbClr val="937BCF"/>
      </a:lt2>
      <a:accent1>
        <a:srgbClr val="5A8FDB"/>
      </a:accent1>
      <a:accent2>
        <a:srgbClr val="84AEF1"/>
      </a:accent2>
      <a:accent3>
        <a:srgbClr val="72DBD1"/>
      </a:accent3>
      <a:accent4>
        <a:srgbClr val="FDD866"/>
      </a:accent4>
      <a:accent5>
        <a:srgbClr val="F6C252"/>
      </a:accent5>
      <a:accent6>
        <a:srgbClr val="F96767"/>
      </a:accent6>
      <a:hlink>
        <a:srgbClr val="112B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167</Words>
  <Application>Microsoft Office PowerPoint</Application>
  <PresentationFormat>Custom</PresentationFormat>
  <Paragraphs>16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Roboto</vt:lpstr>
      <vt:lpstr>Amazone</vt:lpstr>
      <vt:lpstr>Times New Roman</vt:lpstr>
      <vt:lpstr>Arial</vt:lpstr>
      <vt:lpstr>Chewy</vt:lpstr>
      <vt:lpstr>Chango</vt:lpstr>
      <vt:lpstr>Open Sans</vt:lpstr>
      <vt:lpstr>Wingdings</vt:lpstr>
      <vt:lpstr>Irish Grover</vt:lpstr>
      <vt:lpstr>Take a Walk Today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Woods</dc:title>
  <dc:creator>ADMIN</dc:creator>
  <cp:lastModifiedBy>Admin</cp:lastModifiedBy>
  <cp:revision>148</cp:revision>
  <dcterms:modified xsi:type="dcterms:W3CDTF">2025-04-21T12:44:43Z</dcterms:modified>
</cp:coreProperties>
</file>