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51" r:id="rId2"/>
  </p:sldMasterIdLst>
  <p:notesMasterIdLst>
    <p:notesMasterId r:id="rId15"/>
  </p:notesMasterIdLst>
  <p:sldIdLst>
    <p:sldId id="1053" r:id="rId3"/>
    <p:sldId id="1036" r:id="rId4"/>
    <p:sldId id="1028" r:id="rId5"/>
    <p:sldId id="1029" r:id="rId6"/>
    <p:sldId id="1049" r:id="rId7"/>
    <p:sldId id="1039" r:id="rId8"/>
    <p:sldId id="1040" r:id="rId9"/>
    <p:sldId id="1041" r:id="rId10"/>
    <p:sldId id="1037" r:id="rId11"/>
    <p:sldId id="1048" r:id="rId12"/>
    <p:sldId id="1045" r:id="rId13"/>
    <p:sldId id="1052" r:id="rId14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65" d="100"/>
          <a:sy n="65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23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Cb bìa cứng và kéo để tiết học sau làm thẻ số chơi game</a:t>
            </a:r>
          </a:p>
        </p:txBody>
      </p:sp>
    </p:spTree>
    <p:extLst>
      <p:ext uri="{BB962C8B-B14F-4D97-AF65-F5344CB8AC3E}">
        <p14:creationId xmlns:p14="http://schemas.microsoft.com/office/powerpoint/2010/main" val="77580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24"/>
          <p:cNvGrpSpPr/>
          <p:nvPr/>
        </p:nvGrpSpPr>
        <p:grpSpPr>
          <a:xfrm>
            <a:off x="-395174" y="5738239"/>
            <a:ext cx="13877605" cy="1856877"/>
            <a:chOff x="-297116" y="4303679"/>
            <a:chExt cx="10434017" cy="1392658"/>
          </a:xfrm>
        </p:grpSpPr>
        <p:sp>
          <p:nvSpPr>
            <p:cNvPr id="886" name="Google Shape;886;p24"/>
            <p:cNvSpPr/>
            <p:nvPr/>
          </p:nvSpPr>
          <p:spPr>
            <a:xfrm rot="-307954">
              <a:off x="6419849" y="4465995"/>
              <a:ext cx="3676650" cy="1068025"/>
            </a:xfrm>
            <a:custGeom>
              <a:avLst/>
              <a:gdLst/>
              <a:ahLst/>
              <a:cxnLst/>
              <a:rect l="l" t="t" r="r" b="b"/>
              <a:pathLst>
                <a:path w="3850" h="1232" extrusionOk="0">
                  <a:moveTo>
                    <a:pt x="3845" y="606"/>
                  </a:moveTo>
                  <a:cubicBezTo>
                    <a:pt x="3842" y="501"/>
                    <a:pt x="3825" y="395"/>
                    <a:pt x="3794" y="296"/>
                  </a:cubicBezTo>
                  <a:cubicBezTo>
                    <a:pt x="3783" y="260"/>
                    <a:pt x="3768" y="223"/>
                    <a:pt x="3738" y="207"/>
                  </a:cubicBezTo>
                  <a:cubicBezTo>
                    <a:pt x="3718" y="195"/>
                    <a:pt x="3693" y="196"/>
                    <a:pt x="3671" y="202"/>
                  </a:cubicBezTo>
                  <a:cubicBezTo>
                    <a:pt x="3586" y="226"/>
                    <a:pt x="3523" y="328"/>
                    <a:pt x="3534" y="428"/>
                  </a:cubicBezTo>
                  <a:cubicBezTo>
                    <a:pt x="3513" y="370"/>
                    <a:pt x="3510" y="303"/>
                    <a:pt x="3478" y="253"/>
                  </a:cubicBezTo>
                  <a:cubicBezTo>
                    <a:pt x="3475" y="249"/>
                    <a:pt x="3473" y="246"/>
                    <a:pt x="3471" y="243"/>
                  </a:cubicBezTo>
                  <a:cubicBezTo>
                    <a:pt x="3443" y="207"/>
                    <a:pt x="3401" y="187"/>
                    <a:pt x="3360" y="191"/>
                  </a:cubicBezTo>
                  <a:cubicBezTo>
                    <a:pt x="3302" y="196"/>
                    <a:pt x="3204" y="287"/>
                    <a:pt x="3224" y="365"/>
                  </a:cubicBezTo>
                  <a:cubicBezTo>
                    <a:pt x="3207" y="298"/>
                    <a:pt x="3178" y="219"/>
                    <a:pt x="3117" y="210"/>
                  </a:cubicBezTo>
                  <a:cubicBezTo>
                    <a:pt x="3084" y="205"/>
                    <a:pt x="3051" y="225"/>
                    <a:pt x="3029" y="254"/>
                  </a:cubicBezTo>
                  <a:cubicBezTo>
                    <a:pt x="3007" y="283"/>
                    <a:pt x="2996" y="320"/>
                    <a:pt x="2987" y="357"/>
                  </a:cubicBezTo>
                  <a:cubicBezTo>
                    <a:pt x="2981" y="328"/>
                    <a:pt x="2975" y="298"/>
                    <a:pt x="2964" y="271"/>
                  </a:cubicBezTo>
                  <a:cubicBezTo>
                    <a:pt x="2953" y="237"/>
                    <a:pt x="2938" y="202"/>
                    <a:pt x="2910" y="186"/>
                  </a:cubicBezTo>
                  <a:cubicBezTo>
                    <a:pt x="2890" y="175"/>
                    <a:pt x="2865" y="176"/>
                    <a:pt x="2843" y="182"/>
                  </a:cubicBezTo>
                  <a:cubicBezTo>
                    <a:pt x="2758" y="205"/>
                    <a:pt x="2696" y="308"/>
                    <a:pt x="2706" y="407"/>
                  </a:cubicBezTo>
                  <a:cubicBezTo>
                    <a:pt x="2685" y="350"/>
                    <a:pt x="2682" y="282"/>
                    <a:pt x="2650" y="232"/>
                  </a:cubicBezTo>
                  <a:cubicBezTo>
                    <a:pt x="2648" y="229"/>
                    <a:pt x="2645" y="225"/>
                    <a:pt x="2643" y="222"/>
                  </a:cubicBezTo>
                  <a:cubicBezTo>
                    <a:pt x="2615" y="187"/>
                    <a:pt x="2573" y="167"/>
                    <a:pt x="2532" y="171"/>
                  </a:cubicBezTo>
                  <a:cubicBezTo>
                    <a:pt x="2474" y="176"/>
                    <a:pt x="2376" y="267"/>
                    <a:pt x="2396" y="345"/>
                  </a:cubicBezTo>
                  <a:cubicBezTo>
                    <a:pt x="2379" y="278"/>
                    <a:pt x="2350" y="198"/>
                    <a:pt x="2289" y="189"/>
                  </a:cubicBezTo>
                  <a:cubicBezTo>
                    <a:pt x="2256" y="184"/>
                    <a:pt x="2223" y="204"/>
                    <a:pt x="2201" y="233"/>
                  </a:cubicBezTo>
                  <a:cubicBezTo>
                    <a:pt x="2185" y="256"/>
                    <a:pt x="2174" y="282"/>
                    <a:pt x="2166" y="309"/>
                  </a:cubicBezTo>
                  <a:cubicBezTo>
                    <a:pt x="2163" y="289"/>
                    <a:pt x="2159" y="273"/>
                    <a:pt x="2156" y="261"/>
                  </a:cubicBezTo>
                  <a:cubicBezTo>
                    <a:pt x="2144" y="224"/>
                    <a:pt x="2128" y="184"/>
                    <a:pt x="2097" y="167"/>
                  </a:cubicBezTo>
                  <a:cubicBezTo>
                    <a:pt x="2075" y="155"/>
                    <a:pt x="2050" y="156"/>
                    <a:pt x="2026" y="163"/>
                  </a:cubicBezTo>
                  <a:cubicBezTo>
                    <a:pt x="1936" y="188"/>
                    <a:pt x="1870" y="296"/>
                    <a:pt x="1881" y="401"/>
                  </a:cubicBezTo>
                  <a:cubicBezTo>
                    <a:pt x="1858" y="340"/>
                    <a:pt x="1856" y="269"/>
                    <a:pt x="1821" y="216"/>
                  </a:cubicBezTo>
                  <a:cubicBezTo>
                    <a:pt x="1819" y="212"/>
                    <a:pt x="1817" y="209"/>
                    <a:pt x="1814" y="205"/>
                  </a:cubicBezTo>
                  <a:cubicBezTo>
                    <a:pt x="1785" y="168"/>
                    <a:pt x="1740" y="147"/>
                    <a:pt x="1696" y="151"/>
                  </a:cubicBezTo>
                  <a:cubicBezTo>
                    <a:pt x="1635" y="156"/>
                    <a:pt x="1532" y="253"/>
                    <a:pt x="1553" y="335"/>
                  </a:cubicBezTo>
                  <a:cubicBezTo>
                    <a:pt x="1534" y="264"/>
                    <a:pt x="1504" y="180"/>
                    <a:pt x="1439" y="171"/>
                  </a:cubicBezTo>
                  <a:cubicBezTo>
                    <a:pt x="1404" y="166"/>
                    <a:pt x="1369" y="187"/>
                    <a:pt x="1346" y="218"/>
                  </a:cubicBezTo>
                  <a:cubicBezTo>
                    <a:pt x="1323" y="248"/>
                    <a:pt x="1311" y="288"/>
                    <a:pt x="1302" y="327"/>
                  </a:cubicBezTo>
                  <a:cubicBezTo>
                    <a:pt x="1294" y="285"/>
                    <a:pt x="1284" y="243"/>
                    <a:pt x="1264" y="208"/>
                  </a:cubicBezTo>
                  <a:cubicBezTo>
                    <a:pt x="1244" y="172"/>
                    <a:pt x="1211" y="144"/>
                    <a:pt x="1174" y="143"/>
                  </a:cubicBezTo>
                  <a:cubicBezTo>
                    <a:pt x="1161" y="143"/>
                    <a:pt x="1148" y="147"/>
                    <a:pt x="1136" y="153"/>
                  </a:cubicBezTo>
                  <a:cubicBezTo>
                    <a:pt x="1133" y="141"/>
                    <a:pt x="1130" y="130"/>
                    <a:pt x="1126" y="118"/>
                  </a:cubicBezTo>
                  <a:cubicBezTo>
                    <a:pt x="1114" y="81"/>
                    <a:pt x="1099" y="42"/>
                    <a:pt x="1067" y="24"/>
                  </a:cubicBezTo>
                  <a:cubicBezTo>
                    <a:pt x="1046" y="12"/>
                    <a:pt x="1020" y="13"/>
                    <a:pt x="996" y="20"/>
                  </a:cubicBezTo>
                  <a:cubicBezTo>
                    <a:pt x="906" y="45"/>
                    <a:pt x="840" y="153"/>
                    <a:pt x="851" y="258"/>
                  </a:cubicBezTo>
                  <a:cubicBezTo>
                    <a:pt x="829" y="197"/>
                    <a:pt x="826" y="126"/>
                    <a:pt x="792" y="73"/>
                  </a:cubicBezTo>
                  <a:cubicBezTo>
                    <a:pt x="789" y="69"/>
                    <a:pt x="787" y="66"/>
                    <a:pt x="784" y="63"/>
                  </a:cubicBezTo>
                  <a:cubicBezTo>
                    <a:pt x="755" y="25"/>
                    <a:pt x="711" y="4"/>
                    <a:pt x="667" y="8"/>
                  </a:cubicBezTo>
                  <a:cubicBezTo>
                    <a:pt x="605" y="14"/>
                    <a:pt x="502" y="110"/>
                    <a:pt x="523" y="193"/>
                  </a:cubicBezTo>
                  <a:cubicBezTo>
                    <a:pt x="505" y="121"/>
                    <a:pt x="474" y="37"/>
                    <a:pt x="410" y="28"/>
                  </a:cubicBezTo>
                  <a:cubicBezTo>
                    <a:pt x="375" y="23"/>
                    <a:pt x="339" y="44"/>
                    <a:pt x="317" y="75"/>
                  </a:cubicBezTo>
                  <a:cubicBezTo>
                    <a:pt x="294" y="106"/>
                    <a:pt x="281" y="145"/>
                    <a:pt x="272" y="184"/>
                  </a:cubicBezTo>
                  <a:cubicBezTo>
                    <a:pt x="264" y="143"/>
                    <a:pt x="255" y="100"/>
                    <a:pt x="235" y="65"/>
                  </a:cubicBezTo>
                  <a:cubicBezTo>
                    <a:pt x="215" y="29"/>
                    <a:pt x="182" y="1"/>
                    <a:pt x="145" y="0"/>
                  </a:cubicBezTo>
                  <a:cubicBezTo>
                    <a:pt x="105" y="0"/>
                    <a:pt x="69" y="32"/>
                    <a:pt x="49" y="72"/>
                  </a:cubicBezTo>
                  <a:cubicBezTo>
                    <a:pt x="29" y="111"/>
                    <a:pt x="22" y="157"/>
                    <a:pt x="17" y="202"/>
                  </a:cubicBezTo>
                  <a:cubicBezTo>
                    <a:pt x="8" y="275"/>
                    <a:pt x="0" y="350"/>
                    <a:pt x="11" y="422"/>
                  </a:cubicBezTo>
                  <a:cubicBezTo>
                    <a:pt x="26" y="527"/>
                    <a:pt x="82" y="985"/>
                    <a:pt x="179" y="1001"/>
                  </a:cubicBezTo>
                  <a:cubicBezTo>
                    <a:pt x="320" y="1023"/>
                    <a:pt x="459" y="1063"/>
                    <a:pt x="601" y="1068"/>
                  </a:cubicBezTo>
                  <a:cubicBezTo>
                    <a:pt x="685" y="1072"/>
                    <a:pt x="768" y="1088"/>
                    <a:pt x="851" y="1080"/>
                  </a:cubicBezTo>
                  <a:cubicBezTo>
                    <a:pt x="904" y="1075"/>
                    <a:pt x="974" y="986"/>
                    <a:pt x="1037" y="874"/>
                  </a:cubicBezTo>
                  <a:cubicBezTo>
                    <a:pt x="1037" y="898"/>
                    <a:pt x="1039" y="918"/>
                    <a:pt x="1040" y="928"/>
                  </a:cubicBezTo>
                  <a:cubicBezTo>
                    <a:pt x="1055" y="1033"/>
                    <a:pt x="1112" y="1128"/>
                    <a:pt x="1208" y="1144"/>
                  </a:cubicBezTo>
                  <a:cubicBezTo>
                    <a:pt x="1350" y="1166"/>
                    <a:pt x="1489" y="1206"/>
                    <a:pt x="1631" y="1211"/>
                  </a:cubicBezTo>
                  <a:cubicBezTo>
                    <a:pt x="1714" y="1215"/>
                    <a:pt x="1797" y="1231"/>
                    <a:pt x="1881" y="1223"/>
                  </a:cubicBezTo>
                  <a:cubicBezTo>
                    <a:pt x="1947" y="1217"/>
                    <a:pt x="2041" y="1188"/>
                    <a:pt x="2111" y="1135"/>
                  </a:cubicBezTo>
                  <a:cubicBezTo>
                    <a:pt x="2231" y="1156"/>
                    <a:pt x="2350" y="1187"/>
                    <a:pt x="2470" y="1192"/>
                  </a:cubicBezTo>
                  <a:cubicBezTo>
                    <a:pt x="2549" y="1195"/>
                    <a:pt x="2627" y="1210"/>
                    <a:pt x="2706" y="1203"/>
                  </a:cubicBezTo>
                  <a:cubicBezTo>
                    <a:pt x="2757" y="1198"/>
                    <a:pt x="2825" y="1179"/>
                    <a:pt x="2885" y="1145"/>
                  </a:cubicBezTo>
                  <a:cubicBezTo>
                    <a:pt x="2889" y="1146"/>
                    <a:pt x="2894" y="1147"/>
                    <a:pt x="2899" y="1148"/>
                  </a:cubicBezTo>
                  <a:cubicBezTo>
                    <a:pt x="3032" y="1169"/>
                    <a:pt x="3164" y="1207"/>
                    <a:pt x="3298" y="1212"/>
                  </a:cubicBezTo>
                  <a:cubicBezTo>
                    <a:pt x="3376" y="1215"/>
                    <a:pt x="3455" y="1230"/>
                    <a:pt x="3533" y="1223"/>
                  </a:cubicBezTo>
                  <a:cubicBezTo>
                    <a:pt x="3648" y="1212"/>
                    <a:pt x="3849" y="767"/>
                    <a:pt x="3844" y="606"/>
                  </a:cubicBezTo>
                  <a:lnTo>
                    <a:pt x="3845" y="606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-297116" y="4667250"/>
              <a:ext cx="9441123" cy="767400"/>
            </a:xfrm>
            <a:custGeom>
              <a:avLst/>
              <a:gdLst/>
              <a:ahLst/>
              <a:cxnLst/>
              <a:rect l="l" t="t" r="r" b="b"/>
              <a:pathLst>
                <a:path w="10714" h="1765" extrusionOk="0">
                  <a:moveTo>
                    <a:pt x="10704" y="1190"/>
                  </a:moveTo>
                  <a:cubicBezTo>
                    <a:pt x="10698" y="958"/>
                    <a:pt x="10660" y="726"/>
                    <a:pt x="10591" y="507"/>
                  </a:cubicBezTo>
                  <a:cubicBezTo>
                    <a:pt x="10567" y="430"/>
                    <a:pt x="10534" y="347"/>
                    <a:pt x="10469" y="311"/>
                  </a:cubicBezTo>
                  <a:cubicBezTo>
                    <a:pt x="10424" y="286"/>
                    <a:pt x="10371" y="289"/>
                    <a:pt x="10322" y="302"/>
                  </a:cubicBezTo>
                  <a:cubicBezTo>
                    <a:pt x="10135" y="354"/>
                    <a:pt x="9998" y="579"/>
                    <a:pt x="10020" y="798"/>
                  </a:cubicBezTo>
                  <a:cubicBezTo>
                    <a:pt x="9974" y="671"/>
                    <a:pt x="9968" y="523"/>
                    <a:pt x="9897" y="413"/>
                  </a:cubicBezTo>
                  <a:cubicBezTo>
                    <a:pt x="9892" y="405"/>
                    <a:pt x="9887" y="398"/>
                    <a:pt x="9882" y="391"/>
                  </a:cubicBezTo>
                  <a:cubicBezTo>
                    <a:pt x="9822" y="313"/>
                    <a:pt x="9729" y="269"/>
                    <a:pt x="9638" y="278"/>
                  </a:cubicBezTo>
                  <a:cubicBezTo>
                    <a:pt x="9509" y="289"/>
                    <a:pt x="9296" y="489"/>
                    <a:pt x="9340" y="661"/>
                  </a:cubicBezTo>
                  <a:cubicBezTo>
                    <a:pt x="9302" y="513"/>
                    <a:pt x="9238" y="338"/>
                    <a:pt x="9104" y="319"/>
                  </a:cubicBezTo>
                  <a:cubicBezTo>
                    <a:pt x="9031" y="308"/>
                    <a:pt x="8958" y="352"/>
                    <a:pt x="8911" y="416"/>
                  </a:cubicBezTo>
                  <a:cubicBezTo>
                    <a:pt x="8904" y="425"/>
                    <a:pt x="8899" y="433"/>
                    <a:pt x="8893" y="442"/>
                  </a:cubicBezTo>
                  <a:cubicBezTo>
                    <a:pt x="8881" y="395"/>
                    <a:pt x="8868" y="348"/>
                    <a:pt x="8854" y="301"/>
                  </a:cubicBezTo>
                  <a:cubicBezTo>
                    <a:pt x="8829" y="224"/>
                    <a:pt x="8796" y="142"/>
                    <a:pt x="8732" y="106"/>
                  </a:cubicBezTo>
                  <a:cubicBezTo>
                    <a:pt x="8687" y="81"/>
                    <a:pt x="8633" y="83"/>
                    <a:pt x="8585" y="96"/>
                  </a:cubicBezTo>
                  <a:cubicBezTo>
                    <a:pt x="8397" y="148"/>
                    <a:pt x="8260" y="374"/>
                    <a:pt x="8282" y="592"/>
                  </a:cubicBezTo>
                  <a:cubicBezTo>
                    <a:pt x="8236" y="465"/>
                    <a:pt x="8231" y="318"/>
                    <a:pt x="8159" y="207"/>
                  </a:cubicBezTo>
                  <a:cubicBezTo>
                    <a:pt x="8154" y="199"/>
                    <a:pt x="8149" y="192"/>
                    <a:pt x="8144" y="185"/>
                  </a:cubicBezTo>
                  <a:cubicBezTo>
                    <a:pt x="8084" y="108"/>
                    <a:pt x="7991" y="64"/>
                    <a:pt x="7900" y="72"/>
                  </a:cubicBezTo>
                  <a:cubicBezTo>
                    <a:pt x="7772" y="84"/>
                    <a:pt x="7558" y="284"/>
                    <a:pt x="7602" y="455"/>
                  </a:cubicBezTo>
                  <a:cubicBezTo>
                    <a:pt x="7564" y="307"/>
                    <a:pt x="7500" y="132"/>
                    <a:pt x="7366" y="113"/>
                  </a:cubicBezTo>
                  <a:cubicBezTo>
                    <a:pt x="7294" y="102"/>
                    <a:pt x="7221" y="147"/>
                    <a:pt x="7173" y="210"/>
                  </a:cubicBezTo>
                  <a:cubicBezTo>
                    <a:pt x="7125" y="274"/>
                    <a:pt x="7099" y="356"/>
                    <a:pt x="7081" y="437"/>
                  </a:cubicBezTo>
                  <a:cubicBezTo>
                    <a:pt x="7064" y="351"/>
                    <a:pt x="7045" y="264"/>
                    <a:pt x="7004" y="190"/>
                  </a:cubicBezTo>
                  <a:cubicBezTo>
                    <a:pt x="6962" y="117"/>
                    <a:pt x="6893" y="57"/>
                    <a:pt x="6816" y="56"/>
                  </a:cubicBezTo>
                  <a:cubicBezTo>
                    <a:pt x="6737" y="55"/>
                    <a:pt x="6665" y="116"/>
                    <a:pt x="6623" y="193"/>
                  </a:cubicBezTo>
                  <a:cubicBezTo>
                    <a:pt x="6603" y="156"/>
                    <a:pt x="6578" y="124"/>
                    <a:pt x="6544" y="105"/>
                  </a:cubicBezTo>
                  <a:cubicBezTo>
                    <a:pt x="6499" y="80"/>
                    <a:pt x="6446" y="83"/>
                    <a:pt x="6397" y="96"/>
                  </a:cubicBezTo>
                  <a:cubicBezTo>
                    <a:pt x="6210" y="148"/>
                    <a:pt x="6072" y="373"/>
                    <a:pt x="6095" y="592"/>
                  </a:cubicBezTo>
                  <a:cubicBezTo>
                    <a:pt x="6049" y="465"/>
                    <a:pt x="6043" y="317"/>
                    <a:pt x="5972" y="207"/>
                  </a:cubicBezTo>
                  <a:cubicBezTo>
                    <a:pt x="5967" y="199"/>
                    <a:pt x="5962" y="192"/>
                    <a:pt x="5956" y="185"/>
                  </a:cubicBezTo>
                  <a:cubicBezTo>
                    <a:pt x="5896" y="107"/>
                    <a:pt x="5803" y="63"/>
                    <a:pt x="5712" y="72"/>
                  </a:cubicBezTo>
                  <a:cubicBezTo>
                    <a:pt x="5584" y="83"/>
                    <a:pt x="5370" y="283"/>
                    <a:pt x="5414" y="455"/>
                  </a:cubicBezTo>
                  <a:cubicBezTo>
                    <a:pt x="5377" y="307"/>
                    <a:pt x="5313" y="132"/>
                    <a:pt x="5179" y="112"/>
                  </a:cubicBezTo>
                  <a:cubicBezTo>
                    <a:pt x="5106" y="102"/>
                    <a:pt x="5033" y="146"/>
                    <a:pt x="4985" y="210"/>
                  </a:cubicBezTo>
                  <a:cubicBezTo>
                    <a:pt x="4938" y="274"/>
                    <a:pt x="4912" y="355"/>
                    <a:pt x="4893" y="436"/>
                  </a:cubicBezTo>
                  <a:cubicBezTo>
                    <a:pt x="4876" y="351"/>
                    <a:pt x="4857" y="264"/>
                    <a:pt x="4816" y="190"/>
                  </a:cubicBezTo>
                  <a:cubicBezTo>
                    <a:pt x="4785" y="136"/>
                    <a:pt x="4740" y="90"/>
                    <a:pt x="4688" y="68"/>
                  </a:cubicBezTo>
                  <a:cubicBezTo>
                    <a:pt x="4680" y="61"/>
                    <a:pt x="4672" y="55"/>
                    <a:pt x="4662" y="50"/>
                  </a:cubicBezTo>
                  <a:cubicBezTo>
                    <a:pt x="4618" y="25"/>
                    <a:pt x="4566" y="27"/>
                    <a:pt x="4518" y="41"/>
                  </a:cubicBezTo>
                  <a:cubicBezTo>
                    <a:pt x="4334" y="92"/>
                    <a:pt x="4199" y="313"/>
                    <a:pt x="4222" y="527"/>
                  </a:cubicBezTo>
                  <a:cubicBezTo>
                    <a:pt x="4176" y="403"/>
                    <a:pt x="4171" y="257"/>
                    <a:pt x="4101" y="149"/>
                  </a:cubicBezTo>
                  <a:cubicBezTo>
                    <a:pt x="4096" y="142"/>
                    <a:pt x="4091" y="135"/>
                    <a:pt x="4086" y="128"/>
                  </a:cubicBezTo>
                  <a:cubicBezTo>
                    <a:pt x="4027" y="52"/>
                    <a:pt x="3935" y="8"/>
                    <a:pt x="3847" y="17"/>
                  </a:cubicBezTo>
                  <a:cubicBezTo>
                    <a:pt x="3721" y="28"/>
                    <a:pt x="3511" y="224"/>
                    <a:pt x="3554" y="392"/>
                  </a:cubicBezTo>
                  <a:cubicBezTo>
                    <a:pt x="3517" y="247"/>
                    <a:pt x="3454" y="76"/>
                    <a:pt x="3323" y="57"/>
                  </a:cubicBezTo>
                  <a:cubicBezTo>
                    <a:pt x="3251" y="47"/>
                    <a:pt x="3179" y="91"/>
                    <a:pt x="3133" y="153"/>
                  </a:cubicBezTo>
                  <a:cubicBezTo>
                    <a:pt x="3086" y="216"/>
                    <a:pt x="3061" y="295"/>
                    <a:pt x="3043" y="375"/>
                  </a:cubicBezTo>
                  <a:cubicBezTo>
                    <a:pt x="3026" y="291"/>
                    <a:pt x="3008" y="205"/>
                    <a:pt x="2967" y="133"/>
                  </a:cubicBezTo>
                  <a:cubicBezTo>
                    <a:pt x="2926" y="61"/>
                    <a:pt x="2858" y="2"/>
                    <a:pt x="2783" y="1"/>
                  </a:cubicBezTo>
                  <a:cubicBezTo>
                    <a:pt x="2702" y="0"/>
                    <a:pt x="2629" y="66"/>
                    <a:pt x="2589" y="146"/>
                  </a:cubicBezTo>
                  <a:cubicBezTo>
                    <a:pt x="2548" y="227"/>
                    <a:pt x="2534" y="321"/>
                    <a:pt x="2523" y="413"/>
                  </a:cubicBezTo>
                  <a:cubicBezTo>
                    <a:pt x="2522" y="422"/>
                    <a:pt x="2521" y="431"/>
                    <a:pt x="2520" y="440"/>
                  </a:cubicBezTo>
                  <a:cubicBezTo>
                    <a:pt x="2507" y="387"/>
                    <a:pt x="2492" y="334"/>
                    <a:pt x="2476" y="282"/>
                  </a:cubicBezTo>
                  <a:cubicBezTo>
                    <a:pt x="2450" y="200"/>
                    <a:pt x="2415" y="113"/>
                    <a:pt x="2347" y="75"/>
                  </a:cubicBezTo>
                  <a:cubicBezTo>
                    <a:pt x="2299" y="49"/>
                    <a:pt x="2243" y="51"/>
                    <a:pt x="2191" y="65"/>
                  </a:cubicBezTo>
                  <a:cubicBezTo>
                    <a:pt x="1993" y="120"/>
                    <a:pt x="1847" y="359"/>
                    <a:pt x="1871" y="590"/>
                  </a:cubicBezTo>
                  <a:cubicBezTo>
                    <a:pt x="1822" y="456"/>
                    <a:pt x="1816" y="299"/>
                    <a:pt x="1740" y="182"/>
                  </a:cubicBezTo>
                  <a:cubicBezTo>
                    <a:pt x="1735" y="174"/>
                    <a:pt x="1730" y="167"/>
                    <a:pt x="1724" y="159"/>
                  </a:cubicBezTo>
                  <a:cubicBezTo>
                    <a:pt x="1661" y="77"/>
                    <a:pt x="1562" y="30"/>
                    <a:pt x="1466" y="39"/>
                  </a:cubicBezTo>
                  <a:cubicBezTo>
                    <a:pt x="1330" y="52"/>
                    <a:pt x="1104" y="263"/>
                    <a:pt x="1150" y="445"/>
                  </a:cubicBezTo>
                  <a:cubicBezTo>
                    <a:pt x="1110" y="288"/>
                    <a:pt x="1042" y="103"/>
                    <a:pt x="901" y="83"/>
                  </a:cubicBezTo>
                  <a:cubicBezTo>
                    <a:pt x="823" y="72"/>
                    <a:pt x="746" y="118"/>
                    <a:pt x="696" y="186"/>
                  </a:cubicBezTo>
                  <a:cubicBezTo>
                    <a:pt x="645" y="254"/>
                    <a:pt x="618" y="340"/>
                    <a:pt x="598" y="426"/>
                  </a:cubicBezTo>
                  <a:cubicBezTo>
                    <a:pt x="580" y="335"/>
                    <a:pt x="560" y="243"/>
                    <a:pt x="516" y="165"/>
                  </a:cubicBezTo>
                  <a:cubicBezTo>
                    <a:pt x="472" y="87"/>
                    <a:pt x="399" y="24"/>
                    <a:pt x="318" y="23"/>
                  </a:cubicBezTo>
                  <a:cubicBezTo>
                    <a:pt x="230" y="22"/>
                    <a:pt x="150" y="92"/>
                    <a:pt x="107" y="179"/>
                  </a:cubicBezTo>
                  <a:cubicBezTo>
                    <a:pt x="63" y="266"/>
                    <a:pt x="49" y="368"/>
                    <a:pt x="36" y="467"/>
                  </a:cubicBezTo>
                  <a:cubicBezTo>
                    <a:pt x="16" y="627"/>
                    <a:pt x="0" y="791"/>
                    <a:pt x="23" y="950"/>
                  </a:cubicBezTo>
                  <a:cubicBezTo>
                    <a:pt x="57" y="1180"/>
                    <a:pt x="181" y="1390"/>
                    <a:pt x="393" y="1423"/>
                  </a:cubicBezTo>
                  <a:cubicBezTo>
                    <a:pt x="704" y="1472"/>
                    <a:pt x="1010" y="1559"/>
                    <a:pt x="1322" y="1572"/>
                  </a:cubicBezTo>
                  <a:cubicBezTo>
                    <a:pt x="1505" y="1579"/>
                    <a:pt x="1688" y="1614"/>
                    <a:pt x="1871" y="1597"/>
                  </a:cubicBezTo>
                  <a:cubicBezTo>
                    <a:pt x="2116" y="1575"/>
                    <a:pt x="2528" y="1413"/>
                    <a:pt x="2588" y="1097"/>
                  </a:cubicBezTo>
                  <a:cubicBezTo>
                    <a:pt x="2646" y="1202"/>
                    <a:pt x="2735" y="1280"/>
                    <a:pt x="2853" y="1298"/>
                  </a:cubicBezTo>
                  <a:cubicBezTo>
                    <a:pt x="3141" y="1344"/>
                    <a:pt x="3424" y="1424"/>
                    <a:pt x="3713" y="1436"/>
                  </a:cubicBezTo>
                  <a:cubicBezTo>
                    <a:pt x="3883" y="1442"/>
                    <a:pt x="4052" y="1475"/>
                    <a:pt x="4221" y="1460"/>
                  </a:cubicBezTo>
                  <a:cubicBezTo>
                    <a:pt x="4328" y="1450"/>
                    <a:pt x="4469" y="1411"/>
                    <a:pt x="4594" y="1343"/>
                  </a:cubicBezTo>
                  <a:cubicBezTo>
                    <a:pt x="4626" y="1360"/>
                    <a:pt x="4661" y="1372"/>
                    <a:pt x="4699" y="1378"/>
                  </a:cubicBezTo>
                  <a:cubicBezTo>
                    <a:pt x="4993" y="1424"/>
                    <a:pt x="5282" y="1506"/>
                    <a:pt x="5576" y="1518"/>
                  </a:cubicBezTo>
                  <a:cubicBezTo>
                    <a:pt x="5749" y="1525"/>
                    <a:pt x="5922" y="1559"/>
                    <a:pt x="6095" y="1542"/>
                  </a:cubicBezTo>
                  <a:cubicBezTo>
                    <a:pt x="6270" y="1526"/>
                    <a:pt x="6536" y="1435"/>
                    <a:pt x="6679" y="1261"/>
                  </a:cubicBezTo>
                  <a:cubicBezTo>
                    <a:pt x="6734" y="1322"/>
                    <a:pt x="6803" y="1365"/>
                    <a:pt x="6887" y="1378"/>
                  </a:cubicBezTo>
                  <a:cubicBezTo>
                    <a:pt x="7181" y="1424"/>
                    <a:pt x="7469" y="1506"/>
                    <a:pt x="7764" y="1518"/>
                  </a:cubicBezTo>
                  <a:cubicBezTo>
                    <a:pt x="7937" y="1525"/>
                    <a:pt x="8110" y="1559"/>
                    <a:pt x="8283" y="1542"/>
                  </a:cubicBezTo>
                  <a:cubicBezTo>
                    <a:pt x="8335" y="1538"/>
                    <a:pt x="8396" y="1526"/>
                    <a:pt x="8459" y="1508"/>
                  </a:cubicBezTo>
                  <a:cubicBezTo>
                    <a:pt x="8506" y="1547"/>
                    <a:pt x="8561" y="1573"/>
                    <a:pt x="8624" y="1584"/>
                  </a:cubicBezTo>
                  <a:cubicBezTo>
                    <a:pt x="8918" y="1630"/>
                    <a:pt x="9207" y="1712"/>
                    <a:pt x="9502" y="1724"/>
                  </a:cubicBezTo>
                  <a:cubicBezTo>
                    <a:pt x="9675" y="1731"/>
                    <a:pt x="9848" y="1764"/>
                    <a:pt x="10020" y="1748"/>
                  </a:cubicBezTo>
                  <a:cubicBezTo>
                    <a:pt x="10272" y="1725"/>
                    <a:pt x="10713" y="1545"/>
                    <a:pt x="10704" y="1189"/>
                  </a:cubicBezTo>
                  <a:lnTo>
                    <a:pt x="10704" y="1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94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4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ytone One"/>
              <a:buNone/>
              <a:defRPr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89" name="Google Shape;889;p24"/>
          <p:cNvSpPr txBox="1">
            <a:spLocks noGrp="1"/>
          </p:cNvSpPr>
          <p:nvPr>
            <p:ph type="body" idx="1"/>
          </p:nvPr>
        </p:nvSpPr>
        <p:spPr>
          <a:xfrm>
            <a:off x="957625" y="1519400"/>
            <a:ext cx="10246588" cy="44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●"/>
              <a:defRPr/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○"/>
              <a:defRPr/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Light"/>
              <a:buChar char="■"/>
              <a:defRPr/>
            </a:lvl9pPr>
          </a:lstStyle>
          <a:p>
            <a:endParaRPr/>
          </a:p>
        </p:txBody>
      </p:sp>
      <p:sp>
        <p:nvSpPr>
          <p:cNvPr id="890" name="Google Shape;890;p24"/>
          <p:cNvSpPr/>
          <p:nvPr/>
        </p:nvSpPr>
        <p:spPr>
          <a:xfrm>
            <a:off x="-896969" y="486198"/>
            <a:ext cx="1573464" cy="639535"/>
          </a:xfrm>
          <a:custGeom>
            <a:avLst/>
            <a:gdLst/>
            <a:ahLst/>
            <a:cxnLst/>
            <a:rect l="l" t="t" r="r" b="b"/>
            <a:pathLst>
              <a:path w="2100" h="850" extrusionOk="0">
                <a:moveTo>
                  <a:pt x="330" y="849"/>
                </a:moveTo>
                <a:lnTo>
                  <a:pt x="1807" y="849"/>
                </a:lnTo>
                <a:cubicBezTo>
                  <a:pt x="1985" y="849"/>
                  <a:pt x="2099" y="658"/>
                  <a:pt x="2014" y="502"/>
                </a:cubicBezTo>
                <a:cubicBezTo>
                  <a:pt x="1883" y="258"/>
                  <a:pt x="1671" y="0"/>
                  <a:pt x="1408" y="149"/>
                </a:cubicBezTo>
                <a:cubicBezTo>
                  <a:pt x="1275" y="224"/>
                  <a:pt x="1114" y="230"/>
                  <a:pt x="980" y="158"/>
                </a:cubicBezTo>
                <a:cubicBezTo>
                  <a:pt x="847" y="86"/>
                  <a:pt x="676" y="55"/>
                  <a:pt x="525" y="221"/>
                </a:cubicBezTo>
                <a:cubicBezTo>
                  <a:pt x="455" y="299"/>
                  <a:pt x="364" y="356"/>
                  <a:pt x="264" y="387"/>
                </a:cubicBezTo>
                <a:cubicBezTo>
                  <a:pt x="259" y="389"/>
                  <a:pt x="254" y="390"/>
                  <a:pt x="250" y="392"/>
                </a:cubicBezTo>
                <a:cubicBezTo>
                  <a:pt x="0" y="477"/>
                  <a:pt x="67" y="849"/>
                  <a:pt x="330" y="84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60783" rIns="121598" bIns="60783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94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4"/>
          <p:cNvGrpSpPr/>
          <p:nvPr/>
        </p:nvGrpSpPr>
        <p:grpSpPr>
          <a:xfrm>
            <a:off x="-395183" y="211609"/>
            <a:ext cx="12622702" cy="7678021"/>
            <a:chOff x="-297123" y="158707"/>
            <a:chExt cx="9490505" cy="5758516"/>
          </a:xfrm>
        </p:grpSpPr>
        <p:grpSp>
          <p:nvGrpSpPr>
            <p:cNvPr id="892" name="Google Shape;892;p24"/>
            <p:cNvGrpSpPr/>
            <p:nvPr/>
          </p:nvGrpSpPr>
          <p:grpSpPr>
            <a:xfrm>
              <a:off x="-297123" y="3982369"/>
              <a:ext cx="9490505" cy="1934855"/>
              <a:chOff x="-297123" y="3982369"/>
              <a:chExt cx="9490505" cy="1934855"/>
            </a:xfrm>
          </p:grpSpPr>
          <p:grpSp>
            <p:nvGrpSpPr>
              <p:cNvPr id="893" name="Google Shape;893;p24"/>
              <p:cNvGrpSpPr/>
              <p:nvPr/>
            </p:nvGrpSpPr>
            <p:grpSpPr>
              <a:xfrm>
                <a:off x="8563237" y="3982369"/>
                <a:ext cx="630145" cy="1243259"/>
                <a:chOff x="1978298" y="373253"/>
                <a:chExt cx="255772" cy="504631"/>
              </a:xfrm>
            </p:grpSpPr>
            <p:sp>
              <p:nvSpPr>
                <p:cNvPr id="894" name="Google Shape;894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02" name="Google Shape;902;p24"/>
              <p:cNvGrpSpPr/>
              <p:nvPr/>
            </p:nvGrpSpPr>
            <p:grpSpPr>
              <a:xfrm rot="863123">
                <a:off x="5552327" y="4615152"/>
                <a:ext cx="630157" cy="1243283"/>
                <a:chOff x="1978298" y="373253"/>
                <a:chExt cx="255772" cy="504631"/>
              </a:xfrm>
            </p:grpSpPr>
            <p:sp>
              <p:nvSpPr>
                <p:cNvPr id="903" name="Google Shape;903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1" name="Google Shape;911;p24"/>
              <p:cNvGrpSpPr/>
              <p:nvPr/>
            </p:nvGrpSpPr>
            <p:grpSpPr>
              <a:xfrm rot="912559">
                <a:off x="6379426" y="4858215"/>
                <a:ext cx="201172" cy="576296"/>
                <a:chOff x="2265868" y="525334"/>
                <a:chExt cx="117517" cy="336649"/>
              </a:xfrm>
            </p:grpSpPr>
            <p:sp>
              <p:nvSpPr>
                <p:cNvPr id="912" name="Google Shape;912;p24"/>
                <p:cNvSpPr/>
                <p:nvPr/>
              </p:nvSpPr>
              <p:spPr>
                <a:xfrm>
                  <a:off x="2321170" y="582708"/>
                  <a:ext cx="23503" cy="2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889" extrusionOk="0">
                      <a:moveTo>
                        <a:pt x="7" y="0"/>
                      </a:moveTo>
                      <a:cubicBezTo>
                        <a:pt x="7" y="0"/>
                        <a:pt x="0" y="527"/>
                        <a:pt x="76" y="88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4"/>
                <p:cNvSpPr/>
                <p:nvPr/>
              </p:nvSpPr>
              <p:spPr>
                <a:xfrm>
                  <a:off x="2265868" y="605522"/>
                  <a:ext cx="117517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" h="202" extrusionOk="0">
                      <a:moveTo>
                        <a:pt x="181" y="44"/>
                      </a:moveTo>
                      <a:cubicBezTo>
                        <a:pt x="133" y="24"/>
                        <a:pt x="84" y="10"/>
                        <a:pt x="33" y="1"/>
                      </a:cubicBezTo>
                      <a:cubicBezTo>
                        <a:pt x="27" y="0"/>
                        <a:pt x="21" y="0"/>
                        <a:pt x="15" y="1"/>
                      </a:cubicBezTo>
                      <a:cubicBezTo>
                        <a:pt x="9" y="2"/>
                        <a:pt x="4" y="6"/>
                        <a:pt x="2" y="11"/>
                      </a:cubicBezTo>
                      <a:cubicBezTo>
                        <a:pt x="0" y="17"/>
                        <a:pt x="2" y="23"/>
                        <a:pt x="6" y="27"/>
                      </a:cubicBezTo>
                      <a:cubicBezTo>
                        <a:pt x="10" y="32"/>
                        <a:pt x="15" y="35"/>
                        <a:pt x="20" y="37"/>
                      </a:cubicBezTo>
                      <a:cubicBezTo>
                        <a:pt x="66" y="60"/>
                        <a:pt x="119" y="69"/>
                        <a:pt x="169" y="62"/>
                      </a:cubicBezTo>
                      <a:cubicBezTo>
                        <a:pt x="149" y="93"/>
                        <a:pt x="135" y="128"/>
                        <a:pt x="119" y="161"/>
                      </a:cubicBezTo>
                      <a:cubicBezTo>
                        <a:pt x="118" y="164"/>
                        <a:pt x="116" y="167"/>
                        <a:pt x="116" y="171"/>
                      </a:cubicBezTo>
                      <a:cubicBezTo>
                        <a:pt x="116" y="174"/>
                        <a:pt x="118" y="177"/>
                        <a:pt x="120" y="179"/>
                      </a:cubicBezTo>
                      <a:cubicBezTo>
                        <a:pt x="126" y="182"/>
                        <a:pt x="132" y="176"/>
                        <a:pt x="135" y="171"/>
                      </a:cubicBezTo>
                      <a:cubicBezTo>
                        <a:pt x="156" y="139"/>
                        <a:pt x="177" y="108"/>
                        <a:pt x="198" y="77"/>
                      </a:cubicBezTo>
                      <a:cubicBezTo>
                        <a:pt x="216" y="120"/>
                        <a:pt x="247" y="161"/>
                        <a:pt x="283" y="192"/>
                      </a:cubicBezTo>
                      <a:cubicBezTo>
                        <a:pt x="287" y="196"/>
                        <a:pt x="294" y="201"/>
                        <a:pt x="300" y="198"/>
                      </a:cubicBezTo>
                      <a:cubicBezTo>
                        <a:pt x="303" y="196"/>
                        <a:pt x="304" y="190"/>
                        <a:pt x="304" y="186"/>
                      </a:cubicBezTo>
                      <a:cubicBezTo>
                        <a:pt x="303" y="181"/>
                        <a:pt x="301" y="178"/>
                        <a:pt x="299" y="174"/>
                      </a:cubicBezTo>
                      <a:cubicBezTo>
                        <a:pt x="277" y="141"/>
                        <a:pt x="255" y="108"/>
                        <a:pt x="234" y="76"/>
                      </a:cubicBezTo>
                      <a:cubicBezTo>
                        <a:pt x="270" y="97"/>
                        <a:pt x="312" y="109"/>
                        <a:pt x="355" y="111"/>
                      </a:cubicBezTo>
                      <a:cubicBezTo>
                        <a:pt x="361" y="111"/>
                        <a:pt x="369" y="110"/>
                        <a:pt x="372" y="104"/>
                      </a:cubicBezTo>
                      <a:cubicBezTo>
                        <a:pt x="374" y="97"/>
                        <a:pt x="367" y="91"/>
                        <a:pt x="360" y="88"/>
                      </a:cubicBezTo>
                      <a:cubicBezTo>
                        <a:pt x="325" y="70"/>
                        <a:pt x="287" y="60"/>
                        <a:pt x="248" y="59"/>
                      </a:cubicBezTo>
                      <a:cubicBezTo>
                        <a:pt x="270" y="52"/>
                        <a:pt x="290" y="43"/>
                        <a:pt x="309" y="28"/>
                      </a:cubicBezTo>
                      <a:cubicBezTo>
                        <a:pt x="316" y="23"/>
                        <a:pt x="323" y="15"/>
                        <a:pt x="319" y="7"/>
                      </a:cubicBezTo>
                      <a:cubicBezTo>
                        <a:pt x="317" y="3"/>
                        <a:pt x="312" y="0"/>
                        <a:pt x="306" y="0"/>
                      </a:cubicBezTo>
                      <a:cubicBezTo>
                        <a:pt x="301" y="0"/>
                        <a:pt x="296" y="2"/>
                        <a:pt x="292" y="4"/>
                      </a:cubicBezTo>
                      <a:cubicBezTo>
                        <a:pt x="256" y="18"/>
                        <a:pt x="216" y="30"/>
                        <a:pt x="181" y="4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4"/>
                <p:cNvSpPr/>
                <p:nvPr/>
              </p:nvSpPr>
              <p:spPr>
                <a:xfrm>
                  <a:off x="2272780" y="526717"/>
                  <a:ext cx="1009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324" extrusionOk="0">
                      <a:moveTo>
                        <a:pt x="245" y="47"/>
                      </a:moveTo>
                      <a:cubicBezTo>
                        <a:pt x="308" y="93"/>
                        <a:pt x="322" y="182"/>
                        <a:pt x="276" y="246"/>
                      </a:cubicBezTo>
                      <a:cubicBezTo>
                        <a:pt x="229" y="309"/>
                        <a:pt x="140" y="323"/>
                        <a:pt x="77" y="276"/>
                      </a:cubicBezTo>
                      <a:cubicBezTo>
                        <a:pt x="13" y="230"/>
                        <a:pt x="0" y="141"/>
                        <a:pt x="46" y="77"/>
                      </a:cubicBezTo>
                      <a:cubicBezTo>
                        <a:pt x="93" y="14"/>
                        <a:pt x="182" y="0"/>
                        <a:pt x="245" y="47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4"/>
                <p:cNvSpPr/>
                <p:nvPr/>
              </p:nvSpPr>
              <p:spPr>
                <a:xfrm>
                  <a:off x="2267250" y="525334"/>
                  <a:ext cx="110604" cy="63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202" extrusionOk="0">
                      <a:moveTo>
                        <a:pt x="70" y="173"/>
                      </a:moveTo>
                      <a:cubicBezTo>
                        <a:pt x="48" y="169"/>
                        <a:pt x="26" y="162"/>
                        <a:pt x="6" y="154"/>
                      </a:cubicBezTo>
                      <a:cubicBezTo>
                        <a:pt x="4" y="153"/>
                        <a:pt x="1" y="154"/>
                        <a:pt x="1" y="156"/>
                      </a:cubicBezTo>
                      <a:cubicBezTo>
                        <a:pt x="0" y="158"/>
                        <a:pt x="1" y="160"/>
                        <a:pt x="3" y="161"/>
                      </a:cubicBezTo>
                      <a:cubicBezTo>
                        <a:pt x="24" y="170"/>
                        <a:pt x="46" y="176"/>
                        <a:pt x="68" y="181"/>
                      </a:cubicBezTo>
                      <a:cubicBezTo>
                        <a:pt x="70" y="181"/>
                        <a:pt x="71" y="180"/>
                        <a:pt x="72" y="179"/>
                      </a:cubicBezTo>
                      <a:cubicBezTo>
                        <a:pt x="72" y="179"/>
                        <a:pt x="73" y="178"/>
                        <a:pt x="73" y="177"/>
                      </a:cubicBezTo>
                      <a:cubicBezTo>
                        <a:pt x="73" y="175"/>
                        <a:pt x="72" y="173"/>
                        <a:pt x="70" y="173"/>
                      </a:cubicBezTo>
                      <a:close/>
                      <a:moveTo>
                        <a:pt x="74" y="150"/>
                      </a:moveTo>
                      <a:cubicBezTo>
                        <a:pt x="54" y="144"/>
                        <a:pt x="35" y="136"/>
                        <a:pt x="17" y="125"/>
                      </a:cubicBezTo>
                      <a:cubicBezTo>
                        <a:pt x="15" y="124"/>
                        <a:pt x="12" y="125"/>
                        <a:pt x="11" y="127"/>
                      </a:cubicBezTo>
                      <a:cubicBezTo>
                        <a:pt x="10" y="129"/>
                        <a:pt x="11" y="131"/>
                        <a:pt x="13" y="132"/>
                      </a:cubicBezTo>
                      <a:cubicBezTo>
                        <a:pt x="31" y="143"/>
                        <a:pt x="51" y="151"/>
                        <a:pt x="71" y="158"/>
                      </a:cubicBezTo>
                      <a:cubicBezTo>
                        <a:pt x="73" y="158"/>
                        <a:pt x="75" y="158"/>
                        <a:pt x="76" y="157"/>
                      </a:cubicBezTo>
                      <a:cubicBezTo>
                        <a:pt x="76" y="156"/>
                        <a:pt x="76" y="156"/>
                        <a:pt x="76" y="155"/>
                      </a:cubicBezTo>
                      <a:cubicBezTo>
                        <a:pt x="77" y="153"/>
                        <a:pt x="76" y="151"/>
                        <a:pt x="74" y="150"/>
                      </a:cubicBezTo>
                      <a:close/>
                      <a:moveTo>
                        <a:pt x="217" y="5"/>
                      </a:moveTo>
                      <a:cubicBezTo>
                        <a:pt x="215" y="4"/>
                        <a:pt x="213" y="5"/>
                        <a:pt x="212" y="7"/>
                      </a:cubicBezTo>
                      <a:cubicBezTo>
                        <a:pt x="206" y="28"/>
                        <a:pt x="201" y="49"/>
                        <a:pt x="200" y="70"/>
                      </a:cubicBezTo>
                      <a:cubicBezTo>
                        <a:pt x="200" y="72"/>
                        <a:pt x="201" y="74"/>
                        <a:pt x="203" y="74"/>
                      </a:cubicBezTo>
                      <a:cubicBezTo>
                        <a:pt x="205" y="74"/>
                        <a:pt x="206" y="74"/>
                        <a:pt x="207" y="73"/>
                      </a:cubicBezTo>
                      <a:cubicBezTo>
                        <a:pt x="207" y="72"/>
                        <a:pt x="208" y="72"/>
                        <a:pt x="208" y="71"/>
                      </a:cubicBezTo>
                      <a:cubicBezTo>
                        <a:pt x="209" y="50"/>
                        <a:pt x="213" y="30"/>
                        <a:pt x="220" y="10"/>
                      </a:cubicBezTo>
                      <a:cubicBezTo>
                        <a:pt x="220" y="8"/>
                        <a:pt x="219" y="5"/>
                        <a:pt x="217" y="5"/>
                      </a:cubicBezTo>
                      <a:close/>
                      <a:moveTo>
                        <a:pt x="186" y="0"/>
                      </a:moveTo>
                      <a:cubicBezTo>
                        <a:pt x="184" y="0"/>
                        <a:pt x="182" y="1"/>
                        <a:pt x="182" y="3"/>
                      </a:cubicBezTo>
                      <a:cubicBezTo>
                        <a:pt x="178" y="26"/>
                        <a:pt x="176" y="49"/>
                        <a:pt x="177" y="72"/>
                      </a:cubicBezTo>
                      <a:cubicBezTo>
                        <a:pt x="177" y="74"/>
                        <a:pt x="179" y="76"/>
                        <a:pt x="181" y="76"/>
                      </a:cubicBezTo>
                      <a:cubicBezTo>
                        <a:pt x="182" y="76"/>
                        <a:pt x="183" y="75"/>
                        <a:pt x="184" y="74"/>
                      </a:cubicBezTo>
                      <a:cubicBezTo>
                        <a:pt x="184" y="74"/>
                        <a:pt x="185" y="73"/>
                        <a:pt x="185" y="72"/>
                      </a:cubicBezTo>
                      <a:cubicBezTo>
                        <a:pt x="184" y="49"/>
                        <a:pt x="186" y="27"/>
                        <a:pt x="189" y="5"/>
                      </a:cubicBezTo>
                      <a:cubicBezTo>
                        <a:pt x="190" y="3"/>
                        <a:pt x="188" y="1"/>
                        <a:pt x="186" y="0"/>
                      </a:cubicBezTo>
                      <a:close/>
                      <a:moveTo>
                        <a:pt x="346" y="162"/>
                      </a:moveTo>
                      <a:cubicBezTo>
                        <a:pt x="324" y="161"/>
                        <a:pt x="301" y="161"/>
                        <a:pt x="278" y="164"/>
                      </a:cubicBezTo>
                      <a:cubicBezTo>
                        <a:pt x="276" y="164"/>
                        <a:pt x="274" y="167"/>
                        <a:pt x="275" y="169"/>
                      </a:cubicBezTo>
                      <a:cubicBezTo>
                        <a:pt x="275" y="171"/>
                        <a:pt x="277" y="172"/>
                        <a:pt x="279" y="172"/>
                      </a:cubicBezTo>
                      <a:cubicBezTo>
                        <a:pt x="301" y="169"/>
                        <a:pt x="324" y="168"/>
                        <a:pt x="346" y="170"/>
                      </a:cubicBezTo>
                      <a:cubicBezTo>
                        <a:pt x="347" y="170"/>
                        <a:pt x="348" y="170"/>
                        <a:pt x="349" y="169"/>
                      </a:cubicBezTo>
                      <a:cubicBezTo>
                        <a:pt x="350" y="168"/>
                        <a:pt x="350" y="167"/>
                        <a:pt x="350" y="167"/>
                      </a:cubicBezTo>
                      <a:cubicBezTo>
                        <a:pt x="350" y="164"/>
                        <a:pt x="349" y="162"/>
                        <a:pt x="347" y="162"/>
                      </a:cubicBezTo>
                      <a:lnTo>
                        <a:pt x="346" y="162"/>
                      </a:lnTo>
                      <a:close/>
                      <a:moveTo>
                        <a:pt x="346" y="193"/>
                      </a:moveTo>
                      <a:cubicBezTo>
                        <a:pt x="325" y="189"/>
                        <a:pt x="304" y="187"/>
                        <a:pt x="282" y="187"/>
                      </a:cubicBezTo>
                      <a:cubicBezTo>
                        <a:pt x="280" y="187"/>
                        <a:pt x="278" y="189"/>
                        <a:pt x="278" y="191"/>
                      </a:cubicBezTo>
                      <a:cubicBezTo>
                        <a:pt x="278" y="193"/>
                        <a:pt x="280" y="195"/>
                        <a:pt x="282" y="195"/>
                      </a:cubicBezTo>
                      <a:cubicBezTo>
                        <a:pt x="303" y="194"/>
                        <a:pt x="324" y="196"/>
                        <a:pt x="344" y="201"/>
                      </a:cubicBezTo>
                      <a:cubicBezTo>
                        <a:pt x="346" y="201"/>
                        <a:pt x="347" y="201"/>
                        <a:pt x="348" y="199"/>
                      </a:cubicBezTo>
                      <a:lnTo>
                        <a:pt x="349" y="198"/>
                      </a:lnTo>
                      <a:cubicBezTo>
                        <a:pt x="349" y="196"/>
                        <a:pt x="348" y="194"/>
                        <a:pt x="346" y="19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6" name="Google Shape;916;p24"/>
              <p:cNvGrpSpPr/>
              <p:nvPr/>
            </p:nvGrpSpPr>
            <p:grpSpPr>
              <a:xfrm flipH="1">
                <a:off x="1344770" y="4690833"/>
                <a:ext cx="461796" cy="911061"/>
                <a:chOff x="1978298" y="373253"/>
                <a:chExt cx="255772" cy="504631"/>
              </a:xfrm>
            </p:grpSpPr>
            <p:sp>
              <p:nvSpPr>
                <p:cNvPr id="917" name="Google Shape;917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25" name="Google Shape;925;p24"/>
              <p:cNvGrpSpPr/>
              <p:nvPr/>
            </p:nvGrpSpPr>
            <p:grpSpPr>
              <a:xfrm flipH="1">
                <a:off x="-297123" y="4301021"/>
                <a:ext cx="760256" cy="1499864"/>
                <a:chOff x="1978298" y="373253"/>
                <a:chExt cx="255772" cy="504631"/>
              </a:xfrm>
            </p:grpSpPr>
            <p:sp>
              <p:nvSpPr>
                <p:cNvPr id="926" name="Google Shape;926;p24"/>
                <p:cNvSpPr/>
                <p:nvPr/>
              </p:nvSpPr>
              <p:spPr>
                <a:xfrm>
                  <a:off x="2141438" y="472797"/>
                  <a:ext cx="76040" cy="402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1284" extrusionOk="0">
                      <a:moveTo>
                        <a:pt x="243" y="1283"/>
                      </a:moveTo>
                      <a:cubicBezTo>
                        <a:pt x="243" y="1283"/>
                        <a:pt x="6" y="718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4"/>
                <p:cNvSpPr/>
                <p:nvPr/>
              </p:nvSpPr>
              <p:spPr>
                <a:xfrm>
                  <a:off x="2054337" y="597226"/>
                  <a:ext cx="153463" cy="280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" h="897" extrusionOk="0">
                      <a:moveTo>
                        <a:pt x="0" y="0"/>
                      </a:moveTo>
                      <a:cubicBezTo>
                        <a:pt x="0" y="0"/>
                        <a:pt x="193" y="152"/>
                        <a:pt x="490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4"/>
                <p:cNvSpPr/>
                <p:nvPr/>
              </p:nvSpPr>
              <p:spPr>
                <a:xfrm>
                  <a:off x="1978298" y="528099"/>
                  <a:ext cx="142402" cy="16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" h="518" extrusionOk="0">
                      <a:moveTo>
                        <a:pt x="53" y="220"/>
                      </a:moveTo>
                      <a:cubicBezTo>
                        <a:pt x="23" y="282"/>
                        <a:pt x="0" y="350"/>
                        <a:pt x="2" y="419"/>
                      </a:cubicBezTo>
                      <a:cubicBezTo>
                        <a:pt x="2" y="426"/>
                        <a:pt x="2" y="434"/>
                        <a:pt x="5" y="440"/>
                      </a:cubicBezTo>
                      <a:cubicBezTo>
                        <a:pt x="8" y="447"/>
                        <a:pt x="13" y="453"/>
                        <a:pt x="20" y="454"/>
                      </a:cubicBezTo>
                      <a:cubicBezTo>
                        <a:pt x="33" y="457"/>
                        <a:pt x="44" y="444"/>
                        <a:pt x="51" y="433"/>
                      </a:cubicBezTo>
                      <a:cubicBezTo>
                        <a:pt x="72" y="398"/>
                        <a:pt x="87" y="359"/>
                        <a:pt x="94" y="319"/>
                      </a:cubicBezTo>
                      <a:cubicBezTo>
                        <a:pt x="106" y="379"/>
                        <a:pt x="119" y="440"/>
                        <a:pt x="154" y="490"/>
                      </a:cubicBezTo>
                      <a:cubicBezTo>
                        <a:pt x="159" y="498"/>
                        <a:pt x="164" y="505"/>
                        <a:pt x="172" y="510"/>
                      </a:cubicBezTo>
                      <a:cubicBezTo>
                        <a:pt x="180" y="515"/>
                        <a:pt x="190" y="517"/>
                        <a:pt x="198" y="513"/>
                      </a:cubicBezTo>
                      <a:cubicBezTo>
                        <a:pt x="210" y="508"/>
                        <a:pt x="215" y="493"/>
                        <a:pt x="216" y="479"/>
                      </a:cubicBezTo>
                      <a:cubicBezTo>
                        <a:pt x="225" y="412"/>
                        <a:pt x="204" y="344"/>
                        <a:pt x="183" y="279"/>
                      </a:cubicBezTo>
                      <a:cubicBezTo>
                        <a:pt x="202" y="304"/>
                        <a:pt x="217" y="329"/>
                        <a:pt x="236" y="354"/>
                      </a:cubicBezTo>
                      <a:cubicBezTo>
                        <a:pt x="250" y="373"/>
                        <a:pt x="266" y="392"/>
                        <a:pt x="287" y="403"/>
                      </a:cubicBezTo>
                      <a:cubicBezTo>
                        <a:pt x="308" y="413"/>
                        <a:pt x="338" y="411"/>
                        <a:pt x="352" y="392"/>
                      </a:cubicBezTo>
                      <a:cubicBezTo>
                        <a:pt x="361" y="381"/>
                        <a:pt x="362" y="365"/>
                        <a:pt x="359" y="351"/>
                      </a:cubicBezTo>
                      <a:cubicBezTo>
                        <a:pt x="356" y="337"/>
                        <a:pt x="348" y="325"/>
                        <a:pt x="340" y="313"/>
                      </a:cubicBezTo>
                      <a:cubicBezTo>
                        <a:pt x="315" y="275"/>
                        <a:pt x="282" y="243"/>
                        <a:pt x="243" y="218"/>
                      </a:cubicBezTo>
                      <a:cubicBezTo>
                        <a:pt x="285" y="243"/>
                        <a:pt x="334" y="255"/>
                        <a:pt x="382" y="253"/>
                      </a:cubicBezTo>
                      <a:cubicBezTo>
                        <a:pt x="398" y="253"/>
                        <a:pt x="414" y="251"/>
                        <a:pt x="428" y="243"/>
                      </a:cubicBezTo>
                      <a:cubicBezTo>
                        <a:pt x="442" y="235"/>
                        <a:pt x="454" y="221"/>
                        <a:pt x="454" y="205"/>
                      </a:cubicBezTo>
                      <a:cubicBezTo>
                        <a:pt x="454" y="192"/>
                        <a:pt x="447" y="180"/>
                        <a:pt x="438" y="172"/>
                      </a:cubicBezTo>
                      <a:cubicBezTo>
                        <a:pt x="429" y="163"/>
                        <a:pt x="418" y="157"/>
                        <a:pt x="406" y="153"/>
                      </a:cubicBezTo>
                      <a:cubicBezTo>
                        <a:pt x="369" y="137"/>
                        <a:pt x="328" y="130"/>
                        <a:pt x="288" y="133"/>
                      </a:cubicBezTo>
                      <a:cubicBezTo>
                        <a:pt x="331" y="123"/>
                        <a:pt x="373" y="113"/>
                        <a:pt x="407" y="85"/>
                      </a:cubicBezTo>
                      <a:cubicBezTo>
                        <a:pt x="417" y="77"/>
                        <a:pt x="425" y="68"/>
                        <a:pt x="430" y="57"/>
                      </a:cubicBezTo>
                      <a:cubicBezTo>
                        <a:pt x="435" y="46"/>
                        <a:pt x="436" y="33"/>
                        <a:pt x="430" y="22"/>
                      </a:cubicBezTo>
                      <a:cubicBezTo>
                        <a:pt x="424" y="12"/>
                        <a:pt x="413" y="6"/>
                        <a:pt x="402" y="3"/>
                      </a:cubicBezTo>
                      <a:cubicBezTo>
                        <a:pt x="390" y="0"/>
                        <a:pt x="380" y="1"/>
                        <a:pt x="368" y="3"/>
                      </a:cubicBezTo>
                      <a:cubicBezTo>
                        <a:pt x="309" y="10"/>
                        <a:pt x="252" y="22"/>
                        <a:pt x="205" y="58"/>
                      </a:cubicBezTo>
                      <a:cubicBezTo>
                        <a:pt x="149" y="101"/>
                        <a:pt x="84" y="158"/>
                        <a:pt x="53" y="221"/>
                      </a:cubicBezTo>
                      <a:lnTo>
                        <a:pt x="53" y="220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4"/>
                <p:cNvSpPr/>
                <p:nvPr/>
              </p:nvSpPr>
              <p:spPr>
                <a:xfrm>
                  <a:off x="1993505" y="544689"/>
                  <a:ext cx="53919" cy="55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7" extrusionOk="0">
                      <a:moveTo>
                        <a:pt x="91" y="19"/>
                      </a:moveTo>
                      <a:cubicBezTo>
                        <a:pt x="36" y="46"/>
                        <a:pt x="0" y="107"/>
                        <a:pt x="2" y="168"/>
                      </a:cubicBezTo>
                      <a:cubicBezTo>
                        <a:pt x="2" y="173"/>
                        <a:pt x="7" y="176"/>
                        <a:pt x="11" y="175"/>
                      </a:cubicBezTo>
                      <a:cubicBezTo>
                        <a:pt x="51" y="166"/>
                        <a:pt x="88" y="149"/>
                        <a:pt x="116" y="119"/>
                      </a:cubicBezTo>
                      <a:cubicBezTo>
                        <a:pt x="144" y="89"/>
                        <a:pt x="162" y="50"/>
                        <a:pt x="169" y="10"/>
                      </a:cubicBezTo>
                      <a:cubicBezTo>
                        <a:pt x="170" y="6"/>
                        <a:pt x="166" y="1"/>
                        <a:pt x="162" y="1"/>
                      </a:cubicBezTo>
                      <a:cubicBezTo>
                        <a:pt x="138" y="0"/>
                        <a:pt x="112" y="9"/>
                        <a:pt x="91" y="20"/>
                      </a:cubicBezTo>
                      <a:lnTo>
                        <a:pt x="91" y="1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4"/>
                <p:cNvSpPr/>
                <p:nvPr/>
              </p:nvSpPr>
              <p:spPr>
                <a:xfrm>
                  <a:off x="2021156" y="373253"/>
                  <a:ext cx="212913" cy="18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" h="599" extrusionOk="0">
                      <a:moveTo>
                        <a:pt x="650" y="277"/>
                      </a:moveTo>
                      <a:cubicBezTo>
                        <a:pt x="659" y="270"/>
                        <a:pt x="667" y="262"/>
                        <a:pt x="672" y="252"/>
                      </a:cubicBezTo>
                      <a:cubicBezTo>
                        <a:pt x="677" y="242"/>
                        <a:pt x="679" y="230"/>
                        <a:pt x="677" y="219"/>
                      </a:cubicBezTo>
                      <a:cubicBezTo>
                        <a:pt x="674" y="207"/>
                        <a:pt x="666" y="195"/>
                        <a:pt x="655" y="188"/>
                      </a:cubicBezTo>
                      <a:cubicBezTo>
                        <a:pt x="644" y="180"/>
                        <a:pt x="631" y="177"/>
                        <a:pt x="618" y="175"/>
                      </a:cubicBezTo>
                      <a:cubicBezTo>
                        <a:pt x="582" y="168"/>
                        <a:pt x="545" y="174"/>
                        <a:pt x="510" y="185"/>
                      </a:cubicBezTo>
                      <a:cubicBezTo>
                        <a:pt x="505" y="186"/>
                        <a:pt x="501" y="188"/>
                        <a:pt x="496" y="190"/>
                      </a:cubicBezTo>
                      <a:cubicBezTo>
                        <a:pt x="511" y="175"/>
                        <a:pt x="525" y="160"/>
                        <a:pt x="539" y="143"/>
                      </a:cubicBezTo>
                      <a:cubicBezTo>
                        <a:pt x="552" y="128"/>
                        <a:pt x="565" y="111"/>
                        <a:pt x="572" y="93"/>
                      </a:cubicBezTo>
                      <a:cubicBezTo>
                        <a:pt x="579" y="74"/>
                        <a:pt x="580" y="53"/>
                        <a:pt x="571" y="35"/>
                      </a:cubicBezTo>
                      <a:cubicBezTo>
                        <a:pt x="557" y="10"/>
                        <a:pt x="525" y="0"/>
                        <a:pt x="497" y="6"/>
                      </a:cubicBezTo>
                      <a:cubicBezTo>
                        <a:pt x="469" y="13"/>
                        <a:pt x="447" y="33"/>
                        <a:pt x="431" y="57"/>
                      </a:cubicBezTo>
                      <a:cubicBezTo>
                        <a:pt x="415" y="80"/>
                        <a:pt x="396" y="132"/>
                        <a:pt x="393" y="161"/>
                      </a:cubicBezTo>
                      <a:cubicBezTo>
                        <a:pt x="387" y="136"/>
                        <a:pt x="374" y="93"/>
                        <a:pt x="364" y="74"/>
                      </a:cubicBezTo>
                      <a:cubicBezTo>
                        <a:pt x="354" y="55"/>
                        <a:pt x="339" y="39"/>
                        <a:pt x="321" y="28"/>
                      </a:cubicBezTo>
                      <a:cubicBezTo>
                        <a:pt x="302" y="17"/>
                        <a:pt x="278" y="14"/>
                        <a:pt x="260" y="26"/>
                      </a:cubicBezTo>
                      <a:cubicBezTo>
                        <a:pt x="245" y="36"/>
                        <a:pt x="238" y="54"/>
                        <a:pt x="233" y="72"/>
                      </a:cubicBezTo>
                      <a:cubicBezTo>
                        <a:pt x="229" y="92"/>
                        <a:pt x="227" y="114"/>
                        <a:pt x="229" y="135"/>
                      </a:cubicBezTo>
                      <a:cubicBezTo>
                        <a:pt x="232" y="165"/>
                        <a:pt x="241" y="194"/>
                        <a:pt x="256" y="221"/>
                      </a:cubicBezTo>
                      <a:cubicBezTo>
                        <a:pt x="232" y="213"/>
                        <a:pt x="206" y="207"/>
                        <a:pt x="180" y="205"/>
                      </a:cubicBezTo>
                      <a:cubicBezTo>
                        <a:pt x="138" y="202"/>
                        <a:pt x="95" y="208"/>
                        <a:pt x="56" y="225"/>
                      </a:cubicBezTo>
                      <a:cubicBezTo>
                        <a:pt x="40" y="232"/>
                        <a:pt x="24" y="241"/>
                        <a:pt x="13" y="256"/>
                      </a:cubicBezTo>
                      <a:cubicBezTo>
                        <a:pt x="3" y="270"/>
                        <a:pt x="0" y="291"/>
                        <a:pt x="9" y="306"/>
                      </a:cubicBezTo>
                      <a:cubicBezTo>
                        <a:pt x="14" y="314"/>
                        <a:pt x="24" y="320"/>
                        <a:pt x="33" y="323"/>
                      </a:cubicBezTo>
                      <a:cubicBezTo>
                        <a:pt x="43" y="327"/>
                        <a:pt x="53" y="328"/>
                        <a:pt x="63" y="328"/>
                      </a:cubicBezTo>
                      <a:cubicBezTo>
                        <a:pt x="123" y="330"/>
                        <a:pt x="181" y="313"/>
                        <a:pt x="238" y="296"/>
                      </a:cubicBezTo>
                      <a:cubicBezTo>
                        <a:pt x="207" y="311"/>
                        <a:pt x="175" y="328"/>
                        <a:pt x="146" y="348"/>
                      </a:cubicBezTo>
                      <a:cubicBezTo>
                        <a:pt x="118" y="369"/>
                        <a:pt x="93" y="395"/>
                        <a:pt x="79" y="426"/>
                      </a:cubicBezTo>
                      <a:cubicBezTo>
                        <a:pt x="73" y="440"/>
                        <a:pt x="69" y="455"/>
                        <a:pt x="71" y="470"/>
                      </a:cubicBezTo>
                      <a:cubicBezTo>
                        <a:pt x="74" y="485"/>
                        <a:pt x="85" y="499"/>
                        <a:pt x="99" y="502"/>
                      </a:cubicBezTo>
                      <a:cubicBezTo>
                        <a:pt x="111" y="505"/>
                        <a:pt x="123" y="500"/>
                        <a:pt x="133" y="495"/>
                      </a:cubicBezTo>
                      <a:cubicBezTo>
                        <a:pt x="188" y="470"/>
                        <a:pt x="232" y="427"/>
                        <a:pt x="275" y="384"/>
                      </a:cubicBezTo>
                      <a:cubicBezTo>
                        <a:pt x="250" y="432"/>
                        <a:pt x="240" y="488"/>
                        <a:pt x="247" y="541"/>
                      </a:cubicBezTo>
                      <a:cubicBezTo>
                        <a:pt x="249" y="552"/>
                        <a:pt x="251" y="564"/>
                        <a:pt x="256" y="573"/>
                      </a:cubicBezTo>
                      <a:cubicBezTo>
                        <a:pt x="261" y="583"/>
                        <a:pt x="270" y="592"/>
                        <a:pt x="281" y="595"/>
                      </a:cubicBezTo>
                      <a:cubicBezTo>
                        <a:pt x="291" y="598"/>
                        <a:pt x="303" y="595"/>
                        <a:pt x="312" y="589"/>
                      </a:cubicBezTo>
                      <a:cubicBezTo>
                        <a:pt x="336" y="577"/>
                        <a:pt x="349" y="551"/>
                        <a:pt x="356" y="525"/>
                      </a:cubicBezTo>
                      <a:cubicBezTo>
                        <a:pt x="367" y="485"/>
                        <a:pt x="366" y="443"/>
                        <a:pt x="366" y="402"/>
                      </a:cubicBezTo>
                      <a:cubicBezTo>
                        <a:pt x="373" y="431"/>
                        <a:pt x="381" y="458"/>
                        <a:pt x="393" y="486"/>
                      </a:cubicBezTo>
                      <a:cubicBezTo>
                        <a:pt x="404" y="514"/>
                        <a:pt x="420" y="540"/>
                        <a:pt x="442" y="560"/>
                      </a:cubicBezTo>
                      <a:cubicBezTo>
                        <a:pt x="450" y="567"/>
                        <a:pt x="458" y="574"/>
                        <a:pt x="469" y="578"/>
                      </a:cubicBezTo>
                      <a:cubicBezTo>
                        <a:pt x="479" y="581"/>
                        <a:pt x="492" y="581"/>
                        <a:pt x="501" y="576"/>
                      </a:cubicBezTo>
                      <a:cubicBezTo>
                        <a:pt x="512" y="571"/>
                        <a:pt x="519" y="560"/>
                        <a:pt x="522" y="549"/>
                      </a:cubicBezTo>
                      <a:cubicBezTo>
                        <a:pt x="524" y="537"/>
                        <a:pt x="524" y="525"/>
                        <a:pt x="522" y="514"/>
                      </a:cubicBezTo>
                      <a:cubicBezTo>
                        <a:pt x="514" y="462"/>
                        <a:pt x="486" y="416"/>
                        <a:pt x="457" y="372"/>
                      </a:cubicBezTo>
                      <a:cubicBezTo>
                        <a:pt x="475" y="396"/>
                        <a:pt x="494" y="418"/>
                        <a:pt x="518" y="436"/>
                      </a:cubicBezTo>
                      <a:cubicBezTo>
                        <a:pt x="541" y="455"/>
                        <a:pt x="569" y="469"/>
                        <a:pt x="598" y="473"/>
                      </a:cubicBezTo>
                      <a:cubicBezTo>
                        <a:pt x="614" y="474"/>
                        <a:pt x="630" y="474"/>
                        <a:pt x="643" y="465"/>
                      </a:cubicBezTo>
                      <a:cubicBezTo>
                        <a:pt x="659" y="454"/>
                        <a:pt x="665" y="434"/>
                        <a:pt x="663" y="415"/>
                      </a:cubicBezTo>
                      <a:cubicBezTo>
                        <a:pt x="660" y="397"/>
                        <a:pt x="649" y="380"/>
                        <a:pt x="635" y="368"/>
                      </a:cubicBezTo>
                      <a:cubicBezTo>
                        <a:pt x="618" y="352"/>
                        <a:pt x="597" y="341"/>
                        <a:pt x="575" y="334"/>
                      </a:cubicBezTo>
                      <a:cubicBezTo>
                        <a:pt x="553" y="327"/>
                        <a:pt x="530" y="323"/>
                        <a:pt x="507" y="319"/>
                      </a:cubicBezTo>
                      <a:cubicBezTo>
                        <a:pt x="532" y="317"/>
                        <a:pt x="557" y="316"/>
                        <a:pt x="582" y="310"/>
                      </a:cubicBezTo>
                      <a:cubicBezTo>
                        <a:pt x="607" y="304"/>
                        <a:pt x="631" y="294"/>
                        <a:pt x="650" y="278"/>
                      </a:cubicBezTo>
                      <a:lnTo>
                        <a:pt x="650" y="277"/>
                      </a:lnTo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4"/>
                <p:cNvSpPr/>
                <p:nvPr/>
              </p:nvSpPr>
              <p:spPr>
                <a:xfrm>
                  <a:off x="2102727" y="432703"/>
                  <a:ext cx="74658" cy="58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84" extrusionOk="0">
                      <a:moveTo>
                        <a:pt x="225" y="56"/>
                      </a:moveTo>
                      <a:cubicBezTo>
                        <a:pt x="238" y="96"/>
                        <a:pt x="202" y="144"/>
                        <a:pt x="143" y="164"/>
                      </a:cubicBezTo>
                      <a:cubicBezTo>
                        <a:pt x="85" y="183"/>
                        <a:pt x="26" y="167"/>
                        <a:pt x="13" y="127"/>
                      </a:cubicBezTo>
                      <a:cubicBezTo>
                        <a:pt x="0" y="87"/>
                        <a:pt x="36" y="39"/>
                        <a:pt x="95" y="20"/>
                      </a:cubicBezTo>
                      <a:cubicBezTo>
                        <a:pt x="153" y="0"/>
                        <a:pt x="212" y="17"/>
                        <a:pt x="225" y="5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24"/>
                <p:cNvSpPr/>
                <p:nvPr/>
              </p:nvSpPr>
              <p:spPr>
                <a:xfrm>
                  <a:off x="2012861" y="398139"/>
                  <a:ext cx="200469" cy="23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762" extrusionOk="0">
                      <a:moveTo>
                        <a:pt x="250" y="600"/>
                      </a:moveTo>
                      <a:lnTo>
                        <a:pt x="126" y="564"/>
                      </a:lnTo>
                      <a:cubicBezTo>
                        <a:pt x="124" y="563"/>
                        <a:pt x="121" y="565"/>
                        <a:pt x="121" y="567"/>
                      </a:cubicBezTo>
                      <a:cubicBezTo>
                        <a:pt x="120" y="569"/>
                        <a:pt x="121" y="572"/>
                        <a:pt x="124" y="573"/>
                      </a:cubicBezTo>
                      <a:lnTo>
                        <a:pt x="247" y="609"/>
                      </a:lnTo>
                      <a:cubicBezTo>
                        <a:pt x="247" y="609"/>
                        <a:pt x="248" y="609"/>
                        <a:pt x="249" y="609"/>
                      </a:cubicBezTo>
                      <a:cubicBezTo>
                        <a:pt x="251" y="609"/>
                        <a:pt x="252" y="607"/>
                        <a:pt x="253" y="606"/>
                      </a:cubicBezTo>
                      <a:cubicBezTo>
                        <a:pt x="254" y="603"/>
                        <a:pt x="252" y="601"/>
                        <a:pt x="250" y="600"/>
                      </a:cubicBezTo>
                      <a:close/>
                      <a:moveTo>
                        <a:pt x="78" y="620"/>
                      </a:moveTo>
                      <a:cubicBezTo>
                        <a:pt x="76" y="618"/>
                        <a:pt x="74" y="617"/>
                        <a:pt x="72" y="619"/>
                      </a:cubicBezTo>
                      <a:cubicBezTo>
                        <a:pt x="70" y="620"/>
                        <a:pt x="69" y="623"/>
                        <a:pt x="71" y="625"/>
                      </a:cubicBezTo>
                      <a:lnTo>
                        <a:pt x="137" y="722"/>
                      </a:lnTo>
                      <a:cubicBezTo>
                        <a:pt x="138" y="723"/>
                        <a:pt x="139" y="724"/>
                        <a:pt x="141" y="724"/>
                      </a:cubicBezTo>
                      <a:cubicBezTo>
                        <a:pt x="142" y="724"/>
                        <a:pt x="142" y="724"/>
                        <a:pt x="143" y="723"/>
                      </a:cubicBezTo>
                      <a:cubicBezTo>
                        <a:pt x="145" y="722"/>
                        <a:pt x="146" y="719"/>
                        <a:pt x="145" y="717"/>
                      </a:cubicBezTo>
                      <a:lnTo>
                        <a:pt x="78" y="620"/>
                      </a:lnTo>
                      <a:close/>
                      <a:moveTo>
                        <a:pt x="274" y="264"/>
                      </a:moveTo>
                      <a:lnTo>
                        <a:pt x="169" y="341"/>
                      </a:lnTo>
                      <a:cubicBezTo>
                        <a:pt x="167" y="343"/>
                        <a:pt x="166" y="346"/>
                        <a:pt x="168" y="348"/>
                      </a:cubicBezTo>
                      <a:cubicBezTo>
                        <a:pt x="169" y="349"/>
                        <a:pt x="170" y="350"/>
                        <a:pt x="171" y="350"/>
                      </a:cubicBezTo>
                      <a:cubicBezTo>
                        <a:pt x="172" y="350"/>
                        <a:pt x="173" y="349"/>
                        <a:pt x="174" y="349"/>
                      </a:cubicBezTo>
                      <a:lnTo>
                        <a:pt x="279" y="271"/>
                      </a:lnTo>
                      <a:cubicBezTo>
                        <a:pt x="281" y="270"/>
                        <a:pt x="282" y="267"/>
                        <a:pt x="280" y="265"/>
                      </a:cubicBezTo>
                      <a:cubicBezTo>
                        <a:pt x="279" y="263"/>
                        <a:pt x="276" y="263"/>
                        <a:pt x="274" y="264"/>
                      </a:cubicBezTo>
                      <a:close/>
                      <a:moveTo>
                        <a:pt x="4" y="652"/>
                      </a:moveTo>
                      <a:cubicBezTo>
                        <a:pt x="2" y="653"/>
                        <a:pt x="0" y="655"/>
                        <a:pt x="1" y="658"/>
                      </a:cubicBezTo>
                      <a:lnTo>
                        <a:pt x="27" y="757"/>
                      </a:lnTo>
                      <a:cubicBezTo>
                        <a:pt x="27" y="760"/>
                        <a:pt x="29" y="761"/>
                        <a:pt x="31" y="761"/>
                      </a:cubicBezTo>
                      <a:cubicBezTo>
                        <a:pt x="32" y="761"/>
                        <a:pt x="32" y="761"/>
                        <a:pt x="32" y="761"/>
                      </a:cubicBezTo>
                      <a:cubicBezTo>
                        <a:pt x="35" y="760"/>
                        <a:pt x="36" y="758"/>
                        <a:pt x="36" y="755"/>
                      </a:cubicBezTo>
                      <a:lnTo>
                        <a:pt x="10" y="656"/>
                      </a:lnTo>
                      <a:cubicBezTo>
                        <a:pt x="9" y="653"/>
                        <a:pt x="7" y="652"/>
                        <a:pt x="4" y="653"/>
                      </a:cubicBezTo>
                      <a:lnTo>
                        <a:pt x="4" y="652"/>
                      </a:lnTo>
                      <a:close/>
                      <a:moveTo>
                        <a:pt x="138" y="195"/>
                      </a:moveTo>
                      <a:lnTo>
                        <a:pt x="139" y="195"/>
                      </a:lnTo>
                      <a:lnTo>
                        <a:pt x="259" y="184"/>
                      </a:lnTo>
                      <a:cubicBezTo>
                        <a:pt x="261" y="184"/>
                        <a:pt x="263" y="181"/>
                        <a:pt x="263" y="179"/>
                      </a:cubicBezTo>
                      <a:cubicBezTo>
                        <a:pt x="263" y="176"/>
                        <a:pt x="260" y="175"/>
                        <a:pt x="258" y="175"/>
                      </a:cubicBezTo>
                      <a:lnTo>
                        <a:pt x="138" y="186"/>
                      </a:lnTo>
                      <a:cubicBezTo>
                        <a:pt x="135" y="186"/>
                        <a:pt x="134" y="188"/>
                        <a:pt x="134" y="190"/>
                      </a:cubicBezTo>
                      <a:cubicBezTo>
                        <a:pt x="134" y="193"/>
                        <a:pt x="136" y="195"/>
                        <a:pt x="138" y="195"/>
                      </a:cubicBezTo>
                      <a:close/>
                      <a:moveTo>
                        <a:pt x="168" y="494"/>
                      </a:moveTo>
                      <a:lnTo>
                        <a:pt x="169" y="494"/>
                      </a:lnTo>
                      <a:lnTo>
                        <a:pt x="235" y="472"/>
                      </a:lnTo>
                      <a:cubicBezTo>
                        <a:pt x="237" y="471"/>
                        <a:pt x="238" y="469"/>
                        <a:pt x="238" y="467"/>
                      </a:cubicBezTo>
                      <a:cubicBezTo>
                        <a:pt x="237" y="464"/>
                        <a:pt x="234" y="463"/>
                        <a:pt x="232" y="464"/>
                      </a:cubicBezTo>
                      <a:lnTo>
                        <a:pt x="167" y="486"/>
                      </a:lnTo>
                      <a:cubicBezTo>
                        <a:pt x="164" y="486"/>
                        <a:pt x="163" y="489"/>
                        <a:pt x="164" y="491"/>
                      </a:cubicBezTo>
                      <a:cubicBezTo>
                        <a:pt x="164" y="493"/>
                        <a:pt x="166" y="494"/>
                        <a:pt x="168" y="494"/>
                      </a:cubicBezTo>
                      <a:close/>
                      <a:moveTo>
                        <a:pt x="531" y="270"/>
                      </a:moveTo>
                      <a:cubicBezTo>
                        <a:pt x="529" y="268"/>
                        <a:pt x="526" y="269"/>
                        <a:pt x="524" y="271"/>
                      </a:cubicBezTo>
                      <a:cubicBezTo>
                        <a:pt x="523" y="273"/>
                        <a:pt x="524" y="276"/>
                        <a:pt x="526" y="277"/>
                      </a:cubicBezTo>
                      <a:lnTo>
                        <a:pt x="619" y="342"/>
                      </a:lnTo>
                      <a:cubicBezTo>
                        <a:pt x="619" y="342"/>
                        <a:pt x="620" y="343"/>
                        <a:pt x="621" y="343"/>
                      </a:cubicBezTo>
                      <a:cubicBezTo>
                        <a:pt x="623" y="343"/>
                        <a:pt x="624" y="342"/>
                        <a:pt x="625" y="341"/>
                      </a:cubicBezTo>
                      <a:cubicBezTo>
                        <a:pt x="627" y="339"/>
                        <a:pt x="626" y="336"/>
                        <a:pt x="624" y="335"/>
                      </a:cubicBezTo>
                      <a:lnTo>
                        <a:pt x="531" y="270"/>
                      </a:lnTo>
                      <a:close/>
                      <a:moveTo>
                        <a:pt x="632" y="154"/>
                      </a:moveTo>
                      <a:lnTo>
                        <a:pt x="538" y="172"/>
                      </a:lnTo>
                      <a:cubicBezTo>
                        <a:pt x="536" y="172"/>
                        <a:pt x="534" y="174"/>
                        <a:pt x="535" y="177"/>
                      </a:cubicBezTo>
                      <a:cubicBezTo>
                        <a:pt x="535" y="179"/>
                        <a:pt x="537" y="181"/>
                        <a:pt x="539" y="181"/>
                      </a:cubicBezTo>
                      <a:cubicBezTo>
                        <a:pt x="540" y="181"/>
                        <a:pt x="540" y="181"/>
                        <a:pt x="540" y="181"/>
                      </a:cubicBezTo>
                      <a:lnTo>
                        <a:pt x="634" y="163"/>
                      </a:lnTo>
                      <a:cubicBezTo>
                        <a:pt x="637" y="163"/>
                        <a:pt x="638" y="161"/>
                        <a:pt x="638" y="158"/>
                      </a:cubicBezTo>
                      <a:cubicBezTo>
                        <a:pt x="637" y="156"/>
                        <a:pt x="635" y="154"/>
                        <a:pt x="632" y="155"/>
                      </a:cubicBezTo>
                      <a:lnTo>
                        <a:pt x="632" y="154"/>
                      </a:lnTo>
                      <a:close/>
                      <a:moveTo>
                        <a:pt x="532" y="1"/>
                      </a:moveTo>
                      <a:cubicBezTo>
                        <a:pt x="530" y="0"/>
                        <a:pt x="527" y="1"/>
                        <a:pt x="526" y="3"/>
                      </a:cubicBezTo>
                      <a:lnTo>
                        <a:pt x="482" y="85"/>
                      </a:lnTo>
                      <a:cubicBezTo>
                        <a:pt x="480" y="88"/>
                        <a:pt x="481" y="90"/>
                        <a:pt x="483" y="92"/>
                      </a:cubicBezTo>
                      <a:cubicBezTo>
                        <a:pt x="484" y="92"/>
                        <a:pt x="485" y="92"/>
                        <a:pt x="485" y="92"/>
                      </a:cubicBezTo>
                      <a:cubicBezTo>
                        <a:pt x="487" y="92"/>
                        <a:pt x="489" y="91"/>
                        <a:pt x="489" y="90"/>
                      </a:cubicBezTo>
                      <a:lnTo>
                        <a:pt x="533" y="7"/>
                      </a:lnTo>
                      <a:cubicBezTo>
                        <a:pt x="535" y="5"/>
                        <a:pt x="534" y="2"/>
                        <a:pt x="532" y="1"/>
                      </a:cubicBezTo>
                      <a:close/>
                      <a:moveTo>
                        <a:pt x="436" y="318"/>
                      </a:moveTo>
                      <a:cubicBezTo>
                        <a:pt x="434" y="319"/>
                        <a:pt x="433" y="322"/>
                        <a:pt x="434" y="324"/>
                      </a:cubicBezTo>
                      <a:lnTo>
                        <a:pt x="479" y="434"/>
                      </a:lnTo>
                      <a:cubicBezTo>
                        <a:pt x="480" y="435"/>
                        <a:pt x="481" y="437"/>
                        <a:pt x="483" y="437"/>
                      </a:cubicBezTo>
                      <a:cubicBezTo>
                        <a:pt x="484" y="437"/>
                        <a:pt x="484" y="437"/>
                        <a:pt x="485" y="436"/>
                      </a:cubicBezTo>
                      <a:cubicBezTo>
                        <a:pt x="487" y="435"/>
                        <a:pt x="488" y="433"/>
                        <a:pt x="487" y="430"/>
                      </a:cubicBezTo>
                      <a:lnTo>
                        <a:pt x="442" y="321"/>
                      </a:lnTo>
                      <a:cubicBezTo>
                        <a:pt x="441" y="319"/>
                        <a:pt x="439" y="317"/>
                        <a:pt x="436" y="318"/>
                      </a:cubicBezTo>
                      <a:close/>
                      <a:moveTo>
                        <a:pt x="346" y="334"/>
                      </a:moveTo>
                      <a:cubicBezTo>
                        <a:pt x="344" y="334"/>
                        <a:pt x="341" y="335"/>
                        <a:pt x="341" y="338"/>
                      </a:cubicBezTo>
                      <a:lnTo>
                        <a:pt x="324" y="421"/>
                      </a:lnTo>
                      <a:cubicBezTo>
                        <a:pt x="323" y="423"/>
                        <a:pt x="325" y="426"/>
                        <a:pt x="327" y="426"/>
                      </a:cubicBezTo>
                      <a:cubicBezTo>
                        <a:pt x="328" y="426"/>
                        <a:pt x="328" y="426"/>
                        <a:pt x="328" y="426"/>
                      </a:cubicBezTo>
                      <a:cubicBezTo>
                        <a:pt x="330" y="426"/>
                        <a:pt x="332" y="424"/>
                        <a:pt x="332" y="422"/>
                      </a:cubicBezTo>
                      <a:lnTo>
                        <a:pt x="350" y="339"/>
                      </a:lnTo>
                      <a:cubicBezTo>
                        <a:pt x="350" y="337"/>
                        <a:pt x="349" y="335"/>
                        <a:pt x="346" y="334"/>
                      </a:cubicBezTo>
                      <a:close/>
                      <a:moveTo>
                        <a:pt x="331" y="2"/>
                      </a:moveTo>
                      <a:cubicBezTo>
                        <a:pt x="329" y="3"/>
                        <a:pt x="328" y="6"/>
                        <a:pt x="328" y="8"/>
                      </a:cubicBezTo>
                      <a:lnTo>
                        <a:pt x="360" y="102"/>
                      </a:lnTo>
                      <a:cubicBezTo>
                        <a:pt x="360" y="104"/>
                        <a:pt x="362" y="105"/>
                        <a:pt x="364" y="105"/>
                      </a:cubicBezTo>
                      <a:cubicBezTo>
                        <a:pt x="365" y="105"/>
                        <a:pt x="365" y="105"/>
                        <a:pt x="366" y="105"/>
                      </a:cubicBezTo>
                      <a:cubicBezTo>
                        <a:pt x="368" y="104"/>
                        <a:pt x="369" y="101"/>
                        <a:pt x="368" y="99"/>
                      </a:cubicBezTo>
                      <a:lnTo>
                        <a:pt x="337" y="5"/>
                      </a:lnTo>
                      <a:cubicBezTo>
                        <a:pt x="336" y="3"/>
                        <a:pt x="334" y="2"/>
                        <a:pt x="331" y="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34" name="Google Shape;934;p24"/>
            <p:cNvGrpSpPr/>
            <p:nvPr/>
          </p:nvGrpSpPr>
          <p:grpSpPr>
            <a:xfrm>
              <a:off x="51569" y="158707"/>
              <a:ext cx="8887683" cy="3682484"/>
              <a:chOff x="51569" y="158707"/>
              <a:chExt cx="8887683" cy="3682484"/>
            </a:xfrm>
          </p:grpSpPr>
          <p:grpSp>
            <p:nvGrpSpPr>
              <p:cNvPr id="935" name="Google Shape;935;p24"/>
              <p:cNvGrpSpPr/>
              <p:nvPr/>
            </p:nvGrpSpPr>
            <p:grpSpPr>
              <a:xfrm rot="-549977">
                <a:off x="7845078" y="180149"/>
                <a:ext cx="284006" cy="184605"/>
                <a:chOff x="2458042" y="716126"/>
                <a:chExt cx="165905" cy="107839"/>
              </a:xfrm>
            </p:grpSpPr>
            <p:sp>
              <p:nvSpPr>
                <p:cNvPr id="936" name="Google Shape;936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38" name="Google Shape;938;p24"/>
              <p:cNvGrpSpPr/>
              <p:nvPr/>
            </p:nvGrpSpPr>
            <p:grpSpPr>
              <a:xfrm rot="2147688">
                <a:off x="88646" y="3499646"/>
                <a:ext cx="387642" cy="251977"/>
                <a:chOff x="2458042" y="716126"/>
                <a:chExt cx="165905" cy="107839"/>
              </a:xfrm>
            </p:grpSpPr>
            <p:sp>
              <p:nvSpPr>
                <p:cNvPr id="939" name="Google Shape;939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1" name="Google Shape;941;p24"/>
              <p:cNvGrpSpPr/>
              <p:nvPr/>
            </p:nvGrpSpPr>
            <p:grpSpPr>
              <a:xfrm rot="-4745585">
                <a:off x="8585048" y="2987950"/>
                <a:ext cx="387638" cy="251974"/>
                <a:chOff x="2458042" y="716126"/>
                <a:chExt cx="165905" cy="107839"/>
              </a:xfrm>
            </p:grpSpPr>
            <p:sp>
              <p:nvSpPr>
                <p:cNvPr id="942" name="Google Shape;942;p24"/>
                <p:cNvSpPr/>
                <p:nvPr/>
              </p:nvSpPr>
              <p:spPr>
                <a:xfrm>
                  <a:off x="2458042" y="716126"/>
                  <a:ext cx="165905" cy="100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320" extrusionOk="0">
                      <a:moveTo>
                        <a:pt x="333" y="319"/>
                      </a:moveTo>
                      <a:cubicBezTo>
                        <a:pt x="291" y="290"/>
                        <a:pt x="236" y="284"/>
                        <a:pt x="185" y="281"/>
                      </a:cubicBezTo>
                      <a:cubicBezTo>
                        <a:pt x="133" y="277"/>
                        <a:pt x="80" y="276"/>
                        <a:pt x="34" y="252"/>
                      </a:cubicBezTo>
                      <a:cubicBezTo>
                        <a:pt x="20" y="245"/>
                        <a:pt x="6" y="234"/>
                        <a:pt x="3" y="219"/>
                      </a:cubicBezTo>
                      <a:cubicBezTo>
                        <a:pt x="0" y="207"/>
                        <a:pt x="6" y="194"/>
                        <a:pt x="15" y="187"/>
                      </a:cubicBezTo>
                      <a:cubicBezTo>
                        <a:pt x="25" y="180"/>
                        <a:pt x="39" y="180"/>
                        <a:pt x="49" y="186"/>
                      </a:cubicBezTo>
                      <a:cubicBezTo>
                        <a:pt x="42" y="166"/>
                        <a:pt x="37" y="144"/>
                        <a:pt x="42" y="124"/>
                      </a:cubicBezTo>
                      <a:cubicBezTo>
                        <a:pt x="47" y="109"/>
                        <a:pt x="59" y="96"/>
                        <a:pt x="75" y="91"/>
                      </a:cubicBezTo>
                      <a:cubicBezTo>
                        <a:pt x="90" y="86"/>
                        <a:pt x="108" y="89"/>
                        <a:pt x="120" y="99"/>
                      </a:cubicBezTo>
                      <a:cubicBezTo>
                        <a:pt x="119" y="76"/>
                        <a:pt x="139" y="52"/>
                        <a:pt x="161" y="46"/>
                      </a:cubicBezTo>
                      <a:cubicBezTo>
                        <a:pt x="183" y="41"/>
                        <a:pt x="209" y="53"/>
                        <a:pt x="219" y="73"/>
                      </a:cubicBezTo>
                      <a:cubicBezTo>
                        <a:pt x="221" y="37"/>
                        <a:pt x="252" y="5"/>
                        <a:pt x="288" y="3"/>
                      </a:cubicBezTo>
                      <a:cubicBezTo>
                        <a:pt x="324" y="0"/>
                        <a:pt x="360" y="28"/>
                        <a:pt x="367" y="63"/>
                      </a:cubicBezTo>
                      <a:cubicBezTo>
                        <a:pt x="373" y="53"/>
                        <a:pt x="378" y="47"/>
                        <a:pt x="388" y="41"/>
                      </a:cubicBezTo>
                      <a:cubicBezTo>
                        <a:pt x="397" y="34"/>
                        <a:pt x="409" y="32"/>
                        <a:pt x="420" y="36"/>
                      </a:cubicBezTo>
                      <a:cubicBezTo>
                        <a:pt x="433" y="40"/>
                        <a:pt x="440" y="54"/>
                        <a:pt x="442" y="68"/>
                      </a:cubicBezTo>
                      <a:cubicBezTo>
                        <a:pt x="443" y="82"/>
                        <a:pt x="439" y="96"/>
                        <a:pt x="435" y="109"/>
                      </a:cubicBezTo>
                      <a:cubicBezTo>
                        <a:pt x="442" y="92"/>
                        <a:pt x="463" y="81"/>
                        <a:pt x="482" y="83"/>
                      </a:cubicBezTo>
                      <a:cubicBezTo>
                        <a:pt x="500" y="84"/>
                        <a:pt x="518" y="98"/>
                        <a:pt x="523" y="117"/>
                      </a:cubicBezTo>
                      <a:cubicBezTo>
                        <a:pt x="528" y="136"/>
                        <a:pt x="520" y="156"/>
                        <a:pt x="507" y="172"/>
                      </a:cubicBezTo>
                      <a:cubicBezTo>
                        <a:pt x="495" y="187"/>
                        <a:pt x="478" y="198"/>
                        <a:pt x="462" y="209"/>
                      </a:cubicBezTo>
                      <a:cubicBezTo>
                        <a:pt x="415" y="241"/>
                        <a:pt x="373" y="280"/>
                        <a:pt x="333" y="31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24"/>
                <p:cNvSpPr/>
                <p:nvPr/>
              </p:nvSpPr>
              <p:spPr>
                <a:xfrm>
                  <a:off x="2492606" y="731334"/>
                  <a:ext cx="84335" cy="92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96" extrusionOk="0">
                      <a:moveTo>
                        <a:pt x="265" y="212"/>
                      </a:moveTo>
                      <a:cubicBezTo>
                        <a:pt x="263" y="209"/>
                        <a:pt x="260" y="207"/>
                        <a:pt x="257" y="208"/>
                      </a:cubicBezTo>
                      <a:cubicBezTo>
                        <a:pt x="253" y="208"/>
                        <a:pt x="251" y="210"/>
                        <a:pt x="248" y="212"/>
                      </a:cubicBezTo>
                      <a:cubicBezTo>
                        <a:pt x="242" y="216"/>
                        <a:pt x="236" y="220"/>
                        <a:pt x="232" y="226"/>
                      </a:cubicBezTo>
                      <a:cubicBezTo>
                        <a:pt x="237" y="155"/>
                        <a:pt x="244" y="81"/>
                        <a:pt x="261" y="4"/>
                      </a:cubicBezTo>
                      <a:cubicBezTo>
                        <a:pt x="262" y="2"/>
                        <a:pt x="261" y="0"/>
                        <a:pt x="259" y="0"/>
                      </a:cubicBezTo>
                      <a:cubicBezTo>
                        <a:pt x="257" y="0"/>
                        <a:pt x="255" y="1"/>
                        <a:pt x="255" y="2"/>
                      </a:cubicBezTo>
                      <a:cubicBezTo>
                        <a:pt x="238" y="77"/>
                        <a:pt x="231" y="148"/>
                        <a:pt x="226" y="217"/>
                      </a:cubicBezTo>
                      <a:cubicBezTo>
                        <a:pt x="225" y="212"/>
                        <a:pt x="222" y="207"/>
                        <a:pt x="218" y="205"/>
                      </a:cubicBezTo>
                      <a:cubicBezTo>
                        <a:pt x="213" y="202"/>
                        <a:pt x="207" y="201"/>
                        <a:pt x="203" y="205"/>
                      </a:cubicBezTo>
                      <a:cubicBezTo>
                        <a:pt x="199" y="208"/>
                        <a:pt x="198" y="213"/>
                        <a:pt x="198" y="217"/>
                      </a:cubicBezTo>
                      <a:cubicBezTo>
                        <a:pt x="198" y="222"/>
                        <a:pt x="198" y="227"/>
                        <a:pt x="198" y="232"/>
                      </a:cubicBezTo>
                      <a:cubicBezTo>
                        <a:pt x="142" y="161"/>
                        <a:pt x="77" y="97"/>
                        <a:pt x="5" y="42"/>
                      </a:cubicBezTo>
                      <a:cubicBezTo>
                        <a:pt x="4" y="41"/>
                        <a:pt x="2" y="42"/>
                        <a:pt x="1" y="43"/>
                      </a:cubicBezTo>
                      <a:cubicBezTo>
                        <a:pt x="0" y="44"/>
                        <a:pt x="0" y="46"/>
                        <a:pt x="1" y="48"/>
                      </a:cubicBezTo>
                      <a:cubicBezTo>
                        <a:pt x="75" y="104"/>
                        <a:pt x="141" y="170"/>
                        <a:pt x="199" y="244"/>
                      </a:cubicBezTo>
                      <a:cubicBezTo>
                        <a:pt x="191" y="239"/>
                        <a:pt x="182" y="235"/>
                        <a:pt x="173" y="232"/>
                      </a:cubicBezTo>
                      <a:cubicBezTo>
                        <a:pt x="169" y="231"/>
                        <a:pt x="165" y="231"/>
                        <a:pt x="162" y="234"/>
                      </a:cubicBezTo>
                      <a:cubicBezTo>
                        <a:pt x="158" y="236"/>
                        <a:pt x="159" y="242"/>
                        <a:pt x="162" y="245"/>
                      </a:cubicBezTo>
                      <a:cubicBezTo>
                        <a:pt x="164" y="249"/>
                        <a:pt x="168" y="250"/>
                        <a:pt x="172" y="252"/>
                      </a:cubicBezTo>
                      <a:cubicBezTo>
                        <a:pt x="194" y="263"/>
                        <a:pt x="214" y="278"/>
                        <a:pt x="230" y="295"/>
                      </a:cubicBezTo>
                      <a:cubicBezTo>
                        <a:pt x="241" y="273"/>
                        <a:pt x="253" y="247"/>
                        <a:pt x="263" y="225"/>
                      </a:cubicBezTo>
                      <a:cubicBezTo>
                        <a:pt x="265" y="221"/>
                        <a:pt x="267" y="215"/>
                        <a:pt x="265" y="212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3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394" b="0" i="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0081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8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5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42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8" r:id="rId3"/>
    <p:sldLayoutId id="2147483739" r:id="rId4"/>
    <p:sldLayoutId id="2147483741" r:id="rId5"/>
    <p:sldLayoutId id="2147483744" r:id="rId6"/>
    <p:sldLayoutId id="2147483745" r:id="rId7"/>
    <p:sldLayoutId id="2147483748" r:id="rId8"/>
    <p:sldLayoutId id="2147483749" r:id="rId9"/>
    <p:sldLayoutId id="214748375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32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67: PHÉP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CHIA PHÂN SỐ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(T2)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7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438677" y="436631"/>
                <a:ext cx="11284483" cy="5367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/>
                  <a:t>4. </a:t>
                </a:r>
                <a:r>
                  <a:rPr lang="vi-VN" sz="4800" b="1"/>
                  <a:t>Người ta cắt một thanh sắt dài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/>
                  <a:t> </a:t>
                </a:r>
                <a:r>
                  <a:rPr lang="vi-VN" sz="4800" b="1"/>
                  <a:t>m thành các đoạn, mỗi đoạn dài </a:t>
                </a:r>
                <a:r>
                  <a:rPr lang="en-US" sz="48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/>
                  <a:t> </a:t>
                </a:r>
                <a:r>
                  <a:rPr lang="vi-VN" sz="4800" b="1"/>
                  <a:t>m. Hỏi người ta cắt được bao nhiêu đoạn như vậy?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7" y="436631"/>
                <a:ext cx="11284483" cy="5367367"/>
              </a:xfrm>
              <a:prstGeom prst="rect">
                <a:avLst/>
              </a:prstGeom>
              <a:blipFill>
                <a:blip r:embed="rId4"/>
                <a:stretch>
                  <a:fillRect l="-2485" r="-2431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CBF8E8-223C-352F-7A8E-72111053B12B}"/>
                  </a:ext>
                </a:extLst>
              </p:cNvPr>
              <p:cNvSpPr txBox="1"/>
              <p:nvPr/>
            </p:nvSpPr>
            <p:spPr>
              <a:xfrm>
                <a:off x="438676" y="436631"/>
                <a:ext cx="11284483" cy="5367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/>
                  <a:t>4. </a:t>
                </a:r>
                <a:r>
                  <a:rPr lang="vi-VN" sz="4800" b="1"/>
                  <a:t>Người ta cắt một thanh sắt dài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/>
                  <a:t> </a:t>
                </a:r>
                <a:r>
                  <a:rPr lang="vi-VN" sz="4800" b="1"/>
                  <a:t>m thành các đoạn, mỗi đoạn dài </a:t>
                </a:r>
                <a:r>
                  <a:rPr lang="en-US" sz="48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/>
                  <a:t> </a:t>
                </a:r>
                <a:r>
                  <a:rPr lang="vi-VN" sz="4800" b="1"/>
                  <a:t>m. </a:t>
                </a:r>
                <a:r>
                  <a:rPr lang="vi-VN" sz="4800" b="1">
                    <a:solidFill>
                      <a:srgbClr val="C00000"/>
                    </a:solidFill>
                  </a:rPr>
                  <a:t>Hỏi người ta cắt được bao nhiêu đoạn như vậy?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CBF8E8-223C-352F-7A8E-72111053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6" y="436631"/>
                <a:ext cx="11284483" cy="5367367"/>
              </a:xfrm>
              <a:prstGeom prst="rect">
                <a:avLst/>
              </a:prstGeom>
              <a:blipFill>
                <a:blip r:embed="rId5"/>
                <a:stretch>
                  <a:fillRect l="-2485" r="-2431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877352" y="428322"/>
            <a:ext cx="11284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4. </a:t>
            </a:r>
            <a:endParaRPr lang="vi-VN" sz="4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F069B-626D-54BA-DEE4-81EFA3D1D2CA}"/>
              </a:ext>
            </a:extLst>
          </p:cNvPr>
          <p:cNvSpPr txBox="1"/>
          <p:nvPr/>
        </p:nvSpPr>
        <p:spPr>
          <a:xfrm>
            <a:off x="4891877" y="638144"/>
            <a:ext cx="225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/>
              <a:t>Bài giải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D9364-ADDB-D488-128F-1389ACBFAC94}"/>
              </a:ext>
            </a:extLst>
          </p:cNvPr>
          <p:cNvSpPr txBox="1"/>
          <p:nvPr/>
        </p:nvSpPr>
        <p:spPr>
          <a:xfrm>
            <a:off x="2074255" y="1605084"/>
            <a:ext cx="886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Người ta cắt được số đoạn là:</a:t>
            </a:r>
            <a:endParaRPr lang="vi-VN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/>
              <p:nvPr/>
            </p:nvSpPr>
            <p:spPr>
              <a:xfrm>
                <a:off x="4019002" y="2603231"/>
                <a:ext cx="7905749" cy="141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6000"/>
                  <a:t> </a:t>
                </a:r>
                <a:r>
                  <a:rPr lang="en-US" sz="4800"/>
                  <a:t>=</a:t>
                </a:r>
                <a:r>
                  <a:rPr lang="en-US" sz="6000"/>
                  <a:t> </a:t>
                </a:r>
                <a:r>
                  <a:rPr lang="en-US" sz="4800"/>
                  <a:t>12 (đoạn) </a:t>
                </a:r>
                <a:endParaRPr lang="vi-VN" sz="48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47F58-1FDE-138C-2384-DEA27DE45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002" y="2603231"/>
                <a:ext cx="7905749" cy="1411156"/>
              </a:xfrm>
              <a:prstGeom prst="rect">
                <a:avLst/>
              </a:prstGeom>
              <a:blipFill>
                <a:blip r:embed="rId2"/>
                <a:stretch>
                  <a:fillRect t="-1293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A4A2DB1-381F-59A1-F29B-1049C8F80B03}"/>
              </a:ext>
            </a:extLst>
          </p:cNvPr>
          <p:cNvSpPr txBox="1"/>
          <p:nvPr/>
        </p:nvSpPr>
        <p:spPr>
          <a:xfrm>
            <a:off x="5358042" y="4293326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Đáp số:</a:t>
            </a:r>
            <a:r>
              <a:rPr lang="en-US" sz="4800"/>
              <a:t> 12 đoạn.</a:t>
            </a:r>
            <a:r>
              <a:rPr lang="en-US" sz="5400"/>
              <a:t> </a:t>
            </a:r>
            <a:endParaRPr lang="vi-VN" sz="4400"/>
          </a:p>
        </p:txBody>
      </p:sp>
    </p:spTree>
    <p:extLst>
      <p:ext uri="{BB962C8B-B14F-4D97-AF65-F5344CB8AC3E}">
        <p14:creationId xmlns:p14="http://schemas.microsoft.com/office/powerpoint/2010/main" val="28033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Định Dạng Biểu Tượng Vẽ Tranh Vẽ Biểu Tượng Kéo PNG , Biểu Tượng,  Cây Kéo, Hình Minh Họa PNG và Vector với nền trong suốt để tải xuống miễn">
            <a:extLst>
              <a:ext uri="{FF2B5EF4-FFF2-40B4-BE49-F238E27FC236}">
                <a16:creationId xmlns:a16="http://schemas.microsoft.com/office/drawing/2014/main" id="{296DBA76-A279-9F06-E555-3EF1AE95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46" y="3361947"/>
            <a:ext cx="2760948" cy="27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iấy bìa cứng và mềm khác nhau như thế nào ? | Saigongiftbox">
            <a:extLst>
              <a:ext uri="{FF2B5EF4-FFF2-40B4-BE49-F238E27FC236}">
                <a16:creationId xmlns:a16="http://schemas.microsoft.com/office/drawing/2014/main" id="{A915AC7D-58E7-93BE-6A8B-8D94AFA05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59" y="2796184"/>
            <a:ext cx="4179587" cy="337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2518E6-FE69-C736-38B6-E407069FCDDD}"/>
              </a:ext>
            </a:extLst>
          </p:cNvPr>
          <p:cNvSpPr/>
          <p:nvPr/>
        </p:nvSpPr>
        <p:spPr>
          <a:xfrm>
            <a:off x="1243839" y="412375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>
                <a:solidFill>
                  <a:srgbClr val="000000"/>
                </a:solidFill>
              </a:rPr>
              <a:t>DẶN DÒ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800" b="1">
                <a:solidFill>
                  <a:srgbClr val="000000"/>
                </a:solidFill>
              </a:rPr>
              <a:t>Chuẩn bị cho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19275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72C57-F4AE-E40C-F6E5-4035E23422B7}"/>
              </a:ext>
            </a:extLst>
          </p:cNvPr>
          <p:cNvSpPr txBox="1"/>
          <p:nvPr/>
        </p:nvSpPr>
        <p:spPr>
          <a:xfrm>
            <a:off x="780776" y="1235290"/>
            <a:ext cx="10600285" cy="438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/>
              <a:t>Muốn thực hiện phép chia hai phân số, ta lấy phân số thứ nhất        </a:t>
            </a:r>
            <a:r>
              <a:rPr lang="en-US" sz="4800" b="1" i="1">
                <a:solidFill>
                  <a:srgbClr val="C00000"/>
                </a:solidFill>
              </a:rPr>
              <a:t>nhân với </a:t>
            </a:r>
            <a:r>
              <a:rPr lang="en-US" sz="4800" b="1" i="1"/>
              <a:t>phân số </a:t>
            </a:r>
            <a:r>
              <a:rPr lang="en-US" sz="4800" b="1" i="1">
                <a:solidFill>
                  <a:srgbClr val="C00000"/>
                </a:solidFill>
              </a:rPr>
              <a:t>đảo ngược </a:t>
            </a:r>
            <a:r>
              <a:rPr lang="en-US" sz="4800" b="1" i="1"/>
              <a:t>của phân số thứ hai.</a:t>
            </a:r>
            <a:endParaRPr lang="vi-VN" sz="4800" b="1" i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57F3EE-638C-96C5-7C50-416D56E1D43B}"/>
              </a:ext>
            </a:extLst>
          </p:cNvPr>
          <p:cNvSpPr/>
          <p:nvPr/>
        </p:nvSpPr>
        <p:spPr>
          <a:xfrm>
            <a:off x="621412" y="3626222"/>
            <a:ext cx="3000330" cy="9457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229669-6B06-6501-0AAC-A8B04517777E}"/>
              </a:ext>
            </a:extLst>
          </p:cNvPr>
          <p:cNvSpPr/>
          <p:nvPr/>
        </p:nvSpPr>
        <p:spPr>
          <a:xfrm>
            <a:off x="6654659" y="3626222"/>
            <a:ext cx="3385812" cy="9457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23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/>
              <a:t>1. Tính rồi rút gọn.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1509976" y="2143968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976" y="2143968"/>
                <a:ext cx="2267153" cy="1285032"/>
              </a:xfrm>
              <a:prstGeom prst="rect">
                <a:avLst/>
              </a:prstGeom>
              <a:blipFill>
                <a:blip r:embed="rId2"/>
                <a:stretch>
                  <a:fillRect l="-11022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7F190-0ABA-08F1-F1D2-FDDC38BC681C}"/>
                  </a:ext>
                </a:extLst>
              </p:cNvPr>
              <p:cNvSpPr txBox="1"/>
              <p:nvPr/>
            </p:nvSpPr>
            <p:spPr>
              <a:xfrm>
                <a:off x="4947342" y="2143968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7F190-0ABA-08F1-F1D2-FDDC38BC6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42" y="2143968"/>
                <a:ext cx="2267153" cy="1285032"/>
              </a:xfrm>
              <a:prstGeom prst="rect">
                <a:avLst/>
              </a:prstGeom>
              <a:blipFill>
                <a:blip r:embed="rId3"/>
                <a:stretch>
                  <a:fillRect l="-11051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F0B383-26BD-7EE0-DC56-5860CBD266FB}"/>
                  </a:ext>
                </a:extLst>
              </p:cNvPr>
              <p:cNvSpPr txBox="1"/>
              <p:nvPr/>
            </p:nvSpPr>
            <p:spPr>
              <a:xfrm>
                <a:off x="8384708" y="2143968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F0B383-26BD-7EE0-DC56-5860CBD26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708" y="2143968"/>
                <a:ext cx="2267153" cy="1285032"/>
              </a:xfrm>
              <a:prstGeom prst="rect">
                <a:avLst/>
              </a:prstGeom>
              <a:blipFill>
                <a:blip r:embed="rId4"/>
                <a:stretch>
                  <a:fillRect l="-10753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59548" y="52403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/>
              <a:t>1. Tính rồi rút gọn.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1270917" y="1369222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17" y="1369222"/>
                <a:ext cx="2267153" cy="1285032"/>
              </a:xfrm>
              <a:prstGeom prst="rect">
                <a:avLst/>
              </a:prstGeom>
              <a:blipFill>
                <a:blip r:embed="rId2"/>
                <a:stretch>
                  <a:fillRect l="-10753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7F190-0ABA-08F1-F1D2-FDDC38BC681C}"/>
                  </a:ext>
                </a:extLst>
              </p:cNvPr>
              <p:cNvSpPr txBox="1"/>
              <p:nvPr/>
            </p:nvSpPr>
            <p:spPr>
              <a:xfrm>
                <a:off x="1270917" y="3140455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27F190-0ABA-08F1-F1D2-FDDC38BC6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17" y="3140455"/>
                <a:ext cx="2267153" cy="1285032"/>
              </a:xfrm>
              <a:prstGeom prst="rect">
                <a:avLst/>
              </a:prstGeom>
              <a:blipFill>
                <a:blip r:embed="rId3"/>
                <a:stretch>
                  <a:fillRect l="-10753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F0B383-26BD-7EE0-DC56-5860CBD266FB}"/>
                  </a:ext>
                </a:extLst>
              </p:cNvPr>
              <p:cNvSpPr txBox="1"/>
              <p:nvPr/>
            </p:nvSpPr>
            <p:spPr>
              <a:xfrm>
                <a:off x="1270917" y="4907907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F0B383-26BD-7EE0-DC56-5860CBD26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17" y="4907907"/>
                <a:ext cx="2267153" cy="1285032"/>
              </a:xfrm>
              <a:prstGeom prst="rect">
                <a:avLst/>
              </a:prstGeom>
              <a:blipFill>
                <a:blip r:embed="rId4"/>
                <a:stretch>
                  <a:fillRect l="-10753"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C1D6D1-1704-4CB8-C05D-4E1C0666CB91}"/>
                  </a:ext>
                </a:extLst>
              </p:cNvPr>
              <p:cNvSpPr txBox="1"/>
              <p:nvPr/>
            </p:nvSpPr>
            <p:spPr>
              <a:xfrm>
                <a:off x="3215341" y="1375410"/>
                <a:ext cx="2267153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C1D6D1-1704-4CB8-C05D-4E1C0666C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341" y="1375410"/>
                <a:ext cx="2267153" cy="1272656"/>
              </a:xfrm>
              <a:prstGeom prst="rect">
                <a:avLst/>
              </a:prstGeom>
              <a:blipFill>
                <a:blip r:embed="rId5"/>
                <a:stretch>
                  <a:fillRect l="-10753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385E7F-4BF1-7C56-CFFD-3A0BDC53AE2E}"/>
                  </a:ext>
                </a:extLst>
              </p:cNvPr>
              <p:cNvSpPr txBox="1"/>
              <p:nvPr/>
            </p:nvSpPr>
            <p:spPr>
              <a:xfrm>
                <a:off x="5159765" y="1375410"/>
                <a:ext cx="2267153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385E7F-4BF1-7C56-CFFD-3A0BDC53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765" y="1375410"/>
                <a:ext cx="2267153" cy="1272656"/>
              </a:xfrm>
              <a:prstGeom prst="rect">
                <a:avLst/>
              </a:prstGeom>
              <a:blipFill>
                <a:blip r:embed="rId6"/>
                <a:stretch>
                  <a:fillRect l="-10753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32AA5-01D8-0D75-44CF-4F1D60ED8E13}"/>
                  </a:ext>
                </a:extLst>
              </p:cNvPr>
              <p:cNvSpPr txBox="1"/>
              <p:nvPr/>
            </p:nvSpPr>
            <p:spPr>
              <a:xfrm>
                <a:off x="6925813" y="1375410"/>
                <a:ext cx="1697958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32AA5-01D8-0D75-44CF-4F1D60ED8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13" y="1375410"/>
                <a:ext cx="1697958" cy="1272656"/>
              </a:xfrm>
              <a:prstGeom prst="rect">
                <a:avLst/>
              </a:prstGeom>
              <a:blipFill>
                <a:blip r:embed="rId7"/>
                <a:stretch>
                  <a:fillRect l="-14337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3BFFCD-EFA2-E2BB-1E24-52B00C9A8F43}"/>
                  </a:ext>
                </a:extLst>
              </p:cNvPr>
              <p:cNvSpPr txBox="1"/>
              <p:nvPr/>
            </p:nvSpPr>
            <p:spPr>
              <a:xfrm>
                <a:off x="8199634" y="1366529"/>
                <a:ext cx="1697958" cy="12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3BFFCD-EFA2-E2BB-1E24-52B00C9A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34" y="1366529"/>
                <a:ext cx="1697958" cy="1290418"/>
              </a:xfrm>
              <a:prstGeom prst="rect">
                <a:avLst/>
              </a:prstGeom>
              <a:blipFill>
                <a:blip r:embed="rId8"/>
                <a:stretch>
                  <a:fillRect l="-1433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12A4C-0604-226A-3E83-23A3F029B0E7}"/>
                  </a:ext>
                </a:extLst>
              </p:cNvPr>
              <p:cNvSpPr txBox="1"/>
              <p:nvPr/>
            </p:nvSpPr>
            <p:spPr>
              <a:xfrm>
                <a:off x="3537795" y="3149336"/>
                <a:ext cx="2267153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A12A4C-0604-226A-3E83-23A3F029B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95" y="3149336"/>
                <a:ext cx="2267153" cy="1272656"/>
              </a:xfrm>
              <a:prstGeom prst="rect">
                <a:avLst/>
              </a:prstGeom>
              <a:blipFill>
                <a:blip r:embed="rId9"/>
                <a:stretch>
                  <a:fillRect l="-10753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71E3DD-BD0A-7733-417A-B0B160374024}"/>
                  </a:ext>
                </a:extLst>
              </p:cNvPr>
              <p:cNvSpPr txBox="1"/>
              <p:nvPr/>
            </p:nvSpPr>
            <p:spPr>
              <a:xfrm>
                <a:off x="5607723" y="3149336"/>
                <a:ext cx="2267153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71E3DD-BD0A-7733-417A-B0B160374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723" y="3149336"/>
                <a:ext cx="2267153" cy="1272656"/>
              </a:xfrm>
              <a:prstGeom prst="rect">
                <a:avLst/>
              </a:prstGeom>
              <a:blipFill>
                <a:blip r:embed="rId10"/>
                <a:stretch>
                  <a:fillRect l="-11022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F543FA-D733-6BD2-6956-7B4E0E8C2363}"/>
                  </a:ext>
                </a:extLst>
              </p:cNvPr>
              <p:cNvSpPr txBox="1"/>
              <p:nvPr/>
            </p:nvSpPr>
            <p:spPr>
              <a:xfrm>
                <a:off x="7529240" y="3149336"/>
                <a:ext cx="1697958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F543FA-D733-6BD2-6956-7B4E0E8C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240" y="3149336"/>
                <a:ext cx="1697958" cy="1272656"/>
              </a:xfrm>
              <a:prstGeom prst="rect">
                <a:avLst/>
              </a:prstGeom>
              <a:blipFill>
                <a:blip r:embed="rId11"/>
                <a:stretch>
                  <a:fillRect l="-14337" b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29C16-4552-4275-96E4-D06DA949334E}"/>
                  </a:ext>
                </a:extLst>
              </p:cNvPr>
              <p:cNvSpPr txBox="1"/>
              <p:nvPr/>
            </p:nvSpPr>
            <p:spPr>
              <a:xfrm>
                <a:off x="8803061" y="3140455"/>
                <a:ext cx="1697958" cy="12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929C16-4552-4275-96E4-D06DA9493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061" y="3140455"/>
                <a:ext cx="1697958" cy="1290418"/>
              </a:xfrm>
              <a:prstGeom prst="rect">
                <a:avLst/>
              </a:prstGeom>
              <a:blipFill>
                <a:blip r:embed="rId12"/>
                <a:stretch>
                  <a:fillRect l="-1433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2B77D9-0C60-AC65-80DB-517FA80867DF}"/>
                  </a:ext>
                </a:extLst>
              </p:cNvPr>
              <p:cNvSpPr txBox="1"/>
              <p:nvPr/>
            </p:nvSpPr>
            <p:spPr>
              <a:xfrm>
                <a:off x="3186293" y="4891001"/>
                <a:ext cx="2267153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2B77D9-0C60-AC65-80DB-517FA8086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93" y="4891001"/>
                <a:ext cx="2267153" cy="1272656"/>
              </a:xfrm>
              <a:prstGeom prst="rect">
                <a:avLst/>
              </a:prstGeom>
              <a:blipFill>
                <a:blip r:embed="rId13"/>
                <a:stretch>
                  <a:fillRect l="-11022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3B0AF8-EC8F-D11D-CA03-A4505C82B675}"/>
                  </a:ext>
                </a:extLst>
              </p:cNvPr>
              <p:cNvSpPr txBox="1"/>
              <p:nvPr/>
            </p:nvSpPr>
            <p:spPr>
              <a:xfrm>
                <a:off x="5094860" y="4891001"/>
                <a:ext cx="2267153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6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3B0AF8-EC8F-D11D-CA03-A4505C82B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860" y="4891001"/>
                <a:ext cx="2267153" cy="1272656"/>
              </a:xfrm>
              <a:prstGeom prst="rect">
                <a:avLst/>
              </a:prstGeom>
              <a:blipFill>
                <a:blip r:embed="rId14"/>
                <a:stretch>
                  <a:fillRect l="-11022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FED07-A2E8-D66B-FDC0-513109212AFD}"/>
                  </a:ext>
                </a:extLst>
              </p:cNvPr>
              <p:cNvSpPr txBox="1"/>
              <p:nvPr/>
            </p:nvSpPr>
            <p:spPr>
              <a:xfrm>
                <a:off x="7016377" y="4891001"/>
                <a:ext cx="1697958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DFED07-A2E8-D66B-FDC0-513109212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377" y="4891001"/>
                <a:ext cx="1697958" cy="1272656"/>
              </a:xfrm>
              <a:prstGeom prst="rect">
                <a:avLst/>
              </a:prstGeom>
              <a:blipFill>
                <a:blip r:embed="rId15"/>
                <a:stretch>
                  <a:fillRect l="-14695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A98D41-D0AE-B0B2-EB3A-1EBE6FF93EB7}"/>
                  </a:ext>
                </a:extLst>
              </p:cNvPr>
              <p:cNvSpPr txBox="1"/>
              <p:nvPr/>
            </p:nvSpPr>
            <p:spPr>
              <a:xfrm>
                <a:off x="8039192" y="4882120"/>
                <a:ext cx="1697958" cy="12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A98D41-D0AE-B0B2-EB3A-1EBE6FF93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92" y="4882120"/>
                <a:ext cx="1697958" cy="1290418"/>
              </a:xfrm>
              <a:prstGeom prst="rect">
                <a:avLst/>
              </a:prstGeom>
              <a:blipFill>
                <a:blip r:embed="rId16"/>
                <a:stretch>
                  <a:fillRect l="-14748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1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591667" y="671104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/>
              <a:t>2. Tìm phân số thích hợp (theo mẫu).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C49D69-1107-223F-06D5-B33DF60673AD}"/>
                  </a:ext>
                </a:extLst>
              </p:cNvPr>
              <p:cNvSpPr txBox="1"/>
              <p:nvPr/>
            </p:nvSpPr>
            <p:spPr>
              <a:xfrm>
                <a:off x="1943995" y="3110645"/>
                <a:ext cx="3807091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EC49D69-1107-223F-06D5-B33DF6067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95" y="3110645"/>
                <a:ext cx="3807091" cy="1272656"/>
              </a:xfrm>
              <a:prstGeom prst="rect">
                <a:avLst/>
              </a:prstGeom>
              <a:blipFill>
                <a:blip r:embed="rId2"/>
                <a:stretch>
                  <a:fillRect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843E38D-B3C5-7953-2D96-54D0C4977328}"/>
              </a:ext>
            </a:extLst>
          </p:cNvPr>
          <p:cNvGrpSpPr/>
          <p:nvPr/>
        </p:nvGrpSpPr>
        <p:grpSpPr>
          <a:xfrm>
            <a:off x="577647" y="1554652"/>
            <a:ext cx="7311295" cy="1272656"/>
            <a:chOff x="1509976" y="1554652"/>
            <a:chExt cx="7311295" cy="1272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/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/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400"/>
                    <a:t> x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4400"/>
                    <a:t> </a:t>
                  </a:r>
                  <a:endParaRPr lang="vi-VN" sz="440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blipFill>
                  <a:blip r:embed="rId3"/>
                  <a:stretch>
                    <a:fillRect l="-3420" b="-3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E79D6C-5DA5-1DAC-303A-6AFDCFD7455F}"/>
                </a:ext>
              </a:extLst>
            </p:cNvPr>
            <p:cNvSpPr/>
            <p:nvPr/>
          </p:nvSpPr>
          <p:spPr>
            <a:xfrm>
              <a:off x="3907438" y="1851932"/>
              <a:ext cx="764858" cy="76485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9489E1-4D2E-433B-C73A-3FC55A3E9AD5}"/>
                  </a:ext>
                </a:extLst>
              </p:cNvPr>
              <p:cNvSpPr txBox="1"/>
              <p:nvPr/>
            </p:nvSpPr>
            <p:spPr>
              <a:xfrm>
                <a:off x="319355" y="4445614"/>
                <a:ext cx="854471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Vậy, phân số cần tìm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4400"/>
                  <a:t>.</a:t>
                </a:r>
                <a:endParaRPr lang="vi-VN" sz="4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9489E1-4D2E-433B-C73A-3FC55A3E9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5" y="4445614"/>
                <a:ext cx="8544711" cy="1288686"/>
              </a:xfrm>
              <a:prstGeom prst="rect">
                <a:avLst/>
              </a:prstGeom>
              <a:blipFill>
                <a:blip r:embed="rId4"/>
                <a:stretch>
                  <a:fillRect l="-2853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A634184-28BE-0475-63E8-4F161EDD9E9C}"/>
              </a:ext>
            </a:extLst>
          </p:cNvPr>
          <p:cNvGrpSpPr/>
          <p:nvPr/>
        </p:nvGrpSpPr>
        <p:grpSpPr>
          <a:xfrm>
            <a:off x="7888942" y="1963991"/>
            <a:ext cx="7311295" cy="1272656"/>
            <a:chOff x="1509976" y="1554652"/>
            <a:chExt cx="7311295" cy="1272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1BE0804-E83D-FEB8-4686-AF035FC346D5}"/>
                    </a:ext>
                  </a:extLst>
                </p:cNvPr>
                <p:cNvSpPr txBox="1"/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400"/>
                    <a:t> x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4400"/>
                    <a:t> </a:t>
                  </a:r>
                  <a:endParaRPr lang="vi-VN" sz="440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1BE0804-E83D-FEB8-4686-AF035FC346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blipFill>
                  <a:blip r:embed="rId5"/>
                  <a:stretch>
                    <a:fillRect l="-3336" b="-3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1DAAA1F-6E43-38FB-4A85-3AAF3F6F78E5}"/>
                </a:ext>
              </a:extLst>
            </p:cNvPr>
            <p:cNvSpPr/>
            <p:nvPr/>
          </p:nvSpPr>
          <p:spPr>
            <a:xfrm>
              <a:off x="3154402" y="1808551"/>
              <a:ext cx="764858" cy="76485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412C8-B656-D21B-1512-4FFC8FC1FAEF}"/>
              </a:ext>
            </a:extLst>
          </p:cNvPr>
          <p:cNvGrpSpPr/>
          <p:nvPr/>
        </p:nvGrpSpPr>
        <p:grpSpPr>
          <a:xfrm>
            <a:off x="7888942" y="3873474"/>
            <a:ext cx="7311295" cy="1272656"/>
            <a:chOff x="1509976" y="1554652"/>
            <a:chExt cx="7311295" cy="1272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BF44A8-5419-CBD8-A2AA-BC5A3FA34661}"/>
                    </a:ext>
                  </a:extLst>
                </p:cNvPr>
                <p:cNvSpPr txBox="1"/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400"/>
                    <a:t> :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400"/>
                    <a:t> </a:t>
                  </a:r>
                  <a:endParaRPr lang="vi-VN" sz="440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BF44A8-5419-CBD8-A2AA-BC5A3FA34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blipFill>
                  <a:blip r:embed="rId6"/>
                  <a:stretch>
                    <a:fillRect l="-3336" b="-3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539E91D-4D03-29DD-6D32-46D8EF91F9F7}"/>
                </a:ext>
              </a:extLst>
            </p:cNvPr>
            <p:cNvSpPr/>
            <p:nvPr/>
          </p:nvSpPr>
          <p:spPr>
            <a:xfrm>
              <a:off x="2993041" y="1808551"/>
              <a:ext cx="764858" cy="76485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3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/>
              <a:t>2. Tìm phân số thích hợp (theo mẫu).</a:t>
            </a:r>
            <a:endParaRPr lang="vi-VN" sz="4000" b="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43E38D-B3C5-7953-2D96-54D0C4977328}"/>
              </a:ext>
            </a:extLst>
          </p:cNvPr>
          <p:cNvGrpSpPr/>
          <p:nvPr/>
        </p:nvGrpSpPr>
        <p:grpSpPr>
          <a:xfrm>
            <a:off x="1671341" y="1930486"/>
            <a:ext cx="7311295" cy="1272656"/>
            <a:chOff x="1509976" y="1554652"/>
            <a:chExt cx="7311295" cy="1272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/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400"/>
                    <a:t> x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4400"/>
                    <a:t> </a:t>
                  </a:r>
                  <a:endParaRPr lang="vi-VN" sz="440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6CC56E0-FEAC-9531-C5E8-442A1840DC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blipFill>
                  <a:blip r:embed="rId2"/>
                  <a:stretch>
                    <a:fillRect l="-3333" b="-4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4E79D6C-5DA5-1DAC-303A-6AFDCFD7455F}"/>
                </a:ext>
              </a:extLst>
            </p:cNvPr>
            <p:cNvSpPr/>
            <p:nvPr/>
          </p:nvSpPr>
          <p:spPr>
            <a:xfrm>
              <a:off x="3154402" y="1808551"/>
              <a:ext cx="764858" cy="76485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74F61-9721-25CE-AFA9-C02271A3D660}"/>
                  </a:ext>
                </a:extLst>
              </p:cNvPr>
              <p:cNvSpPr txBox="1"/>
              <p:nvPr/>
            </p:nvSpPr>
            <p:spPr>
              <a:xfrm>
                <a:off x="2273828" y="3457041"/>
                <a:ext cx="3807091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74F61-9721-25CE-AFA9-C02271A3D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828" y="3457041"/>
                <a:ext cx="3807091" cy="1272656"/>
              </a:xfrm>
              <a:prstGeom prst="rect">
                <a:avLst/>
              </a:prstGeom>
              <a:blipFill>
                <a:blip r:embed="rId3"/>
                <a:stretch>
                  <a:fillRect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8AD60C-82A8-DFBC-A61A-13BFE01D3C54}"/>
                  </a:ext>
                </a:extLst>
              </p:cNvPr>
              <p:cNvSpPr txBox="1"/>
              <p:nvPr/>
            </p:nvSpPr>
            <p:spPr>
              <a:xfrm>
                <a:off x="2273828" y="4827475"/>
                <a:ext cx="854471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Vậy, phân số cần tìm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/>
                  <a:t>.</a:t>
                </a:r>
                <a:endParaRPr lang="vi-VN" sz="4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8AD60C-82A8-DFBC-A61A-13BFE01D3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828" y="4827475"/>
                <a:ext cx="8544711" cy="1288686"/>
              </a:xfrm>
              <a:prstGeom prst="rect">
                <a:avLst/>
              </a:prstGeom>
              <a:blipFill>
                <a:blip r:embed="rId4"/>
                <a:stretch>
                  <a:fillRect l="-2853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5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/>
              <a:t>2. Tìm phân số thích hợp (theo mẫu).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74F61-9721-25CE-AFA9-C02271A3D660}"/>
                  </a:ext>
                </a:extLst>
              </p:cNvPr>
              <p:cNvSpPr txBox="1"/>
              <p:nvPr/>
            </p:nvSpPr>
            <p:spPr>
              <a:xfrm>
                <a:off x="2273828" y="3457041"/>
                <a:ext cx="3807091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4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74F61-9721-25CE-AFA9-C02271A3D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828" y="3457041"/>
                <a:ext cx="3807091" cy="1272656"/>
              </a:xfrm>
              <a:prstGeom prst="rect">
                <a:avLst/>
              </a:prstGeom>
              <a:blipFill>
                <a:blip r:embed="rId2"/>
                <a:stretch>
                  <a:fillRect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8AD60C-82A8-DFBC-A61A-13BFE01D3C54}"/>
                  </a:ext>
                </a:extLst>
              </p:cNvPr>
              <p:cNvSpPr txBox="1"/>
              <p:nvPr/>
            </p:nvSpPr>
            <p:spPr>
              <a:xfrm>
                <a:off x="2273828" y="4827475"/>
                <a:ext cx="8544711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Vậy, phân số cần tìm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/>
                  <a:t>.</a:t>
                </a:r>
                <a:endParaRPr lang="vi-VN" sz="4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8AD60C-82A8-DFBC-A61A-13BFE01D3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828" y="4827475"/>
                <a:ext cx="8544711" cy="1305294"/>
              </a:xfrm>
              <a:prstGeom prst="rect">
                <a:avLst/>
              </a:prstGeom>
              <a:blipFill>
                <a:blip r:embed="rId3"/>
                <a:stretch>
                  <a:fillRect l="-2853" b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D71617AF-1D15-D283-EB23-9BEAE23CE2B1}"/>
              </a:ext>
            </a:extLst>
          </p:cNvPr>
          <p:cNvGrpSpPr/>
          <p:nvPr/>
        </p:nvGrpSpPr>
        <p:grpSpPr>
          <a:xfrm>
            <a:off x="1667436" y="1869518"/>
            <a:ext cx="7311295" cy="1272656"/>
            <a:chOff x="1509976" y="1554652"/>
            <a:chExt cx="7311295" cy="1272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C897E44-B03A-6DB2-192D-85950D899C94}"/>
                    </a:ext>
                  </a:extLst>
                </p:cNvPr>
                <p:cNvSpPr txBox="1"/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40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4400"/>
                    <a:t> :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400"/>
                    <a:t> </a:t>
                  </a:r>
                  <a:endParaRPr lang="vi-VN" sz="440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C897E44-B03A-6DB2-192D-85950D899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9976" y="1554652"/>
                  <a:ext cx="7311295" cy="1272656"/>
                </a:xfrm>
                <a:prstGeom prst="rect">
                  <a:avLst/>
                </a:prstGeom>
                <a:blipFill>
                  <a:blip r:embed="rId4"/>
                  <a:stretch>
                    <a:fillRect l="-3420" b="-4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9D1896C-8268-C9F8-0486-BABE7185EF3D}"/>
                </a:ext>
              </a:extLst>
            </p:cNvPr>
            <p:cNvSpPr/>
            <p:nvPr/>
          </p:nvSpPr>
          <p:spPr>
            <a:xfrm>
              <a:off x="2993041" y="1808551"/>
              <a:ext cx="764858" cy="76485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1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1088981" y="1115707"/>
            <a:ext cx="1031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/>
              <a:t>3. Tính.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1617631" y="2163269"/>
                <a:ext cx="9584266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a) </a:t>
                </a:r>
                <a:r>
                  <a:rPr lang="en-US" sz="440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/>
                  <a:t>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/>
                  <a:t>  </a:t>
                </a:r>
                <a:endParaRPr lang="vi-VN" sz="4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31" y="2163269"/>
                <a:ext cx="9584266" cy="1265731"/>
              </a:xfrm>
              <a:prstGeom prst="rect">
                <a:avLst/>
              </a:prstGeom>
              <a:blipFill>
                <a:blip r:embed="rId2"/>
                <a:stretch>
                  <a:fillRect l="-3369" t="-144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CF0CA7-873B-77F8-3E93-007211B07D77}"/>
                  </a:ext>
                </a:extLst>
              </p:cNvPr>
              <p:cNvSpPr txBox="1"/>
              <p:nvPr/>
            </p:nvSpPr>
            <p:spPr>
              <a:xfrm>
                <a:off x="7077137" y="2163268"/>
                <a:ext cx="9584266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/>
                  <a:t>  </a:t>
                </a:r>
                <a:endParaRPr lang="vi-VN" sz="40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CF0CA7-873B-77F8-3E93-007211B07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37" y="2163268"/>
                <a:ext cx="9584266" cy="1265731"/>
              </a:xfrm>
              <a:prstGeom prst="rect">
                <a:avLst/>
              </a:prstGeom>
              <a:blipFill>
                <a:blip r:embed="rId3"/>
                <a:stretch>
                  <a:fillRect l="-3435" t="-1449" b="-1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2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8EE263-292A-405C-88CD-07042DDF6A04}:1102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5364</TotalTime>
  <Words>251</Words>
  <Application>Microsoft Office PowerPoint</Application>
  <PresentationFormat>Custom</PresentationFormat>
  <Paragraphs>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Archivo Light</vt:lpstr>
      <vt:lpstr>Arial</vt:lpstr>
      <vt:lpstr>Calibri</vt:lpstr>
      <vt:lpstr>Cambria Math</vt:lpstr>
      <vt:lpstr>DM Sans</vt:lpstr>
      <vt:lpstr>Paytone One</vt:lpstr>
      <vt:lpstr>Times New Roman</vt:lpstr>
      <vt:lpstr>Wingdings</vt:lpstr>
      <vt:lpstr>华康少女文字W5(P)</vt:lpstr>
      <vt:lpstr>Colors and Descriptions of Objects - Spanish - Foreign Language - 4th Grade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STD_MO</cp:lastModifiedBy>
  <cp:revision>461</cp:revision>
  <dcterms:modified xsi:type="dcterms:W3CDTF">2025-04-21T11:31:36Z</dcterms:modified>
</cp:coreProperties>
</file>