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0" r:id="rId1"/>
    <p:sldMasterId id="2147483779" r:id="rId2"/>
  </p:sldMasterIdLst>
  <p:notesMasterIdLst>
    <p:notesMasterId r:id="rId15"/>
  </p:notesMasterIdLst>
  <p:sldIdLst>
    <p:sldId id="1055" r:id="rId3"/>
    <p:sldId id="1036" r:id="rId4"/>
    <p:sldId id="1029" r:id="rId5"/>
    <p:sldId id="1043" r:id="rId6"/>
    <p:sldId id="1047" r:id="rId7"/>
    <p:sldId id="1046" r:id="rId8"/>
    <p:sldId id="1044" r:id="rId9"/>
    <p:sldId id="1045" r:id="rId10"/>
    <p:sldId id="1048" r:id="rId11"/>
    <p:sldId id="1049" r:id="rId12"/>
    <p:sldId id="1054" r:id="rId13"/>
    <p:sldId id="1022" r:id="rId14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CE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9" autoAdjust="0"/>
  </p:normalViewPr>
  <p:slideViewPr>
    <p:cSldViewPr snapToGrid="0">
      <p:cViewPr varScale="1">
        <p:scale>
          <a:sx n="63" d="100"/>
          <a:sy n="63" d="100"/>
        </p:scale>
        <p:origin x="4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03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1"/>
          </p:nvPr>
        </p:nvSpPr>
        <p:spPr>
          <a:xfrm>
            <a:off x="6622045" y="3482484"/>
            <a:ext cx="3510494" cy="1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2"/>
          </p:nvPr>
        </p:nvSpPr>
        <p:spPr>
          <a:xfrm>
            <a:off x="2004296" y="3482484"/>
            <a:ext cx="3510494" cy="1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subTitle" idx="3"/>
          </p:nvPr>
        </p:nvSpPr>
        <p:spPr>
          <a:xfrm>
            <a:off x="6622044" y="2986484"/>
            <a:ext cx="3510494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4"/>
          </p:nvPr>
        </p:nvSpPr>
        <p:spPr>
          <a:xfrm>
            <a:off x="2004296" y="2986484"/>
            <a:ext cx="3510494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edoka"/>
              <a:buNone/>
              <a:defRPr sz="2527"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grpSp>
        <p:nvGrpSpPr>
          <p:cNvPr id="94" name="Google Shape;94;p5"/>
          <p:cNvGrpSpPr/>
          <p:nvPr/>
        </p:nvGrpSpPr>
        <p:grpSpPr>
          <a:xfrm>
            <a:off x="315153" y="4634658"/>
            <a:ext cx="335174" cy="584205"/>
            <a:chOff x="236951" y="3475993"/>
            <a:chExt cx="252004" cy="438154"/>
          </a:xfrm>
        </p:grpSpPr>
        <p:sp>
          <p:nvSpPr>
            <p:cNvPr id="95" name="Google Shape;95;p5"/>
            <p:cNvSpPr/>
            <p:nvPr/>
          </p:nvSpPr>
          <p:spPr>
            <a:xfrm>
              <a:off x="370230" y="3475993"/>
              <a:ext cx="118725" cy="111474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36951" y="3725199"/>
              <a:ext cx="201198" cy="188949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5"/>
          <p:cNvGrpSpPr/>
          <p:nvPr/>
        </p:nvGrpSpPr>
        <p:grpSpPr>
          <a:xfrm>
            <a:off x="-63343" y="5760367"/>
            <a:ext cx="13302010" cy="1944468"/>
            <a:chOff x="-47625" y="4320275"/>
            <a:chExt cx="10001250" cy="1458351"/>
          </a:xfrm>
        </p:grpSpPr>
        <p:grpSp>
          <p:nvGrpSpPr>
            <p:cNvPr id="98" name="Google Shape;98;p5"/>
            <p:cNvGrpSpPr/>
            <p:nvPr/>
          </p:nvGrpSpPr>
          <p:grpSpPr>
            <a:xfrm>
              <a:off x="-47625" y="4320275"/>
              <a:ext cx="10001250" cy="1342130"/>
              <a:chOff x="-47625" y="4320275"/>
              <a:chExt cx="10001250" cy="1342130"/>
            </a:xfrm>
          </p:grpSpPr>
          <p:grpSp>
            <p:nvGrpSpPr>
              <p:cNvPr id="99" name="Google Shape;99;p5"/>
              <p:cNvGrpSpPr/>
              <p:nvPr/>
            </p:nvGrpSpPr>
            <p:grpSpPr>
              <a:xfrm>
                <a:off x="-47625" y="4320276"/>
                <a:ext cx="10001250" cy="1342130"/>
                <a:chOff x="-47625" y="4320276"/>
                <a:chExt cx="10001250" cy="1342130"/>
              </a:xfrm>
            </p:grpSpPr>
            <p:sp>
              <p:nvSpPr>
                <p:cNvPr id="100" name="Google Shape;100;p5"/>
                <p:cNvSpPr/>
                <p:nvPr/>
              </p:nvSpPr>
              <p:spPr>
                <a:xfrm>
                  <a:off x="-47625" y="4758700"/>
                  <a:ext cx="5200848" cy="3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43" extrusionOk="0">
                      <a:moveTo>
                        <a:pt x="4486" y="319"/>
                      </a:moveTo>
                      <a:cubicBezTo>
                        <a:pt x="4337" y="177"/>
                        <a:pt x="4123" y="120"/>
                        <a:pt x="3917" y="118"/>
                      </a:cubicBezTo>
                      <a:cubicBezTo>
                        <a:pt x="3711" y="117"/>
                        <a:pt x="3509" y="166"/>
                        <a:pt x="3308" y="211"/>
                      </a:cubicBezTo>
                      <a:cubicBezTo>
                        <a:pt x="2904" y="301"/>
                        <a:pt x="2494" y="376"/>
                        <a:pt x="2080" y="388"/>
                      </a:cubicBezTo>
                      <a:cubicBezTo>
                        <a:pt x="1666" y="401"/>
                        <a:pt x="1246" y="349"/>
                        <a:pt x="863" y="193"/>
                      </a:cubicBezTo>
                      <a:cubicBezTo>
                        <a:pt x="721" y="135"/>
                        <a:pt x="584" y="64"/>
                        <a:pt x="435" y="32"/>
                      </a:cubicBezTo>
                      <a:cubicBezTo>
                        <a:pt x="285" y="0"/>
                        <a:pt x="116" y="14"/>
                        <a:pt x="0" y="114"/>
                      </a:cubicBezTo>
                      <a:lnTo>
                        <a:pt x="0" y="742"/>
                      </a:lnTo>
                      <a:lnTo>
                        <a:pt x="4482" y="742"/>
                      </a:lnTo>
                      <a:lnTo>
                        <a:pt x="4486" y="319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 rot="-173814" flipH="1">
                  <a:off x="3810270" y="4474293"/>
                  <a:ext cx="6121135" cy="103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743" extrusionOk="0">
                      <a:moveTo>
                        <a:pt x="4486" y="319"/>
                      </a:moveTo>
                      <a:cubicBezTo>
                        <a:pt x="4337" y="177"/>
                        <a:pt x="4123" y="120"/>
                        <a:pt x="3917" y="118"/>
                      </a:cubicBezTo>
                      <a:cubicBezTo>
                        <a:pt x="3711" y="117"/>
                        <a:pt x="3509" y="166"/>
                        <a:pt x="3308" y="211"/>
                      </a:cubicBezTo>
                      <a:cubicBezTo>
                        <a:pt x="2904" y="301"/>
                        <a:pt x="2494" y="376"/>
                        <a:pt x="2080" y="388"/>
                      </a:cubicBezTo>
                      <a:cubicBezTo>
                        <a:pt x="1666" y="401"/>
                        <a:pt x="1246" y="349"/>
                        <a:pt x="863" y="193"/>
                      </a:cubicBezTo>
                      <a:cubicBezTo>
                        <a:pt x="721" y="135"/>
                        <a:pt x="584" y="64"/>
                        <a:pt x="435" y="32"/>
                      </a:cubicBezTo>
                      <a:cubicBezTo>
                        <a:pt x="285" y="0"/>
                        <a:pt x="116" y="14"/>
                        <a:pt x="0" y="114"/>
                      </a:cubicBezTo>
                      <a:lnTo>
                        <a:pt x="0" y="742"/>
                      </a:lnTo>
                      <a:lnTo>
                        <a:pt x="4482" y="742"/>
                      </a:lnTo>
                      <a:lnTo>
                        <a:pt x="4486" y="319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2" name="Google Shape;102;p5"/>
              <p:cNvGrpSpPr/>
              <p:nvPr/>
            </p:nvGrpSpPr>
            <p:grpSpPr>
              <a:xfrm>
                <a:off x="2654950" y="4320275"/>
                <a:ext cx="1681730" cy="1128298"/>
                <a:chOff x="2540650" y="4320275"/>
                <a:chExt cx="1681730" cy="1128298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 rot="-3843001">
                  <a:off x="2741047" y="4397629"/>
                  <a:ext cx="740588" cy="908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 rot="-3843049">
                  <a:off x="3182579" y="4728260"/>
                  <a:ext cx="469463" cy="57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 rot="-3843032">
                  <a:off x="3351080" y="4535305"/>
                  <a:ext cx="685750" cy="841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962" extrusionOk="0">
                      <a:moveTo>
                        <a:pt x="811" y="392"/>
                      </a:moveTo>
                      <a:cubicBezTo>
                        <a:pt x="812" y="291"/>
                        <a:pt x="543" y="385"/>
                        <a:pt x="501" y="402"/>
                      </a:cubicBezTo>
                      <a:cubicBezTo>
                        <a:pt x="406" y="439"/>
                        <a:pt x="313" y="484"/>
                        <a:pt x="224" y="534"/>
                      </a:cubicBezTo>
                      <a:cubicBezTo>
                        <a:pt x="296" y="484"/>
                        <a:pt x="682" y="242"/>
                        <a:pt x="633" y="118"/>
                      </a:cubicBezTo>
                      <a:cubicBezTo>
                        <a:pt x="632" y="114"/>
                        <a:pt x="630" y="111"/>
                        <a:pt x="628" y="108"/>
                      </a:cubicBezTo>
                      <a:cubicBezTo>
                        <a:pt x="560" y="0"/>
                        <a:pt x="282" y="291"/>
                        <a:pt x="234" y="337"/>
                      </a:cubicBezTo>
                      <a:cubicBezTo>
                        <a:pt x="161" y="406"/>
                        <a:pt x="48" y="484"/>
                        <a:pt x="37" y="593"/>
                      </a:cubicBezTo>
                      <a:cubicBezTo>
                        <a:pt x="0" y="961"/>
                        <a:pt x="699" y="803"/>
                        <a:pt x="881" y="720"/>
                      </a:cubicBezTo>
                      <a:cubicBezTo>
                        <a:pt x="1033" y="650"/>
                        <a:pt x="736" y="620"/>
                        <a:pt x="691" y="619"/>
                      </a:cubicBezTo>
                      <a:cubicBezTo>
                        <a:pt x="582" y="618"/>
                        <a:pt x="448" y="632"/>
                        <a:pt x="350" y="684"/>
                      </a:cubicBezTo>
                      <a:cubicBezTo>
                        <a:pt x="448" y="632"/>
                        <a:pt x="536" y="572"/>
                        <a:pt x="629" y="512"/>
                      </a:cubicBezTo>
                      <a:cubicBezTo>
                        <a:pt x="665" y="489"/>
                        <a:pt x="810" y="440"/>
                        <a:pt x="811" y="392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6" name="Google Shape;106;p5"/>
            <p:cNvSpPr/>
            <p:nvPr/>
          </p:nvSpPr>
          <p:spPr>
            <a:xfrm>
              <a:off x="3948927" y="4580469"/>
              <a:ext cx="1278626" cy="1198157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5"/>
          <p:cNvGrpSpPr/>
          <p:nvPr/>
        </p:nvGrpSpPr>
        <p:grpSpPr>
          <a:xfrm>
            <a:off x="225147" y="353168"/>
            <a:ext cx="11708118" cy="4372777"/>
            <a:chOff x="169279" y="264875"/>
            <a:chExt cx="8802866" cy="3279583"/>
          </a:xfrm>
        </p:grpSpPr>
        <p:grpSp>
          <p:nvGrpSpPr>
            <p:cNvPr id="108" name="Google Shape;108;p5"/>
            <p:cNvGrpSpPr/>
            <p:nvPr/>
          </p:nvGrpSpPr>
          <p:grpSpPr>
            <a:xfrm rot="5084080">
              <a:off x="187262" y="1495557"/>
              <a:ext cx="300588" cy="310279"/>
              <a:chOff x="2682015" y="678665"/>
              <a:chExt cx="175585" cy="181246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2683400" y="678665"/>
                <a:ext cx="174200" cy="1798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58" extrusionOk="0">
                    <a:moveTo>
                      <a:pt x="512" y="121"/>
                    </a:moveTo>
                    <a:cubicBezTo>
                      <a:pt x="511" y="124"/>
                      <a:pt x="510" y="127"/>
                      <a:pt x="508" y="130"/>
                    </a:cubicBezTo>
                    <a:lnTo>
                      <a:pt x="508" y="130"/>
                    </a:lnTo>
                    <a:cubicBezTo>
                      <a:pt x="496" y="161"/>
                      <a:pt x="482" y="192"/>
                      <a:pt x="465" y="221"/>
                    </a:cubicBezTo>
                    <a:cubicBezTo>
                      <a:pt x="464" y="224"/>
                      <a:pt x="462" y="227"/>
                      <a:pt x="461" y="230"/>
                    </a:cubicBezTo>
                    <a:cubicBezTo>
                      <a:pt x="440" y="266"/>
                      <a:pt x="416" y="300"/>
                      <a:pt x="389" y="331"/>
                    </a:cubicBezTo>
                    <a:lnTo>
                      <a:pt x="389" y="331"/>
                    </a:lnTo>
                    <a:cubicBezTo>
                      <a:pt x="387" y="334"/>
                      <a:pt x="385" y="337"/>
                      <a:pt x="382" y="339"/>
                    </a:cubicBezTo>
                    <a:cubicBezTo>
                      <a:pt x="375" y="348"/>
                      <a:pt x="367" y="356"/>
                      <a:pt x="360" y="364"/>
                    </a:cubicBezTo>
                    <a:cubicBezTo>
                      <a:pt x="336" y="389"/>
                      <a:pt x="310" y="412"/>
                      <a:pt x="281" y="434"/>
                    </a:cubicBezTo>
                    <a:cubicBezTo>
                      <a:pt x="278" y="436"/>
                      <a:pt x="275" y="438"/>
                      <a:pt x="272" y="441"/>
                    </a:cubicBezTo>
                    <a:cubicBezTo>
                      <a:pt x="195" y="496"/>
                      <a:pt x="104" y="536"/>
                      <a:pt x="13" y="554"/>
                    </a:cubicBezTo>
                    <a:cubicBezTo>
                      <a:pt x="8" y="555"/>
                      <a:pt x="5" y="556"/>
                      <a:pt x="1" y="557"/>
                    </a:cubicBezTo>
                    <a:cubicBezTo>
                      <a:pt x="0" y="557"/>
                      <a:pt x="0" y="557"/>
                      <a:pt x="0" y="557"/>
                    </a:cubicBezTo>
                    <a:cubicBezTo>
                      <a:pt x="21" y="473"/>
                      <a:pt x="57" y="393"/>
                      <a:pt x="105" y="321"/>
                    </a:cubicBezTo>
                    <a:cubicBezTo>
                      <a:pt x="107" y="318"/>
                      <a:pt x="110" y="315"/>
                      <a:pt x="112" y="311"/>
                    </a:cubicBezTo>
                    <a:cubicBezTo>
                      <a:pt x="140" y="271"/>
                      <a:pt x="172" y="232"/>
                      <a:pt x="207" y="198"/>
                    </a:cubicBezTo>
                    <a:lnTo>
                      <a:pt x="207" y="198"/>
                    </a:lnTo>
                    <a:cubicBezTo>
                      <a:pt x="210" y="195"/>
                      <a:pt x="212" y="192"/>
                      <a:pt x="215" y="190"/>
                    </a:cubicBezTo>
                    <a:cubicBezTo>
                      <a:pt x="256" y="150"/>
                      <a:pt x="302" y="114"/>
                      <a:pt x="351" y="84"/>
                    </a:cubicBezTo>
                    <a:cubicBezTo>
                      <a:pt x="353" y="82"/>
                      <a:pt x="356" y="81"/>
                      <a:pt x="359" y="79"/>
                    </a:cubicBezTo>
                    <a:cubicBezTo>
                      <a:pt x="413" y="46"/>
                      <a:pt x="471" y="21"/>
                      <a:pt x="532" y="3"/>
                    </a:cubicBezTo>
                    <a:lnTo>
                      <a:pt x="532" y="3"/>
                    </a:lnTo>
                    <a:cubicBezTo>
                      <a:pt x="535" y="2"/>
                      <a:pt x="538" y="1"/>
                      <a:pt x="541" y="0"/>
                    </a:cubicBezTo>
                    <a:cubicBezTo>
                      <a:pt x="541" y="2"/>
                      <a:pt x="541" y="4"/>
                      <a:pt x="541" y="6"/>
                    </a:cubicBezTo>
                    <a:cubicBezTo>
                      <a:pt x="535" y="45"/>
                      <a:pt x="525" y="83"/>
                      <a:pt x="511" y="121"/>
                    </a:cubicBezTo>
                    <a:lnTo>
                      <a:pt x="512" y="12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82015" y="681562"/>
                <a:ext cx="172819" cy="17834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67" extrusionOk="0">
                    <a:moveTo>
                      <a:pt x="549" y="2"/>
                    </a:moveTo>
                    <a:cubicBezTo>
                      <a:pt x="547" y="0"/>
                      <a:pt x="545" y="0"/>
                      <a:pt x="543" y="2"/>
                    </a:cubicBezTo>
                    <a:cubicBezTo>
                      <a:pt x="541" y="3"/>
                      <a:pt x="463" y="73"/>
                      <a:pt x="364" y="169"/>
                    </a:cubicBezTo>
                    <a:lnTo>
                      <a:pt x="359" y="89"/>
                    </a:lnTo>
                    <a:cubicBezTo>
                      <a:pt x="359" y="86"/>
                      <a:pt x="357" y="84"/>
                      <a:pt x="355" y="85"/>
                    </a:cubicBezTo>
                    <a:cubicBezTo>
                      <a:pt x="352" y="85"/>
                      <a:pt x="350" y="87"/>
                      <a:pt x="350" y="89"/>
                    </a:cubicBezTo>
                    <a:lnTo>
                      <a:pt x="355" y="177"/>
                    </a:lnTo>
                    <a:cubicBezTo>
                      <a:pt x="313" y="219"/>
                      <a:pt x="267" y="264"/>
                      <a:pt x="221" y="311"/>
                    </a:cubicBezTo>
                    <a:lnTo>
                      <a:pt x="216" y="202"/>
                    </a:lnTo>
                    <a:cubicBezTo>
                      <a:pt x="216" y="200"/>
                      <a:pt x="214" y="198"/>
                      <a:pt x="211" y="198"/>
                    </a:cubicBezTo>
                    <a:cubicBezTo>
                      <a:pt x="208" y="198"/>
                      <a:pt x="206" y="200"/>
                      <a:pt x="207" y="203"/>
                    </a:cubicBezTo>
                    <a:lnTo>
                      <a:pt x="212" y="318"/>
                    </a:lnTo>
                    <a:cubicBezTo>
                      <a:pt x="212" y="318"/>
                      <a:pt x="212" y="319"/>
                      <a:pt x="213" y="319"/>
                    </a:cubicBezTo>
                    <a:cubicBezTo>
                      <a:pt x="201" y="331"/>
                      <a:pt x="190" y="342"/>
                      <a:pt x="179" y="354"/>
                    </a:cubicBezTo>
                    <a:lnTo>
                      <a:pt x="179" y="354"/>
                    </a:lnTo>
                    <a:cubicBezTo>
                      <a:pt x="159" y="375"/>
                      <a:pt x="139" y="396"/>
                      <a:pt x="120" y="417"/>
                    </a:cubicBezTo>
                    <a:lnTo>
                      <a:pt x="114" y="326"/>
                    </a:lnTo>
                    <a:cubicBezTo>
                      <a:pt x="114" y="324"/>
                      <a:pt x="111" y="322"/>
                      <a:pt x="109" y="322"/>
                    </a:cubicBezTo>
                    <a:cubicBezTo>
                      <a:pt x="106" y="322"/>
                      <a:pt x="104" y="324"/>
                      <a:pt x="105" y="327"/>
                    </a:cubicBezTo>
                    <a:lnTo>
                      <a:pt x="112" y="427"/>
                    </a:lnTo>
                    <a:cubicBezTo>
                      <a:pt x="70" y="473"/>
                      <a:pt x="31" y="518"/>
                      <a:pt x="1" y="559"/>
                    </a:cubicBezTo>
                    <a:cubicBezTo>
                      <a:pt x="0" y="561"/>
                      <a:pt x="0" y="564"/>
                      <a:pt x="2" y="565"/>
                    </a:cubicBezTo>
                    <a:cubicBezTo>
                      <a:pt x="3" y="566"/>
                      <a:pt x="4" y="566"/>
                      <a:pt x="5" y="566"/>
                    </a:cubicBezTo>
                    <a:cubicBezTo>
                      <a:pt x="6" y="566"/>
                      <a:pt x="7" y="565"/>
                      <a:pt x="8" y="564"/>
                    </a:cubicBezTo>
                    <a:cubicBezTo>
                      <a:pt x="37" y="526"/>
                      <a:pt x="73" y="483"/>
                      <a:pt x="114" y="438"/>
                    </a:cubicBezTo>
                    <a:lnTo>
                      <a:pt x="114" y="439"/>
                    </a:lnTo>
                    <a:cubicBezTo>
                      <a:pt x="115" y="439"/>
                      <a:pt x="116" y="440"/>
                      <a:pt x="118" y="440"/>
                    </a:cubicBezTo>
                    <a:cubicBezTo>
                      <a:pt x="118" y="440"/>
                      <a:pt x="208" y="427"/>
                      <a:pt x="284" y="443"/>
                    </a:cubicBezTo>
                    <a:cubicBezTo>
                      <a:pt x="285" y="443"/>
                      <a:pt x="285" y="443"/>
                      <a:pt x="285" y="443"/>
                    </a:cubicBezTo>
                    <a:cubicBezTo>
                      <a:pt x="287" y="443"/>
                      <a:pt x="289" y="441"/>
                      <a:pt x="290" y="439"/>
                    </a:cubicBezTo>
                    <a:cubicBezTo>
                      <a:pt x="290" y="437"/>
                      <a:pt x="289" y="435"/>
                      <a:pt x="286" y="434"/>
                    </a:cubicBezTo>
                    <a:cubicBezTo>
                      <a:pt x="218" y="420"/>
                      <a:pt x="141" y="428"/>
                      <a:pt x="121" y="430"/>
                    </a:cubicBezTo>
                    <a:lnTo>
                      <a:pt x="121" y="430"/>
                    </a:lnTo>
                    <a:cubicBezTo>
                      <a:pt x="142" y="407"/>
                      <a:pt x="163" y="384"/>
                      <a:pt x="185" y="361"/>
                    </a:cubicBezTo>
                    <a:cubicBezTo>
                      <a:pt x="200" y="358"/>
                      <a:pt x="313" y="338"/>
                      <a:pt x="393" y="340"/>
                    </a:cubicBezTo>
                    <a:cubicBezTo>
                      <a:pt x="396" y="340"/>
                      <a:pt x="398" y="339"/>
                      <a:pt x="398" y="336"/>
                    </a:cubicBezTo>
                    <a:cubicBezTo>
                      <a:pt x="398" y="334"/>
                      <a:pt x="396" y="332"/>
                      <a:pt x="394" y="332"/>
                    </a:cubicBezTo>
                    <a:cubicBezTo>
                      <a:pt x="324" y="329"/>
                      <a:pt x="231" y="344"/>
                      <a:pt x="196" y="350"/>
                    </a:cubicBezTo>
                    <a:cubicBezTo>
                      <a:pt x="227" y="318"/>
                      <a:pt x="258" y="286"/>
                      <a:pt x="289" y="255"/>
                    </a:cubicBezTo>
                    <a:lnTo>
                      <a:pt x="290" y="255"/>
                    </a:lnTo>
                    <a:lnTo>
                      <a:pt x="290" y="255"/>
                    </a:lnTo>
                    <a:lnTo>
                      <a:pt x="470" y="230"/>
                    </a:lnTo>
                    <a:cubicBezTo>
                      <a:pt x="473" y="230"/>
                      <a:pt x="474" y="228"/>
                      <a:pt x="474" y="225"/>
                    </a:cubicBezTo>
                    <a:cubicBezTo>
                      <a:pt x="474" y="223"/>
                      <a:pt x="472" y="221"/>
                      <a:pt x="469" y="221"/>
                    </a:cubicBezTo>
                    <a:lnTo>
                      <a:pt x="300" y="245"/>
                    </a:lnTo>
                    <a:cubicBezTo>
                      <a:pt x="331" y="214"/>
                      <a:pt x="361" y="185"/>
                      <a:pt x="389" y="158"/>
                    </a:cubicBezTo>
                    <a:cubicBezTo>
                      <a:pt x="390" y="159"/>
                      <a:pt x="391" y="160"/>
                      <a:pt x="392" y="160"/>
                    </a:cubicBezTo>
                    <a:lnTo>
                      <a:pt x="393" y="160"/>
                    </a:lnTo>
                    <a:lnTo>
                      <a:pt x="517" y="130"/>
                    </a:lnTo>
                    <a:cubicBezTo>
                      <a:pt x="519" y="130"/>
                      <a:pt x="521" y="127"/>
                      <a:pt x="520" y="125"/>
                    </a:cubicBezTo>
                    <a:cubicBezTo>
                      <a:pt x="520" y="122"/>
                      <a:pt x="517" y="121"/>
                      <a:pt x="515" y="122"/>
                    </a:cubicBezTo>
                    <a:lnTo>
                      <a:pt x="398" y="149"/>
                    </a:lnTo>
                    <a:cubicBezTo>
                      <a:pt x="483" y="67"/>
                      <a:pt x="547" y="10"/>
                      <a:pt x="549" y="8"/>
                    </a:cubicBezTo>
                    <a:cubicBezTo>
                      <a:pt x="551" y="7"/>
                      <a:pt x="551" y="4"/>
                      <a:pt x="549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p5"/>
            <p:cNvGrpSpPr/>
            <p:nvPr/>
          </p:nvGrpSpPr>
          <p:grpSpPr>
            <a:xfrm>
              <a:off x="8605328" y="264875"/>
              <a:ext cx="366817" cy="418121"/>
              <a:chOff x="3376062" y="655528"/>
              <a:chExt cx="214275" cy="244244"/>
            </a:xfrm>
          </p:grpSpPr>
          <p:sp>
            <p:nvSpPr>
              <p:cNvPr id="112" name="Google Shape;112;p5"/>
              <p:cNvSpPr/>
              <p:nvPr/>
            </p:nvSpPr>
            <p:spPr>
              <a:xfrm>
                <a:off x="3376062" y="655528"/>
                <a:ext cx="214275" cy="244244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8" extrusionOk="0">
                    <a:moveTo>
                      <a:pt x="631" y="0"/>
                    </a:moveTo>
                    <a:cubicBezTo>
                      <a:pt x="631" y="1"/>
                      <a:pt x="630" y="2"/>
                      <a:pt x="630" y="4"/>
                    </a:cubicBezTo>
                    <a:cubicBezTo>
                      <a:pt x="624" y="43"/>
                      <a:pt x="616" y="82"/>
                      <a:pt x="606" y="120"/>
                    </a:cubicBezTo>
                    <a:cubicBezTo>
                      <a:pt x="604" y="126"/>
                      <a:pt x="603" y="132"/>
                      <a:pt x="601" y="138"/>
                    </a:cubicBezTo>
                    <a:cubicBezTo>
                      <a:pt x="591" y="173"/>
                      <a:pt x="579" y="207"/>
                      <a:pt x="564" y="241"/>
                    </a:cubicBezTo>
                    <a:cubicBezTo>
                      <a:pt x="564" y="242"/>
                      <a:pt x="563" y="244"/>
                      <a:pt x="563" y="245"/>
                    </a:cubicBezTo>
                    <a:cubicBezTo>
                      <a:pt x="545" y="287"/>
                      <a:pt x="524" y="327"/>
                      <a:pt x="500" y="365"/>
                    </a:cubicBezTo>
                    <a:cubicBezTo>
                      <a:pt x="498" y="367"/>
                      <a:pt x="496" y="370"/>
                      <a:pt x="495" y="372"/>
                    </a:cubicBezTo>
                    <a:cubicBezTo>
                      <a:pt x="474" y="404"/>
                      <a:pt x="452" y="434"/>
                      <a:pt x="427" y="462"/>
                    </a:cubicBezTo>
                    <a:cubicBezTo>
                      <a:pt x="421" y="469"/>
                      <a:pt x="414" y="476"/>
                      <a:pt x="407" y="483"/>
                    </a:cubicBezTo>
                    <a:cubicBezTo>
                      <a:pt x="406" y="484"/>
                      <a:pt x="405" y="485"/>
                      <a:pt x="404" y="487"/>
                    </a:cubicBezTo>
                    <a:cubicBezTo>
                      <a:pt x="395" y="496"/>
                      <a:pt x="385" y="506"/>
                      <a:pt x="376" y="514"/>
                    </a:cubicBezTo>
                    <a:cubicBezTo>
                      <a:pt x="374" y="516"/>
                      <a:pt x="373" y="517"/>
                      <a:pt x="371" y="518"/>
                    </a:cubicBezTo>
                    <a:cubicBezTo>
                      <a:pt x="331" y="556"/>
                      <a:pt x="286" y="589"/>
                      <a:pt x="239" y="617"/>
                    </a:cubicBezTo>
                    <a:cubicBezTo>
                      <a:pt x="238" y="618"/>
                      <a:pt x="236" y="619"/>
                      <a:pt x="235" y="619"/>
                    </a:cubicBezTo>
                    <a:cubicBezTo>
                      <a:pt x="216" y="630"/>
                      <a:pt x="196" y="641"/>
                      <a:pt x="177" y="651"/>
                    </a:cubicBezTo>
                    <a:cubicBezTo>
                      <a:pt x="175" y="652"/>
                      <a:pt x="173" y="653"/>
                      <a:pt x="171" y="654"/>
                    </a:cubicBezTo>
                    <a:cubicBezTo>
                      <a:pt x="130" y="674"/>
                      <a:pt x="87" y="690"/>
                      <a:pt x="43" y="704"/>
                    </a:cubicBezTo>
                    <a:cubicBezTo>
                      <a:pt x="41" y="705"/>
                      <a:pt x="39" y="706"/>
                      <a:pt x="38" y="706"/>
                    </a:cubicBezTo>
                    <a:cubicBezTo>
                      <a:pt x="28" y="709"/>
                      <a:pt x="19" y="712"/>
                      <a:pt x="9" y="715"/>
                    </a:cubicBezTo>
                    <a:cubicBezTo>
                      <a:pt x="6" y="716"/>
                      <a:pt x="3" y="717"/>
                      <a:pt x="0" y="717"/>
                    </a:cubicBezTo>
                    <a:lnTo>
                      <a:pt x="0" y="716"/>
                    </a:lnTo>
                    <a:cubicBezTo>
                      <a:pt x="35" y="585"/>
                      <a:pt x="97" y="462"/>
                      <a:pt x="178" y="353"/>
                    </a:cubicBezTo>
                    <a:cubicBezTo>
                      <a:pt x="179" y="351"/>
                      <a:pt x="181" y="349"/>
                      <a:pt x="182" y="348"/>
                    </a:cubicBezTo>
                    <a:cubicBezTo>
                      <a:pt x="188" y="340"/>
                      <a:pt x="194" y="333"/>
                      <a:pt x="199" y="326"/>
                    </a:cubicBezTo>
                    <a:cubicBezTo>
                      <a:pt x="201" y="323"/>
                      <a:pt x="203" y="321"/>
                      <a:pt x="205" y="319"/>
                    </a:cubicBezTo>
                    <a:cubicBezTo>
                      <a:pt x="234" y="283"/>
                      <a:pt x="265" y="250"/>
                      <a:pt x="298" y="218"/>
                    </a:cubicBezTo>
                    <a:cubicBezTo>
                      <a:pt x="300" y="215"/>
                      <a:pt x="303" y="213"/>
                      <a:pt x="305" y="211"/>
                    </a:cubicBezTo>
                    <a:cubicBezTo>
                      <a:pt x="306" y="210"/>
                      <a:pt x="306" y="210"/>
                      <a:pt x="307" y="209"/>
                    </a:cubicBezTo>
                    <a:cubicBezTo>
                      <a:pt x="309" y="207"/>
                      <a:pt x="311" y="206"/>
                      <a:pt x="312" y="204"/>
                    </a:cubicBezTo>
                    <a:cubicBezTo>
                      <a:pt x="341" y="178"/>
                      <a:pt x="371" y="153"/>
                      <a:pt x="402" y="129"/>
                    </a:cubicBezTo>
                    <a:cubicBezTo>
                      <a:pt x="406" y="127"/>
                      <a:pt x="410" y="124"/>
                      <a:pt x="414" y="121"/>
                    </a:cubicBezTo>
                    <a:cubicBezTo>
                      <a:pt x="435" y="106"/>
                      <a:pt x="456" y="92"/>
                      <a:pt x="477" y="78"/>
                    </a:cubicBezTo>
                    <a:cubicBezTo>
                      <a:pt x="479" y="77"/>
                      <a:pt x="481" y="76"/>
                      <a:pt x="482" y="75"/>
                    </a:cubicBezTo>
                    <a:cubicBezTo>
                      <a:pt x="502" y="63"/>
                      <a:pt x="521" y="52"/>
                      <a:pt x="541" y="42"/>
                    </a:cubicBezTo>
                    <a:cubicBezTo>
                      <a:pt x="543" y="41"/>
                      <a:pt x="545" y="40"/>
                      <a:pt x="546" y="39"/>
                    </a:cubicBezTo>
                    <a:cubicBezTo>
                      <a:pt x="565" y="29"/>
                      <a:pt x="584" y="20"/>
                      <a:pt x="604" y="11"/>
                    </a:cubicBezTo>
                    <a:cubicBezTo>
                      <a:pt x="606" y="10"/>
                      <a:pt x="607" y="10"/>
                      <a:pt x="609" y="9"/>
                    </a:cubicBezTo>
                    <a:cubicBezTo>
                      <a:pt x="612" y="7"/>
                      <a:pt x="616" y="6"/>
                      <a:pt x="620" y="4"/>
                    </a:cubicBezTo>
                    <a:cubicBezTo>
                      <a:pt x="623" y="3"/>
                      <a:pt x="627" y="1"/>
                      <a:pt x="631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3384351" y="664972"/>
                <a:ext cx="197704" cy="22535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18" extrusionOk="0">
                    <a:moveTo>
                      <a:pt x="0" y="717"/>
                    </a:moveTo>
                    <a:cubicBezTo>
                      <a:pt x="0" y="717"/>
                      <a:pt x="371" y="206"/>
                      <a:pt x="63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5"/>
            <p:cNvGrpSpPr/>
            <p:nvPr/>
          </p:nvGrpSpPr>
          <p:grpSpPr>
            <a:xfrm>
              <a:off x="8540519" y="3359849"/>
              <a:ext cx="284013" cy="184609"/>
              <a:chOff x="2458042" y="716126"/>
              <a:chExt cx="165905" cy="107839"/>
            </a:xfrm>
          </p:grpSpPr>
          <p:sp>
            <p:nvSpPr>
              <p:cNvPr id="115" name="Google Shape;115;p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126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8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8"/>
          <p:cNvSpPr/>
          <p:nvPr/>
        </p:nvSpPr>
        <p:spPr>
          <a:xfrm>
            <a:off x="-66" y="6059800"/>
            <a:ext cx="12330746" cy="798200"/>
          </a:xfrm>
          <a:custGeom>
            <a:avLst/>
            <a:gdLst/>
            <a:ahLst/>
            <a:cxnLst/>
            <a:rect l="l" t="t" r="r" b="b"/>
            <a:pathLst>
              <a:path w="4487" h="743" extrusionOk="0">
                <a:moveTo>
                  <a:pt x="4486" y="319"/>
                </a:moveTo>
                <a:cubicBezTo>
                  <a:pt x="4337" y="177"/>
                  <a:pt x="4123" y="120"/>
                  <a:pt x="3917" y="118"/>
                </a:cubicBezTo>
                <a:cubicBezTo>
                  <a:pt x="3711" y="117"/>
                  <a:pt x="3509" y="166"/>
                  <a:pt x="3308" y="211"/>
                </a:cubicBezTo>
                <a:cubicBezTo>
                  <a:pt x="2904" y="301"/>
                  <a:pt x="2494" y="376"/>
                  <a:pt x="2080" y="388"/>
                </a:cubicBezTo>
                <a:cubicBezTo>
                  <a:pt x="1666" y="401"/>
                  <a:pt x="1246" y="349"/>
                  <a:pt x="863" y="193"/>
                </a:cubicBezTo>
                <a:cubicBezTo>
                  <a:pt x="721" y="135"/>
                  <a:pt x="584" y="64"/>
                  <a:pt x="435" y="32"/>
                </a:cubicBezTo>
                <a:cubicBezTo>
                  <a:pt x="285" y="0"/>
                  <a:pt x="116" y="14"/>
                  <a:pt x="0" y="114"/>
                </a:cubicBezTo>
                <a:lnTo>
                  <a:pt x="0" y="742"/>
                </a:lnTo>
                <a:lnTo>
                  <a:pt x="4482" y="742"/>
                </a:lnTo>
                <a:lnTo>
                  <a:pt x="4486" y="31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8"/>
          <p:cNvSpPr/>
          <p:nvPr/>
        </p:nvSpPr>
        <p:spPr>
          <a:xfrm>
            <a:off x="11213217" y="665426"/>
            <a:ext cx="1524152" cy="619497"/>
          </a:xfrm>
          <a:custGeom>
            <a:avLst/>
            <a:gdLst/>
            <a:ahLst/>
            <a:cxnLst/>
            <a:rect l="l" t="t" r="r" b="b"/>
            <a:pathLst>
              <a:path w="2100" h="850" extrusionOk="0">
                <a:moveTo>
                  <a:pt x="330" y="849"/>
                </a:moveTo>
                <a:lnTo>
                  <a:pt x="1807" y="849"/>
                </a:lnTo>
                <a:cubicBezTo>
                  <a:pt x="1985" y="849"/>
                  <a:pt x="2099" y="658"/>
                  <a:pt x="2014" y="502"/>
                </a:cubicBezTo>
                <a:cubicBezTo>
                  <a:pt x="1883" y="258"/>
                  <a:pt x="1671" y="0"/>
                  <a:pt x="1408" y="149"/>
                </a:cubicBezTo>
                <a:cubicBezTo>
                  <a:pt x="1275" y="224"/>
                  <a:pt x="1114" y="230"/>
                  <a:pt x="980" y="158"/>
                </a:cubicBezTo>
                <a:cubicBezTo>
                  <a:pt x="847" y="86"/>
                  <a:pt x="676" y="55"/>
                  <a:pt x="525" y="221"/>
                </a:cubicBezTo>
                <a:cubicBezTo>
                  <a:pt x="455" y="299"/>
                  <a:pt x="364" y="356"/>
                  <a:pt x="264" y="387"/>
                </a:cubicBezTo>
                <a:cubicBezTo>
                  <a:pt x="259" y="389"/>
                  <a:pt x="254" y="390"/>
                  <a:pt x="250" y="392"/>
                </a:cubicBezTo>
                <a:cubicBezTo>
                  <a:pt x="0" y="477"/>
                  <a:pt x="67" y="849"/>
                  <a:pt x="330" y="84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0" name="Google Shape;550;p18"/>
          <p:cNvGrpSpPr/>
          <p:nvPr/>
        </p:nvGrpSpPr>
        <p:grpSpPr>
          <a:xfrm>
            <a:off x="10806533" y="4895263"/>
            <a:ext cx="1524137" cy="2293223"/>
            <a:chOff x="8125000" y="3671447"/>
            <a:chExt cx="1145938" cy="1719917"/>
          </a:xfrm>
        </p:grpSpPr>
        <p:grpSp>
          <p:nvGrpSpPr>
            <p:cNvPr id="551" name="Google Shape;551;p18"/>
            <p:cNvGrpSpPr/>
            <p:nvPr/>
          </p:nvGrpSpPr>
          <p:grpSpPr>
            <a:xfrm>
              <a:off x="8503649" y="3671447"/>
              <a:ext cx="767290" cy="1513893"/>
              <a:chOff x="1978298" y="373253"/>
              <a:chExt cx="255772" cy="504631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0" name="Google Shape;560;p18"/>
            <p:cNvGrpSpPr/>
            <p:nvPr/>
          </p:nvGrpSpPr>
          <p:grpSpPr>
            <a:xfrm rot="-850365" flipH="1">
              <a:off x="8495348" y="4127637"/>
              <a:ext cx="557201" cy="1099392"/>
              <a:chOff x="1978298" y="373253"/>
              <a:chExt cx="255772" cy="504631"/>
            </a:xfrm>
          </p:grpSpPr>
          <p:sp>
            <p:nvSpPr>
              <p:cNvPr id="561" name="Google Shape;561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9" name="Google Shape;569;p18"/>
            <p:cNvGrpSpPr/>
            <p:nvPr/>
          </p:nvGrpSpPr>
          <p:grpSpPr>
            <a:xfrm rot="-417310" flipH="1">
              <a:off x="8182492" y="4385118"/>
              <a:ext cx="496577" cy="979785"/>
              <a:chOff x="1978298" y="373253"/>
              <a:chExt cx="255772" cy="504631"/>
            </a:xfrm>
          </p:grpSpPr>
          <p:sp>
            <p:nvSpPr>
              <p:cNvPr id="570" name="Google Shape;570;p18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8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8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8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8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8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8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18"/>
          <p:cNvGrpSpPr/>
          <p:nvPr/>
        </p:nvGrpSpPr>
        <p:grpSpPr>
          <a:xfrm>
            <a:off x="163911" y="-53232"/>
            <a:ext cx="4717282" cy="5783317"/>
            <a:chOff x="123238" y="-39924"/>
            <a:chExt cx="3546736" cy="4337488"/>
          </a:xfrm>
        </p:grpSpPr>
        <p:grpSp>
          <p:nvGrpSpPr>
            <p:cNvPr id="579" name="Google Shape;579;p18"/>
            <p:cNvGrpSpPr/>
            <p:nvPr/>
          </p:nvGrpSpPr>
          <p:grpSpPr>
            <a:xfrm>
              <a:off x="123238" y="-39924"/>
              <a:ext cx="3546736" cy="572674"/>
              <a:chOff x="272901" y="-19950"/>
              <a:chExt cx="3972599" cy="641508"/>
            </a:xfrm>
          </p:grpSpPr>
          <p:sp>
            <p:nvSpPr>
              <p:cNvPr id="580" name="Google Shape;580;p18"/>
              <p:cNvSpPr/>
              <p:nvPr/>
            </p:nvSpPr>
            <p:spPr>
              <a:xfrm>
                <a:off x="623600" y="-19950"/>
                <a:ext cx="3621900" cy="519075"/>
              </a:xfrm>
              <a:custGeom>
                <a:avLst/>
                <a:gdLst/>
                <a:ahLst/>
                <a:cxnLst/>
                <a:rect l="l" t="t" r="r" b="b"/>
                <a:pathLst>
                  <a:path w="144876" h="20763" extrusionOk="0">
                    <a:moveTo>
                      <a:pt x="0" y="17561"/>
                    </a:moveTo>
                    <a:cubicBezTo>
                      <a:pt x="1984" y="21530"/>
                      <a:pt x="8568" y="20004"/>
                      <a:pt x="12971" y="20554"/>
                    </a:cubicBezTo>
                    <a:cubicBezTo>
                      <a:pt x="21187" y="21581"/>
                      <a:pt x="36745" y="18793"/>
                      <a:pt x="35720" y="10576"/>
                    </a:cubicBezTo>
                    <a:cubicBezTo>
                      <a:pt x="35288" y="7113"/>
                      <a:pt x="26446" y="5868"/>
                      <a:pt x="25344" y="9179"/>
                    </a:cubicBezTo>
                    <a:cubicBezTo>
                      <a:pt x="24205" y="12600"/>
                      <a:pt x="28509" y="16619"/>
                      <a:pt x="31929" y="17760"/>
                    </a:cubicBezTo>
                    <a:cubicBezTo>
                      <a:pt x="37491" y="19615"/>
                      <a:pt x="44152" y="21183"/>
                      <a:pt x="49490" y="18758"/>
                    </a:cubicBezTo>
                    <a:cubicBezTo>
                      <a:pt x="56514" y="15568"/>
                      <a:pt x="62184" y="9345"/>
                      <a:pt x="69645" y="7383"/>
                    </a:cubicBezTo>
                    <a:cubicBezTo>
                      <a:pt x="81378" y="4298"/>
                      <a:pt x="93502" y="11825"/>
                      <a:pt x="105365" y="14368"/>
                    </a:cubicBezTo>
                    <a:cubicBezTo>
                      <a:pt x="114799" y="16391"/>
                      <a:pt x="125049" y="17908"/>
                      <a:pt x="134300" y="15166"/>
                    </a:cubicBezTo>
                    <a:cubicBezTo>
                      <a:pt x="140209" y="13415"/>
                      <a:pt x="144876" y="6163"/>
                      <a:pt x="1448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81" name="Google Shape;581;p18"/>
              <p:cNvGrpSpPr/>
              <p:nvPr/>
            </p:nvGrpSpPr>
            <p:grpSpPr>
              <a:xfrm rot="-1313319">
                <a:off x="333947" y="121749"/>
                <a:ext cx="493868" cy="422998"/>
                <a:chOff x="868096" y="2572495"/>
                <a:chExt cx="493874" cy="423003"/>
              </a:xfrm>
            </p:grpSpPr>
            <p:sp>
              <p:nvSpPr>
                <p:cNvPr id="582" name="Google Shape;582;p18"/>
                <p:cNvSpPr/>
                <p:nvPr/>
              </p:nvSpPr>
              <p:spPr>
                <a:xfrm>
                  <a:off x="996137" y="2645663"/>
                  <a:ext cx="169196" cy="21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417" extrusionOk="0">
                      <a:moveTo>
                        <a:pt x="11" y="87"/>
                      </a:moveTo>
                      <a:cubicBezTo>
                        <a:pt x="16" y="114"/>
                        <a:pt x="34" y="135"/>
                        <a:pt x="52" y="156"/>
                      </a:cubicBezTo>
                      <a:cubicBezTo>
                        <a:pt x="125" y="241"/>
                        <a:pt x="201" y="326"/>
                        <a:pt x="286" y="401"/>
                      </a:cubicBezTo>
                      <a:cubicBezTo>
                        <a:pt x="295" y="408"/>
                        <a:pt x="308" y="416"/>
                        <a:pt x="317" y="409"/>
                      </a:cubicBezTo>
                      <a:cubicBezTo>
                        <a:pt x="326" y="402"/>
                        <a:pt x="321" y="388"/>
                        <a:pt x="316" y="377"/>
                      </a:cubicBezTo>
                      <a:cubicBezTo>
                        <a:pt x="283" y="310"/>
                        <a:pt x="250" y="243"/>
                        <a:pt x="216" y="177"/>
                      </a:cubicBezTo>
                      <a:cubicBezTo>
                        <a:pt x="195" y="134"/>
                        <a:pt x="174" y="91"/>
                        <a:pt x="142" y="56"/>
                      </a:cubicBezTo>
                      <a:cubicBezTo>
                        <a:pt x="130" y="42"/>
                        <a:pt x="116" y="29"/>
                        <a:pt x="99" y="21"/>
                      </a:cubicBezTo>
                      <a:cubicBezTo>
                        <a:pt x="53" y="0"/>
                        <a:pt x="0" y="36"/>
                        <a:pt x="11" y="8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18"/>
                <p:cNvSpPr/>
                <p:nvPr/>
              </p:nvSpPr>
              <p:spPr>
                <a:xfrm>
                  <a:off x="1037293" y="2737122"/>
                  <a:ext cx="116608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68" extrusionOk="0">
                      <a:moveTo>
                        <a:pt x="223" y="266"/>
                      </a:moveTo>
                      <a:cubicBezTo>
                        <a:pt x="221" y="276"/>
                        <a:pt x="216" y="285"/>
                        <a:pt x="209" y="292"/>
                      </a:cubicBezTo>
                      <a:cubicBezTo>
                        <a:pt x="208" y="293"/>
                        <a:pt x="207" y="295"/>
                        <a:pt x="206" y="296"/>
                      </a:cubicBezTo>
                      <a:cubicBezTo>
                        <a:pt x="202" y="300"/>
                        <a:pt x="198" y="304"/>
                        <a:pt x="194" y="307"/>
                      </a:cubicBezTo>
                      <a:cubicBezTo>
                        <a:pt x="183" y="316"/>
                        <a:pt x="172" y="324"/>
                        <a:pt x="161" y="331"/>
                      </a:cubicBezTo>
                      <a:cubicBezTo>
                        <a:pt x="159" y="332"/>
                        <a:pt x="158" y="333"/>
                        <a:pt x="157" y="333"/>
                      </a:cubicBezTo>
                      <a:cubicBezTo>
                        <a:pt x="147" y="340"/>
                        <a:pt x="137" y="345"/>
                        <a:pt x="127" y="351"/>
                      </a:cubicBezTo>
                      <a:cubicBezTo>
                        <a:pt x="120" y="354"/>
                        <a:pt x="112" y="357"/>
                        <a:pt x="105" y="360"/>
                      </a:cubicBezTo>
                      <a:cubicBezTo>
                        <a:pt x="104" y="360"/>
                        <a:pt x="102" y="361"/>
                        <a:pt x="101" y="361"/>
                      </a:cubicBezTo>
                      <a:cubicBezTo>
                        <a:pt x="79" y="367"/>
                        <a:pt x="57" y="366"/>
                        <a:pt x="37" y="349"/>
                      </a:cubicBezTo>
                      <a:cubicBezTo>
                        <a:pt x="19" y="334"/>
                        <a:pt x="16" y="317"/>
                        <a:pt x="15" y="294"/>
                      </a:cubicBezTo>
                      <a:cubicBezTo>
                        <a:pt x="12" y="261"/>
                        <a:pt x="10" y="229"/>
                        <a:pt x="8" y="196"/>
                      </a:cubicBezTo>
                      <a:cubicBezTo>
                        <a:pt x="6" y="163"/>
                        <a:pt x="4" y="130"/>
                        <a:pt x="3" y="97"/>
                      </a:cubicBezTo>
                      <a:cubicBezTo>
                        <a:pt x="2" y="80"/>
                        <a:pt x="2" y="63"/>
                        <a:pt x="1" y="46"/>
                      </a:cubicBezTo>
                      <a:cubicBezTo>
                        <a:pt x="1" y="38"/>
                        <a:pt x="1" y="30"/>
                        <a:pt x="1" y="22"/>
                      </a:cubicBezTo>
                      <a:cubicBezTo>
                        <a:pt x="1" y="20"/>
                        <a:pt x="1" y="17"/>
                        <a:pt x="1" y="13"/>
                      </a:cubicBezTo>
                      <a:lnTo>
                        <a:pt x="1" y="12"/>
                      </a:lnTo>
                      <a:cubicBezTo>
                        <a:pt x="2" y="7"/>
                        <a:pt x="2" y="1"/>
                        <a:pt x="0" y="0"/>
                      </a:cubicBezTo>
                      <a:cubicBezTo>
                        <a:pt x="1" y="1"/>
                        <a:pt x="2" y="2"/>
                        <a:pt x="4" y="3"/>
                      </a:cubicBezTo>
                      <a:cubicBezTo>
                        <a:pt x="6" y="5"/>
                        <a:pt x="8" y="7"/>
                        <a:pt x="10" y="10"/>
                      </a:cubicBezTo>
                      <a:cubicBezTo>
                        <a:pt x="77" y="71"/>
                        <a:pt x="139" y="137"/>
                        <a:pt x="198" y="207"/>
                      </a:cubicBezTo>
                      <a:cubicBezTo>
                        <a:pt x="212" y="224"/>
                        <a:pt x="226" y="244"/>
                        <a:pt x="223" y="266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18"/>
                <p:cNvSpPr/>
                <p:nvPr/>
              </p:nvSpPr>
              <p:spPr>
                <a:xfrm>
                  <a:off x="1035007" y="2732549"/>
                  <a:ext cx="54875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367" extrusionOk="0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7" y="16"/>
                      </a:lnTo>
                      <a:lnTo>
                        <a:pt x="8" y="19"/>
                      </a:lnTo>
                      <a:lnTo>
                        <a:pt x="9" y="24"/>
                      </a:lnTo>
                      <a:cubicBezTo>
                        <a:pt x="11" y="31"/>
                        <a:pt x="13" y="40"/>
                        <a:pt x="15" y="49"/>
                      </a:cubicBezTo>
                      <a:lnTo>
                        <a:pt x="15" y="49"/>
                      </a:lnTo>
                      <a:cubicBezTo>
                        <a:pt x="40" y="156"/>
                        <a:pt x="66" y="264"/>
                        <a:pt x="107" y="365"/>
                      </a:cubicBezTo>
                      <a:cubicBezTo>
                        <a:pt x="106" y="365"/>
                        <a:pt x="104" y="366"/>
                        <a:pt x="103" y="366"/>
                      </a:cubicBezTo>
                      <a:cubicBezTo>
                        <a:pt x="58" y="257"/>
                        <a:pt x="31" y="139"/>
                        <a:pt x="5" y="25"/>
                      </a:cubicBezTo>
                      <a:lnTo>
                        <a:pt x="4" y="20"/>
                      </a:lnTo>
                      <a:lnTo>
                        <a:pt x="3" y="18"/>
                      </a:lnTo>
                      <a:lnTo>
                        <a:pt x="0" y="3"/>
                      </a:lnTo>
                      <a:cubicBezTo>
                        <a:pt x="0" y="2"/>
                        <a:pt x="0" y="1"/>
                        <a:pt x="2" y="0"/>
                      </a:cubicBezTo>
                      <a:lnTo>
                        <a:pt x="2" y="0"/>
                      </a:lnTo>
                      <a:lnTo>
                        <a:pt x="2" y="0"/>
                      </a:lnTo>
                      <a:cubicBezTo>
                        <a:pt x="2" y="0"/>
                        <a:pt x="4" y="1"/>
                        <a:pt x="4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18"/>
                <p:cNvSpPr/>
                <p:nvPr/>
              </p:nvSpPr>
              <p:spPr>
                <a:xfrm>
                  <a:off x="1032720" y="2732549"/>
                  <a:ext cx="112035" cy="178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3" extrusionOk="0">
                      <a:moveTo>
                        <a:pt x="215" y="301"/>
                      </a:moveTo>
                      <a:cubicBezTo>
                        <a:pt x="214" y="302"/>
                        <a:pt x="213" y="304"/>
                        <a:pt x="212" y="305"/>
                      </a:cubicBezTo>
                      <a:cubicBezTo>
                        <a:pt x="180" y="259"/>
                        <a:pt x="149" y="214"/>
                        <a:pt x="117" y="169"/>
                      </a:cubicBezTo>
                      <a:cubicBezTo>
                        <a:pt x="82" y="119"/>
                        <a:pt x="47" y="69"/>
                        <a:pt x="11" y="19"/>
                      </a:cubicBezTo>
                      <a:cubicBezTo>
                        <a:pt x="11" y="19"/>
                        <a:pt x="11" y="18"/>
                        <a:pt x="10" y="18"/>
                      </a:cubicBezTo>
                      <a:cubicBezTo>
                        <a:pt x="11" y="20"/>
                        <a:pt x="11" y="21"/>
                        <a:pt x="12" y="23"/>
                      </a:cubicBezTo>
                      <a:cubicBezTo>
                        <a:pt x="53" y="132"/>
                        <a:pt x="105" y="239"/>
                        <a:pt x="167" y="340"/>
                      </a:cubicBezTo>
                      <a:cubicBezTo>
                        <a:pt x="165" y="341"/>
                        <a:pt x="164" y="342"/>
                        <a:pt x="163" y="342"/>
                      </a:cubicBezTo>
                      <a:cubicBezTo>
                        <a:pt x="107" y="251"/>
                        <a:pt x="59" y="154"/>
                        <a:pt x="19" y="53"/>
                      </a:cubicBezTo>
                      <a:lnTo>
                        <a:pt x="19" y="53"/>
                      </a:lnTo>
                      <a:cubicBezTo>
                        <a:pt x="15" y="43"/>
                        <a:pt x="11" y="33"/>
                        <a:pt x="8" y="24"/>
                      </a:cubicBezTo>
                      <a:cubicBezTo>
                        <a:pt x="8" y="23"/>
                        <a:pt x="7" y="23"/>
                        <a:pt x="7" y="22"/>
                      </a:cubicBezTo>
                      <a:cubicBezTo>
                        <a:pt x="5" y="16"/>
                        <a:pt x="2" y="10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2"/>
                        <a:pt x="6" y="3"/>
                        <a:pt x="6" y="4"/>
                      </a:cubicBezTo>
                      <a:lnTo>
                        <a:pt x="6" y="4"/>
                      </a:lnTo>
                      <a:cubicBezTo>
                        <a:pt x="7" y="5"/>
                        <a:pt x="8" y="6"/>
                        <a:pt x="8" y="7"/>
                      </a:cubicBezTo>
                      <a:cubicBezTo>
                        <a:pt x="11" y="11"/>
                        <a:pt x="14" y="15"/>
                        <a:pt x="16" y="19"/>
                      </a:cubicBezTo>
                      <a:cubicBezTo>
                        <a:pt x="52" y="68"/>
                        <a:pt x="86" y="117"/>
                        <a:pt x="121" y="167"/>
                      </a:cubicBezTo>
                      <a:cubicBezTo>
                        <a:pt x="152" y="211"/>
                        <a:pt x="183" y="256"/>
                        <a:pt x="215" y="30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18"/>
                <p:cNvSpPr/>
                <p:nvPr/>
              </p:nvSpPr>
              <p:spPr>
                <a:xfrm>
                  <a:off x="868096" y="2670813"/>
                  <a:ext cx="194347" cy="32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27" extrusionOk="0">
                      <a:moveTo>
                        <a:pt x="355" y="195"/>
                      </a:moveTo>
                      <a:cubicBezTo>
                        <a:pt x="367" y="255"/>
                        <a:pt x="372" y="316"/>
                        <a:pt x="374" y="377"/>
                      </a:cubicBezTo>
                      <a:cubicBezTo>
                        <a:pt x="375" y="399"/>
                        <a:pt x="376" y="421"/>
                        <a:pt x="373" y="443"/>
                      </a:cubicBezTo>
                      <a:cubicBezTo>
                        <a:pt x="373" y="447"/>
                        <a:pt x="372" y="450"/>
                        <a:pt x="372" y="454"/>
                      </a:cubicBezTo>
                      <a:cubicBezTo>
                        <a:pt x="369" y="469"/>
                        <a:pt x="366" y="483"/>
                        <a:pt x="359" y="497"/>
                      </a:cubicBezTo>
                      <a:cubicBezTo>
                        <a:pt x="342" y="536"/>
                        <a:pt x="308" y="565"/>
                        <a:pt x="271" y="583"/>
                      </a:cubicBezTo>
                      <a:cubicBezTo>
                        <a:pt x="233" y="602"/>
                        <a:pt x="191" y="611"/>
                        <a:pt x="150" y="618"/>
                      </a:cubicBezTo>
                      <a:cubicBezTo>
                        <a:pt x="127" y="622"/>
                        <a:pt x="103" y="626"/>
                        <a:pt x="80" y="623"/>
                      </a:cubicBezTo>
                      <a:cubicBezTo>
                        <a:pt x="57" y="621"/>
                        <a:pt x="34" y="610"/>
                        <a:pt x="19" y="592"/>
                      </a:cubicBezTo>
                      <a:cubicBezTo>
                        <a:pt x="4" y="572"/>
                        <a:pt x="0" y="546"/>
                        <a:pt x="3" y="522"/>
                      </a:cubicBezTo>
                      <a:cubicBezTo>
                        <a:pt x="3" y="521"/>
                        <a:pt x="3" y="521"/>
                        <a:pt x="4" y="521"/>
                      </a:cubicBezTo>
                      <a:cubicBezTo>
                        <a:pt x="5" y="512"/>
                        <a:pt x="7" y="503"/>
                        <a:pt x="9" y="495"/>
                      </a:cubicBezTo>
                      <a:lnTo>
                        <a:pt x="9" y="495"/>
                      </a:lnTo>
                      <a:cubicBezTo>
                        <a:pt x="14" y="480"/>
                        <a:pt x="20" y="466"/>
                        <a:pt x="26" y="452"/>
                      </a:cubicBezTo>
                      <a:cubicBezTo>
                        <a:pt x="42" y="416"/>
                        <a:pt x="59" y="380"/>
                        <a:pt x="76" y="344"/>
                      </a:cubicBezTo>
                      <a:cubicBezTo>
                        <a:pt x="106" y="281"/>
                        <a:pt x="138" y="217"/>
                        <a:pt x="171" y="155"/>
                      </a:cubicBezTo>
                      <a:cubicBezTo>
                        <a:pt x="180" y="138"/>
                        <a:pt x="190" y="121"/>
                        <a:pt x="199" y="103"/>
                      </a:cubicBezTo>
                      <a:cubicBezTo>
                        <a:pt x="202" y="99"/>
                        <a:pt x="204" y="94"/>
                        <a:pt x="207" y="90"/>
                      </a:cubicBezTo>
                      <a:cubicBezTo>
                        <a:pt x="212" y="81"/>
                        <a:pt x="217" y="71"/>
                        <a:pt x="223" y="62"/>
                      </a:cubicBezTo>
                      <a:cubicBezTo>
                        <a:pt x="231" y="46"/>
                        <a:pt x="241" y="29"/>
                        <a:pt x="255" y="17"/>
                      </a:cubicBezTo>
                      <a:cubicBezTo>
                        <a:pt x="273" y="0"/>
                        <a:pt x="286" y="17"/>
                        <a:pt x="297" y="33"/>
                      </a:cubicBezTo>
                      <a:cubicBezTo>
                        <a:pt x="302" y="41"/>
                        <a:pt x="306" y="49"/>
                        <a:pt x="310" y="57"/>
                      </a:cubicBezTo>
                      <a:cubicBezTo>
                        <a:pt x="312" y="60"/>
                        <a:pt x="312" y="62"/>
                        <a:pt x="313" y="64"/>
                      </a:cubicBezTo>
                      <a:cubicBezTo>
                        <a:pt x="334" y="105"/>
                        <a:pt x="346" y="149"/>
                        <a:pt x="355" y="195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rgbClr val="FFE6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18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18"/>
                <p:cNvSpPr/>
                <p:nvPr/>
              </p:nvSpPr>
              <p:spPr>
                <a:xfrm>
                  <a:off x="1069303" y="2714257"/>
                  <a:ext cx="114322" cy="16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14" extrusionOk="0">
                      <a:moveTo>
                        <a:pt x="0" y="4"/>
                      </a:move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9" y="15"/>
                      </a:lnTo>
                      <a:lnTo>
                        <a:pt x="11" y="18"/>
                      </a:lnTo>
                      <a:lnTo>
                        <a:pt x="14" y="22"/>
                      </a:lnTo>
                      <a:cubicBezTo>
                        <a:pt x="19" y="29"/>
                        <a:pt x="25" y="36"/>
                        <a:pt x="31" y="43"/>
                      </a:cubicBezTo>
                      <a:lnTo>
                        <a:pt x="31" y="43"/>
                      </a:lnTo>
                      <a:cubicBezTo>
                        <a:pt x="98" y="129"/>
                        <a:pt x="165" y="218"/>
                        <a:pt x="217" y="313"/>
                      </a:cubicBezTo>
                      <a:cubicBezTo>
                        <a:pt x="219" y="312"/>
                        <a:pt x="220" y="311"/>
                        <a:pt x="221" y="310"/>
                      </a:cubicBezTo>
                      <a:cubicBezTo>
                        <a:pt x="165" y="207"/>
                        <a:pt x="90" y="111"/>
                        <a:pt x="17" y="19"/>
                      </a:cubicBez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4" y="2"/>
                      </a:lnTo>
                      <a:cubicBezTo>
                        <a:pt x="3" y="0"/>
                        <a:pt x="2" y="0"/>
                        <a:pt x="1" y="1"/>
                      </a:cubicBez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18"/>
                <p:cNvSpPr/>
                <p:nvPr/>
              </p:nvSpPr>
              <p:spPr>
                <a:xfrm>
                  <a:off x="1069303" y="2711970"/>
                  <a:ext cx="86885" cy="18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57" extrusionOk="0">
                      <a:moveTo>
                        <a:pt x="100" y="356"/>
                      </a:moveTo>
                      <a:cubicBezTo>
                        <a:pt x="102" y="356"/>
                        <a:pt x="103" y="356"/>
                        <a:pt x="105" y="355"/>
                      </a:cubicBezTo>
                      <a:cubicBezTo>
                        <a:pt x="90" y="302"/>
                        <a:pt x="75" y="249"/>
                        <a:pt x="60" y="196"/>
                      </a:cubicBezTo>
                      <a:cubicBezTo>
                        <a:pt x="43" y="138"/>
                        <a:pt x="27" y="79"/>
                        <a:pt x="10" y="20"/>
                      </a:cubicBezTo>
                      <a:cubicBezTo>
                        <a:pt x="10" y="19"/>
                        <a:pt x="9" y="19"/>
                        <a:pt x="9" y="18"/>
                      </a:cubicBezTo>
                      <a:cubicBezTo>
                        <a:pt x="10" y="20"/>
                        <a:pt x="11" y="21"/>
                        <a:pt x="12" y="23"/>
                      </a:cubicBezTo>
                      <a:cubicBezTo>
                        <a:pt x="72" y="123"/>
                        <a:pt x="122" y="231"/>
                        <a:pt x="161" y="343"/>
                      </a:cubicBezTo>
                      <a:cubicBezTo>
                        <a:pt x="163" y="342"/>
                        <a:pt x="164" y="342"/>
                        <a:pt x="165" y="341"/>
                      </a:cubicBezTo>
                      <a:cubicBezTo>
                        <a:pt x="130" y="240"/>
                        <a:pt x="85" y="141"/>
                        <a:pt x="32" y="48"/>
                      </a:cubicBezTo>
                      <a:lnTo>
                        <a:pt x="32" y="48"/>
                      </a:lnTo>
                      <a:cubicBezTo>
                        <a:pt x="27" y="39"/>
                        <a:pt x="21" y="30"/>
                        <a:pt x="16" y="20"/>
                      </a:cubicBezTo>
                      <a:lnTo>
                        <a:pt x="15" y="19"/>
                      </a:lnTo>
                      <a:cubicBezTo>
                        <a:pt x="12" y="13"/>
                        <a:pt x="8" y="7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lnTo>
                        <a:pt x="2" y="6"/>
                      </a:lnTo>
                      <a:cubicBezTo>
                        <a:pt x="2" y="8"/>
                        <a:pt x="2" y="9"/>
                        <a:pt x="3" y="10"/>
                      </a:cubicBezTo>
                      <a:cubicBezTo>
                        <a:pt x="4" y="15"/>
                        <a:pt x="5" y="19"/>
                        <a:pt x="7" y="23"/>
                      </a:cubicBezTo>
                      <a:cubicBezTo>
                        <a:pt x="23" y="82"/>
                        <a:pt x="40" y="139"/>
                        <a:pt x="56" y="198"/>
                      </a:cubicBezTo>
                      <a:cubicBezTo>
                        <a:pt x="71" y="250"/>
                        <a:pt x="86" y="302"/>
                        <a:pt x="101" y="356"/>
                      </a:cubicBezTo>
                      <a:lnTo>
                        <a:pt x="100" y="356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18"/>
                <p:cNvSpPr/>
                <p:nvPr/>
              </p:nvSpPr>
              <p:spPr>
                <a:xfrm>
                  <a:off x="1037293" y="2652521"/>
                  <a:ext cx="324676" cy="20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398" extrusionOk="0">
                      <a:moveTo>
                        <a:pt x="100" y="192"/>
                      </a:moveTo>
                      <a:cubicBezTo>
                        <a:pt x="139" y="239"/>
                        <a:pt x="183" y="282"/>
                        <a:pt x="229" y="322"/>
                      </a:cubicBezTo>
                      <a:cubicBezTo>
                        <a:pt x="246" y="336"/>
                        <a:pt x="263" y="351"/>
                        <a:pt x="281" y="363"/>
                      </a:cubicBezTo>
                      <a:cubicBezTo>
                        <a:pt x="284" y="365"/>
                        <a:pt x="287" y="367"/>
                        <a:pt x="290" y="368"/>
                      </a:cubicBezTo>
                      <a:cubicBezTo>
                        <a:pt x="303" y="376"/>
                        <a:pt x="317" y="382"/>
                        <a:pt x="332" y="386"/>
                      </a:cubicBezTo>
                      <a:cubicBezTo>
                        <a:pt x="372" y="397"/>
                        <a:pt x="417" y="389"/>
                        <a:pt x="455" y="372"/>
                      </a:cubicBezTo>
                      <a:cubicBezTo>
                        <a:pt x="493" y="354"/>
                        <a:pt x="527" y="327"/>
                        <a:pt x="558" y="300"/>
                      </a:cubicBezTo>
                      <a:cubicBezTo>
                        <a:pt x="576" y="284"/>
                        <a:pt x="593" y="268"/>
                        <a:pt x="606" y="249"/>
                      </a:cubicBezTo>
                      <a:cubicBezTo>
                        <a:pt x="618" y="229"/>
                        <a:pt x="625" y="205"/>
                        <a:pt x="620" y="183"/>
                      </a:cubicBezTo>
                      <a:cubicBezTo>
                        <a:pt x="615" y="159"/>
                        <a:pt x="597" y="139"/>
                        <a:pt x="576" y="127"/>
                      </a:cubicBezTo>
                      <a:cubicBezTo>
                        <a:pt x="576" y="126"/>
                        <a:pt x="575" y="126"/>
                        <a:pt x="575" y="126"/>
                      </a:cubicBezTo>
                      <a:cubicBezTo>
                        <a:pt x="567" y="121"/>
                        <a:pt x="559" y="118"/>
                        <a:pt x="551" y="114"/>
                      </a:cubicBezTo>
                      <a:lnTo>
                        <a:pt x="551" y="114"/>
                      </a:lnTo>
                      <a:cubicBezTo>
                        <a:pt x="537" y="109"/>
                        <a:pt x="522" y="104"/>
                        <a:pt x="507" y="100"/>
                      </a:cubicBezTo>
                      <a:cubicBezTo>
                        <a:pt x="469" y="90"/>
                        <a:pt x="431" y="80"/>
                        <a:pt x="393" y="71"/>
                      </a:cubicBezTo>
                      <a:cubicBezTo>
                        <a:pt x="324" y="54"/>
                        <a:pt x="255" y="39"/>
                        <a:pt x="186" y="25"/>
                      </a:cubicBezTo>
                      <a:cubicBezTo>
                        <a:pt x="166" y="21"/>
                        <a:pt x="146" y="17"/>
                        <a:pt x="127" y="14"/>
                      </a:cubicBezTo>
                      <a:cubicBezTo>
                        <a:pt x="122" y="13"/>
                        <a:pt x="117" y="12"/>
                        <a:pt x="112" y="11"/>
                      </a:cubicBezTo>
                      <a:cubicBezTo>
                        <a:pt x="101" y="9"/>
                        <a:pt x="91" y="7"/>
                        <a:pt x="80" y="6"/>
                      </a:cubicBezTo>
                      <a:cubicBezTo>
                        <a:pt x="62" y="2"/>
                        <a:pt x="43" y="0"/>
                        <a:pt x="25" y="2"/>
                      </a:cubicBezTo>
                      <a:cubicBezTo>
                        <a:pt x="0" y="6"/>
                        <a:pt x="5" y="26"/>
                        <a:pt x="11" y="45"/>
                      </a:cubicBezTo>
                      <a:cubicBezTo>
                        <a:pt x="14" y="54"/>
                        <a:pt x="18" y="63"/>
                        <a:pt x="21" y="71"/>
                      </a:cubicBezTo>
                      <a:cubicBezTo>
                        <a:pt x="22" y="73"/>
                        <a:pt x="23" y="75"/>
                        <a:pt x="24" y="77"/>
                      </a:cubicBezTo>
                      <a:cubicBezTo>
                        <a:pt x="44" y="119"/>
                        <a:pt x="71" y="157"/>
                        <a:pt x="101" y="192"/>
                      </a:cubicBezTo>
                      <a:lnTo>
                        <a:pt x="100" y="1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18"/>
                <p:cNvSpPr/>
                <p:nvPr/>
              </p:nvSpPr>
              <p:spPr>
                <a:xfrm>
                  <a:off x="870383" y="2657094"/>
                  <a:ext cx="468719" cy="30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95" extrusionOk="0">
                      <a:moveTo>
                        <a:pt x="151" y="386"/>
                      </a:moveTo>
                      <a:cubicBezTo>
                        <a:pt x="163" y="389"/>
                        <a:pt x="174" y="380"/>
                        <a:pt x="182" y="370"/>
                      </a:cubicBezTo>
                      <a:cubicBezTo>
                        <a:pt x="202" y="345"/>
                        <a:pt x="215" y="313"/>
                        <a:pt x="219" y="280"/>
                      </a:cubicBezTo>
                      <a:cubicBezTo>
                        <a:pt x="221" y="258"/>
                        <a:pt x="210" y="230"/>
                        <a:pt x="184" y="246"/>
                      </a:cubicBezTo>
                      <a:cubicBezTo>
                        <a:pt x="164" y="260"/>
                        <a:pt x="151" y="288"/>
                        <a:pt x="144" y="310"/>
                      </a:cubicBezTo>
                      <a:cubicBezTo>
                        <a:pt x="140" y="324"/>
                        <a:pt x="137" y="338"/>
                        <a:pt x="137" y="353"/>
                      </a:cubicBezTo>
                      <a:cubicBezTo>
                        <a:pt x="136" y="360"/>
                        <a:pt x="137" y="366"/>
                        <a:pt x="139" y="372"/>
                      </a:cubicBezTo>
                      <a:cubicBezTo>
                        <a:pt x="141" y="378"/>
                        <a:pt x="145" y="384"/>
                        <a:pt x="151" y="386"/>
                      </a:cubicBezTo>
                      <a:close/>
                      <a:moveTo>
                        <a:pt x="253" y="116"/>
                      </a:moveTo>
                      <a:cubicBezTo>
                        <a:pt x="255" y="117"/>
                        <a:pt x="257" y="118"/>
                        <a:pt x="259" y="119"/>
                      </a:cubicBezTo>
                      <a:cubicBezTo>
                        <a:pt x="252" y="129"/>
                        <a:pt x="248" y="140"/>
                        <a:pt x="247" y="152"/>
                      </a:cubicBezTo>
                      <a:cubicBezTo>
                        <a:pt x="245" y="164"/>
                        <a:pt x="249" y="178"/>
                        <a:pt x="261" y="181"/>
                      </a:cubicBezTo>
                      <a:cubicBezTo>
                        <a:pt x="265" y="182"/>
                        <a:pt x="269" y="182"/>
                        <a:pt x="272" y="181"/>
                      </a:cubicBezTo>
                      <a:cubicBezTo>
                        <a:pt x="273" y="180"/>
                        <a:pt x="274" y="180"/>
                        <a:pt x="275" y="179"/>
                      </a:cubicBezTo>
                      <a:cubicBezTo>
                        <a:pt x="282" y="175"/>
                        <a:pt x="287" y="168"/>
                        <a:pt x="288" y="159"/>
                      </a:cubicBezTo>
                      <a:cubicBezTo>
                        <a:pt x="289" y="143"/>
                        <a:pt x="281" y="127"/>
                        <a:pt x="268" y="117"/>
                      </a:cubicBezTo>
                      <a:cubicBezTo>
                        <a:pt x="279" y="103"/>
                        <a:pt x="294" y="93"/>
                        <a:pt x="310" y="88"/>
                      </a:cubicBezTo>
                      <a:cubicBezTo>
                        <a:pt x="309" y="86"/>
                        <a:pt x="308" y="84"/>
                        <a:pt x="307" y="82"/>
                      </a:cubicBezTo>
                      <a:cubicBezTo>
                        <a:pt x="290" y="87"/>
                        <a:pt x="274" y="99"/>
                        <a:pt x="263" y="113"/>
                      </a:cubicBezTo>
                      <a:cubicBezTo>
                        <a:pt x="260" y="112"/>
                        <a:pt x="258" y="111"/>
                        <a:pt x="255" y="110"/>
                      </a:cubicBezTo>
                      <a:cubicBezTo>
                        <a:pt x="239" y="104"/>
                        <a:pt x="220" y="106"/>
                        <a:pt x="204" y="115"/>
                      </a:cubicBezTo>
                      <a:cubicBezTo>
                        <a:pt x="201" y="119"/>
                        <a:pt x="199" y="123"/>
                        <a:pt x="196" y="128"/>
                      </a:cubicBezTo>
                      <a:cubicBezTo>
                        <a:pt x="198" y="127"/>
                        <a:pt x="199" y="126"/>
                        <a:pt x="200" y="125"/>
                      </a:cubicBezTo>
                      <a:cubicBezTo>
                        <a:pt x="216" y="113"/>
                        <a:pt x="236" y="110"/>
                        <a:pt x="253" y="116"/>
                      </a:cubicBezTo>
                      <a:close/>
                      <a:moveTo>
                        <a:pt x="264" y="123"/>
                      </a:moveTo>
                      <a:cubicBezTo>
                        <a:pt x="275" y="131"/>
                        <a:pt x="282" y="145"/>
                        <a:pt x="281" y="158"/>
                      </a:cubicBezTo>
                      <a:cubicBezTo>
                        <a:pt x="280" y="165"/>
                        <a:pt x="276" y="171"/>
                        <a:pt x="272" y="173"/>
                      </a:cubicBezTo>
                      <a:cubicBezTo>
                        <a:pt x="269" y="175"/>
                        <a:pt x="266" y="176"/>
                        <a:pt x="263" y="175"/>
                      </a:cubicBezTo>
                      <a:cubicBezTo>
                        <a:pt x="255" y="173"/>
                        <a:pt x="252" y="162"/>
                        <a:pt x="253" y="153"/>
                      </a:cubicBezTo>
                      <a:cubicBezTo>
                        <a:pt x="255" y="142"/>
                        <a:pt x="258" y="132"/>
                        <a:pt x="264" y="123"/>
                      </a:cubicBezTo>
                      <a:close/>
                      <a:moveTo>
                        <a:pt x="255" y="329"/>
                      </a:moveTo>
                      <a:cubicBezTo>
                        <a:pt x="255" y="334"/>
                        <a:pt x="257" y="340"/>
                        <a:pt x="261" y="344"/>
                      </a:cubicBezTo>
                      <a:cubicBezTo>
                        <a:pt x="264" y="349"/>
                        <a:pt x="269" y="351"/>
                        <a:pt x="275" y="350"/>
                      </a:cubicBezTo>
                      <a:cubicBezTo>
                        <a:pt x="280" y="350"/>
                        <a:pt x="284" y="347"/>
                        <a:pt x="287" y="343"/>
                      </a:cubicBezTo>
                      <a:cubicBezTo>
                        <a:pt x="290" y="339"/>
                        <a:pt x="292" y="335"/>
                        <a:pt x="293" y="330"/>
                      </a:cubicBezTo>
                      <a:cubicBezTo>
                        <a:pt x="296" y="323"/>
                        <a:pt x="298" y="315"/>
                        <a:pt x="298" y="307"/>
                      </a:cubicBezTo>
                      <a:cubicBezTo>
                        <a:pt x="298" y="299"/>
                        <a:pt x="295" y="291"/>
                        <a:pt x="289" y="286"/>
                      </a:cubicBezTo>
                      <a:cubicBezTo>
                        <a:pt x="264" y="266"/>
                        <a:pt x="252" y="312"/>
                        <a:pt x="255" y="329"/>
                      </a:cubicBezTo>
                      <a:close/>
                      <a:moveTo>
                        <a:pt x="262" y="502"/>
                      </a:moveTo>
                      <a:cubicBezTo>
                        <a:pt x="246" y="504"/>
                        <a:pt x="245" y="533"/>
                        <a:pt x="258" y="540"/>
                      </a:cubicBezTo>
                      <a:cubicBezTo>
                        <a:pt x="265" y="544"/>
                        <a:pt x="274" y="542"/>
                        <a:pt x="279" y="535"/>
                      </a:cubicBezTo>
                      <a:cubicBezTo>
                        <a:pt x="289" y="523"/>
                        <a:pt x="279" y="501"/>
                        <a:pt x="262" y="502"/>
                      </a:cubicBezTo>
                      <a:close/>
                      <a:moveTo>
                        <a:pt x="67" y="547"/>
                      </a:moveTo>
                      <a:cubicBezTo>
                        <a:pt x="54" y="559"/>
                        <a:pt x="54" y="594"/>
                        <a:pt x="79" y="591"/>
                      </a:cubicBezTo>
                      <a:cubicBezTo>
                        <a:pt x="86" y="590"/>
                        <a:pt x="92" y="584"/>
                        <a:pt x="95" y="578"/>
                      </a:cubicBezTo>
                      <a:cubicBezTo>
                        <a:pt x="100" y="568"/>
                        <a:pt x="101" y="556"/>
                        <a:pt x="93" y="548"/>
                      </a:cubicBezTo>
                      <a:cubicBezTo>
                        <a:pt x="86" y="540"/>
                        <a:pt x="74" y="539"/>
                        <a:pt x="67" y="547"/>
                      </a:cubicBezTo>
                      <a:close/>
                      <a:moveTo>
                        <a:pt x="311" y="430"/>
                      </a:moveTo>
                      <a:cubicBezTo>
                        <a:pt x="280" y="425"/>
                        <a:pt x="245" y="438"/>
                        <a:pt x="217" y="465"/>
                      </a:cubicBezTo>
                      <a:cubicBezTo>
                        <a:pt x="194" y="487"/>
                        <a:pt x="178" y="515"/>
                        <a:pt x="162" y="542"/>
                      </a:cubicBezTo>
                      <a:cubicBezTo>
                        <a:pt x="153" y="517"/>
                        <a:pt x="132" y="496"/>
                        <a:pt x="106" y="487"/>
                      </a:cubicBezTo>
                      <a:cubicBezTo>
                        <a:pt x="78" y="478"/>
                        <a:pt x="45" y="484"/>
                        <a:pt x="22" y="503"/>
                      </a:cubicBezTo>
                      <a:cubicBezTo>
                        <a:pt x="16" y="507"/>
                        <a:pt x="11" y="513"/>
                        <a:pt x="6" y="519"/>
                      </a:cubicBezTo>
                      <a:lnTo>
                        <a:pt x="6" y="519"/>
                      </a:lnTo>
                      <a:cubicBezTo>
                        <a:pt x="3" y="528"/>
                        <a:pt x="1" y="536"/>
                        <a:pt x="0" y="545"/>
                      </a:cubicBezTo>
                      <a:cubicBezTo>
                        <a:pt x="5" y="531"/>
                        <a:pt x="14" y="518"/>
                        <a:pt x="26" y="508"/>
                      </a:cubicBezTo>
                      <a:cubicBezTo>
                        <a:pt x="47" y="491"/>
                        <a:pt x="78" y="485"/>
                        <a:pt x="104" y="494"/>
                      </a:cubicBezTo>
                      <a:cubicBezTo>
                        <a:pt x="130" y="503"/>
                        <a:pt x="151" y="525"/>
                        <a:pt x="158" y="552"/>
                      </a:cubicBezTo>
                      <a:cubicBezTo>
                        <a:pt x="159" y="553"/>
                        <a:pt x="160" y="554"/>
                        <a:pt x="161" y="554"/>
                      </a:cubicBezTo>
                      <a:cubicBezTo>
                        <a:pt x="162" y="554"/>
                        <a:pt x="164" y="554"/>
                        <a:pt x="164" y="552"/>
                      </a:cubicBezTo>
                      <a:cubicBezTo>
                        <a:pt x="180" y="523"/>
                        <a:pt x="197" y="493"/>
                        <a:pt x="221" y="470"/>
                      </a:cubicBezTo>
                      <a:cubicBezTo>
                        <a:pt x="248" y="445"/>
                        <a:pt x="281" y="432"/>
                        <a:pt x="310" y="437"/>
                      </a:cubicBezTo>
                      <a:cubicBezTo>
                        <a:pt x="335" y="440"/>
                        <a:pt x="356" y="456"/>
                        <a:pt x="369" y="478"/>
                      </a:cubicBezTo>
                      <a:cubicBezTo>
                        <a:pt x="369" y="474"/>
                        <a:pt x="370" y="471"/>
                        <a:pt x="370" y="467"/>
                      </a:cubicBezTo>
                      <a:cubicBezTo>
                        <a:pt x="356" y="448"/>
                        <a:pt x="335" y="434"/>
                        <a:pt x="311" y="430"/>
                      </a:cubicBezTo>
                      <a:close/>
                      <a:moveTo>
                        <a:pt x="854" y="111"/>
                      </a:moveTo>
                      <a:cubicBezTo>
                        <a:pt x="869" y="108"/>
                        <a:pt x="884" y="109"/>
                        <a:pt x="899" y="114"/>
                      </a:cubicBezTo>
                      <a:cubicBezTo>
                        <a:pt x="891" y="109"/>
                        <a:pt x="883" y="106"/>
                        <a:pt x="875" y="102"/>
                      </a:cubicBezTo>
                      <a:lnTo>
                        <a:pt x="875" y="102"/>
                      </a:lnTo>
                      <a:cubicBezTo>
                        <a:pt x="868" y="102"/>
                        <a:pt x="860" y="102"/>
                        <a:pt x="853" y="104"/>
                      </a:cubicBezTo>
                      <a:cubicBezTo>
                        <a:pt x="824" y="110"/>
                        <a:pt x="798" y="132"/>
                        <a:pt x="788" y="160"/>
                      </a:cubicBezTo>
                      <a:cubicBezTo>
                        <a:pt x="778" y="184"/>
                        <a:pt x="781" y="214"/>
                        <a:pt x="795" y="237"/>
                      </a:cubicBezTo>
                      <a:cubicBezTo>
                        <a:pt x="764" y="232"/>
                        <a:pt x="732" y="226"/>
                        <a:pt x="700" y="231"/>
                      </a:cubicBezTo>
                      <a:cubicBezTo>
                        <a:pt x="662" y="235"/>
                        <a:pt x="629" y="254"/>
                        <a:pt x="613" y="282"/>
                      </a:cubicBezTo>
                      <a:cubicBezTo>
                        <a:pt x="601" y="302"/>
                        <a:pt x="599" y="328"/>
                        <a:pt x="605" y="351"/>
                      </a:cubicBezTo>
                      <a:cubicBezTo>
                        <a:pt x="608" y="353"/>
                        <a:pt x="611" y="355"/>
                        <a:pt x="614" y="356"/>
                      </a:cubicBezTo>
                      <a:cubicBezTo>
                        <a:pt x="605" y="333"/>
                        <a:pt x="606" y="306"/>
                        <a:pt x="619" y="285"/>
                      </a:cubicBezTo>
                      <a:cubicBezTo>
                        <a:pt x="634" y="260"/>
                        <a:pt x="665" y="242"/>
                        <a:pt x="701" y="237"/>
                      </a:cubicBezTo>
                      <a:cubicBezTo>
                        <a:pt x="735" y="233"/>
                        <a:pt x="768" y="239"/>
                        <a:pt x="801" y="245"/>
                      </a:cubicBezTo>
                      <a:cubicBezTo>
                        <a:pt x="802" y="245"/>
                        <a:pt x="804" y="245"/>
                        <a:pt x="805" y="243"/>
                      </a:cubicBezTo>
                      <a:cubicBezTo>
                        <a:pt x="805" y="242"/>
                        <a:pt x="805" y="241"/>
                        <a:pt x="805" y="240"/>
                      </a:cubicBezTo>
                      <a:cubicBezTo>
                        <a:pt x="789" y="218"/>
                        <a:pt x="784" y="187"/>
                        <a:pt x="794" y="162"/>
                      </a:cubicBezTo>
                      <a:cubicBezTo>
                        <a:pt x="804" y="136"/>
                        <a:pt x="827" y="117"/>
                        <a:pt x="854" y="111"/>
                      </a:cubicBezTo>
                      <a:close/>
                      <a:moveTo>
                        <a:pt x="858" y="167"/>
                      </a:moveTo>
                      <a:cubicBezTo>
                        <a:pt x="848" y="168"/>
                        <a:pt x="841" y="176"/>
                        <a:pt x="842" y="187"/>
                      </a:cubicBezTo>
                      <a:cubicBezTo>
                        <a:pt x="844" y="198"/>
                        <a:pt x="854" y="205"/>
                        <a:pt x="865" y="207"/>
                      </a:cubicBezTo>
                      <a:cubicBezTo>
                        <a:pt x="872" y="209"/>
                        <a:pt x="879" y="208"/>
                        <a:pt x="885" y="203"/>
                      </a:cubicBezTo>
                      <a:cubicBezTo>
                        <a:pt x="903" y="186"/>
                        <a:pt x="876" y="165"/>
                        <a:pt x="858" y="167"/>
                      </a:cubicBezTo>
                      <a:close/>
                      <a:moveTo>
                        <a:pt x="556" y="117"/>
                      </a:moveTo>
                      <a:cubicBezTo>
                        <a:pt x="583" y="135"/>
                        <a:pt x="616" y="144"/>
                        <a:pt x="649" y="145"/>
                      </a:cubicBezTo>
                      <a:cubicBezTo>
                        <a:pt x="661" y="145"/>
                        <a:pt x="676" y="142"/>
                        <a:pt x="680" y="131"/>
                      </a:cubicBezTo>
                      <a:cubicBezTo>
                        <a:pt x="682" y="125"/>
                        <a:pt x="680" y="117"/>
                        <a:pt x="677" y="112"/>
                      </a:cubicBezTo>
                      <a:cubicBezTo>
                        <a:pt x="673" y="106"/>
                        <a:pt x="669" y="103"/>
                        <a:pt x="664" y="99"/>
                      </a:cubicBezTo>
                      <a:cubicBezTo>
                        <a:pt x="652" y="90"/>
                        <a:pt x="639" y="83"/>
                        <a:pt x="625" y="77"/>
                      </a:cubicBezTo>
                      <a:cubicBezTo>
                        <a:pt x="604" y="69"/>
                        <a:pt x="574" y="61"/>
                        <a:pt x="551" y="68"/>
                      </a:cubicBezTo>
                      <a:cubicBezTo>
                        <a:pt x="522" y="77"/>
                        <a:pt x="537" y="104"/>
                        <a:pt x="556" y="117"/>
                      </a:cubicBezTo>
                      <a:close/>
                      <a:moveTo>
                        <a:pt x="700" y="289"/>
                      </a:moveTo>
                      <a:cubicBezTo>
                        <a:pt x="689" y="301"/>
                        <a:pt x="700" y="323"/>
                        <a:pt x="716" y="323"/>
                      </a:cubicBezTo>
                      <a:cubicBezTo>
                        <a:pt x="724" y="323"/>
                        <a:pt x="731" y="317"/>
                        <a:pt x="733" y="310"/>
                      </a:cubicBezTo>
                      <a:cubicBezTo>
                        <a:pt x="735" y="295"/>
                        <a:pt x="712" y="277"/>
                        <a:pt x="700" y="289"/>
                      </a:cubicBezTo>
                      <a:close/>
                      <a:moveTo>
                        <a:pt x="571" y="174"/>
                      </a:moveTo>
                      <a:cubicBezTo>
                        <a:pt x="559" y="163"/>
                        <a:pt x="516" y="142"/>
                        <a:pt x="516" y="173"/>
                      </a:cubicBezTo>
                      <a:cubicBezTo>
                        <a:pt x="516" y="181"/>
                        <a:pt x="521" y="189"/>
                        <a:pt x="527" y="194"/>
                      </a:cubicBezTo>
                      <a:cubicBezTo>
                        <a:pt x="533" y="199"/>
                        <a:pt x="540" y="202"/>
                        <a:pt x="548" y="205"/>
                      </a:cubicBezTo>
                      <a:cubicBezTo>
                        <a:pt x="552" y="206"/>
                        <a:pt x="557" y="208"/>
                        <a:pt x="562" y="208"/>
                      </a:cubicBezTo>
                      <a:cubicBezTo>
                        <a:pt x="567" y="208"/>
                        <a:pt x="572" y="207"/>
                        <a:pt x="575" y="203"/>
                      </a:cubicBezTo>
                      <a:cubicBezTo>
                        <a:pt x="579" y="199"/>
                        <a:pt x="580" y="194"/>
                        <a:pt x="579" y="188"/>
                      </a:cubicBezTo>
                      <a:cubicBezTo>
                        <a:pt x="578" y="183"/>
                        <a:pt x="574" y="178"/>
                        <a:pt x="571" y="174"/>
                      </a:cubicBezTo>
                      <a:close/>
                      <a:moveTo>
                        <a:pt x="438" y="56"/>
                      </a:moveTo>
                      <a:cubicBezTo>
                        <a:pt x="428" y="50"/>
                        <a:pt x="416" y="46"/>
                        <a:pt x="405" y="45"/>
                      </a:cubicBezTo>
                      <a:cubicBezTo>
                        <a:pt x="405" y="43"/>
                        <a:pt x="406" y="41"/>
                        <a:pt x="406" y="39"/>
                      </a:cubicBezTo>
                      <a:cubicBezTo>
                        <a:pt x="412" y="22"/>
                        <a:pt x="427" y="8"/>
                        <a:pt x="447" y="3"/>
                      </a:cubicBezTo>
                      <a:cubicBezTo>
                        <a:pt x="448" y="3"/>
                        <a:pt x="449" y="2"/>
                        <a:pt x="451" y="2"/>
                      </a:cubicBezTo>
                      <a:cubicBezTo>
                        <a:pt x="446" y="1"/>
                        <a:pt x="441" y="0"/>
                        <a:pt x="436" y="0"/>
                      </a:cubicBezTo>
                      <a:cubicBezTo>
                        <a:pt x="419" y="7"/>
                        <a:pt x="405" y="20"/>
                        <a:pt x="400" y="36"/>
                      </a:cubicBezTo>
                      <a:cubicBezTo>
                        <a:pt x="399" y="39"/>
                        <a:pt x="399" y="42"/>
                        <a:pt x="398" y="44"/>
                      </a:cubicBezTo>
                      <a:cubicBezTo>
                        <a:pt x="380" y="44"/>
                        <a:pt x="361" y="49"/>
                        <a:pt x="346" y="59"/>
                      </a:cubicBezTo>
                      <a:cubicBezTo>
                        <a:pt x="347" y="61"/>
                        <a:pt x="348" y="63"/>
                        <a:pt x="348" y="65"/>
                      </a:cubicBezTo>
                      <a:cubicBezTo>
                        <a:pt x="363" y="55"/>
                        <a:pt x="380" y="50"/>
                        <a:pt x="397" y="51"/>
                      </a:cubicBezTo>
                      <a:cubicBezTo>
                        <a:pt x="397" y="68"/>
                        <a:pt x="405" y="84"/>
                        <a:pt x="418" y="93"/>
                      </a:cubicBezTo>
                      <a:cubicBezTo>
                        <a:pt x="425" y="97"/>
                        <a:pt x="434" y="98"/>
                        <a:pt x="442" y="96"/>
                      </a:cubicBezTo>
                      <a:cubicBezTo>
                        <a:pt x="443" y="96"/>
                        <a:pt x="444" y="95"/>
                        <a:pt x="445" y="95"/>
                      </a:cubicBezTo>
                      <a:cubicBezTo>
                        <a:pt x="449" y="93"/>
                        <a:pt x="451" y="90"/>
                        <a:pt x="453" y="87"/>
                      </a:cubicBezTo>
                      <a:cubicBezTo>
                        <a:pt x="458" y="75"/>
                        <a:pt x="449" y="63"/>
                        <a:pt x="438" y="56"/>
                      </a:cubicBezTo>
                      <a:close/>
                      <a:moveTo>
                        <a:pt x="446" y="84"/>
                      </a:moveTo>
                      <a:cubicBezTo>
                        <a:pt x="445" y="87"/>
                        <a:pt x="443" y="89"/>
                        <a:pt x="439" y="90"/>
                      </a:cubicBezTo>
                      <a:cubicBezTo>
                        <a:pt x="434" y="92"/>
                        <a:pt x="427" y="90"/>
                        <a:pt x="421" y="87"/>
                      </a:cubicBezTo>
                      <a:cubicBezTo>
                        <a:pt x="410" y="80"/>
                        <a:pt x="404" y="66"/>
                        <a:pt x="404" y="52"/>
                      </a:cubicBezTo>
                      <a:cubicBezTo>
                        <a:pt x="414" y="53"/>
                        <a:pt x="425" y="56"/>
                        <a:pt x="434" y="62"/>
                      </a:cubicBezTo>
                      <a:cubicBezTo>
                        <a:pt x="442" y="67"/>
                        <a:pt x="449" y="76"/>
                        <a:pt x="446" y="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18"/>
                <p:cNvSpPr/>
                <p:nvPr/>
              </p:nvSpPr>
              <p:spPr>
                <a:xfrm>
                  <a:off x="895533" y="2657094"/>
                  <a:ext cx="118896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34" extrusionOk="0">
                      <a:moveTo>
                        <a:pt x="228" y="23"/>
                      </a:moveTo>
                      <a:cubicBezTo>
                        <a:pt x="185" y="1"/>
                        <a:pt x="131" y="0"/>
                        <a:pt x="87" y="22"/>
                      </a:cubicBezTo>
                      <a:cubicBezTo>
                        <a:pt x="43" y="43"/>
                        <a:pt x="9" y="86"/>
                        <a:pt x="0" y="13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18"/>
                <p:cNvSpPr/>
                <p:nvPr/>
              </p:nvSpPr>
              <p:spPr>
                <a:xfrm>
                  <a:off x="1025861" y="2572495"/>
                  <a:ext cx="98316" cy="9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83" extrusionOk="0">
                      <a:moveTo>
                        <a:pt x="6" y="182"/>
                      </a:moveTo>
                      <a:cubicBezTo>
                        <a:pt x="0" y="133"/>
                        <a:pt x="19" y="83"/>
                        <a:pt x="55" y="49"/>
                      </a:cubicBezTo>
                      <a:cubicBezTo>
                        <a:pt x="90" y="16"/>
                        <a:pt x="142" y="0"/>
                        <a:pt x="190" y="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95" name="Google Shape;595;p18"/>
            <p:cNvGrpSpPr/>
            <p:nvPr/>
          </p:nvGrpSpPr>
          <p:grpSpPr>
            <a:xfrm>
              <a:off x="123465" y="3870267"/>
              <a:ext cx="398404" cy="427296"/>
              <a:chOff x="1342665" y="2820442"/>
              <a:chExt cx="398404" cy="427296"/>
            </a:xfrm>
          </p:grpSpPr>
          <p:sp>
            <p:nvSpPr>
              <p:cNvPr id="596" name="Google Shape;596;p18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97" name="Google Shape;597;p18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598" name="Google Shape;598;p18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599" name="Google Shape;599;p18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600" name="Google Shape;600;p18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" name="Google Shape;601;p18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2" name="Google Shape;602;p18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03" name="Google Shape;603;p18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604" name="Google Shape;604;p18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605" name="Google Shape;605;p18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6" name="Google Shape;606;p18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607" name="Google Shape;607;p18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8" name="Google Shape;608;p18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09" name="Google Shape;609;p18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17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0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8" name="Google Shape;688;p20"/>
          <p:cNvGrpSpPr/>
          <p:nvPr/>
        </p:nvGrpSpPr>
        <p:grpSpPr>
          <a:xfrm>
            <a:off x="11456139" y="4004435"/>
            <a:ext cx="423550" cy="398664"/>
            <a:chOff x="8722601" y="473576"/>
            <a:chExt cx="318450" cy="298998"/>
          </a:xfrm>
        </p:grpSpPr>
        <p:sp>
          <p:nvSpPr>
            <p:cNvPr id="689" name="Google Shape;689;p20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0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20"/>
          <p:cNvGrpSpPr/>
          <p:nvPr/>
        </p:nvGrpSpPr>
        <p:grpSpPr>
          <a:xfrm>
            <a:off x="-296989" y="4488254"/>
            <a:ext cx="13145250" cy="1467183"/>
            <a:chOff x="-223294" y="3366190"/>
            <a:chExt cx="9883388" cy="1100387"/>
          </a:xfrm>
        </p:grpSpPr>
        <p:grpSp>
          <p:nvGrpSpPr>
            <p:cNvPr id="692" name="Google Shape;692;p20"/>
            <p:cNvGrpSpPr/>
            <p:nvPr/>
          </p:nvGrpSpPr>
          <p:grpSpPr>
            <a:xfrm>
              <a:off x="-223294" y="3440603"/>
              <a:ext cx="879194" cy="657075"/>
              <a:chOff x="-223294" y="3440603"/>
              <a:chExt cx="879194" cy="657075"/>
            </a:xfrm>
          </p:grpSpPr>
          <p:sp>
            <p:nvSpPr>
              <p:cNvPr id="693" name="Google Shape;693;p20"/>
              <p:cNvSpPr/>
              <p:nvPr/>
            </p:nvSpPr>
            <p:spPr>
              <a:xfrm rot="-4499997">
                <a:off x="-180102" y="3515571"/>
                <a:ext cx="544366" cy="507138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62" extrusionOk="0">
                    <a:moveTo>
                      <a:pt x="811" y="392"/>
                    </a:moveTo>
                    <a:cubicBezTo>
                      <a:pt x="812" y="291"/>
                      <a:pt x="543" y="385"/>
                      <a:pt x="501" y="402"/>
                    </a:cubicBezTo>
                    <a:cubicBezTo>
                      <a:pt x="406" y="439"/>
                      <a:pt x="313" y="484"/>
                      <a:pt x="224" y="534"/>
                    </a:cubicBezTo>
                    <a:cubicBezTo>
                      <a:pt x="296" y="484"/>
                      <a:pt x="682" y="242"/>
                      <a:pt x="633" y="118"/>
                    </a:cubicBezTo>
                    <a:cubicBezTo>
                      <a:pt x="632" y="114"/>
                      <a:pt x="630" y="111"/>
                      <a:pt x="628" y="108"/>
                    </a:cubicBezTo>
                    <a:cubicBezTo>
                      <a:pt x="560" y="0"/>
                      <a:pt x="282" y="291"/>
                      <a:pt x="234" y="337"/>
                    </a:cubicBezTo>
                    <a:cubicBezTo>
                      <a:pt x="161" y="406"/>
                      <a:pt x="48" y="484"/>
                      <a:pt x="37" y="593"/>
                    </a:cubicBezTo>
                    <a:cubicBezTo>
                      <a:pt x="0" y="961"/>
                      <a:pt x="699" y="803"/>
                      <a:pt x="881" y="720"/>
                    </a:cubicBezTo>
                    <a:cubicBezTo>
                      <a:pt x="1033" y="650"/>
                      <a:pt x="736" y="620"/>
                      <a:pt x="691" y="619"/>
                    </a:cubicBezTo>
                    <a:cubicBezTo>
                      <a:pt x="582" y="618"/>
                      <a:pt x="448" y="632"/>
                      <a:pt x="350" y="684"/>
                    </a:cubicBezTo>
                    <a:cubicBezTo>
                      <a:pt x="448" y="632"/>
                      <a:pt x="536" y="572"/>
                      <a:pt x="629" y="512"/>
                    </a:cubicBezTo>
                    <a:cubicBezTo>
                      <a:pt x="665" y="489"/>
                      <a:pt x="810" y="440"/>
                      <a:pt x="811" y="3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 rot="-3828332">
                <a:off x="154608" y="3554706"/>
                <a:ext cx="440233" cy="410137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62" extrusionOk="0">
                    <a:moveTo>
                      <a:pt x="811" y="392"/>
                    </a:moveTo>
                    <a:cubicBezTo>
                      <a:pt x="812" y="291"/>
                      <a:pt x="543" y="385"/>
                      <a:pt x="501" y="402"/>
                    </a:cubicBezTo>
                    <a:cubicBezTo>
                      <a:pt x="406" y="439"/>
                      <a:pt x="313" y="484"/>
                      <a:pt x="224" y="534"/>
                    </a:cubicBezTo>
                    <a:cubicBezTo>
                      <a:pt x="296" y="484"/>
                      <a:pt x="682" y="242"/>
                      <a:pt x="633" y="118"/>
                    </a:cubicBezTo>
                    <a:cubicBezTo>
                      <a:pt x="632" y="114"/>
                      <a:pt x="630" y="111"/>
                      <a:pt x="628" y="108"/>
                    </a:cubicBezTo>
                    <a:cubicBezTo>
                      <a:pt x="560" y="0"/>
                      <a:pt x="282" y="291"/>
                      <a:pt x="234" y="337"/>
                    </a:cubicBezTo>
                    <a:cubicBezTo>
                      <a:pt x="161" y="406"/>
                      <a:pt x="48" y="484"/>
                      <a:pt x="37" y="593"/>
                    </a:cubicBezTo>
                    <a:cubicBezTo>
                      <a:pt x="0" y="961"/>
                      <a:pt x="699" y="803"/>
                      <a:pt x="881" y="720"/>
                    </a:cubicBezTo>
                    <a:cubicBezTo>
                      <a:pt x="1033" y="650"/>
                      <a:pt x="736" y="620"/>
                      <a:pt x="691" y="619"/>
                    </a:cubicBezTo>
                    <a:cubicBezTo>
                      <a:pt x="582" y="618"/>
                      <a:pt x="448" y="632"/>
                      <a:pt x="350" y="684"/>
                    </a:cubicBezTo>
                    <a:cubicBezTo>
                      <a:pt x="448" y="632"/>
                      <a:pt x="536" y="572"/>
                      <a:pt x="629" y="512"/>
                    </a:cubicBezTo>
                    <a:cubicBezTo>
                      <a:pt x="665" y="489"/>
                      <a:pt x="810" y="440"/>
                      <a:pt x="811" y="3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5" name="Google Shape;695;p20"/>
            <p:cNvGrpSpPr/>
            <p:nvPr/>
          </p:nvGrpSpPr>
          <p:grpSpPr>
            <a:xfrm>
              <a:off x="8520172" y="3366190"/>
              <a:ext cx="1139921" cy="1100387"/>
              <a:chOff x="8500197" y="3322890"/>
              <a:chExt cx="1139921" cy="1100387"/>
            </a:xfrm>
          </p:grpSpPr>
          <p:grpSp>
            <p:nvGrpSpPr>
              <p:cNvPr id="696" name="Google Shape;696;p20"/>
              <p:cNvGrpSpPr/>
              <p:nvPr/>
            </p:nvGrpSpPr>
            <p:grpSpPr>
              <a:xfrm rot="-2546675">
                <a:off x="8730189" y="3459420"/>
                <a:ext cx="725874" cy="827327"/>
                <a:chOff x="3376062" y="655528"/>
                <a:chExt cx="214275" cy="244244"/>
              </a:xfrm>
            </p:grpSpPr>
            <p:sp>
              <p:nvSpPr>
                <p:cNvPr id="697" name="Google Shape;697;p20"/>
                <p:cNvSpPr/>
                <p:nvPr/>
              </p:nvSpPr>
              <p:spPr>
                <a:xfrm>
                  <a:off x="3376062" y="655528"/>
                  <a:ext cx="214275" cy="24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631" y="0"/>
                      </a:moveTo>
                      <a:cubicBezTo>
                        <a:pt x="631" y="1"/>
                        <a:pt x="630" y="2"/>
                        <a:pt x="630" y="4"/>
                      </a:cubicBezTo>
                      <a:cubicBezTo>
                        <a:pt x="624" y="43"/>
                        <a:pt x="616" y="82"/>
                        <a:pt x="606" y="120"/>
                      </a:cubicBezTo>
                      <a:cubicBezTo>
                        <a:pt x="604" y="126"/>
                        <a:pt x="603" y="132"/>
                        <a:pt x="601" y="138"/>
                      </a:cubicBezTo>
                      <a:cubicBezTo>
                        <a:pt x="591" y="173"/>
                        <a:pt x="579" y="207"/>
                        <a:pt x="564" y="241"/>
                      </a:cubicBezTo>
                      <a:cubicBezTo>
                        <a:pt x="564" y="242"/>
                        <a:pt x="563" y="244"/>
                        <a:pt x="563" y="245"/>
                      </a:cubicBezTo>
                      <a:cubicBezTo>
                        <a:pt x="545" y="287"/>
                        <a:pt x="524" y="327"/>
                        <a:pt x="500" y="365"/>
                      </a:cubicBezTo>
                      <a:cubicBezTo>
                        <a:pt x="498" y="367"/>
                        <a:pt x="496" y="370"/>
                        <a:pt x="495" y="372"/>
                      </a:cubicBezTo>
                      <a:cubicBezTo>
                        <a:pt x="474" y="404"/>
                        <a:pt x="452" y="434"/>
                        <a:pt x="427" y="462"/>
                      </a:cubicBezTo>
                      <a:cubicBezTo>
                        <a:pt x="421" y="469"/>
                        <a:pt x="414" y="476"/>
                        <a:pt x="407" y="483"/>
                      </a:cubicBezTo>
                      <a:cubicBezTo>
                        <a:pt x="406" y="484"/>
                        <a:pt x="405" y="485"/>
                        <a:pt x="404" y="487"/>
                      </a:cubicBezTo>
                      <a:cubicBezTo>
                        <a:pt x="395" y="496"/>
                        <a:pt x="385" y="506"/>
                        <a:pt x="376" y="514"/>
                      </a:cubicBezTo>
                      <a:cubicBezTo>
                        <a:pt x="374" y="516"/>
                        <a:pt x="373" y="517"/>
                        <a:pt x="371" y="518"/>
                      </a:cubicBezTo>
                      <a:cubicBezTo>
                        <a:pt x="331" y="556"/>
                        <a:pt x="286" y="589"/>
                        <a:pt x="239" y="617"/>
                      </a:cubicBezTo>
                      <a:cubicBezTo>
                        <a:pt x="238" y="618"/>
                        <a:pt x="236" y="619"/>
                        <a:pt x="235" y="619"/>
                      </a:cubicBezTo>
                      <a:cubicBezTo>
                        <a:pt x="216" y="630"/>
                        <a:pt x="196" y="641"/>
                        <a:pt x="177" y="651"/>
                      </a:cubicBezTo>
                      <a:cubicBezTo>
                        <a:pt x="175" y="652"/>
                        <a:pt x="173" y="653"/>
                        <a:pt x="171" y="654"/>
                      </a:cubicBezTo>
                      <a:cubicBezTo>
                        <a:pt x="130" y="674"/>
                        <a:pt x="87" y="690"/>
                        <a:pt x="43" y="704"/>
                      </a:cubicBezTo>
                      <a:cubicBezTo>
                        <a:pt x="41" y="705"/>
                        <a:pt x="39" y="706"/>
                        <a:pt x="38" y="706"/>
                      </a:cubicBezTo>
                      <a:cubicBezTo>
                        <a:pt x="28" y="709"/>
                        <a:pt x="19" y="712"/>
                        <a:pt x="9" y="715"/>
                      </a:cubicBezTo>
                      <a:cubicBezTo>
                        <a:pt x="6" y="716"/>
                        <a:pt x="3" y="717"/>
                        <a:pt x="0" y="717"/>
                      </a:cubicBezTo>
                      <a:lnTo>
                        <a:pt x="0" y="716"/>
                      </a:lnTo>
                      <a:cubicBezTo>
                        <a:pt x="35" y="585"/>
                        <a:pt x="97" y="462"/>
                        <a:pt x="178" y="353"/>
                      </a:cubicBezTo>
                      <a:cubicBezTo>
                        <a:pt x="179" y="351"/>
                        <a:pt x="181" y="349"/>
                        <a:pt x="182" y="348"/>
                      </a:cubicBezTo>
                      <a:cubicBezTo>
                        <a:pt x="188" y="340"/>
                        <a:pt x="194" y="333"/>
                        <a:pt x="199" y="326"/>
                      </a:cubicBezTo>
                      <a:cubicBezTo>
                        <a:pt x="201" y="323"/>
                        <a:pt x="203" y="321"/>
                        <a:pt x="205" y="319"/>
                      </a:cubicBezTo>
                      <a:cubicBezTo>
                        <a:pt x="234" y="283"/>
                        <a:pt x="265" y="250"/>
                        <a:pt x="298" y="218"/>
                      </a:cubicBezTo>
                      <a:cubicBezTo>
                        <a:pt x="300" y="215"/>
                        <a:pt x="303" y="213"/>
                        <a:pt x="305" y="211"/>
                      </a:cubicBezTo>
                      <a:cubicBezTo>
                        <a:pt x="306" y="210"/>
                        <a:pt x="306" y="210"/>
                        <a:pt x="307" y="209"/>
                      </a:cubicBezTo>
                      <a:cubicBezTo>
                        <a:pt x="309" y="207"/>
                        <a:pt x="311" y="206"/>
                        <a:pt x="312" y="204"/>
                      </a:cubicBezTo>
                      <a:cubicBezTo>
                        <a:pt x="341" y="178"/>
                        <a:pt x="371" y="153"/>
                        <a:pt x="402" y="129"/>
                      </a:cubicBezTo>
                      <a:cubicBezTo>
                        <a:pt x="406" y="127"/>
                        <a:pt x="410" y="124"/>
                        <a:pt x="414" y="121"/>
                      </a:cubicBezTo>
                      <a:cubicBezTo>
                        <a:pt x="435" y="106"/>
                        <a:pt x="456" y="92"/>
                        <a:pt x="477" y="78"/>
                      </a:cubicBezTo>
                      <a:cubicBezTo>
                        <a:pt x="479" y="77"/>
                        <a:pt x="481" y="76"/>
                        <a:pt x="482" y="75"/>
                      </a:cubicBezTo>
                      <a:cubicBezTo>
                        <a:pt x="502" y="63"/>
                        <a:pt x="521" y="52"/>
                        <a:pt x="541" y="42"/>
                      </a:cubicBezTo>
                      <a:cubicBezTo>
                        <a:pt x="543" y="41"/>
                        <a:pt x="545" y="40"/>
                        <a:pt x="546" y="39"/>
                      </a:cubicBezTo>
                      <a:cubicBezTo>
                        <a:pt x="565" y="29"/>
                        <a:pt x="584" y="20"/>
                        <a:pt x="604" y="11"/>
                      </a:cubicBezTo>
                      <a:cubicBezTo>
                        <a:pt x="606" y="10"/>
                        <a:pt x="607" y="10"/>
                        <a:pt x="609" y="9"/>
                      </a:cubicBezTo>
                      <a:cubicBezTo>
                        <a:pt x="612" y="7"/>
                        <a:pt x="616" y="6"/>
                        <a:pt x="620" y="4"/>
                      </a:cubicBezTo>
                      <a:cubicBezTo>
                        <a:pt x="623" y="3"/>
                        <a:pt x="627" y="1"/>
                        <a:pt x="63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20"/>
                <p:cNvSpPr/>
                <p:nvPr/>
              </p:nvSpPr>
              <p:spPr>
                <a:xfrm>
                  <a:off x="3384351" y="664972"/>
                  <a:ext cx="197704" cy="2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0" y="717"/>
                      </a:moveTo>
                      <a:cubicBezTo>
                        <a:pt x="0" y="717"/>
                        <a:pt x="371" y="206"/>
                        <a:pt x="631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9" name="Google Shape;699;p20"/>
              <p:cNvGrpSpPr/>
              <p:nvPr/>
            </p:nvGrpSpPr>
            <p:grpSpPr>
              <a:xfrm rot="-3981213">
                <a:off x="8596669" y="3725440"/>
                <a:ext cx="556577" cy="574522"/>
                <a:chOff x="2682015" y="678665"/>
                <a:chExt cx="175585" cy="181246"/>
              </a:xfrm>
            </p:grpSpPr>
            <p:sp>
              <p:nvSpPr>
                <p:cNvPr id="700" name="Google Shape;700;p20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20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2" name="Google Shape;702;p20"/>
              <p:cNvGrpSpPr/>
              <p:nvPr/>
            </p:nvGrpSpPr>
            <p:grpSpPr>
              <a:xfrm rot="-2948850">
                <a:off x="8883770" y="3999529"/>
                <a:ext cx="300590" cy="310281"/>
                <a:chOff x="2682015" y="678665"/>
                <a:chExt cx="175585" cy="181246"/>
              </a:xfrm>
            </p:grpSpPr>
            <p:sp>
              <p:nvSpPr>
                <p:cNvPr id="703" name="Google Shape;703;p20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20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05" name="Google Shape;705;p20"/>
          <p:cNvGrpSpPr/>
          <p:nvPr/>
        </p:nvGrpSpPr>
        <p:grpSpPr>
          <a:xfrm>
            <a:off x="-102265" y="-101010"/>
            <a:ext cx="11976155" cy="3736931"/>
            <a:chOff x="-76889" y="-75757"/>
            <a:chExt cx="9004392" cy="2802698"/>
          </a:xfrm>
        </p:grpSpPr>
        <p:sp>
          <p:nvSpPr>
            <p:cNvPr id="706" name="Google Shape;706;p20"/>
            <p:cNvSpPr/>
            <p:nvPr/>
          </p:nvSpPr>
          <p:spPr>
            <a:xfrm rot="2227053">
              <a:off x="148541" y="-14990"/>
              <a:ext cx="509690" cy="918258"/>
            </a:xfrm>
            <a:custGeom>
              <a:avLst/>
              <a:gdLst/>
              <a:ahLst/>
              <a:cxnLst/>
              <a:rect l="l" t="t" r="r" b="b"/>
              <a:pathLst>
                <a:path w="57223" h="103093" extrusionOk="0">
                  <a:moveTo>
                    <a:pt x="151" y="0"/>
                  </a:moveTo>
                  <a:cubicBezTo>
                    <a:pt x="-209" y="6653"/>
                    <a:pt x="-109" y="15253"/>
                    <a:pt x="5140" y="19357"/>
                  </a:cubicBezTo>
                  <a:cubicBezTo>
                    <a:pt x="12913" y="25434"/>
                    <a:pt x="13441" y="24829"/>
                    <a:pt x="22501" y="28736"/>
                  </a:cubicBezTo>
                  <a:cubicBezTo>
                    <a:pt x="25125" y="29867"/>
                    <a:pt x="28862" y="28960"/>
                    <a:pt x="30882" y="26940"/>
                  </a:cubicBezTo>
                  <a:cubicBezTo>
                    <a:pt x="34086" y="23736"/>
                    <a:pt x="34791" y="16665"/>
                    <a:pt x="31680" y="13371"/>
                  </a:cubicBezTo>
                  <a:cubicBezTo>
                    <a:pt x="28310" y="9803"/>
                    <a:pt x="21615" y="17021"/>
                    <a:pt x="19308" y="21353"/>
                  </a:cubicBezTo>
                  <a:cubicBezTo>
                    <a:pt x="13279" y="32676"/>
                    <a:pt x="11086" y="46046"/>
                    <a:pt x="10727" y="58869"/>
                  </a:cubicBezTo>
                  <a:cubicBezTo>
                    <a:pt x="10130" y="80176"/>
                    <a:pt x="36197" y="106275"/>
                    <a:pt x="57223" y="10277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707" name="Google Shape;707;p20"/>
            <p:cNvGrpSpPr/>
            <p:nvPr/>
          </p:nvGrpSpPr>
          <p:grpSpPr>
            <a:xfrm rot="7158913">
              <a:off x="236828" y="888505"/>
              <a:ext cx="228001" cy="244536"/>
              <a:chOff x="1342665" y="2820442"/>
              <a:chExt cx="398404" cy="427296"/>
            </a:xfrm>
          </p:grpSpPr>
          <p:sp>
            <p:nvSpPr>
              <p:cNvPr id="708" name="Google Shape;708;p20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9" name="Google Shape;709;p20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10" name="Google Shape;710;p20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11" name="Google Shape;711;p20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12" name="Google Shape;712;p20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3" name="Google Shape;713;p20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4" name="Google Shape;714;p20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15" name="Google Shape;715;p20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16" name="Google Shape;716;p20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17" name="Google Shape;717;p20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8" name="Google Shape;718;p20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19" name="Google Shape;719;p20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0" name="Google Shape;720;p20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21" name="Google Shape;721;p20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2" name="Google Shape;722;p20"/>
            <p:cNvGrpSpPr/>
            <p:nvPr/>
          </p:nvGrpSpPr>
          <p:grpSpPr>
            <a:xfrm rot="-1271049">
              <a:off x="8663028" y="2449479"/>
              <a:ext cx="227995" cy="244530"/>
              <a:chOff x="1342665" y="2820442"/>
              <a:chExt cx="398404" cy="427296"/>
            </a:xfrm>
          </p:grpSpPr>
          <p:sp>
            <p:nvSpPr>
              <p:cNvPr id="723" name="Google Shape;723;p20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4" name="Google Shape;724;p20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25" name="Google Shape;725;p20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26" name="Google Shape;726;p20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27" name="Google Shape;727;p20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8" name="Google Shape;728;p20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9" name="Google Shape;729;p20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30" name="Google Shape;730;p20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31" name="Google Shape;731;p20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32" name="Google Shape;732;p20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3" name="Google Shape;733;p20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4" name="Google Shape;734;p20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5" name="Google Shape;735;p20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36" name="Google Shape;736;p20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37" name="Google Shape;737;p20"/>
          <p:cNvGrpSpPr/>
          <p:nvPr/>
        </p:nvGrpSpPr>
        <p:grpSpPr>
          <a:xfrm>
            <a:off x="-604334" y="59867"/>
            <a:ext cx="13708422" cy="4511667"/>
            <a:chOff x="-454375" y="44900"/>
            <a:chExt cx="10306815" cy="3383750"/>
          </a:xfrm>
        </p:grpSpPr>
        <p:sp>
          <p:nvSpPr>
            <p:cNvPr id="738" name="Google Shape;738;p20"/>
            <p:cNvSpPr/>
            <p:nvPr/>
          </p:nvSpPr>
          <p:spPr>
            <a:xfrm>
              <a:off x="8430766" y="1139546"/>
              <a:ext cx="1421674" cy="576415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-454375" y="3098850"/>
              <a:ext cx="813440" cy="3298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93550" y="2804525"/>
              <a:ext cx="619673" cy="251237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307300" y="44900"/>
              <a:ext cx="878351" cy="3298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10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21"/>
          <p:cNvSpPr/>
          <p:nvPr/>
        </p:nvSpPr>
        <p:spPr>
          <a:xfrm>
            <a:off x="-59123" y="-111802"/>
            <a:ext cx="4062394" cy="598900"/>
          </a:xfrm>
          <a:custGeom>
            <a:avLst/>
            <a:gdLst/>
            <a:ahLst/>
            <a:cxnLst/>
            <a:rect l="l" t="t" r="r" b="b"/>
            <a:pathLst>
              <a:path w="1584" h="431" extrusionOk="0">
                <a:moveTo>
                  <a:pt x="10" y="196"/>
                </a:moveTo>
                <a:cubicBezTo>
                  <a:pt x="17" y="337"/>
                  <a:pt x="162" y="430"/>
                  <a:pt x="293" y="375"/>
                </a:cubicBezTo>
                <a:cubicBezTo>
                  <a:pt x="294" y="375"/>
                  <a:pt x="295" y="374"/>
                  <a:pt x="296" y="374"/>
                </a:cubicBezTo>
                <a:cubicBezTo>
                  <a:pt x="383" y="337"/>
                  <a:pt x="463" y="285"/>
                  <a:pt x="552" y="253"/>
                </a:cubicBezTo>
                <a:cubicBezTo>
                  <a:pt x="615" y="231"/>
                  <a:pt x="681" y="219"/>
                  <a:pt x="748" y="217"/>
                </a:cubicBezTo>
                <a:cubicBezTo>
                  <a:pt x="879" y="215"/>
                  <a:pt x="1008" y="255"/>
                  <a:pt x="1138" y="246"/>
                </a:cubicBezTo>
                <a:cubicBezTo>
                  <a:pt x="1221" y="240"/>
                  <a:pt x="1301" y="215"/>
                  <a:pt x="1379" y="185"/>
                </a:cubicBezTo>
                <a:cubicBezTo>
                  <a:pt x="1469" y="150"/>
                  <a:pt x="1567" y="95"/>
                  <a:pt x="1583" y="0"/>
                </a:cubicBezTo>
                <a:lnTo>
                  <a:pt x="0" y="0"/>
                </a:lnTo>
                <a:lnTo>
                  <a:pt x="10" y="196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5" name="Google Shape;745;p21"/>
          <p:cNvGrpSpPr/>
          <p:nvPr/>
        </p:nvGrpSpPr>
        <p:grpSpPr>
          <a:xfrm>
            <a:off x="164213" y="236647"/>
            <a:ext cx="11552593" cy="3932804"/>
            <a:chOff x="123465" y="177485"/>
            <a:chExt cx="8685933" cy="2949603"/>
          </a:xfrm>
        </p:grpSpPr>
        <p:grpSp>
          <p:nvGrpSpPr>
            <p:cNvPr id="746" name="Google Shape;746;p21"/>
            <p:cNvGrpSpPr/>
            <p:nvPr/>
          </p:nvGrpSpPr>
          <p:grpSpPr>
            <a:xfrm>
              <a:off x="123465" y="2699792"/>
              <a:ext cx="398404" cy="427296"/>
              <a:chOff x="1342665" y="2820442"/>
              <a:chExt cx="398404" cy="427296"/>
            </a:xfrm>
          </p:grpSpPr>
          <p:sp>
            <p:nvSpPr>
              <p:cNvPr id="747" name="Google Shape;747;p21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8" name="Google Shape;748;p21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49" name="Google Shape;749;p21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50" name="Google Shape;750;p21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51" name="Google Shape;751;p21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1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1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54" name="Google Shape;754;p21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55" name="Google Shape;755;p21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56" name="Google Shape;756;p21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7" name="Google Shape;757;p21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58" name="Google Shape;758;p21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9" name="Google Shape;759;p21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60" name="Google Shape;760;p21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1"/>
            <p:cNvGrpSpPr/>
            <p:nvPr/>
          </p:nvGrpSpPr>
          <p:grpSpPr>
            <a:xfrm rot="-4888898">
              <a:off x="8588101" y="185031"/>
              <a:ext cx="200376" cy="214908"/>
              <a:chOff x="1342665" y="2820442"/>
              <a:chExt cx="398404" cy="427296"/>
            </a:xfrm>
          </p:grpSpPr>
          <p:sp>
            <p:nvSpPr>
              <p:cNvPr id="762" name="Google Shape;762;p21"/>
              <p:cNvSpPr/>
              <p:nvPr/>
            </p:nvSpPr>
            <p:spPr>
              <a:xfrm rot="3721504" flipH="1">
                <a:off x="1430204" y="2868964"/>
                <a:ext cx="158108" cy="293277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3" name="Google Shape;763;p21"/>
              <p:cNvSpPr/>
              <p:nvPr/>
            </p:nvSpPr>
            <p:spPr>
              <a:xfrm rot="449445">
                <a:off x="1542128" y="2945409"/>
                <a:ext cx="158121" cy="293272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11055" extrusionOk="0">
                    <a:moveTo>
                      <a:pt x="5709" y="0"/>
                    </a:moveTo>
                    <a:cubicBezTo>
                      <a:pt x="7352" y="2426"/>
                      <a:pt x="10205" y="7390"/>
                      <a:pt x="7536" y="8599"/>
                    </a:cubicBezTo>
                    <a:cubicBezTo>
                      <a:pt x="5856" y="9360"/>
                      <a:pt x="3774" y="2780"/>
                      <a:pt x="5489" y="3459"/>
                    </a:cubicBezTo>
                    <a:cubicBezTo>
                      <a:pt x="8106" y="4495"/>
                      <a:pt x="4451" y="11664"/>
                      <a:pt x="1713" y="11011"/>
                    </a:cubicBezTo>
                    <a:cubicBezTo>
                      <a:pt x="-1683" y="10201"/>
                      <a:pt x="869" y="3912"/>
                      <a:pt x="1762" y="536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764" name="Google Shape;764;p21"/>
              <p:cNvGrpSpPr/>
              <p:nvPr/>
            </p:nvGrpSpPr>
            <p:grpSpPr>
              <a:xfrm>
                <a:off x="1484591" y="2820442"/>
                <a:ext cx="256478" cy="333770"/>
                <a:chOff x="7109229" y="898367"/>
                <a:chExt cx="256478" cy="333770"/>
              </a:xfrm>
            </p:grpSpPr>
            <p:grpSp>
              <p:nvGrpSpPr>
                <p:cNvPr id="765" name="Google Shape;765;p21"/>
                <p:cNvGrpSpPr/>
                <p:nvPr/>
              </p:nvGrpSpPr>
              <p:grpSpPr>
                <a:xfrm>
                  <a:off x="7109229" y="1053041"/>
                  <a:ext cx="150630" cy="179097"/>
                  <a:chOff x="2099590" y="2692989"/>
                  <a:chExt cx="179663" cy="213668"/>
                </a:xfrm>
              </p:grpSpPr>
              <p:sp>
                <p:nvSpPr>
                  <p:cNvPr id="766" name="Google Shape;766;p21"/>
                  <p:cNvSpPr/>
                  <p:nvPr/>
                </p:nvSpPr>
                <p:spPr>
                  <a:xfrm>
                    <a:off x="2099590" y="2692989"/>
                    <a:ext cx="179663" cy="213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194" extrusionOk="0">
                        <a:moveTo>
                          <a:pt x="164" y="23"/>
                        </a:moveTo>
                        <a:cubicBezTo>
                          <a:pt x="159" y="45"/>
                          <a:pt x="152" y="67"/>
                          <a:pt x="143" y="87"/>
                        </a:cubicBezTo>
                        <a:cubicBezTo>
                          <a:pt x="141" y="93"/>
                          <a:pt x="138" y="99"/>
                          <a:pt x="135" y="104"/>
                        </a:cubicBezTo>
                        <a:cubicBezTo>
                          <a:pt x="129" y="115"/>
                          <a:pt x="123" y="125"/>
                          <a:pt x="115" y="135"/>
                        </a:cubicBezTo>
                        <a:cubicBezTo>
                          <a:pt x="115" y="136"/>
                          <a:pt x="114" y="137"/>
                          <a:pt x="114" y="137"/>
                        </a:cubicBezTo>
                        <a:cubicBezTo>
                          <a:pt x="111" y="141"/>
                          <a:pt x="107" y="145"/>
                          <a:pt x="104" y="148"/>
                        </a:cubicBezTo>
                        <a:cubicBezTo>
                          <a:pt x="78" y="175"/>
                          <a:pt x="41" y="193"/>
                          <a:pt x="4" y="193"/>
                        </a:cubicBezTo>
                        <a:cubicBezTo>
                          <a:pt x="0" y="165"/>
                          <a:pt x="3" y="135"/>
                          <a:pt x="11" y="108"/>
                        </a:cubicBezTo>
                        <a:cubicBezTo>
                          <a:pt x="13" y="102"/>
                          <a:pt x="15" y="97"/>
                          <a:pt x="18" y="91"/>
                        </a:cubicBezTo>
                        <a:cubicBezTo>
                          <a:pt x="19" y="88"/>
                          <a:pt x="20" y="85"/>
                          <a:pt x="22" y="82"/>
                        </a:cubicBezTo>
                        <a:cubicBezTo>
                          <a:pt x="26" y="73"/>
                          <a:pt x="32" y="64"/>
                          <a:pt x="38" y="55"/>
                        </a:cubicBezTo>
                        <a:cubicBezTo>
                          <a:pt x="42" y="50"/>
                          <a:pt x="46" y="44"/>
                          <a:pt x="51" y="39"/>
                        </a:cubicBezTo>
                        <a:cubicBezTo>
                          <a:pt x="65" y="24"/>
                          <a:pt x="80" y="11"/>
                          <a:pt x="98" y="0"/>
                        </a:cubicBezTo>
                        <a:cubicBezTo>
                          <a:pt x="120" y="3"/>
                          <a:pt x="146" y="11"/>
                          <a:pt x="164" y="2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1"/>
                  <p:cNvSpPr/>
                  <p:nvPr/>
                </p:nvSpPr>
                <p:spPr>
                  <a:xfrm>
                    <a:off x="2114156" y="2790111"/>
                    <a:ext cx="116539" cy="6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58" extrusionOk="0">
                        <a:moveTo>
                          <a:pt x="104" y="44"/>
                        </a:moveTo>
                        <a:cubicBezTo>
                          <a:pt x="104" y="44"/>
                          <a:pt x="103" y="45"/>
                          <a:pt x="103" y="46"/>
                        </a:cubicBezTo>
                        <a:cubicBezTo>
                          <a:pt x="100" y="50"/>
                          <a:pt x="96" y="53"/>
                          <a:pt x="93" y="57"/>
                        </a:cubicBezTo>
                        <a:cubicBezTo>
                          <a:pt x="69" y="32"/>
                          <a:pt x="35" y="17"/>
                          <a:pt x="0" y="17"/>
                        </a:cubicBezTo>
                        <a:cubicBezTo>
                          <a:pt x="2" y="11"/>
                          <a:pt x="4" y="5"/>
                          <a:pt x="6" y="0"/>
                        </a:cubicBezTo>
                        <a:cubicBezTo>
                          <a:pt x="43" y="1"/>
                          <a:pt x="79" y="17"/>
                          <a:pt x="104" y="44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1"/>
                  <p:cNvSpPr/>
                  <p:nvPr/>
                </p:nvSpPr>
                <p:spPr>
                  <a:xfrm>
                    <a:off x="2143290" y="2731838"/>
                    <a:ext cx="116539" cy="7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66" extrusionOk="0">
                        <a:moveTo>
                          <a:pt x="105" y="48"/>
                        </a:moveTo>
                        <a:cubicBezTo>
                          <a:pt x="103" y="54"/>
                          <a:pt x="100" y="60"/>
                          <a:pt x="97" y="65"/>
                        </a:cubicBezTo>
                        <a:cubicBezTo>
                          <a:pt x="74" y="35"/>
                          <a:pt x="37" y="17"/>
                          <a:pt x="0" y="16"/>
                        </a:cubicBezTo>
                        <a:cubicBezTo>
                          <a:pt x="4" y="10"/>
                          <a:pt x="8" y="5"/>
                          <a:pt x="13" y="0"/>
                        </a:cubicBezTo>
                        <a:cubicBezTo>
                          <a:pt x="48" y="4"/>
                          <a:pt x="82" y="21"/>
                          <a:pt x="105" y="48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69" name="Google Shape;769;p21"/>
                <p:cNvGrpSpPr/>
                <p:nvPr/>
              </p:nvGrpSpPr>
              <p:grpSpPr>
                <a:xfrm>
                  <a:off x="7186578" y="898367"/>
                  <a:ext cx="179128" cy="207586"/>
                  <a:chOff x="2191848" y="2508459"/>
                  <a:chExt cx="213655" cy="247657"/>
                </a:xfrm>
              </p:grpSpPr>
              <p:grpSp>
                <p:nvGrpSpPr>
                  <p:cNvPr id="770" name="Google Shape;770;p21"/>
                  <p:cNvGrpSpPr/>
                  <p:nvPr/>
                </p:nvGrpSpPr>
                <p:grpSpPr>
                  <a:xfrm>
                    <a:off x="2191848" y="2581301"/>
                    <a:ext cx="150531" cy="174814"/>
                    <a:chOff x="2191848" y="2581301"/>
                    <a:chExt cx="150531" cy="174814"/>
                  </a:xfrm>
                </p:grpSpPr>
                <p:sp>
                  <p:nvSpPr>
                    <p:cNvPr id="771" name="Google Shape;771;p21"/>
                    <p:cNvSpPr/>
                    <p:nvPr/>
                  </p:nvSpPr>
                  <p:spPr>
                    <a:xfrm>
                      <a:off x="2235552" y="2581301"/>
                      <a:ext cx="106827" cy="1068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7" extrusionOk="0">
                          <a:moveTo>
                            <a:pt x="90" y="36"/>
                          </a:moveTo>
                          <a:cubicBezTo>
                            <a:pt x="97" y="59"/>
                            <a:pt x="84" y="83"/>
                            <a:pt x="61" y="90"/>
                          </a:cubicBezTo>
                          <a:cubicBezTo>
                            <a:pt x="38" y="96"/>
                            <a:pt x="14" y="83"/>
                            <a:pt x="7" y="60"/>
                          </a:cubicBezTo>
                          <a:cubicBezTo>
                            <a:pt x="0" y="37"/>
                            <a:pt x="14" y="13"/>
                            <a:pt x="36" y="7"/>
                          </a:cubicBezTo>
                          <a:cubicBezTo>
                            <a:pt x="59" y="0"/>
                            <a:pt x="83" y="13"/>
                            <a:pt x="90" y="36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2" name="Google Shape;772;p21"/>
                    <p:cNvSpPr/>
                    <p:nvPr/>
                  </p:nvSpPr>
                  <p:spPr>
                    <a:xfrm>
                      <a:off x="2191848" y="2634717"/>
                      <a:ext cx="121393" cy="1213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" h="110" extrusionOk="0">
                          <a:moveTo>
                            <a:pt x="101" y="41"/>
                          </a:moveTo>
                          <a:cubicBezTo>
                            <a:pt x="109" y="67"/>
                            <a:pt x="94" y="94"/>
                            <a:pt x="68" y="101"/>
                          </a:cubicBezTo>
                          <a:cubicBezTo>
                            <a:pt x="42" y="109"/>
                            <a:pt x="15" y="94"/>
                            <a:pt x="8" y="68"/>
                          </a:cubicBezTo>
                          <a:cubicBezTo>
                            <a:pt x="0" y="42"/>
                            <a:pt x="15" y="15"/>
                            <a:pt x="41" y="8"/>
                          </a:cubicBezTo>
                          <a:cubicBezTo>
                            <a:pt x="67" y="0"/>
                            <a:pt x="94" y="15"/>
                            <a:pt x="101" y="41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73" name="Google Shape;773;p21"/>
                  <p:cNvSpPr/>
                  <p:nvPr/>
                </p:nvSpPr>
                <p:spPr>
                  <a:xfrm>
                    <a:off x="2293821" y="2508459"/>
                    <a:ext cx="9712" cy="106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" h="98" extrusionOk="0">
                        <a:moveTo>
                          <a:pt x="0" y="97"/>
                        </a:moveTo>
                        <a:cubicBezTo>
                          <a:pt x="3" y="65"/>
                          <a:pt x="6" y="33"/>
                          <a:pt x="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4" name="Google Shape;774;p21"/>
                  <p:cNvSpPr/>
                  <p:nvPr/>
                </p:nvSpPr>
                <p:spPr>
                  <a:xfrm>
                    <a:off x="2318099" y="2566732"/>
                    <a:ext cx="87405" cy="437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" h="40" extrusionOk="0">
                        <a:moveTo>
                          <a:pt x="0" y="39"/>
                        </a:moveTo>
                        <a:cubicBezTo>
                          <a:pt x="26" y="26"/>
                          <a:pt x="52" y="13"/>
                          <a:pt x="79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775" name="Google Shape;775;p21"/>
              <p:cNvSpPr/>
              <p:nvPr/>
            </p:nvSpPr>
            <p:spPr>
              <a:xfrm>
                <a:off x="1533453" y="3052659"/>
                <a:ext cx="2286" cy="228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E67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91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2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5576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99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22"/>
          <p:cNvSpPr txBox="1">
            <a:spLocks noGrp="1"/>
          </p:cNvSpPr>
          <p:nvPr>
            <p:ph type="subTitle" idx="1"/>
          </p:nvPr>
        </p:nvSpPr>
        <p:spPr>
          <a:xfrm>
            <a:off x="5457099" y="1616567"/>
            <a:ext cx="5756125" cy="4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79" name="Google Shape;779;p22"/>
          <p:cNvSpPr>
            <a:spLocks noGrp="1"/>
          </p:cNvSpPr>
          <p:nvPr>
            <p:ph type="pic" idx="2"/>
          </p:nvPr>
        </p:nvSpPr>
        <p:spPr>
          <a:xfrm>
            <a:off x="1489140" y="1651367"/>
            <a:ext cx="3578326" cy="4278000"/>
          </a:xfrm>
          <a:prstGeom prst="roundRect">
            <a:avLst>
              <a:gd name="adj" fmla="val 6221"/>
            </a:avLst>
          </a:prstGeom>
          <a:noFill/>
          <a:ln>
            <a:noFill/>
          </a:ln>
        </p:spPr>
      </p:sp>
      <p:grpSp>
        <p:nvGrpSpPr>
          <p:cNvPr id="780" name="Google Shape;780;p22"/>
          <p:cNvGrpSpPr/>
          <p:nvPr/>
        </p:nvGrpSpPr>
        <p:grpSpPr>
          <a:xfrm>
            <a:off x="1153242" y="-12701"/>
            <a:ext cx="8816068" cy="6880601"/>
            <a:chOff x="867076" y="-9526"/>
            <a:chExt cx="6628449" cy="5160451"/>
          </a:xfrm>
        </p:grpSpPr>
        <p:sp>
          <p:nvSpPr>
            <p:cNvPr id="781" name="Google Shape;781;p22"/>
            <p:cNvSpPr/>
            <p:nvPr/>
          </p:nvSpPr>
          <p:spPr>
            <a:xfrm rot="28" flipH="1">
              <a:off x="5559727" y="-9518"/>
              <a:ext cx="1935798" cy="42651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2"/>
            <p:cNvSpPr/>
            <p:nvPr/>
          </p:nvSpPr>
          <p:spPr>
            <a:xfrm rot="-10799974" flipH="1">
              <a:off x="867076" y="4724407"/>
              <a:ext cx="1562426" cy="426512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22"/>
          <p:cNvGrpSpPr/>
          <p:nvPr/>
        </p:nvGrpSpPr>
        <p:grpSpPr>
          <a:xfrm>
            <a:off x="9179168" y="5892799"/>
            <a:ext cx="4342250" cy="1832568"/>
            <a:chOff x="6901450" y="4419599"/>
            <a:chExt cx="3264764" cy="1374426"/>
          </a:xfrm>
        </p:grpSpPr>
        <p:sp>
          <p:nvSpPr>
            <p:cNvPr id="784" name="Google Shape;784;p22"/>
            <p:cNvSpPr/>
            <p:nvPr/>
          </p:nvSpPr>
          <p:spPr>
            <a:xfrm rot="288321" flipH="1">
              <a:off x="8640534" y="4480048"/>
              <a:ext cx="1485784" cy="1014803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7495513" y="4724399"/>
              <a:ext cx="2030175" cy="7293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2"/>
            <p:cNvSpPr/>
            <p:nvPr/>
          </p:nvSpPr>
          <p:spPr>
            <a:xfrm rot="288320" flipH="1">
              <a:off x="6940263" y="4771467"/>
              <a:ext cx="1164649" cy="975491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7" name="Google Shape;787;p22"/>
          <p:cNvSpPr/>
          <p:nvPr/>
        </p:nvSpPr>
        <p:spPr>
          <a:xfrm rot="6516533">
            <a:off x="-1053024" y="145222"/>
            <a:ext cx="2953975" cy="1381745"/>
          </a:xfrm>
          <a:custGeom>
            <a:avLst/>
            <a:gdLst/>
            <a:ahLst/>
            <a:cxnLst/>
            <a:rect l="l" t="t" r="r" b="b"/>
            <a:pathLst>
              <a:path w="88621" h="41556" extrusionOk="0">
                <a:moveTo>
                  <a:pt x="0" y="2610"/>
                </a:moveTo>
                <a:cubicBezTo>
                  <a:pt x="3418" y="8305"/>
                  <a:pt x="12988" y="8283"/>
                  <a:pt x="19473" y="6843"/>
                </a:cubicBezTo>
                <a:cubicBezTo>
                  <a:pt x="22023" y="6277"/>
                  <a:pt x="25288" y="4566"/>
                  <a:pt x="25612" y="1975"/>
                </a:cubicBezTo>
                <a:cubicBezTo>
                  <a:pt x="25773" y="690"/>
                  <a:pt x="23490" y="-211"/>
                  <a:pt x="22225" y="70"/>
                </a:cubicBezTo>
                <a:cubicBezTo>
                  <a:pt x="13351" y="2041"/>
                  <a:pt x="30206" y="19868"/>
                  <a:pt x="39158" y="21448"/>
                </a:cubicBezTo>
                <a:cubicBezTo>
                  <a:pt x="50081" y="23376"/>
                  <a:pt x="61502" y="17639"/>
                  <a:pt x="72390" y="19755"/>
                </a:cubicBezTo>
                <a:cubicBezTo>
                  <a:pt x="77605" y="20768"/>
                  <a:pt x="82828" y="23651"/>
                  <a:pt x="86148" y="27798"/>
                </a:cubicBezTo>
                <a:cubicBezTo>
                  <a:pt x="89055" y="31429"/>
                  <a:pt x="88477" y="36905"/>
                  <a:pt x="88477" y="41556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788" name="Google Shape;788;p22"/>
          <p:cNvGrpSpPr/>
          <p:nvPr/>
        </p:nvGrpSpPr>
        <p:grpSpPr>
          <a:xfrm>
            <a:off x="432761" y="4766535"/>
            <a:ext cx="423550" cy="398664"/>
            <a:chOff x="8722601" y="473576"/>
            <a:chExt cx="318450" cy="298998"/>
          </a:xfrm>
        </p:grpSpPr>
        <p:sp>
          <p:nvSpPr>
            <p:cNvPr id="789" name="Google Shape;789;p22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2"/>
          <p:cNvGrpSpPr/>
          <p:nvPr/>
        </p:nvGrpSpPr>
        <p:grpSpPr>
          <a:xfrm>
            <a:off x="331530" y="1729584"/>
            <a:ext cx="12003771" cy="5437800"/>
            <a:chOff x="249264" y="1297188"/>
            <a:chExt cx="9025156" cy="4078350"/>
          </a:xfrm>
        </p:grpSpPr>
        <p:grpSp>
          <p:nvGrpSpPr>
            <p:cNvPr id="792" name="Google Shape;792;p22"/>
            <p:cNvGrpSpPr/>
            <p:nvPr/>
          </p:nvGrpSpPr>
          <p:grpSpPr>
            <a:xfrm>
              <a:off x="8294104" y="4187842"/>
              <a:ext cx="980316" cy="1187696"/>
              <a:chOff x="8240779" y="4164992"/>
              <a:chExt cx="980316" cy="1187696"/>
            </a:xfrm>
          </p:grpSpPr>
          <p:grpSp>
            <p:nvGrpSpPr>
              <p:cNvPr id="793" name="Google Shape;793;p22"/>
              <p:cNvGrpSpPr/>
              <p:nvPr/>
            </p:nvGrpSpPr>
            <p:grpSpPr>
              <a:xfrm rot="-163280">
                <a:off x="8259956" y="4461515"/>
                <a:ext cx="501308" cy="819725"/>
                <a:chOff x="8483458" y="1436450"/>
                <a:chExt cx="832213" cy="1360811"/>
              </a:xfrm>
            </p:grpSpPr>
            <p:sp>
              <p:nvSpPr>
                <p:cNvPr id="794" name="Google Shape;794;p22"/>
                <p:cNvSpPr/>
                <p:nvPr/>
              </p:nvSpPr>
              <p:spPr>
                <a:xfrm rot="1253622">
                  <a:off x="8704239" y="1858000"/>
                  <a:ext cx="469097" cy="88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95" name="Google Shape;795;p22"/>
                <p:cNvGrpSpPr/>
                <p:nvPr/>
              </p:nvGrpSpPr>
              <p:grpSpPr>
                <a:xfrm>
                  <a:off x="8483458" y="1436450"/>
                  <a:ext cx="633890" cy="412030"/>
                  <a:chOff x="2458042" y="716126"/>
                  <a:chExt cx="165905" cy="107839"/>
                </a:xfrm>
              </p:grpSpPr>
              <p:sp>
                <p:nvSpPr>
                  <p:cNvPr id="796" name="Google Shape;796;p22"/>
                  <p:cNvSpPr/>
                  <p:nvPr/>
                </p:nvSpPr>
                <p:spPr>
                  <a:xfrm>
                    <a:off x="2458042" y="716126"/>
                    <a:ext cx="165905" cy="100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" h="320" extrusionOk="0">
                        <a:moveTo>
                          <a:pt x="333" y="319"/>
                        </a:moveTo>
                        <a:cubicBezTo>
                          <a:pt x="291" y="290"/>
                          <a:pt x="236" y="284"/>
                          <a:pt x="185" y="281"/>
                        </a:cubicBezTo>
                        <a:cubicBezTo>
                          <a:pt x="133" y="277"/>
                          <a:pt x="80" y="276"/>
                          <a:pt x="34" y="252"/>
                        </a:cubicBezTo>
                        <a:cubicBezTo>
                          <a:pt x="20" y="245"/>
                          <a:pt x="6" y="234"/>
                          <a:pt x="3" y="219"/>
                        </a:cubicBezTo>
                        <a:cubicBezTo>
                          <a:pt x="0" y="207"/>
                          <a:pt x="6" y="194"/>
                          <a:pt x="15" y="187"/>
                        </a:cubicBezTo>
                        <a:cubicBezTo>
                          <a:pt x="25" y="180"/>
                          <a:pt x="39" y="180"/>
                          <a:pt x="49" y="186"/>
                        </a:cubicBezTo>
                        <a:cubicBezTo>
                          <a:pt x="42" y="166"/>
                          <a:pt x="37" y="144"/>
                          <a:pt x="42" y="124"/>
                        </a:cubicBezTo>
                        <a:cubicBezTo>
                          <a:pt x="47" y="109"/>
                          <a:pt x="59" y="96"/>
                          <a:pt x="75" y="91"/>
                        </a:cubicBezTo>
                        <a:cubicBezTo>
                          <a:pt x="90" y="86"/>
                          <a:pt x="108" y="89"/>
                          <a:pt x="120" y="99"/>
                        </a:cubicBezTo>
                        <a:cubicBezTo>
                          <a:pt x="119" y="76"/>
                          <a:pt x="139" y="52"/>
                          <a:pt x="161" y="46"/>
                        </a:cubicBezTo>
                        <a:cubicBezTo>
                          <a:pt x="183" y="41"/>
                          <a:pt x="209" y="53"/>
                          <a:pt x="219" y="73"/>
                        </a:cubicBezTo>
                        <a:cubicBezTo>
                          <a:pt x="221" y="37"/>
                          <a:pt x="252" y="5"/>
                          <a:pt x="288" y="3"/>
                        </a:cubicBezTo>
                        <a:cubicBezTo>
                          <a:pt x="324" y="0"/>
                          <a:pt x="360" y="28"/>
                          <a:pt x="367" y="63"/>
                        </a:cubicBezTo>
                        <a:cubicBezTo>
                          <a:pt x="373" y="53"/>
                          <a:pt x="378" y="47"/>
                          <a:pt x="388" y="41"/>
                        </a:cubicBezTo>
                        <a:cubicBezTo>
                          <a:pt x="397" y="34"/>
                          <a:pt x="409" y="32"/>
                          <a:pt x="420" y="36"/>
                        </a:cubicBezTo>
                        <a:cubicBezTo>
                          <a:pt x="433" y="40"/>
                          <a:pt x="440" y="54"/>
                          <a:pt x="442" y="68"/>
                        </a:cubicBezTo>
                        <a:cubicBezTo>
                          <a:pt x="443" y="82"/>
                          <a:pt x="439" y="96"/>
                          <a:pt x="435" y="109"/>
                        </a:cubicBezTo>
                        <a:cubicBezTo>
                          <a:pt x="442" y="92"/>
                          <a:pt x="463" y="81"/>
                          <a:pt x="482" y="83"/>
                        </a:cubicBezTo>
                        <a:cubicBezTo>
                          <a:pt x="500" y="84"/>
                          <a:pt x="518" y="98"/>
                          <a:pt x="523" y="117"/>
                        </a:cubicBezTo>
                        <a:cubicBezTo>
                          <a:pt x="528" y="136"/>
                          <a:pt x="520" y="156"/>
                          <a:pt x="507" y="172"/>
                        </a:cubicBezTo>
                        <a:cubicBezTo>
                          <a:pt x="495" y="187"/>
                          <a:pt x="478" y="198"/>
                          <a:pt x="462" y="209"/>
                        </a:cubicBezTo>
                        <a:cubicBezTo>
                          <a:pt x="415" y="241"/>
                          <a:pt x="373" y="280"/>
                          <a:pt x="333" y="319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7" name="Google Shape;797;p22"/>
                  <p:cNvSpPr/>
                  <p:nvPr/>
                </p:nvSpPr>
                <p:spPr>
                  <a:xfrm>
                    <a:off x="2492606" y="731334"/>
                    <a:ext cx="84335" cy="9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296" extrusionOk="0">
                        <a:moveTo>
                          <a:pt x="265" y="212"/>
                        </a:moveTo>
                        <a:cubicBezTo>
                          <a:pt x="263" y="209"/>
                          <a:pt x="260" y="207"/>
                          <a:pt x="257" y="208"/>
                        </a:cubicBezTo>
                        <a:cubicBezTo>
                          <a:pt x="253" y="208"/>
                          <a:pt x="251" y="210"/>
                          <a:pt x="248" y="212"/>
                        </a:cubicBezTo>
                        <a:cubicBezTo>
                          <a:pt x="242" y="216"/>
                          <a:pt x="236" y="220"/>
                          <a:pt x="232" y="226"/>
                        </a:cubicBezTo>
                        <a:cubicBezTo>
                          <a:pt x="237" y="155"/>
                          <a:pt x="244" y="81"/>
                          <a:pt x="261" y="4"/>
                        </a:cubicBezTo>
                        <a:cubicBezTo>
                          <a:pt x="262" y="2"/>
                          <a:pt x="261" y="0"/>
                          <a:pt x="259" y="0"/>
                        </a:cubicBezTo>
                        <a:cubicBezTo>
                          <a:pt x="257" y="0"/>
                          <a:pt x="255" y="1"/>
                          <a:pt x="255" y="2"/>
                        </a:cubicBezTo>
                        <a:cubicBezTo>
                          <a:pt x="238" y="77"/>
                          <a:pt x="231" y="148"/>
                          <a:pt x="226" y="217"/>
                        </a:cubicBezTo>
                        <a:cubicBezTo>
                          <a:pt x="225" y="212"/>
                          <a:pt x="222" y="207"/>
                          <a:pt x="218" y="205"/>
                        </a:cubicBezTo>
                        <a:cubicBezTo>
                          <a:pt x="213" y="202"/>
                          <a:pt x="207" y="201"/>
                          <a:pt x="203" y="205"/>
                        </a:cubicBezTo>
                        <a:cubicBezTo>
                          <a:pt x="199" y="208"/>
                          <a:pt x="198" y="213"/>
                          <a:pt x="198" y="217"/>
                        </a:cubicBezTo>
                        <a:cubicBezTo>
                          <a:pt x="198" y="222"/>
                          <a:pt x="198" y="227"/>
                          <a:pt x="198" y="232"/>
                        </a:cubicBezTo>
                        <a:cubicBezTo>
                          <a:pt x="142" y="161"/>
                          <a:pt x="77" y="97"/>
                          <a:pt x="5" y="42"/>
                        </a:cubicBezTo>
                        <a:cubicBezTo>
                          <a:pt x="4" y="41"/>
                          <a:pt x="2" y="42"/>
                          <a:pt x="1" y="43"/>
                        </a:cubicBezTo>
                        <a:cubicBezTo>
                          <a:pt x="0" y="44"/>
                          <a:pt x="0" y="46"/>
                          <a:pt x="1" y="48"/>
                        </a:cubicBezTo>
                        <a:cubicBezTo>
                          <a:pt x="75" y="104"/>
                          <a:pt x="141" y="170"/>
                          <a:pt x="199" y="244"/>
                        </a:cubicBezTo>
                        <a:cubicBezTo>
                          <a:pt x="191" y="239"/>
                          <a:pt x="182" y="235"/>
                          <a:pt x="173" y="232"/>
                        </a:cubicBezTo>
                        <a:cubicBezTo>
                          <a:pt x="169" y="231"/>
                          <a:pt x="165" y="231"/>
                          <a:pt x="162" y="234"/>
                        </a:cubicBezTo>
                        <a:cubicBezTo>
                          <a:pt x="158" y="236"/>
                          <a:pt x="159" y="242"/>
                          <a:pt x="162" y="245"/>
                        </a:cubicBezTo>
                        <a:cubicBezTo>
                          <a:pt x="164" y="249"/>
                          <a:pt x="168" y="250"/>
                          <a:pt x="172" y="252"/>
                        </a:cubicBezTo>
                        <a:cubicBezTo>
                          <a:pt x="194" y="263"/>
                          <a:pt x="214" y="278"/>
                          <a:pt x="230" y="295"/>
                        </a:cubicBezTo>
                        <a:cubicBezTo>
                          <a:pt x="241" y="273"/>
                          <a:pt x="253" y="247"/>
                          <a:pt x="263" y="225"/>
                        </a:cubicBezTo>
                        <a:cubicBezTo>
                          <a:pt x="265" y="221"/>
                          <a:pt x="267" y="215"/>
                          <a:pt x="265" y="21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98" name="Google Shape;798;p22"/>
              <p:cNvGrpSpPr/>
              <p:nvPr/>
            </p:nvGrpSpPr>
            <p:grpSpPr>
              <a:xfrm rot="1040814">
                <a:off x="8440974" y="4236480"/>
                <a:ext cx="638905" cy="1044719"/>
                <a:chOff x="8483458" y="1436450"/>
                <a:chExt cx="832213" cy="1360811"/>
              </a:xfrm>
            </p:grpSpPr>
            <p:sp>
              <p:nvSpPr>
                <p:cNvPr id="799" name="Google Shape;799;p22"/>
                <p:cNvSpPr/>
                <p:nvPr/>
              </p:nvSpPr>
              <p:spPr>
                <a:xfrm rot="1253622">
                  <a:off x="8704239" y="1858000"/>
                  <a:ext cx="469097" cy="88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0" name="Google Shape;800;p22"/>
                <p:cNvGrpSpPr/>
                <p:nvPr/>
              </p:nvGrpSpPr>
              <p:grpSpPr>
                <a:xfrm>
                  <a:off x="8483458" y="1436450"/>
                  <a:ext cx="633890" cy="412030"/>
                  <a:chOff x="2458042" y="716126"/>
                  <a:chExt cx="165905" cy="107839"/>
                </a:xfrm>
              </p:grpSpPr>
              <p:sp>
                <p:nvSpPr>
                  <p:cNvPr id="801" name="Google Shape;801;p22"/>
                  <p:cNvSpPr/>
                  <p:nvPr/>
                </p:nvSpPr>
                <p:spPr>
                  <a:xfrm>
                    <a:off x="2458042" y="716126"/>
                    <a:ext cx="165905" cy="100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" h="320" extrusionOk="0">
                        <a:moveTo>
                          <a:pt x="333" y="319"/>
                        </a:moveTo>
                        <a:cubicBezTo>
                          <a:pt x="291" y="290"/>
                          <a:pt x="236" y="284"/>
                          <a:pt x="185" y="281"/>
                        </a:cubicBezTo>
                        <a:cubicBezTo>
                          <a:pt x="133" y="277"/>
                          <a:pt x="80" y="276"/>
                          <a:pt x="34" y="252"/>
                        </a:cubicBezTo>
                        <a:cubicBezTo>
                          <a:pt x="20" y="245"/>
                          <a:pt x="6" y="234"/>
                          <a:pt x="3" y="219"/>
                        </a:cubicBezTo>
                        <a:cubicBezTo>
                          <a:pt x="0" y="207"/>
                          <a:pt x="6" y="194"/>
                          <a:pt x="15" y="187"/>
                        </a:cubicBezTo>
                        <a:cubicBezTo>
                          <a:pt x="25" y="180"/>
                          <a:pt x="39" y="180"/>
                          <a:pt x="49" y="186"/>
                        </a:cubicBezTo>
                        <a:cubicBezTo>
                          <a:pt x="42" y="166"/>
                          <a:pt x="37" y="144"/>
                          <a:pt x="42" y="124"/>
                        </a:cubicBezTo>
                        <a:cubicBezTo>
                          <a:pt x="47" y="109"/>
                          <a:pt x="59" y="96"/>
                          <a:pt x="75" y="91"/>
                        </a:cubicBezTo>
                        <a:cubicBezTo>
                          <a:pt x="90" y="86"/>
                          <a:pt x="108" y="89"/>
                          <a:pt x="120" y="99"/>
                        </a:cubicBezTo>
                        <a:cubicBezTo>
                          <a:pt x="119" y="76"/>
                          <a:pt x="139" y="52"/>
                          <a:pt x="161" y="46"/>
                        </a:cubicBezTo>
                        <a:cubicBezTo>
                          <a:pt x="183" y="41"/>
                          <a:pt x="209" y="53"/>
                          <a:pt x="219" y="73"/>
                        </a:cubicBezTo>
                        <a:cubicBezTo>
                          <a:pt x="221" y="37"/>
                          <a:pt x="252" y="5"/>
                          <a:pt x="288" y="3"/>
                        </a:cubicBezTo>
                        <a:cubicBezTo>
                          <a:pt x="324" y="0"/>
                          <a:pt x="360" y="28"/>
                          <a:pt x="367" y="63"/>
                        </a:cubicBezTo>
                        <a:cubicBezTo>
                          <a:pt x="373" y="53"/>
                          <a:pt x="378" y="47"/>
                          <a:pt x="388" y="41"/>
                        </a:cubicBezTo>
                        <a:cubicBezTo>
                          <a:pt x="397" y="34"/>
                          <a:pt x="409" y="32"/>
                          <a:pt x="420" y="36"/>
                        </a:cubicBezTo>
                        <a:cubicBezTo>
                          <a:pt x="433" y="40"/>
                          <a:pt x="440" y="54"/>
                          <a:pt x="442" y="68"/>
                        </a:cubicBezTo>
                        <a:cubicBezTo>
                          <a:pt x="443" y="82"/>
                          <a:pt x="439" y="96"/>
                          <a:pt x="435" y="109"/>
                        </a:cubicBezTo>
                        <a:cubicBezTo>
                          <a:pt x="442" y="92"/>
                          <a:pt x="463" y="81"/>
                          <a:pt x="482" y="83"/>
                        </a:cubicBezTo>
                        <a:cubicBezTo>
                          <a:pt x="500" y="84"/>
                          <a:pt x="518" y="98"/>
                          <a:pt x="523" y="117"/>
                        </a:cubicBezTo>
                        <a:cubicBezTo>
                          <a:pt x="528" y="136"/>
                          <a:pt x="520" y="156"/>
                          <a:pt x="507" y="172"/>
                        </a:cubicBezTo>
                        <a:cubicBezTo>
                          <a:pt x="495" y="187"/>
                          <a:pt x="478" y="198"/>
                          <a:pt x="462" y="209"/>
                        </a:cubicBezTo>
                        <a:cubicBezTo>
                          <a:pt x="415" y="241"/>
                          <a:pt x="373" y="280"/>
                          <a:pt x="333" y="319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2" name="Google Shape;802;p22"/>
                  <p:cNvSpPr/>
                  <p:nvPr/>
                </p:nvSpPr>
                <p:spPr>
                  <a:xfrm>
                    <a:off x="2492606" y="731334"/>
                    <a:ext cx="84335" cy="92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296" extrusionOk="0">
                        <a:moveTo>
                          <a:pt x="265" y="212"/>
                        </a:moveTo>
                        <a:cubicBezTo>
                          <a:pt x="263" y="209"/>
                          <a:pt x="260" y="207"/>
                          <a:pt x="257" y="208"/>
                        </a:cubicBezTo>
                        <a:cubicBezTo>
                          <a:pt x="253" y="208"/>
                          <a:pt x="251" y="210"/>
                          <a:pt x="248" y="212"/>
                        </a:cubicBezTo>
                        <a:cubicBezTo>
                          <a:pt x="242" y="216"/>
                          <a:pt x="236" y="220"/>
                          <a:pt x="232" y="226"/>
                        </a:cubicBezTo>
                        <a:cubicBezTo>
                          <a:pt x="237" y="155"/>
                          <a:pt x="244" y="81"/>
                          <a:pt x="261" y="4"/>
                        </a:cubicBezTo>
                        <a:cubicBezTo>
                          <a:pt x="262" y="2"/>
                          <a:pt x="261" y="0"/>
                          <a:pt x="259" y="0"/>
                        </a:cubicBezTo>
                        <a:cubicBezTo>
                          <a:pt x="257" y="0"/>
                          <a:pt x="255" y="1"/>
                          <a:pt x="255" y="2"/>
                        </a:cubicBezTo>
                        <a:cubicBezTo>
                          <a:pt x="238" y="77"/>
                          <a:pt x="231" y="148"/>
                          <a:pt x="226" y="217"/>
                        </a:cubicBezTo>
                        <a:cubicBezTo>
                          <a:pt x="225" y="212"/>
                          <a:pt x="222" y="207"/>
                          <a:pt x="218" y="205"/>
                        </a:cubicBezTo>
                        <a:cubicBezTo>
                          <a:pt x="213" y="202"/>
                          <a:pt x="207" y="201"/>
                          <a:pt x="203" y="205"/>
                        </a:cubicBezTo>
                        <a:cubicBezTo>
                          <a:pt x="199" y="208"/>
                          <a:pt x="198" y="213"/>
                          <a:pt x="198" y="217"/>
                        </a:cubicBezTo>
                        <a:cubicBezTo>
                          <a:pt x="198" y="222"/>
                          <a:pt x="198" y="227"/>
                          <a:pt x="198" y="232"/>
                        </a:cubicBezTo>
                        <a:cubicBezTo>
                          <a:pt x="142" y="161"/>
                          <a:pt x="77" y="97"/>
                          <a:pt x="5" y="42"/>
                        </a:cubicBezTo>
                        <a:cubicBezTo>
                          <a:pt x="4" y="41"/>
                          <a:pt x="2" y="42"/>
                          <a:pt x="1" y="43"/>
                        </a:cubicBezTo>
                        <a:cubicBezTo>
                          <a:pt x="0" y="44"/>
                          <a:pt x="0" y="46"/>
                          <a:pt x="1" y="48"/>
                        </a:cubicBezTo>
                        <a:cubicBezTo>
                          <a:pt x="75" y="104"/>
                          <a:pt x="141" y="170"/>
                          <a:pt x="199" y="244"/>
                        </a:cubicBezTo>
                        <a:cubicBezTo>
                          <a:pt x="191" y="239"/>
                          <a:pt x="182" y="235"/>
                          <a:pt x="173" y="232"/>
                        </a:cubicBezTo>
                        <a:cubicBezTo>
                          <a:pt x="169" y="231"/>
                          <a:pt x="165" y="231"/>
                          <a:pt x="162" y="234"/>
                        </a:cubicBezTo>
                        <a:cubicBezTo>
                          <a:pt x="158" y="236"/>
                          <a:pt x="159" y="242"/>
                          <a:pt x="162" y="245"/>
                        </a:cubicBezTo>
                        <a:cubicBezTo>
                          <a:pt x="164" y="249"/>
                          <a:pt x="168" y="250"/>
                          <a:pt x="172" y="252"/>
                        </a:cubicBezTo>
                        <a:cubicBezTo>
                          <a:pt x="194" y="263"/>
                          <a:pt x="214" y="278"/>
                          <a:pt x="230" y="295"/>
                        </a:cubicBezTo>
                        <a:cubicBezTo>
                          <a:pt x="241" y="273"/>
                          <a:pt x="253" y="247"/>
                          <a:pt x="263" y="225"/>
                        </a:cubicBezTo>
                        <a:cubicBezTo>
                          <a:pt x="265" y="221"/>
                          <a:pt x="267" y="215"/>
                          <a:pt x="265" y="21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803" name="Google Shape;803;p22"/>
            <p:cNvGrpSpPr/>
            <p:nvPr/>
          </p:nvGrpSpPr>
          <p:grpSpPr>
            <a:xfrm>
              <a:off x="7960458" y="4667848"/>
              <a:ext cx="640196" cy="539631"/>
              <a:chOff x="7994433" y="4604048"/>
              <a:chExt cx="640196" cy="539631"/>
            </a:xfrm>
          </p:grpSpPr>
          <p:grpSp>
            <p:nvGrpSpPr>
              <p:cNvPr id="804" name="Google Shape;804;p22"/>
              <p:cNvGrpSpPr/>
              <p:nvPr/>
            </p:nvGrpSpPr>
            <p:grpSpPr>
              <a:xfrm rot="-1596418">
                <a:off x="8280483" y="4782524"/>
                <a:ext cx="300582" cy="310273"/>
                <a:chOff x="2682015" y="678665"/>
                <a:chExt cx="175585" cy="181246"/>
              </a:xfrm>
            </p:grpSpPr>
            <p:sp>
              <p:nvSpPr>
                <p:cNvPr id="805" name="Google Shape;805;p22"/>
                <p:cNvSpPr/>
                <p:nvPr/>
              </p:nvSpPr>
              <p:spPr>
                <a:xfrm>
                  <a:off x="2683400" y="678665"/>
                  <a:ext cx="174200" cy="179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558" extrusionOk="0">
                      <a:moveTo>
                        <a:pt x="512" y="121"/>
                      </a:moveTo>
                      <a:cubicBezTo>
                        <a:pt x="511" y="124"/>
                        <a:pt x="510" y="127"/>
                        <a:pt x="508" y="130"/>
                      </a:cubicBezTo>
                      <a:lnTo>
                        <a:pt x="508" y="130"/>
                      </a:lnTo>
                      <a:cubicBezTo>
                        <a:pt x="496" y="161"/>
                        <a:pt x="482" y="192"/>
                        <a:pt x="465" y="221"/>
                      </a:cubicBezTo>
                      <a:cubicBezTo>
                        <a:pt x="464" y="224"/>
                        <a:pt x="462" y="227"/>
                        <a:pt x="461" y="230"/>
                      </a:cubicBezTo>
                      <a:cubicBezTo>
                        <a:pt x="440" y="266"/>
                        <a:pt x="416" y="300"/>
                        <a:pt x="389" y="331"/>
                      </a:cubicBezTo>
                      <a:lnTo>
                        <a:pt x="389" y="331"/>
                      </a:lnTo>
                      <a:cubicBezTo>
                        <a:pt x="387" y="334"/>
                        <a:pt x="385" y="337"/>
                        <a:pt x="382" y="339"/>
                      </a:cubicBezTo>
                      <a:cubicBezTo>
                        <a:pt x="375" y="348"/>
                        <a:pt x="367" y="356"/>
                        <a:pt x="360" y="364"/>
                      </a:cubicBezTo>
                      <a:cubicBezTo>
                        <a:pt x="336" y="389"/>
                        <a:pt x="310" y="412"/>
                        <a:pt x="281" y="434"/>
                      </a:cubicBezTo>
                      <a:cubicBezTo>
                        <a:pt x="278" y="436"/>
                        <a:pt x="275" y="438"/>
                        <a:pt x="272" y="441"/>
                      </a:cubicBezTo>
                      <a:cubicBezTo>
                        <a:pt x="195" y="496"/>
                        <a:pt x="104" y="536"/>
                        <a:pt x="13" y="554"/>
                      </a:cubicBezTo>
                      <a:cubicBezTo>
                        <a:pt x="8" y="555"/>
                        <a:pt x="5" y="556"/>
                        <a:pt x="1" y="557"/>
                      </a:cubicBezTo>
                      <a:cubicBezTo>
                        <a:pt x="0" y="557"/>
                        <a:pt x="0" y="557"/>
                        <a:pt x="0" y="557"/>
                      </a:cubicBezTo>
                      <a:cubicBezTo>
                        <a:pt x="21" y="473"/>
                        <a:pt x="57" y="393"/>
                        <a:pt x="105" y="321"/>
                      </a:cubicBezTo>
                      <a:cubicBezTo>
                        <a:pt x="107" y="318"/>
                        <a:pt x="110" y="315"/>
                        <a:pt x="112" y="311"/>
                      </a:cubicBezTo>
                      <a:cubicBezTo>
                        <a:pt x="140" y="271"/>
                        <a:pt x="172" y="232"/>
                        <a:pt x="207" y="198"/>
                      </a:cubicBezTo>
                      <a:lnTo>
                        <a:pt x="207" y="198"/>
                      </a:lnTo>
                      <a:cubicBezTo>
                        <a:pt x="210" y="195"/>
                        <a:pt x="212" y="192"/>
                        <a:pt x="215" y="190"/>
                      </a:cubicBezTo>
                      <a:cubicBezTo>
                        <a:pt x="256" y="150"/>
                        <a:pt x="302" y="114"/>
                        <a:pt x="351" y="84"/>
                      </a:cubicBezTo>
                      <a:cubicBezTo>
                        <a:pt x="353" y="82"/>
                        <a:pt x="356" y="81"/>
                        <a:pt x="359" y="79"/>
                      </a:cubicBezTo>
                      <a:cubicBezTo>
                        <a:pt x="413" y="46"/>
                        <a:pt x="471" y="21"/>
                        <a:pt x="532" y="3"/>
                      </a:cubicBezTo>
                      <a:lnTo>
                        <a:pt x="532" y="3"/>
                      </a:lnTo>
                      <a:cubicBezTo>
                        <a:pt x="535" y="2"/>
                        <a:pt x="538" y="1"/>
                        <a:pt x="541" y="0"/>
                      </a:cubicBezTo>
                      <a:cubicBezTo>
                        <a:pt x="541" y="2"/>
                        <a:pt x="541" y="4"/>
                        <a:pt x="541" y="6"/>
                      </a:cubicBezTo>
                      <a:cubicBezTo>
                        <a:pt x="535" y="45"/>
                        <a:pt x="525" y="83"/>
                        <a:pt x="511" y="121"/>
                      </a:cubicBezTo>
                      <a:lnTo>
                        <a:pt x="512" y="121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p22"/>
                <p:cNvSpPr/>
                <p:nvPr/>
              </p:nvSpPr>
              <p:spPr>
                <a:xfrm>
                  <a:off x="2682015" y="681562"/>
                  <a:ext cx="172819" cy="178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567" extrusionOk="0">
                      <a:moveTo>
                        <a:pt x="549" y="2"/>
                      </a:moveTo>
                      <a:cubicBezTo>
                        <a:pt x="547" y="0"/>
                        <a:pt x="545" y="0"/>
                        <a:pt x="543" y="2"/>
                      </a:cubicBezTo>
                      <a:cubicBezTo>
                        <a:pt x="541" y="3"/>
                        <a:pt x="463" y="73"/>
                        <a:pt x="364" y="169"/>
                      </a:cubicBezTo>
                      <a:lnTo>
                        <a:pt x="359" y="89"/>
                      </a:lnTo>
                      <a:cubicBezTo>
                        <a:pt x="359" y="86"/>
                        <a:pt x="357" y="84"/>
                        <a:pt x="355" y="85"/>
                      </a:cubicBezTo>
                      <a:cubicBezTo>
                        <a:pt x="352" y="85"/>
                        <a:pt x="350" y="87"/>
                        <a:pt x="350" y="89"/>
                      </a:cubicBezTo>
                      <a:lnTo>
                        <a:pt x="355" y="177"/>
                      </a:lnTo>
                      <a:cubicBezTo>
                        <a:pt x="313" y="219"/>
                        <a:pt x="267" y="264"/>
                        <a:pt x="221" y="311"/>
                      </a:cubicBezTo>
                      <a:lnTo>
                        <a:pt x="216" y="202"/>
                      </a:lnTo>
                      <a:cubicBezTo>
                        <a:pt x="216" y="200"/>
                        <a:pt x="214" y="198"/>
                        <a:pt x="211" y="198"/>
                      </a:cubicBezTo>
                      <a:cubicBezTo>
                        <a:pt x="208" y="198"/>
                        <a:pt x="206" y="200"/>
                        <a:pt x="207" y="203"/>
                      </a:cubicBezTo>
                      <a:lnTo>
                        <a:pt x="212" y="318"/>
                      </a:lnTo>
                      <a:cubicBezTo>
                        <a:pt x="212" y="318"/>
                        <a:pt x="212" y="319"/>
                        <a:pt x="213" y="319"/>
                      </a:cubicBezTo>
                      <a:cubicBezTo>
                        <a:pt x="201" y="331"/>
                        <a:pt x="190" y="342"/>
                        <a:pt x="179" y="354"/>
                      </a:cubicBezTo>
                      <a:lnTo>
                        <a:pt x="179" y="354"/>
                      </a:lnTo>
                      <a:cubicBezTo>
                        <a:pt x="159" y="375"/>
                        <a:pt x="139" y="396"/>
                        <a:pt x="120" y="417"/>
                      </a:cubicBezTo>
                      <a:lnTo>
                        <a:pt x="114" y="326"/>
                      </a:lnTo>
                      <a:cubicBezTo>
                        <a:pt x="114" y="324"/>
                        <a:pt x="111" y="322"/>
                        <a:pt x="109" y="322"/>
                      </a:cubicBezTo>
                      <a:cubicBezTo>
                        <a:pt x="106" y="322"/>
                        <a:pt x="104" y="324"/>
                        <a:pt x="105" y="327"/>
                      </a:cubicBezTo>
                      <a:lnTo>
                        <a:pt x="112" y="427"/>
                      </a:lnTo>
                      <a:cubicBezTo>
                        <a:pt x="70" y="473"/>
                        <a:pt x="31" y="518"/>
                        <a:pt x="1" y="559"/>
                      </a:cubicBezTo>
                      <a:cubicBezTo>
                        <a:pt x="0" y="561"/>
                        <a:pt x="0" y="564"/>
                        <a:pt x="2" y="565"/>
                      </a:cubicBezTo>
                      <a:cubicBezTo>
                        <a:pt x="3" y="566"/>
                        <a:pt x="4" y="566"/>
                        <a:pt x="5" y="566"/>
                      </a:cubicBezTo>
                      <a:cubicBezTo>
                        <a:pt x="6" y="566"/>
                        <a:pt x="7" y="565"/>
                        <a:pt x="8" y="564"/>
                      </a:cubicBezTo>
                      <a:cubicBezTo>
                        <a:pt x="37" y="526"/>
                        <a:pt x="73" y="483"/>
                        <a:pt x="114" y="438"/>
                      </a:cubicBezTo>
                      <a:lnTo>
                        <a:pt x="114" y="439"/>
                      </a:lnTo>
                      <a:cubicBezTo>
                        <a:pt x="115" y="439"/>
                        <a:pt x="116" y="440"/>
                        <a:pt x="118" y="440"/>
                      </a:cubicBezTo>
                      <a:cubicBezTo>
                        <a:pt x="118" y="440"/>
                        <a:pt x="208" y="427"/>
                        <a:pt x="284" y="443"/>
                      </a:cubicBezTo>
                      <a:cubicBezTo>
                        <a:pt x="285" y="443"/>
                        <a:pt x="285" y="443"/>
                        <a:pt x="285" y="443"/>
                      </a:cubicBezTo>
                      <a:cubicBezTo>
                        <a:pt x="287" y="443"/>
                        <a:pt x="289" y="441"/>
                        <a:pt x="290" y="439"/>
                      </a:cubicBezTo>
                      <a:cubicBezTo>
                        <a:pt x="290" y="437"/>
                        <a:pt x="289" y="435"/>
                        <a:pt x="286" y="434"/>
                      </a:cubicBezTo>
                      <a:cubicBezTo>
                        <a:pt x="218" y="420"/>
                        <a:pt x="141" y="428"/>
                        <a:pt x="121" y="430"/>
                      </a:cubicBezTo>
                      <a:lnTo>
                        <a:pt x="121" y="430"/>
                      </a:lnTo>
                      <a:cubicBezTo>
                        <a:pt x="142" y="407"/>
                        <a:pt x="163" y="384"/>
                        <a:pt x="185" y="361"/>
                      </a:cubicBezTo>
                      <a:cubicBezTo>
                        <a:pt x="200" y="358"/>
                        <a:pt x="313" y="338"/>
                        <a:pt x="393" y="340"/>
                      </a:cubicBezTo>
                      <a:cubicBezTo>
                        <a:pt x="396" y="340"/>
                        <a:pt x="398" y="339"/>
                        <a:pt x="398" y="336"/>
                      </a:cubicBezTo>
                      <a:cubicBezTo>
                        <a:pt x="398" y="334"/>
                        <a:pt x="396" y="332"/>
                        <a:pt x="394" y="332"/>
                      </a:cubicBezTo>
                      <a:cubicBezTo>
                        <a:pt x="324" y="329"/>
                        <a:pt x="231" y="344"/>
                        <a:pt x="196" y="350"/>
                      </a:cubicBezTo>
                      <a:cubicBezTo>
                        <a:pt x="227" y="318"/>
                        <a:pt x="258" y="286"/>
                        <a:pt x="289" y="255"/>
                      </a:cubicBezTo>
                      <a:lnTo>
                        <a:pt x="290" y="255"/>
                      </a:lnTo>
                      <a:lnTo>
                        <a:pt x="290" y="255"/>
                      </a:lnTo>
                      <a:lnTo>
                        <a:pt x="470" y="230"/>
                      </a:lnTo>
                      <a:cubicBezTo>
                        <a:pt x="473" y="230"/>
                        <a:pt x="474" y="228"/>
                        <a:pt x="474" y="225"/>
                      </a:cubicBezTo>
                      <a:cubicBezTo>
                        <a:pt x="474" y="223"/>
                        <a:pt x="472" y="221"/>
                        <a:pt x="469" y="221"/>
                      </a:cubicBezTo>
                      <a:lnTo>
                        <a:pt x="300" y="245"/>
                      </a:lnTo>
                      <a:cubicBezTo>
                        <a:pt x="331" y="214"/>
                        <a:pt x="361" y="185"/>
                        <a:pt x="389" y="158"/>
                      </a:cubicBezTo>
                      <a:cubicBezTo>
                        <a:pt x="390" y="159"/>
                        <a:pt x="391" y="160"/>
                        <a:pt x="392" y="160"/>
                      </a:cubicBezTo>
                      <a:lnTo>
                        <a:pt x="393" y="160"/>
                      </a:lnTo>
                      <a:lnTo>
                        <a:pt x="517" y="130"/>
                      </a:lnTo>
                      <a:cubicBezTo>
                        <a:pt x="519" y="130"/>
                        <a:pt x="521" y="127"/>
                        <a:pt x="520" y="125"/>
                      </a:cubicBezTo>
                      <a:cubicBezTo>
                        <a:pt x="520" y="122"/>
                        <a:pt x="517" y="121"/>
                        <a:pt x="515" y="122"/>
                      </a:cubicBezTo>
                      <a:lnTo>
                        <a:pt x="398" y="149"/>
                      </a:lnTo>
                      <a:cubicBezTo>
                        <a:pt x="483" y="67"/>
                        <a:pt x="547" y="10"/>
                        <a:pt x="549" y="8"/>
                      </a:cubicBezTo>
                      <a:cubicBezTo>
                        <a:pt x="551" y="7"/>
                        <a:pt x="551" y="4"/>
                        <a:pt x="549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07" name="Google Shape;807;p22"/>
              <p:cNvGrpSpPr/>
              <p:nvPr/>
            </p:nvGrpSpPr>
            <p:grpSpPr>
              <a:xfrm rot="-3397589">
                <a:off x="8086503" y="4663155"/>
                <a:ext cx="366814" cy="418118"/>
                <a:chOff x="3376062" y="655528"/>
                <a:chExt cx="214275" cy="244244"/>
              </a:xfrm>
            </p:grpSpPr>
            <p:sp>
              <p:nvSpPr>
                <p:cNvPr id="808" name="Google Shape;808;p22"/>
                <p:cNvSpPr/>
                <p:nvPr/>
              </p:nvSpPr>
              <p:spPr>
                <a:xfrm>
                  <a:off x="3376062" y="655528"/>
                  <a:ext cx="214275" cy="24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631" y="0"/>
                      </a:moveTo>
                      <a:cubicBezTo>
                        <a:pt x="631" y="1"/>
                        <a:pt x="630" y="2"/>
                        <a:pt x="630" y="4"/>
                      </a:cubicBezTo>
                      <a:cubicBezTo>
                        <a:pt x="624" y="43"/>
                        <a:pt x="616" y="82"/>
                        <a:pt x="606" y="120"/>
                      </a:cubicBezTo>
                      <a:cubicBezTo>
                        <a:pt x="604" y="126"/>
                        <a:pt x="603" y="132"/>
                        <a:pt x="601" y="138"/>
                      </a:cubicBezTo>
                      <a:cubicBezTo>
                        <a:pt x="591" y="173"/>
                        <a:pt x="579" y="207"/>
                        <a:pt x="564" y="241"/>
                      </a:cubicBezTo>
                      <a:cubicBezTo>
                        <a:pt x="564" y="242"/>
                        <a:pt x="563" y="244"/>
                        <a:pt x="563" y="245"/>
                      </a:cubicBezTo>
                      <a:cubicBezTo>
                        <a:pt x="545" y="287"/>
                        <a:pt x="524" y="327"/>
                        <a:pt x="500" y="365"/>
                      </a:cubicBezTo>
                      <a:cubicBezTo>
                        <a:pt x="498" y="367"/>
                        <a:pt x="496" y="370"/>
                        <a:pt x="495" y="372"/>
                      </a:cubicBezTo>
                      <a:cubicBezTo>
                        <a:pt x="474" y="404"/>
                        <a:pt x="452" y="434"/>
                        <a:pt x="427" y="462"/>
                      </a:cubicBezTo>
                      <a:cubicBezTo>
                        <a:pt x="421" y="469"/>
                        <a:pt x="414" y="476"/>
                        <a:pt x="407" y="483"/>
                      </a:cubicBezTo>
                      <a:cubicBezTo>
                        <a:pt x="406" y="484"/>
                        <a:pt x="405" y="485"/>
                        <a:pt x="404" y="487"/>
                      </a:cubicBezTo>
                      <a:cubicBezTo>
                        <a:pt x="395" y="496"/>
                        <a:pt x="385" y="506"/>
                        <a:pt x="376" y="514"/>
                      </a:cubicBezTo>
                      <a:cubicBezTo>
                        <a:pt x="374" y="516"/>
                        <a:pt x="373" y="517"/>
                        <a:pt x="371" y="518"/>
                      </a:cubicBezTo>
                      <a:cubicBezTo>
                        <a:pt x="331" y="556"/>
                        <a:pt x="286" y="589"/>
                        <a:pt x="239" y="617"/>
                      </a:cubicBezTo>
                      <a:cubicBezTo>
                        <a:pt x="238" y="618"/>
                        <a:pt x="236" y="619"/>
                        <a:pt x="235" y="619"/>
                      </a:cubicBezTo>
                      <a:cubicBezTo>
                        <a:pt x="216" y="630"/>
                        <a:pt x="196" y="641"/>
                        <a:pt x="177" y="651"/>
                      </a:cubicBezTo>
                      <a:cubicBezTo>
                        <a:pt x="175" y="652"/>
                        <a:pt x="173" y="653"/>
                        <a:pt x="171" y="654"/>
                      </a:cubicBezTo>
                      <a:cubicBezTo>
                        <a:pt x="130" y="674"/>
                        <a:pt x="87" y="690"/>
                        <a:pt x="43" y="704"/>
                      </a:cubicBezTo>
                      <a:cubicBezTo>
                        <a:pt x="41" y="705"/>
                        <a:pt x="39" y="706"/>
                        <a:pt x="38" y="706"/>
                      </a:cubicBezTo>
                      <a:cubicBezTo>
                        <a:pt x="28" y="709"/>
                        <a:pt x="19" y="712"/>
                        <a:pt x="9" y="715"/>
                      </a:cubicBezTo>
                      <a:cubicBezTo>
                        <a:pt x="6" y="716"/>
                        <a:pt x="3" y="717"/>
                        <a:pt x="0" y="717"/>
                      </a:cubicBezTo>
                      <a:lnTo>
                        <a:pt x="0" y="716"/>
                      </a:lnTo>
                      <a:cubicBezTo>
                        <a:pt x="35" y="585"/>
                        <a:pt x="97" y="462"/>
                        <a:pt x="178" y="353"/>
                      </a:cubicBezTo>
                      <a:cubicBezTo>
                        <a:pt x="179" y="351"/>
                        <a:pt x="181" y="349"/>
                        <a:pt x="182" y="348"/>
                      </a:cubicBezTo>
                      <a:cubicBezTo>
                        <a:pt x="188" y="340"/>
                        <a:pt x="194" y="333"/>
                        <a:pt x="199" y="326"/>
                      </a:cubicBezTo>
                      <a:cubicBezTo>
                        <a:pt x="201" y="323"/>
                        <a:pt x="203" y="321"/>
                        <a:pt x="205" y="319"/>
                      </a:cubicBezTo>
                      <a:cubicBezTo>
                        <a:pt x="234" y="283"/>
                        <a:pt x="265" y="250"/>
                        <a:pt x="298" y="218"/>
                      </a:cubicBezTo>
                      <a:cubicBezTo>
                        <a:pt x="300" y="215"/>
                        <a:pt x="303" y="213"/>
                        <a:pt x="305" y="211"/>
                      </a:cubicBezTo>
                      <a:cubicBezTo>
                        <a:pt x="306" y="210"/>
                        <a:pt x="306" y="210"/>
                        <a:pt x="307" y="209"/>
                      </a:cubicBezTo>
                      <a:cubicBezTo>
                        <a:pt x="309" y="207"/>
                        <a:pt x="311" y="206"/>
                        <a:pt x="312" y="204"/>
                      </a:cubicBezTo>
                      <a:cubicBezTo>
                        <a:pt x="341" y="178"/>
                        <a:pt x="371" y="153"/>
                        <a:pt x="402" y="129"/>
                      </a:cubicBezTo>
                      <a:cubicBezTo>
                        <a:pt x="406" y="127"/>
                        <a:pt x="410" y="124"/>
                        <a:pt x="414" y="121"/>
                      </a:cubicBezTo>
                      <a:cubicBezTo>
                        <a:pt x="435" y="106"/>
                        <a:pt x="456" y="92"/>
                        <a:pt x="477" y="78"/>
                      </a:cubicBezTo>
                      <a:cubicBezTo>
                        <a:pt x="479" y="77"/>
                        <a:pt x="481" y="76"/>
                        <a:pt x="482" y="75"/>
                      </a:cubicBezTo>
                      <a:cubicBezTo>
                        <a:pt x="502" y="63"/>
                        <a:pt x="521" y="52"/>
                        <a:pt x="541" y="42"/>
                      </a:cubicBezTo>
                      <a:cubicBezTo>
                        <a:pt x="543" y="41"/>
                        <a:pt x="545" y="40"/>
                        <a:pt x="546" y="39"/>
                      </a:cubicBezTo>
                      <a:cubicBezTo>
                        <a:pt x="565" y="29"/>
                        <a:pt x="584" y="20"/>
                        <a:pt x="604" y="11"/>
                      </a:cubicBezTo>
                      <a:cubicBezTo>
                        <a:pt x="606" y="10"/>
                        <a:pt x="607" y="10"/>
                        <a:pt x="609" y="9"/>
                      </a:cubicBezTo>
                      <a:cubicBezTo>
                        <a:pt x="612" y="7"/>
                        <a:pt x="616" y="6"/>
                        <a:pt x="620" y="4"/>
                      </a:cubicBezTo>
                      <a:cubicBezTo>
                        <a:pt x="623" y="3"/>
                        <a:pt x="627" y="1"/>
                        <a:pt x="631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22"/>
                <p:cNvSpPr/>
                <p:nvPr/>
              </p:nvSpPr>
              <p:spPr>
                <a:xfrm>
                  <a:off x="3384351" y="664972"/>
                  <a:ext cx="197704" cy="22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18" extrusionOk="0">
                      <a:moveTo>
                        <a:pt x="0" y="717"/>
                      </a:moveTo>
                      <a:cubicBezTo>
                        <a:pt x="0" y="717"/>
                        <a:pt x="371" y="206"/>
                        <a:pt x="631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10" name="Google Shape;810;p22"/>
            <p:cNvGrpSpPr/>
            <p:nvPr/>
          </p:nvGrpSpPr>
          <p:grpSpPr>
            <a:xfrm>
              <a:off x="249264" y="1297188"/>
              <a:ext cx="8674922" cy="1210999"/>
              <a:chOff x="249264" y="1297188"/>
              <a:chExt cx="8674922" cy="1210999"/>
            </a:xfrm>
          </p:grpSpPr>
          <p:grpSp>
            <p:nvGrpSpPr>
              <p:cNvPr id="811" name="Google Shape;811;p22"/>
              <p:cNvGrpSpPr/>
              <p:nvPr/>
            </p:nvGrpSpPr>
            <p:grpSpPr>
              <a:xfrm rot="2146804">
                <a:off x="8613008" y="2257973"/>
                <a:ext cx="284011" cy="184608"/>
                <a:chOff x="2458042" y="716126"/>
                <a:chExt cx="165905" cy="107839"/>
              </a:xfrm>
            </p:grpSpPr>
            <p:sp>
              <p:nvSpPr>
                <p:cNvPr id="812" name="Google Shape;812;p22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22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14" name="Google Shape;814;p22"/>
              <p:cNvGrpSpPr/>
              <p:nvPr/>
            </p:nvGrpSpPr>
            <p:grpSpPr>
              <a:xfrm rot="9126519">
                <a:off x="275947" y="1352894"/>
                <a:ext cx="284005" cy="184604"/>
                <a:chOff x="2458042" y="716126"/>
                <a:chExt cx="165905" cy="107839"/>
              </a:xfrm>
            </p:grpSpPr>
            <p:sp>
              <p:nvSpPr>
                <p:cNvPr id="815" name="Google Shape;815;p22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22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17" name="Google Shape;817;p22"/>
          <p:cNvGrpSpPr/>
          <p:nvPr/>
        </p:nvGrpSpPr>
        <p:grpSpPr>
          <a:xfrm>
            <a:off x="-386965" y="5498918"/>
            <a:ext cx="2019402" cy="1772429"/>
            <a:chOff x="-290961" y="3926971"/>
            <a:chExt cx="1743779" cy="1526728"/>
          </a:xfrm>
        </p:grpSpPr>
        <p:grpSp>
          <p:nvGrpSpPr>
            <p:cNvPr id="818" name="Google Shape;818;p22"/>
            <p:cNvGrpSpPr/>
            <p:nvPr/>
          </p:nvGrpSpPr>
          <p:grpSpPr>
            <a:xfrm>
              <a:off x="-290961" y="3926971"/>
              <a:ext cx="1117629" cy="1354050"/>
              <a:chOff x="6506574" y="1672358"/>
              <a:chExt cx="643907" cy="780207"/>
            </a:xfrm>
          </p:grpSpPr>
          <p:sp>
            <p:nvSpPr>
              <p:cNvPr id="819" name="Google Shape;819;p22"/>
              <p:cNvSpPr/>
              <p:nvPr/>
            </p:nvSpPr>
            <p:spPr>
              <a:xfrm rot="235455">
                <a:off x="6531243" y="1691835"/>
                <a:ext cx="594569" cy="741254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 rot="235449">
                <a:off x="6519054" y="2125489"/>
                <a:ext cx="575908" cy="30663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 rot="235459">
                <a:off x="6523318" y="1967830"/>
                <a:ext cx="482587" cy="458618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FAC163">
                  <a:alpha val="540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22" name="Google Shape;822;p22"/>
              <p:cNvGrpSpPr/>
              <p:nvPr/>
            </p:nvGrpSpPr>
            <p:grpSpPr>
              <a:xfrm rot="355394">
                <a:off x="6707768" y="1749282"/>
                <a:ext cx="345430" cy="193715"/>
                <a:chOff x="6709855" y="1749484"/>
                <a:chExt cx="345417" cy="193707"/>
              </a:xfrm>
            </p:grpSpPr>
            <p:sp>
              <p:nvSpPr>
                <p:cNvPr id="823" name="Google Shape;823;p22"/>
                <p:cNvSpPr/>
                <p:nvPr/>
              </p:nvSpPr>
              <p:spPr>
                <a:xfrm>
                  <a:off x="6709855" y="1788226"/>
                  <a:ext cx="151725" cy="10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42" extrusionOk="0">
                      <a:moveTo>
                        <a:pt x="201" y="134"/>
                      </a:moveTo>
                      <a:cubicBezTo>
                        <a:pt x="207" y="134"/>
                        <a:pt x="207" y="127"/>
                        <a:pt x="203" y="124"/>
                      </a:cubicBezTo>
                      <a:cubicBezTo>
                        <a:pt x="176" y="102"/>
                        <a:pt x="149" y="84"/>
                        <a:pt x="119" y="66"/>
                      </a:cubicBezTo>
                      <a:cubicBezTo>
                        <a:pt x="92" y="49"/>
                        <a:pt x="68" y="17"/>
                        <a:pt x="38" y="8"/>
                      </a:cubicBezTo>
                      <a:cubicBezTo>
                        <a:pt x="15" y="0"/>
                        <a:pt x="0" y="23"/>
                        <a:pt x="7" y="43"/>
                      </a:cubicBezTo>
                      <a:cubicBezTo>
                        <a:pt x="19" y="76"/>
                        <a:pt x="68" y="101"/>
                        <a:pt x="97" y="117"/>
                      </a:cubicBezTo>
                      <a:cubicBezTo>
                        <a:pt x="132" y="135"/>
                        <a:pt x="163" y="141"/>
                        <a:pt x="201" y="135"/>
                      </a:cubicBezTo>
                      <a:lnTo>
                        <a:pt x="201" y="134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22"/>
                <p:cNvSpPr/>
                <p:nvPr/>
              </p:nvSpPr>
              <p:spPr>
                <a:xfrm>
                  <a:off x="6777646" y="1759171"/>
                  <a:ext cx="200149" cy="93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7" extrusionOk="0">
                      <a:moveTo>
                        <a:pt x="139" y="115"/>
                      </a:moveTo>
                      <a:cubicBezTo>
                        <a:pt x="181" y="126"/>
                        <a:pt x="231" y="125"/>
                        <a:pt x="268" y="104"/>
                      </a:cubicBezTo>
                      <a:cubicBezTo>
                        <a:pt x="274" y="100"/>
                        <a:pt x="273" y="92"/>
                        <a:pt x="267" y="89"/>
                      </a:cubicBezTo>
                      <a:cubicBezTo>
                        <a:pt x="233" y="74"/>
                        <a:pt x="196" y="65"/>
                        <a:pt x="160" y="54"/>
                      </a:cubicBezTo>
                      <a:cubicBezTo>
                        <a:pt x="142" y="47"/>
                        <a:pt x="123" y="41"/>
                        <a:pt x="106" y="31"/>
                      </a:cubicBezTo>
                      <a:cubicBezTo>
                        <a:pt x="89" y="22"/>
                        <a:pt x="74" y="9"/>
                        <a:pt x="56" y="5"/>
                      </a:cubicBezTo>
                      <a:cubicBezTo>
                        <a:pt x="32" y="0"/>
                        <a:pt x="0" y="24"/>
                        <a:pt x="17" y="50"/>
                      </a:cubicBezTo>
                      <a:cubicBezTo>
                        <a:pt x="43" y="86"/>
                        <a:pt x="97" y="105"/>
                        <a:pt x="139" y="115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22"/>
                <p:cNvSpPr/>
                <p:nvPr/>
              </p:nvSpPr>
              <p:spPr>
                <a:xfrm>
                  <a:off x="6981024" y="1810826"/>
                  <a:ext cx="74248" cy="7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98" extrusionOk="0">
                      <a:moveTo>
                        <a:pt x="2" y="51"/>
                      </a:moveTo>
                      <a:cubicBezTo>
                        <a:pt x="0" y="61"/>
                        <a:pt x="2" y="70"/>
                        <a:pt x="11" y="77"/>
                      </a:cubicBezTo>
                      <a:cubicBezTo>
                        <a:pt x="38" y="97"/>
                        <a:pt x="76" y="76"/>
                        <a:pt x="102" y="56"/>
                      </a:cubicBezTo>
                      <a:cubicBezTo>
                        <a:pt x="91" y="36"/>
                        <a:pt x="79" y="18"/>
                        <a:pt x="66" y="0"/>
                      </a:cubicBezTo>
                      <a:cubicBezTo>
                        <a:pt x="41" y="12"/>
                        <a:pt x="8" y="24"/>
                        <a:pt x="2" y="50"/>
                      </a:cubicBezTo>
                      <a:lnTo>
                        <a:pt x="2" y="51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22"/>
                <p:cNvSpPr/>
                <p:nvPr/>
              </p:nvSpPr>
              <p:spPr>
                <a:xfrm>
                  <a:off x="6922917" y="1749484"/>
                  <a:ext cx="87161" cy="5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76" extrusionOk="0">
                      <a:moveTo>
                        <a:pt x="13" y="51"/>
                      </a:moveTo>
                      <a:cubicBezTo>
                        <a:pt x="43" y="75"/>
                        <a:pt x="84" y="65"/>
                        <a:pt x="118" y="52"/>
                      </a:cubicBezTo>
                      <a:cubicBezTo>
                        <a:pt x="100" y="32"/>
                        <a:pt x="80" y="14"/>
                        <a:pt x="59" y="0"/>
                      </a:cubicBezTo>
                      <a:cubicBezTo>
                        <a:pt x="42" y="3"/>
                        <a:pt x="25" y="8"/>
                        <a:pt x="11" y="19"/>
                      </a:cubicBezTo>
                      <a:cubicBezTo>
                        <a:pt x="0" y="28"/>
                        <a:pt x="4" y="44"/>
                        <a:pt x="13" y="5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22"/>
                <p:cNvSpPr/>
                <p:nvPr/>
              </p:nvSpPr>
              <p:spPr>
                <a:xfrm>
                  <a:off x="6832527" y="1888309"/>
                  <a:ext cx="122672" cy="5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73" extrusionOk="0">
                      <a:moveTo>
                        <a:pt x="157" y="1"/>
                      </a:moveTo>
                      <a:cubicBezTo>
                        <a:pt x="130" y="6"/>
                        <a:pt x="103" y="9"/>
                        <a:pt x="76" y="12"/>
                      </a:cubicBezTo>
                      <a:cubicBezTo>
                        <a:pt x="52" y="14"/>
                        <a:pt x="26" y="8"/>
                        <a:pt x="7" y="26"/>
                      </a:cubicBezTo>
                      <a:cubicBezTo>
                        <a:pt x="1" y="32"/>
                        <a:pt x="0" y="42"/>
                        <a:pt x="6" y="49"/>
                      </a:cubicBezTo>
                      <a:cubicBezTo>
                        <a:pt x="25" y="72"/>
                        <a:pt x="59" y="64"/>
                        <a:pt x="85" y="57"/>
                      </a:cubicBezTo>
                      <a:cubicBezTo>
                        <a:pt x="117" y="50"/>
                        <a:pt x="140" y="36"/>
                        <a:pt x="163" y="13"/>
                      </a:cubicBezTo>
                      <a:cubicBezTo>
                        <a:pt x="168" y="8"/>
                        <a:pt x="164" y="0"/>
                        <a:pt x="157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28" name="Google Shape;828;p22"/>
              <p:cNvSpPr/>
              <p:nvPr/>
            </p:nvSpPr>
            <p:spPr>
              <a:xfrm>
                <a:off x="6588375" y="1906876"/>
                <a:ext cx="512825" cy="229199"/>
              </a:xfrm>
              <a:custGeom>
                <a:avLst/>
                <a:gdLst/>
                <a:ahLst/>
                <a:cxnLst/>
                <a:rect l="l" t="t" r="r" b="b"/>
                <a:pathLst>
                  <a:path w="725" h="315" extrusionOk="0">
                    <a:moveTo>
                      <a:pt x="371" y="292"/>
                    </a:moveTo>
                    <a:cubicBezTo>
                      <a:pt x="330" y="285"/>
                      <a:pt x="298" y="259"/>
                      <a:pt x="276" y="217"/>
                    </a:cubicBezTo>
                    <a:cubicBezTo>
                      <a:pt x="206" y="78"/>
                      <a:pt x="92" y="22"/>
                      <a:pt x="10" y="0"/>
                    </a:cubicBezTo>
                    <a:cubicBezTo>
                      <a:pt x="7" y="5"/>
                      <a:pt x="3" y="11"/>
                      <a:pt x="0" y="16"/>
                    </a:cubicBezTo>
                    <a:cubicBezTo>
                      <a:pt x="78" y="37"/>
                      <a:pt x="190" y="89"/>
                      <a:pt x="260" y="226"/>
                    </a:cubicBezTo>
                    <a:cubicBezTo>
                      <a:pt x="284" y="273"/>
                      <a:pt x="320" y="301"/>
                      <a:pt x="367" y="310"/>
                    </a:cubicBezTo>
                    <a:cubicBezTo>
                      <a:pt x="378" y="312"/>
                      <a:pt x="389" y="313"/>
                      <a:pt x="401" y="313"/>
                    </a:cubicBezTo>
                    <a:cubicBezTo>
                      <a:pt x="516" y="313"/>
                      <a:pt x="656" y="217"/>
                      <a:pt x="724" y="163"/>
                    </a:cubicBezTo>
                    <a:cubicBezTo>
                      <a:pt x="723" y="156"/>
                      <a:pt x="722" y="150"/>
                      <a:pt x="720" y="143"/>
                    </a:cubicBezTo>
                    <a:cubicBezTo>
                      <a:pt x="650" y="198"/>
                      <a:pt x="486" y="314"/>
                      <a:pt x="371" y="29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6622770" y="1855225"/>
                <a:ext cx="469047" cy="222742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03" extrusionOk="0">
                    <a:moveTo>
                      <a:pt x="226" y="214"/>
                    </a:moveTo>
                    <a:cubicBezTo>
                      <a:pt x="250" y="261"/>
                      <a:pt x="286" y="290"/>
                      <a:pt x="333" y="299"/>
                    </a:cubicBezTo>
                    <a:cubicBezTo>
                      <a:pt x="344" y="301"/>
                      <a:pt x="356" y="302"/>
                      <a:pt x="367" y="302"/>
                    </a:cubicBezTo>
                    <a:cubicBezTo>
                      <a:pt x="467" y="302"/>
                      <a:pt x="586" y="229"/>
                      <a:pt x="660" y="175"/>
                    </a:cubicBezTo>
                    <a:cubicBezTo>
                      <a:pt x="658" y="168"/>
                      <a:pt x="657" y="162"/>
                      <a:pt x="655" y="155"/>
                    </a:cubicBezTo>
                    <a:cubicBezTo>
                      <a:pt x="575" y="214"/>
                      <a:pt x="438" y="300"/>
                      <a:pt x="337" y="281"/>
                    </a:cubicBezTo>
                    <a:cubicBezTo>
                      <a:pt x="296" y="273"/>
                      <a:pt x="264" y="248"/>
                      <a:pt x="242" y="206"/>
                    </a:cubicBezTo>
                    <a:cubicBezTo>
                      <a:pt x="182" y="86"/>
                      <a:pt x="89" y="28"/>
                      <a:pt x="12" y="0"/>
                    </a:cubicBezTo>
                    <a:cubicBezTo>
                      <a:pt x="8" y="5"/>
                      <a:pt x="4" y="10"/>
                      <a:pt x="0" y="15"/>
                    </a:cubicBezTo>
                    <a:cubicBezTo>
                      <a:pt x="75" y="42"/>
                      <a:pt x="166" y="97"/>
                      <a:pt x="226" y="2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0" name="Google Shape;830;p22"/>
            <p:cNvGrpSpPr/>
            <p:nvPr/>
          </p:nvGrpSpPr>
          <p:grpSpPr>
            <a:xfrm rot="-885205">
              <a:off x="398085" y="4275849"/>
              <a:ext cx="933004" cy="1076801"/>
              <a:chOff x="5942278" y="1968572"/>
              <a:chExt cx="1260469" cy="1454735"/>
            </a:xfrm>
          </p:grpSpPr>
          <p:sp>
            <p:nvSpPr>
              <p:cNvPr id="831" name="Google Shape;831;p22"/>
              <p:cNvSpPr/>
              <p:nvPr/>
            </p:nvSpPr>
            <p:spPr>
              <a:xfrm>
                <a:off x="6163323" y="3174898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0" y="0"/>
                    </a:moveTo>
                    <a:cubicBezTo>
                      <a:pt x="3" y="3"/>
                      <a:pt x="6" y="6"/>
                      <a:pt x="9" y="9"/>
                    </a:cubicBezTo>
                    <a:cubicBezTo>
                      <a:pt x="6" y="6"/>
                      <a:pt x="3" y="3"/>
                      <a:pt x="0" y="0"/>
                    </a:cubicBez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6139463" y="3135141"/>
                <a:ext cx="15905" cy="23853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extrusionOk="0">
                    <a:moveTo>
                      <a:pt x="0" y="0"/>
                    </a:moveTo>
                    <a:cubicBezTo>
                      <a:pt x="2" y="4"/>
                      <a:pt x="5" y="7"/>
                      <a:pt x="8" y="11"/>
                    </a:cubicBezTo>
                    <a:cubicBezTo>
                      <a:pt x="5" y="7"/>
                      <a:pt x="2" y="4"/>
                      <a:pt x="0" y="0"/>
                    </a:cubicBez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6155368" y="3151045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8" h="10" extrusionOk="0">
                    <a:moveTo>
                      <a:pt x="0" y="0"/>
                    </a:moveTo>
                    <a:cubicBezTo>
                      <a:pt x="3" y="3"/>
                      <a:pt x="5" y="6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ED9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6179228" y="3190802"/>
                <a:ext cx="15905" cy="15904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8" y="8"/>
                    </a:moveTo>
                    <a:cubicBezTo>
                      <a:pt x="5" y="6"/>
                      <a:pt x="2" y="3"/>
                      <a:pt x="0" y="0"/>
                    </a:cubicBezTo>
                    <a:cubicBezTo>
                      <a:pt x="2" y="3"/>
                      <a:pt x="5" y="5"/>
                      <a:pt x="8" y="8"/>
                    </a:cubicBezTo>
                  </a:path>
                </a:pathLst>
              </a:custGeom>
              <a:solidFill>
                <a:srgbClr val="ED9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 rot="714761">
                <a:off x="6062537" y="2060148"/>
                <a:ext cx="1019951" cy="1271582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 rot="714757">
                <a:off x="5990409" y="2795328"/>
                <a:ext cx="987940" cy="52601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 rot="714765">
                <a:off x="6017899" y="2516124"/>
                <a:ext cx="827852" cy="786734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4D8B3F">
                  <a:alpha val="668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8" name="Google Shape;838;p22"/>
              <p:cNvGrpSpPr/>
              <p:nvPr/>
            </p:nvGrpSpPr>
            <p:grpSpPr>
              <a:xfrm rot="-252243">
                <a:off x="6178190" y="2178107"/>
                <a:ext cx="851729" cy="708285"/>
                <a:chOff x="6195122" y="2276343"/>
                <a:chExt cx="829204" cy="682393"/>
              </a:xfrm>
            </p:grpSpPr>
            <p:sp>
              <p:nvSpPr>
                <p:cNvPr id="839" name="Google Shape;839;p22"/>
                <p:cNvSpPr/>
                <p:nvPr/>
              </p:nvSpPr>
              <p:spPr>
                <a:xfrm>
                  <a:off x="6401898" y="2276343"/>
                  <a:ext cx="588485" cy="230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26" extrusionOk="0">
                      <a:moveTo>
                        <a:pt x="281" y="89"/>
                      </a:moveTo>
                      <a:cubicBezTo>
                        <a:pt x="244" y="88"/>
                        <a:pt x="207" y="91"/>
                        <a:pt x="170" y="92"/>
                      </a:cubicBezTo>
                      <a:cubicBezTo>
                        <a:pt x="140" y="94"/>
                        <a:pt x="114" y="87"/>
                        <a:pt x="90" y="69"/>
                      </a:cubicBezTo>
                      <a:cubicBezTo>
                        <a:pt x="64" y="49"/>
                        <a:pt x="43" y="26"/>
                        <a:pt x="25" y="0"/>
                      </a:cubicBezTo>
                      <a:cubicBezTo>
                        <a:pt x="16" y="5"/>
                        <a:pt x="8" y="11"/>
                        <a:pt x="0" y="18"/>
                      </a:cubicBezTo>
                      <a:cubicBezTo>
                        <a:pt x="20" y="50"/>
                        <a:pt x="46" y="77"/>
                        <a:pt x="78" y="99"/>
                      </a:cubicBezTo>
                      <a:cubicBezTo>
                        <a:pt x="98" y="113"/>
                        <a:pt x="120" y="122"/>
                        <a:pt x="145" y="121"/>
                      </a:cubicBezTo>
                      <a:cubicBezTo>
                        <a:pt x="158" y="120"/>
                        <a:pt x="171" y="119"/>
                        <a:pt x="184" y="119"/>
                      </a:cubicBezTo>
                      <a:cubicBezTo>
                        <a:pt x="227" y="117"/>
                        <a:pt x="269" y="113"/>
                        <a:pt x="312" y="122"/>
                      </a:cubicBezTo>
                      <a:cubicBezTo>
                        <a:pt x="317" y="122"/>
                        <a:pt x="321" y="124"/>
                        <a:pt x="325" y="125"/>
                      </a:cubicBezTo>
                      <a:cubicBezTo>
                        <a:pt x="322" y="114"/>
                        <a:pt x="319" y="103"/>
                        <a:pt x="315" y="93"/>
                      </a:cubicBezTo>
                      <a:cubicBezTo>
                        <a:pt x="304" y="91"/>
                        <a:pt x="293" y="89"/>
                        <a:pt x="281" y="8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22"/>
                <p:cNvSpPr/>
                <p:nvPr/>
              </p:nvSpPr>
              <p:spPr>
                <a:xfrm>
                  <a:off x="6338278" y="2332003"/>
                  <a:ext cx="668007" cy="294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164" extrusionOk="0">
                      <a:moveTo>
                        <a:pt x="284" y="121"/>
                      </a:moveTo>
                      <a:cubicBezTo>
                        <a:pt x="260" y="124"/>
                        <a:pt x="236" y="126"/>
                        <a:pt x="212" y="128"/>
                      </a:cubicBezTo>
                      <a:cubicBezTo>
                        <a:pt x="179" y="130"/>
                        <a:pt x="148" y="121"/>
                        <a:pt x="119" y="106"/>
                      </a:cubicBezTo>
                      <a:cubicBezTo>
                        <a:pt x="97" y="94"/>
                        <a:pt x="77" y="80"/>
                        <a:pt x="62" y="59"/>
                      </a:cubicBezTo>
                      <a:cubicBezTo>
                        <a:pt x="47" y="39"/>
                        <a:pt x="32" y="19"/>
                        <a:pt x="16" y="0"/>
                      </a:cubicBezTo>
                      <a:cubicBezTo>
                        <a:pt x="11" y="4"/>
                        <a:pt x="5" y="9"/>
                        <a:pt x="0" y="14"/>
                      </a:cubicBezTo>
                      <a:cubicBezTo>
                        <a:pt x="14" y="31"/>
                        <a:pt x="28" y="49"/>
                        <a:pt x="41" y="67"/>
                      </a:cubicBezTo>
                      <a:cubicBezTo>
                        <a:pt x="58" y="93"/>
                        <a:pt x="81" y="112"/>
                        <a:pt x="108" y="126"/>
                      </a:cubicBezTo>
                      <a:cubicBezTo>
                        <a:pt x="143" y="144"/>
                        <a:pt x="180" y="154"/>
                        <a:pt x="220" y="148"/>
                      </a:cubicBezTo>
                      <a:cubicBezTo>
                        <a:pt x="242" y="145"/>
                        <a:pt x="264" y="143"/>
                        <a:pt x="287" y="141"/>
                      </a:cubicBezTo>
                      <a:cubicBezTo>
                        <a:pt x="318" y="139"/>
                        <a:pt x="347" y="144"/>
                        <a:pt x="371" y="163"/>
                      </a:cubicBezTo>
                      <a:cubicBezTo>
                        <a:pt x="370" y="154"/>
                        <a:pt x="368" y="145"/>
                        <a:pt x="367" y="136"/>
                      </a:cubicBezTo>
                      <a:cubicBezTo>
                        <a:pt x="363" y="134"/>
                        <a:pt x="359" y="132"/>
                        <a:pt x="355" y="130"/>
                      </a:cubicBezTo>
                      <a:cubicBezTo>
                        <a:pt x="333" y="122"/>
                        <a:pt x="309" y="119"/>
                        <a:pt x="285" y="121"/>
                      </a:cubicBezTo>
                      <a:lnTo>
                        <a:pt x="284" y="121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22"/>
                <p:cNvSpPr/>
                <p:nvPr/>
              </p:nvSpPr>
              <p:spPr>
                <a:xfrm>
                  <a:off x="6266703" y="2395618"/>
                  <a:ext cx="747532" cy="405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227" extrusionOk="0">
                      <a:moveTo>
                        <a:pt x="289" y="142"/>
                      </a:moveTo>
                      <a:cubicBezTo>
                        <a:pt x="268" y="146"/>
                        <a:pt x="246" y="146"/>
                        <a:pt x="225" y="148"/>
                      </a:cubicBezTo>
                      <a:cubicBezTo>
                        <a:pt x="173" y="151"/>
                        <a:pt x="128" y="134"/>
                        <a:pt x="91" y="99"/>
                      </a:cubicBezTo>
                      <a:cubicBezTo>
                        <a:pt x="72" y="81"/>
                        <a:pt x="57" y="59"/>
                        <a:pt x="43" y="38"/>
                      </a:cubicBezTo>
                      <a:cubicBezTo>
                        <a:pt x="34" y="24"/>
                        <a:pt x="24" y="12"/>
                        <a:pt x="14" y="0"/>
                      </a:cubicBezTo>
                      <a:cubicBezTo>
                        <a:pt x="9" y="4"/>
                        <a:pt x="4" y="9"/>
                        <a:pt x="0" y="14"/>
                      </a:cubicBezTo>
                      <a:cubicBezTo>
                        <a:pt x="20" y="41"/>
                        <a:pt x="40" y="69"/>
                        <a:pt x="60" y="96"/>
                      </a:cubicBezTo>
                      <a:cubicBezTo>
                        <a:pt x="96" y="145"/>
                        <a:pt x="145" y="170"/>
                        <a:pt x="205" y="169"/>
                      </a:cubicBezTo>
                      <a:cubicBezTo>
                        <a:pt x="233" y="169"/>
                        <a:pt x="262" y="166"/>
                        <a:pt x="290" y="163"/>
                      </a:cubicBezTo>
                      <a:cubicBezTo>
                        <a:pt x="319" y="160"/>
                        <a:pt x="345" y="163"/>
                        <a:pt x="367" y="184"/>
                      </a:cubicBezTo>
                      <a:cubicBezTo>
                        <a:pt x="381" y="197"/>
                        <a:pt x="393" y="211"/>
                        <a:pt x="404" y="226"/>
                      </a:cubicBezTo>
                      <a:cubicBezTo>
                        <a:pt x="407" y="220"/>
                        <a:pt x="411" y="215"/>
                        <a:pt x="414" y="209"/>
                      </a:cubicBezTo>
                      <a:lnTo>
                        <a:pt x="414" y="209"/>
                      </a:lnTo>
                      <a:cubicBezTo>
                        <a:pt x="408" y="200"/>
                        <a:pt x="401" y="191"/>
                        <a:pt x="394" y="182"/>
                      </a:cubicBezTo>
                      <a:cubicBezTo>
                        <a:pt x="367" y="150"/>
                        <a:pt x="332" y="135"/>
                        <a:pt x="289" y="142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22"/>
                <p:cNvSpPr/>
                <p:nvPr/>
              </p:nvSpPr>
              <p:spPr>
                <a:xfrm>
                  <a:off x="6195122" y="2483094"/>
                  <a:ext cx="829204" cy="47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31" extrusionOk="0">
                      <a:moveTo>
                        <a:pt x="102" y="150"/>
                      </a:moveTo>
                      <a:cubicBezTo>
                        <a:pt x="125" y="169"/>
                        <a:pt x="151" y="181"/>
                        <a:pt x="181" y="185"/>
                      </a:cubicBezTo>
                      <a:cubicBezTo>
                        <a:pt x="213" y="188"/>
                        <a:pt x="246" y="185"/>
                        <a:pt x="277" y="180"/>
                      </a:cubicBezTo>
                      <a:cubicBezTo>
                        <a:pt x="294" y="178"/>
                        <a:pt x="310" y="179"/>
                        <a:pt x="325" y="183"/>
                      </a:cubicBezTo>
                      <a:cubicBezTo>
                        <a:pt x="358" y="192"/>
                        <a:pt x="385" y="208"/>
                        <a:pt x="407" y="230"/>
                      </a:cubicBezTo>
                      <a:cubicBezTo>
                        <a:pt x="410" y="226"/>
                        <a:pt x="413" y="223"/>
                        <a:pt x="416" y="219"/>
                      </a:cubicBezTo>
                      <a:cubicBezTo>
                        <a:pt x="413" y="216"/>
                        <a:pt x="411" y="213"/>
                        <a:pt x="407" y="210"/>
                      </a:cubicBezTo>
                      <a:cubicBezTo>
                        <a:pt x="393" y="199"/>
                        <a:pt x="378" y="188"/>
                        <a:pt x="363" y="179"/>
                      </a:cubicBezTo>
                      <a:cubicBezTo>
                        <a:pt x="335" y="162"/>
                        <a:pt x="304" y="155"/>
                        <a:pt x="271" y="161"/>
                      </a:cubicBezTo>
                      <a:cubicBezTo>
                        <a:pt x="242" y="167"/>
                        <a:pt x="212" y="167"/>
                        <a:pt x="182" y="164"/>
                      </a:cubicBezTo>
                      <a:cubicBezTo>
                        <a:pt x="133" y="158"/>
                        <a:pt x="100" y="131"/>
                        <a:pt x="73" y="91"/>
                      </a:cubicBezTo>
                      <a:cubicBezTo>
                        <a:pt x="56" y="65"/>
                        <a:pt x="39" y="39"/>
                        <a:pt x="21" y="13"/>
                      </a:cubicBezTo>
                      <a:cubicBezTo>
                        <a:pt x="17" y="9"/>
                        <a:pt x="14" y="5"/>
                        <a:pt x="10" y="0"/>
                      </a:cubicBezTo>
                      <a:cubicBezTo>
                        <a:pt x="7" y="5"/>
                        <a:pt x="3" y="9"/>
                        <a:pt x="0" y="14"/>
                      </a:cubicBezTo>
                      <a:cubicBezTo>
                        <a:pt x="21" y="38"/>
                        <a:pt x="41" y="64"/>
                        <a:pt x="57" y="92"/>
                      </a:cubicBezTo>
                      <a:cubicBezTo>
                        <a:pt x="68" y="114"/>
                        <a:pt x="84" y="133"/>
                        <a:pt x="102" y="149"/>
                      </a:cubicBezTo>
                      <a:lnTo>
                        <a:pt x="102" y="150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781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3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body" idx="1"/>
          </p:nvPr>
        </p:nvSpPr>
        <p:spPr>
          <a:xfrm>
            <a:off x="957625" y="1519399"/>
            <a:ext cx="10246588" cy="1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9pPr>
          </a:lstStyle>
          <a:p>
            <a:endParaRPr/>
          </a:p>
        </p:txBody>
      </p:sp>
      <p:grpSp>
        <p:nvGrpSpPr>
          <p:cNvPr id="846" name="Google Shape;846;p23"/>
          <p:cNvGrpSpPr/>
          <p:nvPr/>
        </p:nvGrpSpPr>
        <p:grpSpPr>
          <a:xfrm>
            <a:off x="-106036" y="5412023"/>
            <a:ext cx="12495909" cy="1571308"/>
            <a:chOff x="-79725" y="4059017"/>
            <a:chExt cx="9395175" cy="1178481"/>
          </a:xfrm>
        </p:grpSpPr>
        <p:sp>
          <p:nvSpPr>
            <p:cNvPr id="847" name="Google Shape;847;p23"/>
            <p:cNvSpPr/>
            <p:nvPr/>
          </p:nvSpPr>
          <p:spPr>
            <a:xfrm rot="-8100000">
              <a:off x="8476398" y="4137528"/>
              <a:ext cx="502102" cy="676075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3"/>
            <p:cNvSpPr/>
            <p:nvPr/>
          </p:nvSpPr>
          <p:spPr>
            <a:xfrm rot="-1178135">
              <a:off x="242538" y="4773229"/>
              <a:ext cx="594596" cy="312711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3"/>
            <p:cNvSpPr/>
            <p:nvPr/>
          </p:nvSpPr>
          <p:spPr>
            <a:xfrm rot="10800000">
              <a:off x="-79725" y="4476748"/>
              <a:ext cx="9395175" cy="760749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23"/>
          <p:cNvGrpSpPr/>
          <p:nvPr/>
        </p:nvGrpSpPr>
        <p:grpSpPr>
          <a:xfrm>
            <a:off x="-8" y="5875678"/>
            <a:ext cx="12020117" cy="1107660"/>
            <a:chOff x="-6" y="4406758"/>
            <a:chExt cx="9037446" cy="830745"/>
          </a:xfrm>
        </p:grpSpPr>
        <p:grpSp>
          <p:nvGrpSpPr>
            <p:cNvPr id="851" name="Google Shape;851;p23"/>
            <p:cNvGrpSpPr/>
            <p:nvPr/>
          </p:nvGrpSpPr>
          <p:grpSpPr>
            <a:xfrm>
              <a:off x="8746326" y="4406758"/>
              <a:ext cx="291114" cy="830745"/>
              <a:chOff x="2854835" y="335925"/>
              <a:chExt cx="170053" cy="485277"/>
            </a:xfrm>
          </p:grpSpPr>
          <p:sp>
            <p:nvSpPr>
              <p:cNvPr id="852" name="Google Shape;852;p23"/>
              <p:cNvSpPr/>
              <p:nvPr/>
            </p:nvSpPr>
            <p:spPr>
              <a:xfrm>
                <a:off x="2854835" y="335925"/>
                <a:ext cx="118900" cy="107839"/>
              </a:xfrm>
              <a:custGeom>
                <a:avLst/>
                <a:gdLst/>
                <a:ahLst/>
                <a:cxnLst/>
                <a:rect l="l" t="t" r="r" b="b"/>
                <a:pathLst>
                  <a:path w="379" h="342" extrusionOk="0">
                    <a:moveTo>
                      <a:pt x="374" y="221"/>
                    </a:moveTo>
                    <a:cubicBezTo>
                      <a:pt x="370" y="233"/>
                      <a:pt x="363" y="243"/>
                      <a:pt x="354" y="253"/>
                    </a:cubicBezTo>
                    <a:cubicBezTo>
                      <a:pt x="340" y="269"/>
                      <a:pt x="320" y="282"/>
                      <a:pt x="298" y="292"/>
                    </a:cubicBezTo>
                    <a:cubicBezTo>
                      <a:pt x="276" y="303"/>
                      <a:pt x="252" y="312"/>
                      <a:pt x="230" y="320"/>
                    </a:cubicBezTo>
                    <a:cubicBezTo>
                      <a:pt x="227" y="322"/>
                      <a:pt x="223" y="323"/>
                      <a:pt x="220" y="325"/>
                    </a:cubicBezTo>
                    <a:cubicBezTo>
                      <a:pt x="188" y="337"/>
                      <a:pt x="152" y="341"/>
                      <a:pt x="118" y="335"/>
                    </a:cubicBezTo>
                    <a:cubicBezTo>
                      <a:pt x="107" y="333"/>
                      <a:pt x="96" y="331"/>
                      <a:pt x="86" y="327"/>
                    </a:cubicBezTo>
                    <a:cubicBezTo>
                      <a:pt x="84" y="326"/>
                      <a:pt x="82" y="325"/>
                      <a:pt x="80" y="325"/>
                    </a:cubicBezTo>
                    <a:cubicBezTo>
                      <a:pt x="78" y="324"/>
                      <a:pt x="75" y="323"/>
                      <a:pt x="73" y="322"/>
                    </a:cubicBezTo>
                    <a:cubicBezTo>
                      <a:pt x="45" y="309"/>
                      <a:pt x="20" y="288"/>
                      <a:pt x="10" y="259"/>
                    </a:cubicBezTo>
                    <a:cubicBezTo>
                      <a:pt x="0" y="228"/>
                      <a:pt x="13" y="187"/>
                      <a:pt x="45" y="176"/>
                    </a:cubicBezTo>
                    <a:cubicBezTo>
                      <a:pt x="20" y="137"/>
                      <a:pt x="29" y="82"/>
                      <a:pt x="62" y="50"/>
                    </a:cubicBezTo>
                    <a:cubicBezTo>
                      <a:pt x="95" y="18"/>
                      <a:pt x="150" y="13"/>
                      <a:pt x="188" y="39"/>
                    </a:cubicBezTo>
                    <a:cubicBezTo>
                      <a:pt x="204" y="12"/>
                      <a:pt x="247" y="0"/>
                      <a:pt x="277" y="10"/>
                    </a:cubicBezTo>
                    <a:cubicBezTo>
                      <a:pt x="307" y="19"/>
                      <a:pt x="329" y="47"/>
                      <a:pt x="339" y="77"/>
                    </a:cubicBezTo>
                    <a:cubicBezTo>
                      <a:pt x="344" y="93"/>
                      <a:pt x="345" y="110"/>
                      <a:pt x="344" y="126"/>
                    </a:cubicBezTo>
                    <a:cubicBezTo>
                      <a:pt x="344" y="128"/>
                      <a:pt x="344" y="131"/>
                      <a:pt x="344" y="133"/>
                    </a:cubicBezTo>
                    <a:cubicBezTo>
                      <a:pt x="343" y="145"/>
                      <a:pt x="341" y="158"/>
                      <a:pt x="337" y="170"/>
                    </a:cubicBezTo>
                    <a:cubicBezTo>
                      <a:pt x="350" y="166"/>
                      <a:pt x="365" y="174"/>
                      <a:pt x="371" y="184"/>
                    </a:cubicBezTo>
                    <a:cubicBezTo>
                      <a:pt x="378" y="195"/>
                      <a:pt x="378" y="209"/>
                      <a:pt x="374" y="2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3"/>
              <p:cNvSpPr/>
              <p:nvPr/>
            </p:nvSpPr>
            <p:spPr>
              <a:xfrm>
                <a:off x="2871425" y="364958"/>
                <a:ext cx="91249" cy="74658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36" extrusionOk="0">
                    <a:moveTo>
                      <a:pt x="290" y="41"/>
                    </a:moveTo>
                    <a:cubicBezTo>
                      <a:pt x="266" y="39"/>
                      <a:pt x="242" y="48"/>
                      <a:pt x="226" y="66"/>
                    </a:cubicBezTo>
                    <a:cubicBezTo>
                      <a:pt x="225" y="67"/>
                      <a:pt x="224" y="67"/>
                      <a:pt x="223" y="67"/>
                    </a:cubicBezTo>
                    <a:cubicBezTo>
                      <a:pt x="222" y="67"/>
                      <a:pt x="221" y="66"/>
                      <a:pt x="221" y="65"/>
                    </a:cubicBezTo>
                    <a:cubicBezTo>
                      <a:pt x="211" y="39"/>
                      <a:pt x="188" y="18"/>
                      <a:pt x="162" y="13"/>
                    </a:cubicBezTo>
                    <a:cubicBezTo>
                      <a:pt x="135" y="7"/>
                      <a:pt x="105" y="18"/>
                      <a:pt x="89" y="39"/>
                    </a:cubicBezTo>
                    <a:cubicBezTo>
                      <a:pt x="72" y="62"/>
                      <a:pt x="71" y="97"/>
                      <a:pt x="86" y="117"/>
                    </a:cubicBezTo>
                    <a:cubicBezTo>
                      <a:pt x="87" y="118"/>
                      <a:pt x="87" y="119"/>
                      <a:pt x="87" y="121"/>
                    </a:cubicBezTo>
                    <a:cubicBezTo>
                      <a:pt x="86" y="122"/>
                      <a:pt x="85" y="122"/>
                      <a:pt x="84" y="122"/>
                    </a:cubicBezTo>
                    <a:cubicBezTo>
                      <a:pt x="62" y="119"/>
                      <a:pt x="40" y="128"/>
                      <a:pt x="26" y="144"/>
                    </a:cubicBezTo>
                    <a:cubicBezTo>
                      <a:pt x="12" y="161"/>
                      <a:pt x="7" y="185"/>
                      <a:pt x="13" y="205"/>
                    </a:cubicBezTo>
                    <a:cubicBezTo>
                      <a:pt x="16" y="216"/>
                      <a:pt x="23" y="227"/>
                      <a:pt x="32" y="235"/>
                    </a:cubicBezTo>
                    <a:cubicBezTo>
                      <a:pt x="30" y="234"/>
                      <a:pt x="28" y="233"/>
                      <a:pt x="26" y="233"/>
                    </a:cubicBezTo>
                    <a:cubicBezTo>
                      <a:pt x="23" y="232"/>
                      <a:pt x="21" y="230"/>
                      <a:pt x="18" y="229"/>
                    </a:cubicBezTo>
                    <a:cubicBezTo>
                      <a:pt x="13" y="223"/>
                      <a:pt x="9" y="215"/>
                      <a:pt x="7" y="207"/>
                    </a:cubicBezTo>
                    <a:cubicBezTo>
                      <a:pt x="0" y="184"/>
                      <a:pt x="6" y="158"/>
                      <a:pt x="21" y="140"/>
                    </a:cubicBezTo>
                    <a:cubicBezTo>
                      <a:pt x="35" y="124"/>
                      <a:pt x="56" y="115"/>
                      <a:pt x="78" y="115"/>
                    </a:cubicBezTo>
                    <a:cubicBezTo>
                      <a:pt x="64" y="92"/>
                      <a:pt x="67" y="58"/>
                      <a:pt x="84" y="35"/>
                    </a:cubicBezTo>
                    <a:cubicBezTo>
                      <a:pt x="101" y="12"/>
                      <a:pt x="134" y="0"/>
                      <a:pt x="163" y="6"/>
                    </a:cubicBezTo>
                    <a:cubicBezTo>
                      <a:pt x="189" y="12"/>
                      <a:pt x="213" y="32"/>
                      <a:pt x="224" y="58"/>
                    </a:cubicBezTo>
                    <a:cubicBezTo>
                      <a:pt x="241" y="41"/>
                      <a:pt x="265" y="32"/>
                      <a:pt x="290" y="34"/>
                    </a:cubicBezTo>
                    <a:cubicBezTo>
                      <a:pt x="290" y="36"/>
                      <a:pt x="290" y="39"/>
                      <a:pt x="290" y="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3"/>
              <p:cNvSpPr/>
              <p:nvPr/>
            </p:nvSpPr>
            <p:spPr>
              <a:xfrm>
                <a:off x="2890781" y="409200"/>
                <a:ext cx="58067" cy="35946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16" extrusionOk="0">
                    <a:moveTo>
                      <a:pt x="115" y="88"/>
                    </a:moveTo>
                    <a:cubicBezTo>
                      <a:pt x="90" y="105"/>
                      <a:pt x="61" y="114"/>
                      <a:pt x="31" y="115"/>
                    </a:cubicBezTo>
                    <a:cubicBezTo>
                      <a:pt x="24" y="115"/>
                      <a:pt x="17" y="115"/>
                      <a:pt x="11" y="112"/>
                    </a:cubicBezTo>
                    <a:cubicBezTo>
                      <a:pt x="5" y="108"/>
                      <a:pt x="0" y="101"/>
                      <a:pt x="2" y="95"/>
                    </a:cubicBezTo>
                    <a:cubicBezTo>
                      <a:pt x="4" y="87"/>
                      <a:pt x="13" y="83"/>
                      <a:pt x="21" y="81"/>
                    </a:cubicBezTo>
                    <a:cubicBezTo>
                      <a:pt x="39" y="76"/>
                      <a:pt x="58" y="76"/>
                      <a:pt x="76" y="78"/>
                    </a:cubicBezTo>
                    <a:cubicBezTo>
                      <a:pt x="66" y="63"/>
                      <a:pt x="58" y="42"/>
                      <a:pt x="58" y="24"/>
                    </a:cubicBezTo>
                    <a:cubicBezTo>
                      <a:pt x="58" y="17"/>
                      <a:pt x="59" y="8"/>
                      <a:pt x="66" y="4"/>
                    </a:cubicBezTo>
                    <a:cubicBezTo>
                      <a:pt x="73" y="0"/>
                      <a:pt x="82" y="3"/>
                      <a:pt x="89" y="9"/>
                    </a:cubicBezTo>
                    <a:cubicBezTo>
                      <a:pt x="107" y="22"/>
                      <a:pt x="118" y="44"/>
                      <a:pt x="117" y="67"/>
                    </a:cubicBezTo>
                    <a:cubicBezTo>
                      <a:pt x="129" y="56"/>
                      <a:pt x="146" y="47"/>
                      <a:pt x="162" y="44"/>
                    </a:cubicBezTo>
                    <a:cubicBezTo>
                      <a:pt x="170" y="42"/>
                      <a:pt x="180" y="43"/>
                      <a:pt x="183" y="50"/>
                    </a:cubicBezTo>
                    <a:cubicBezTo>
                      <a:pt x="185" y="54"/>
                      <a:pt x="184" y="59"/>
                      <a:pt x="181" y="63"/>
                    </a:cubicBezTo>
                    <a:cubicBezTo>
                      <a:pt x="179" y="67"/>
                      <a:pt x="175" y="70"/>
                      <a:pt x="171" y="72"/>
                    </a:cubicBezTo>
                    <a:cubicBezTo>
                      <a:pt x="155" y="82"/>
                      <a:pt x="134" y="87"/>
                      <a:pt x="115" y="8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3"/>
              <p:cNvSpPr/>
              <p:nvPr/>
            </p:nvSpPr>
            <p:spPr>
              <a:xfrm>
                <a:off x="2926727" y="435468"/>
                <a:ext cx="98161" cy="38573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232" extrusionOk="0">
                    <a:moveTo>
                      <a:pt x="0" y="0"/>
                    </a:moveTo>
                    <a:cubicBezTo>
                      <a:pt x="133" y="402"/>
                      <a:pt x="237" y="814"/>
                      <a:pt x="311" y="123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6" name="Google Shape;856;p23"/>
            <p:cNvGrpSpPr/>
            <p:nvPr/>
          </p:nvGrpSpPr>
          <p:grpSpPr>
            <a:xfrm>
              <a:off x="8632720" y="4584266"/>
              <a:ext cx="388153" cy="653233"/>
              <a:chOff x="2788472" y="439616"/>
              <a:chExt cx="226738" cy="381584"/>
            </a:xfrm>
          </p:grpSpPr>
          <p:sp>
            <p:nvSpPr>
              <p:cNvPr id="857" name="Google Shape;857;p23"/>
              <p:cNvSpPr/>
              <p:nvPr/>
            </p:nvSpPr>
            <p:spPr>
              <a:xfrm>
                <a:off x="2788472" y="439616"/>
                <a:ext cx="116134" cy="11336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61" extrusionOk="0">
                    <a:moveTo>
                      <a:pt x="371" y="172"/>
                    </a:moveTo>
                    <a:cubicBezTo>
                      <a:pt x="371" y="184"/>
                      <a:pt x="367" y="197"/>
                      <a:pt x="362" y="208"/>
                    </a:cubicBezTo>
                    <a:cubicBezTo>
                      <a:pt x="353" y="228"/>
                      <a:pt x="337" y="246"/>
                      <a:pt x="320" y="263"/>
                    </a:cubicBezTo>
                    <a:cubicBezTo>
                      <a:pt x="302" y="280"/>
                      <a:pt x="282" y="295"/>
                      <a:pt x="264" y="310"/>
                    </a:cubicBezTo>
                    <a:cubicBezTo>
                      <a:pt x="261" y="312"/>
                      <a:pt x="258" y="315"/>
                      <a:pt x="255" y="317"/>
                    </a:cubicBezTo>
                    <a:cubicBezTo>
                      <a:pt x="228" y="339"/>
                      <a:pt x="195" y="353"/>
                      <a:pt x="161" y="358"/>
                    </a:cubicBezTo>
                    <a:cubicBezTo>
                      <a:pt x="150" y="359"/>
                      <a:pt x="139" y="360"/>
                      <a:pt x="128" y="360"/>
                    </a:cubicBezTo>
                    <a:cubicBezTo>
                      <a:pt x="126" y="360"/>
                      <a:pt x="124" y="359"/>
                      <a:pt x="122" y="359"/>
                    </a:cubicBezTo>
                    <a:cubicBezTo>
                      <a:pt x="119" y="359"/>
                      <a:pt x="117" y="359"/>
                      <a:pt x="114" y="358"/>
                    </a:cubicBezTo>
                    <a:cubicBezTo>
                      <a:pt x="83" y="355"/>
                      <a:pt x="53" y="342"/>
                      <a:pt x="35" y="317"/>
                    </a:cubicBezTo>
                    <a:cubicBezTo>
                      <a:pt x="16" y="291"/>
                      <a:pt x="16" y="248"/>
                      <a:pt x="43" y="228"/>
                    </a:cubicBezTo>
                    <a:cubicBezTo>
                      <a:pt x="8" y="199"/>
                      <a:pt x="0" y="143"/>
                      <a:pt x="22" y="103"/>
                    </a:cubicBezTo>
                    <a:cubicBezTo>
                      <a:pt x="43" y="63"/>
                      <a:pt x="95" y="41"/>
                      <a:pt x="138" y="54"/>
                    </a:cubicBezTo>
                    <a:cubicBezTo>
                      <a:pt x="145" y="23"/>
                      <a:pt x="182" y="0"/>
                      <a:pt x="214" y="0"/>
                    </a:cubicBezTo>
                    <a:cubicBezTo>
                      <a:pt x="246" y="0"/>
                      <a:pt x="275" y="19"/>
                      <a:pt x="293" y="44"/>
                    </a:cubicBezTo>
                    <a:cubicBezTo>
                      <a:pt x="303" y="58"/>
                      <a:pt x="310" y="74"/>
                      <a:pt x="314" y="90"/>
                    </a:cubicBezTo>
                    <a:cubicBezTo>
                      <a:pt x="314" y="92"/>
                      <a:pt x="315" y="94"/>
                      <a:pt x="315" y="96"/>
                    </a:cubicBezTo>
                    <a:cubicBezTo>
                      <a:pt x="318" y="109"/>
                      <a:pt x="320" y="121"/>
                      <a:pt x="320" y="134"/>
                    </a:cubicBezTo>
                    <a:cubicBezTo>
                      <a:pt x="331" y="127"/>
                      <a:pt x="347" y="128"/>
                      <a:pt x="357" y="137"/>
                    </a:cubicBezTo>
                    <a:cubicBezTo>
                      <a:pt x="366" y="145"/>
                      <a:pt x="371" y="159"/>
                      <a:pt x="371" y="171"/>
                    </a:cubicBezTo>
                    <a:lnTo>
                      <a:pt x="371" y="17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3"/>
              <p:cNvSpPr/>
              <p:nvPr/>
            </p:nvSpPr>
            <p:spPr>
              <a:xfrm>
                <a:off x="2813358" y="468650"/>
                <a:ext cx="74658" cy="8433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70" extrusionOk="0">
                    <a:moveTo>
                      <a:pt x="236" y="6"/>
                    </a:moveTo>
                    <a:cubicBezTo>
                      <a:pt x="212" y="12"/>
                      <a:pt x="192" y="28"/>
                      <a:pt x="182" y="50"/>
                    </a:cubicBezTo>
                    <a:cubicBezTo>
                      <a:pt x="182" y="51"/>
                      <a:pt x="181" y="51"/>
                      <a:pt x="180" y="52"/>
                    </a:cubicBezTo>
                    <a:cubicBezTo>
                      <a:pt x="178" y="52"/>
                      <a:pt x="177" y="51"/>
                      <a:pt x="177" y="51"/>
                    </a:cubicBezTo>
                    <a:cubicBezTo>
                      <a:pt x="160" y="28"/>
                      <a:pt x="131" y="16"/>
                      <a:pt x="105" y="18"/>
                    </a:cubicBezTo>
                    <a:cubicBezTo>
                      <a:pt x="78" y="21"/>
                      <a:pt x="52" y="40"/>
                      <a:pt x="44" y="65"/>
                    </a:cubicBezTo>
                    <a:cubicBezTo>
                      <a:pt x="35" y="92"/>
                      <a:pt x="44" y="126"/>
                      <a:pt x="65" y="140"/>
                    </a:cubicBezTo>
                    <a:cubicBezTo>
                      <a:pt x="66" y="141"/>
                      <a:pt x="67" y="143"/>
                      <a:pt x="66" y="144"/>
                    </a:cubicBezTo>
                    <a:cubicBezTo>
                      <a:pt x="66" y="145"/>
                      <a:pt x="65" y="146"/>
                      <a:pt x="64" y="146"/>
                    </a:cubicBezTo>
                    <a:cubicBezTo>
                      <a:pt x="43" y="150"/>
                      <a:pt x="24" y="165"/>
                      <a:pt x="15" y="185"/>
                    </a:cubicBezTo>
                    <a:cubicBezTo>
                      <a:pt x="7" y="205"/>
                      <a:pt x="9" y="229"/>
                      <a:pt x="21" y="247"/>
                    </a:cubicBezTo>
                    <a:cubicBezTo>
                      <a:pt x="28" y="257"/>
                      <a:pt x="37" y="264"/>
                      <a:pt x="48" y="269"/>
                    </a:cubicBezTo>
                    <a:cubicBezTo>
                      <a:pt x="46" y="269"/>
                      <a:pt x="44" y="269"/>
                      <a:pt x="42" y="269"/>
                    </a:cubicBezTo>
                    <a:cubicBezTo>
                      <a:pt x="39" y="269"/>
                      <a:pt x="37" y="269"/>
                      <a:pt x="34" y="268"/>
                    </a:cubicBezTo>
                    <a:cubicBezTo>
                      <a:pt x="27" y="263"/>
                      <a:pt x="21" y="257"/>
                      <a:pt x="16" y="250"/>
                    </a:cubicBezTo>
                    <a:cubicBezTo>
                      <a:pt x="3" y="230"/>
                      <a:pt x="0" y="204"/>
                      <a:pt x="9" y="182"/>
                    </a:cubicBezTo>
                    <a:cubicBezTo>
                      <a:pt x="18" y="163"/>
                      <a:pt x="36" y="147"/>
                      <a:pt x="56" y="141"/>
                    </a:cubicBezTo>
                    <a:cubicBezTo>
                      <a:pt x="37" y="123"/>
                      <a:pt x="29" y="90"/>
                      <a:pt x="38" y="63"/>
                    </a:cubicBezTo>
                    <a:cubicBezTo>
                      <a:pt x="47" y="36"/>
                      <a:pt x="75" y="14"/>
                      <a:pt x="105" y="12"/>
                    </a:cubicBezTo>
                    <a:cubicBezTo>
                      <a:pt x="131" y="9"/>
                      <a:pt x="160" y="21"/>
                      <a:pt x="179" y="42"/>
                    </a:cubicBezTo>
                    <a:cubicBezTo>
                      <a:pt x="190" y="21"/>
                      <a:pt x="210" y="6"/>
                      <a:pt x="234" y="0"/>
                    </a:cubicBezTo>
                    <a:cubicBezTo>
                      <a:pt x="235" y="2"/>
                      <a:pt x="235" y="4"/>
                      <a:pt x="236" y="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3"/>
              <p:cNvSpPr/>
              <p:nvPr/>
            </p:nvSpPr>
            <p:spPr>
              <a:xfrm>
                <a:off x="2838244" y="514273"/>
                <a:ext cx="51154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7" extrusionOk="0">
                    <a:moveTo>
                      <a:pt x="107" y="72"/>
                    </a:moveTo>
                    <a:cubicBezTo>
                      <a:pt x="88" y="95"/>
                      <a:pt x="63" y="113"/>
                      <a:pt x="34" y="123"/>
                    </a:cubicBezTo>
                    <a:cubicBezTo>
                      <a:pt x="28" y="125"/>
                      <a:pt x="20" y="126"/>
                      <a:pt x="14" y="125"/>
                    </a:cubicBezTo>
                    <a:cubicBezTo>
                      <a:pt x="7" y="123"/>
                      <a:pt x="1" y="119"/>
                      <a:pt x="1" y="112"/>
                    </a:cubicBezTo>
                    <a:cubicBezTo>
                      <a:pt x="0" y="104"/>
                      <a:pt x="7" y="97"/>
                      <a:pt x="14" y="93"/>
                    </a:cubicBezTo>
                    <a:cubicBezTo>
                      <a:pt x="30" y="83"/>
                      <a:pt x="48" y="77"/>
                      <a:pt x="66" y="74"/>
                    </a:cubicBezTo>
                    <a:cubicBezTo>
                      <a:pt x="52" y="62"/>
                      <a:pt x="39" y="45"/>
                      <a:pt x="33" y="28"/>
                    </a:cubicBezTo>
                    <a:cubicBezTo>
                      <a:pt x="31" y="20"/>
                      <a:pt x="29" y="12"/>
                      <a:pt x="34" y="6"/>
                    </a:cubicBezTo>
                    <a:cubicBezTo>
                      <a:pt x="40" y="0"/>
                      <a:pt x="50" y="1"/>
                      <a:pt x="57" y="3"/>
                    </a:cubicBezTo>
                    <a:cubicBezTo>
                      <a:pt x="78" y="11"/>
                      <a:pt x="96" y="29"/>
                      <a:pt x="102" y="50"/>
                    </a:cubicBezTo>
                    <a:cubicBezTo>
                      <a:pt x="110" y="36"/>
                      <a:pt x="124" y="23"/>
                      <a:pt x="138" y="15"/>
                    </a:cubicBezTo>
                    <a:cubicBezTo>
                      <a:pt x="145" y="11"/>
                      <a:pt x="155" y="9"/>
                      <a:pt x="160" y="15"/>
                    </a:cubicBezTo>
                    <a:cubicBezTo>
                      <a:pt x="163" y="18"/>
                      <a:pt x="163" y="23"/>
                      <a:pt x="162" y="28"/>
                    </a:cubicBezTo>
                    <a:cubicBezTo>
                      <a:pt x="161" y="32"/>
                      <a:pt x="158" y="36"/>
                      <a:pt x="155" y="39"/>
                    </a:cubicBezTo>
                    <a:cubicBezTo>
                      <a:pt x="143" y="53"/>
                      <a:pt x="124" y="65"/>
                      <a:pt x="107" y="7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3"/>
              <p:cNvSpPr/>
              <p:nvPr/>
            </p:nvSpPr>
            <p:spPr>
              <a:xfrm>
                <a:off x="2857600" y="523952"/>
                <a:ext cx="157611" cy="297248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48" extrusionOk="0">
                    <a:moveTo>
                      <a:pt x="0" y="0"/>
                    </a:moveTo>
                    <a:cubicBezTo>
                      <a:pt x="0" y="0"/>
                      <a:pt x="258" y="274"/>
                      <a:pt x="503" y="94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1" name="Google Shape;861;p23"/>
            <p:cNvGrpSpPr/>
            <p:nvPr/>
          </p:nvGrpSpPr>
          <p:grpSpPr>
            <a:xfrm>
              <a:off x="-6" y="4562966"/>
              <a:ext cx="407087" cy="674533"/>
              <a:chOff x="3009680" y="427173"/>
              <a:chExt cx="237798" cy="394026"/>
            </a:xfrm>
          </p:grpSpPr>
          <p:sp>
            <p:nvSpPr>
              <p:cNvPr id="862" name="Google Shape;862;p23"/>
              <p:cNvSpPr/>
              <p:nvPr/>
            </p:nvSpPr>
            <p:spPr>
              <a:xfrm>
                <a:off x="3092633" y="611052"/>
                <a:ext cx="12442" cy="210147"/>
              </a:xfrm>
              <a:custGeom>
                <a:avLst/>
                <a:gdLst/>
                <a:ahLst/>
                <a:cxnLst/>
                <a:rect l="l" t="t" r="r" b="b"/>
                <a:pathLst>
                  <a:path w="39" h="671" extrusionOk="0">
                    <a:moveTo>
                      <a:pt x="38" y="0"/>
                    </a:moveTo>
                    <a:cubicBezTo>
                      <a:pt x="38" y="0"/>
                      <a:pt x="0" y="315"/>
                      <a:pt x="16" y="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3"/>
              <p:cNvSpPr/>
              <p:nvPr/>
            </p:nvSpPr>
            <p:spPr>
              <a:xfrm>
                <a:off x="3027653" y="613817"/>
                <a:ext cx="141020" cy="5253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69" extrusionOk="0">
                    <a:moveTo>
                      <a:pt x="235" y="30"/>
                    </a:moveTo>
                    <a:cubicBezTo>
                      <a:pt x="169" y="19"/>
                      <a:pt x="89" y="0"/>
                      <a:pt x="22" y="4"/>
                    </a:cubicBezTo>
                    <a:cubicBezTo>
                      <a:pt x="17" y="5"/>
                      <a:pt x="12" y="5"/>
                      <a:pt x="8" y="7"/>
                    </a:cubicBezTo>
                    <a:cubicBezTo>
                      <a:pt x="3" y="10"/>
                      <a:pt x="0" y="14"/>
                      <a:pt x="0" y="19"/>
                    </a:cubicBezTo>
                    <a:cubicBezTo>
                      <a:pt x="0" y="28"/>
                      <a:pt x="11" y="32"/>
                      <a:pt x="20" y="33"/>
                    </a:cubicBezTo>
                    <a:cubicBezTo>
                      <a:pt x="80" y="45"/>
                      <a:pt x="141" y="52"/>
                      <a:pt x="202" y="54"/>
                    </a:cubicBezTo>
                    <a:cubicBezTo>
                      <a:pt x="144" y="63"/>
                      <a:pt x="89" y="89"/>
                      <a:pt x="47" y="129"/>
                    </a:cubicBezTo>
                    <a:cubicBezTo>
                      <a:pt x="40" y="137"/>
                      <a:pt x="32" y="147"/>
                      <a:pt x="35" y="156"/>
                    </a:cubicBezTo>
                    <a:cubicBezTo>
                      <a:pt x="38" y="164"/>
                      <a:pt x="47" y="168"/>
                      <a:pt x="55" y="168"/>
                    </a:cubicBezTo>
                    <a:cubicBezTo>
                      <a:pt x="63" y="168"/>
                      <a:pt x="70" y="164"/>
                      <a:pt x="77" y="161"/>
                    </a:cubicBezTo>
                    <a:cubicBezTo>
                      <a:pt x="125" y="137"/>
                      <a:pt x="169" y="107"/>
                      <a:pt x="209" y="71"/>
                    </a:cubicBezTo>
                    <a:cubicBezTo>
                      <a:pt x="245" y="116"/>
                      <a:pt x="294" y="148"/>
                      <a:pt x="349" y="165"/>
                    </a:cubicBezTo>
                    <a:cubicBezTo>
                      <a:pt x="354" y="166"/>
                      <a:pt x="359" y="168"/>
                      <a:pt x="364" y="165"/>
                    </a:cubicBezTo>
                    <a:cubicBezTo>
                      <a:pt x="369" y="162"/>
                      <a:pt x="370" y="154"/>
                      <a:pt x="367" y="148"/>
                    </a:cubicBezTo>
                    <a:cubicBezTo>
                      <a:pt x="365" y="143"/>
                      <a:pt x="359" y="139"/>
                      <a:pt x="354" y="135"/>
                    </a:cubicBezTo>
                    <a:cubicBezTo>
                      <a:pt x="320" y="111"/>
                      <a:pt x="284" y="89"/>
                      <a:pt x="247" y="70"/>
                    </a:cubicBezTo>
                    <a:cubicBezTo>
                      <a:pt x="304" y="88"/>
                      <a:pt x="364" y="92"/>
                      <a:pt x="422" y="84"/>
                    </a:cubicBezTo>
                    <a:cubicBezTo>
                      <a:pt x="428" y="83"/>
                      <a:pt x="434" y="82"/>
                      <a:pt x="439" y="79"/>
                    </a:cubicBezTo>
                    <a:cubicBezTo>
                      <a:pt x="443" y="76"/>
                      <a:pt x="447" y="71"/>
                      <a:pt x="446" y="65"/>
                    </a:cubicBezTo>
                    <a:cubicBezTo>
                      <a:pt x="445" y="56"/>
                      <a:pt x="433" y="52"/>
                      <a:pt x="424" y="51"/>
                    </a:cubicBezTo>
                    <a:cubicBezTo>
                      <a:pt x="356" y="41"/>
                      <a:pt x="300" y="40"/>
                      <a:pt x="235" y="29"/>
                    </a:cubicBezTo>
                    <a:lnTo>
                      <a:pt x="235" y="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3"/>
              <p:cNvSpPr/>
              <p:nvPr/>
            </p:nvSpPr>
            <p:spPr>
              <a:xfrm>
                <a:off x="3009680" y="427173"/>
                <a:ext cx="237798" cy="21291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80" extrusionOk="0">
                    <a:moveTo>
                      <a:pt x="751" y="500"/>
                    </a:moveTo>
                    <a:cubicBezTo>
                      <a:pt x="745" y="530"/>
                      <a:pt x="722" y="554"/>
                      <a:pt x="697" y="573"/>
                    </a:cubicBezTo>
                    <a:cubicBezTo>
                      <a:pt x="589" y="660"/>
                      <a:pt x="427" y="679"/>
                      <a:pt x="296" y="631"/>
                    </a:cubicBezTo>
                    <a:lnTo>
                      <a:pt x="296" y="631"/>
                    </a:lnTo>
                    <a:cubicBezTo>
                      <a:pt x="295" y="631"/>
                      <a:pt x="294" y="630"/>
                      <a:pt x="294" y="630"/>
                    </a:cubicBezTo>
                    <a:cubicBezTo>
                      <a:pt x="293" y="630"/>
                      <a:pt x="292" y="629"/>
                      <a:pt x="291" y="629"/>
                    </a:cubicBezTo>
                    <a:cubicBezTo>
                      <a:pt x="290" y="629"/>
                      <a:pt x="289" y="630"/>
                      <a:pt x="288" y="630"/>
                    </a:cubicBezTo>
                    <a:lnTo>
                      <a:pt x="288" y="630"/>
                    </a:lnTo>
                    <a:lnTo>
                      <a:pt x="287" y="630"/>
                    </a:lnTo>
                    <a:cubicBezTo>
                      <a:pt x="194" y="655"/>
                      <a:pt x="87" y="618"/>
                      <a:pt x="30" y="541"/>
                    </a:cubicBezTo>
                    <a:cubicBezTo>
                      <a:pt x="13" y="518"/>
                      <a:pt x="0" y="491"/>
                      <a:pt x="3" y="463"/>
                    </a:cubicBezTo>
                    <a:cubicBezTo>
                      <a:pt x="6" y="436"/>
                      <a:pt x="30" y="411"/>
                      <a:pt x="56" y="412"/>
                    </a:cubicBezTo>
                    <a:lnTo>
                      <a:pt x="56" y="412"/>
                    </a:lnTo>
                    <a:cubicBezTo>
                      <a:pt x="57" y="412"/>
                      <a:pt x="59" y="412"/>
                      <a:pt x="60" y="412"/>
                    </a:cubicBezTo>
                    <a:cubicBezTo>
                      <a:pt x="57" y="410"/>
                      <a:pt x="53" y="407"/>
                      <a:pt x="50" y="404"/>
                    </a:cubicBezTo>
                    <a:cubicBezTo>
                      <a:pt x="39" y="394"/>
                      <a:pt x="31" y="381"/>
                      <a:pt x="32" y="365"/>
                    </a:cubicBezTo>
                    <a:cubicBezTo>
                      <a:pt x="33" y="348"/>
                      <a:pt x="43" y="331"/>
                      <a:pt x="57" y="321"/>
                    </a:cubicBezTo>
                    <a:lnTo>
                      <a:pt x="57" y="321"/>
                    </a:lnTo>
                    <a:cubicBezTo>
                      <a:pt x="59" y="320"/>
                      <a:pt x="61" y="319"/>
                      <a:pt x="63" y="318"/>
                    </a:cubicBezTo>
                    <a:cubicBezTo>
                      <a:pt x="62" y="316"/>
                      <a:pt x="61" y="315"/>
                      <a:pt x="60" y="313"/>
                    </a:cubicBezTo>
                    <a:cubicBezTo>
                      <a:pt x="34" y="270"/>
                      <a:pt x="32" y="216"/>
                      <a:pt x="57" y="173"/>
                    </a:cubicBezTo>
                    <a:cubicBezTo>
                      <a:pt x="83" y="127"/>
                      <a:pt x="135" y="99"/>
                      <a:pt x="187" y="101"/>
                    </a:cubicBezTo>
                    <a:cubicBezTo>
                      <a:pt x="187" y="100"/>
                      <a:pt x="188" y="100"/>
                      <a:pt x="188" y="99"/>
                    </a:cubicBezTo>
                    <a:cubicBezTo>
                      <a:pt x="189" y="97"/>
                      <a:pt x="190" y="95"/>
                      <a:pt x="191" y="93"/>
                    </a:cubicBezTo>
                    <a:cubicBezTo>
                      <a:pt x="231" y="30"/>
                      <a:pt x="323" y="0"/>
                      <a:pt x="391" y="32"/>
                    </a:cubicBezTo>
                    <a:cubicBezTo>
                      <a:pt x="420" y="46"/>
                      <a:pt x="445" y="69"/>
                      <a:pt x="477" y="73"/>
                    </a:cubicBezTo>
                    <a:cubicBezTo>
                      <a:pt x="504" y="76"/>
                      <a:pt x="530" y="65"/>
                      <a:pt x="557" y="62"/>
                    </a:cubicBezTo>
                    <a:cubicBezTo>
                      <a:pt x="604" y="56"/>
                      <a:pt x="654" y="76"/>
                      <a:pt x="684" y="113"/>
                    </a:cubicBezTo>
                    <a:cubicBezTo>
                      <a:pt x="690" y="121"/>
                      <a:pt x="695" y="129"/>
                      <a:pt x="700" y="138"/>
                    </a:cubicBezTo>
                    <a:cubicBezTo>
                      <a:pt x="701" y="140"/>
                      <a:pt x="702" y="143"/>
                      <a:pt x="703" y="145"/>
                    </a:cubicBezTo>
                    <a:lnTo>
                      <a:pt x="703" y="145"/>
                    </a:lnTo>
                    <a:cubicBezTo>
                      <a:pt x="717" y="177"/>
                      <a:pt x="720" y="214"/>
                      <a:pt x="709" y="247"/>
                    </a:cubicBezTo>
                    <a:lnTo>
                      <a:pt x="709" y="248"/>
                    </a:lnTo>
                    <a:cubicBezTo>
                      <a:pt x="710" y="250"/>
                      <a:pt x="711" y="251"/>
                      <a:pt x="712" y="253"/>
                    </a:cubicBezTo>
                    <a:cubicBezTo>
                      <a:pt x="739" y="300"/>
                      <a:pt x="742" y="367"/>
                      <a:pt x="717" y="415"/>
                    </a:cubicBezTo>
                    <a:cubicBezTo>
                      <a:pt x="716" y="417"/>
                      <a:pt x="715" y="419"/>
                      <a:pt x="714" y="422"/>
                    </a:cubicBezTo>
                    <a:lnTo>
                      <a:pt x="715" y="422"/>
                    </a:lnTo>
                    <a:cubicBezTo>
                      <a:pt x="745" y="430"/>
                      <a:pt x="758" y="470"/>
                      <a:pt x="751" y="5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3"/>
              <p:cNvSpPr/>
              <p:nvPr/>
            </p:nvSpPr>
            <p:spPr>
              <a:xfrm>
                <a:off x="3024888" y="456206"/>
                <a:ext cx="210148" cy="17005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2" extrusionOk="0">
                    <a:moveTo>
                      <a:pt x="668" y="322"/>
                    </a:moveTo>
                    <a:cubicBezTo>
                      <a:pt x="603" y="341"/>
                      <a:pt x="544" y="381"/>
                      <a:pt x="503" y="435"/>
                    </a:cubicBezTo>
                    <a:cubicBezTo>
                      <a:pt x="497" y="420"/>
                      <a:pt x="481" y="412"/>
                      <a:pt x="467" y="410"/>
                    </a:cubicBezTo>
                    <a:cubicBezTo>
                      <a:pt x="450" y="408"/>
                      <a:pt x="434" y="413"/>
                      <a:pt x="419" y="418"/>
                    </a:cubicBezTo>
                    <a:cubicBezTo>
                      <a:pt x="376" y="433"/>
                      <a:pt x="336" y="454"/>
                      <a:pt x="302" y="478"/>
                    </a:cubicBezTo>
                    <a:lnTo>
                      <a:pt x="302" y="478"/>
                    </a:lnTo>
                    <a:cubicBezTo>
                      <a:pt x="327" y="448"/>
                      <a:pt x="342" y="418"/>
                      <a:pt x="350" y="387"/>
                    </a:cubicBezTo>
                    <a:cubicBezTo>
                      <a:pt x="359" y="353"/>
                      <a:pt x="356" y="320"/>
                      <a:pt x="339" y="296"/>
                    </a:cubicBezTo>
                    <a:cubicBezTo>
                      <a:pt x="336" y="292"/>
                      <a:pt x="333" y="288"/>
                      <a:pt x="329" y="285"/>
                    </a:cubicBezTo>
                    <a:lnTo>
                      <a:pt x="330" y="284"/>
                    </a:lnTo>
                    <a:cubicBezTo>
                      <a:pt x="353" y="260"/>
                      <a:pt x="385" y="246"/>
                      <a:pt x="418" y="244"/>
                    </a:cubicBezTo>
                    <a:cubicBezTo>
                      <a:pt x="451" y="242"/>
                      <a:pt x="485" y="252"/>
                      <a:pt x="510" y="274"/>
                    </a:cubicBezTo>
                    <a:cubicBezTo>
                      <a:pt x="511" y="274"/>
                      <a:pt x="512" y="275"/>
                      <a:pt x="513" y="274"/>
                    </a:cubicBezTo>
                    <a:cubicBezTo>
                      <a:pt x="514" y="274"/>
                      <a:pt x="515" y="274"/>
                      <a:pt x="515" y="273"/>
                    </a:cubicBezTo>
                    <a:cubicBezTo>
                      <a:pt x="516" y="271"/>
                      <a:pt x="517" y="269"/>
                      <a:pt x="519" y="267"/>
                    </a:cubicBezTo>
                    <a:lnTo>
                      <a:pt x="519" y="266"/>
                    </a:lnTo>
                    <a:cubicBezTo>
                      <a:pt x="521" y="264"/>
                      <a:pt x="523" y="261"/>
                      <a:pt x="524" y="258"/>
                    </a:cubicBezTo>
                    <a:lnTo>
                      <a:pt x="524" y="258"/>
                    </a:lnTo>
                    <a:cubicBezTo>
                      <a:pt x="556" y="209"/>
                      <a:pt x="606" y="174"/>
                      <a:pt x="662" y="160"/>
                    </a:cubicBezTo>
                    <a:cubicBezTo>
                      <a:pt x="662" y="158"/>
                      <a:pt x="660" y="157"/>
                      <a:pt x="659" y="155"/>
                    </a:cubicBezTo>
                    <a:lnTo>
                      <a:pt x="659" y="154"/>
                    </a:lnTo>
                    <a:cubicBezTo>
                      <a:pt x="607" y="167"/>
                      <a:pt x="561" y="199"/>
                      <a:pt x="528" y="241"/>
                    </a:cubicBezTo>
                    <a:lnTo>
                      <a:pt x="528" y="241"/>
                    </a:lnTo>
                    <a:cubicBezTo>
                      <a:pt x="528" y="231"/>
                      <a:pt x="525" y="221"/>
                      <a:pt x="519" y="214"/>
                    </a:cubicBezTo>
                    <a:cubicBezTo>
                      <a:pt x="512" y="207"/>
                      <a:pt x="502" y="202"/>
                      <a:pt x="492" y="201"/>
                    </a:cubicBezTo>
                    <a:cubicBezTo>
                      <a:pt x="483" y="201"/>
                      <a:pt x="475" y="202"/>
                      <a:pt x="469" y="206"/>
                    </a:cubicBezTo>
                    <a:cubicBezTo>
                      <a:pt x="469" y="174"/>
                      <a:pt x="445" y="143"/>
                      <a:pt x="412" y="137"/>
                    </a:cubicBezTo>
                    <a:cubicBezTo>
                      <a:pt x="407" y="136"/>
                      <a:pt x="402" y="136"/>
                      <a:pt x="396" y="137"/>
                    </a:cubicBezTo>
                    <a:lnTo>
                      <a:pt x="396" y="136"/>
                    </a:lnTo>
                    <a:cubicBezTo>
                      <a:pt x="394" y="129"/>
                      <a:pt x="390" y="122"/>
                      <a:pt x="385" y="114"/>
                    </a:cubicBezTo>
                    <a:cubicBezTo>
                      <a:pt x="400" y="97"/>
                      <a:pt x="422" y="84"/>
                      <a:pt x="445" y="81"/>
                    </a:cubicBezTo>
                    <a:cubicBezTo>
                      <a:pt x="468" y="77"/>
                      <a:pt x="492" y="82"/>
                      <a:pt x="512" y="94"/>
                    </a:cubicBezTo>
                    <a:cubicBezTo>
                      <a:pt x="513" y="95"/>
                      <a:pt x="515" y="95"/>
                      <a:pt x="516" y="94"/>
                    </a:cubicBezTo>
                    <a:cubicBezTo>
                      <a:pt x="535" y="73"/>
                      <a:pt x="560" y="58"/>
                      <a:pt x="589" y="51"/>
                    </a:cubicBezTo>
                    <a:cubicBezTo>
                      <a:pt x="610" y="46"/>
                      <a:pt x="633" y="47"/>
                      <a:pt x="654" y="52"/>
                    </a:cubicBezTo>
                    <a:cubicBezTo>
                      <a:pt x="653" y="49"/>
                      <a:pt x="651" y="47"/>
                      <a:pt x="650" y="45"/>
                    </a:cubicBezTo>
                    <a:cubicBezTo>
                      <a:pt x="630" y="40"/>
                      <a:pt x="608" y="40"/>
                      <a:pt x="588" y="45"/>
                    </a:cubicBezTo>
                    <a:cubicBezTo>
                      <a:pt x="558" y="52"/>
                      <a:pt x="532" y="66"/>
                      <a:pt x="513" y="87"/>
                    </a:cubicBezTo>
                    <a:cubicBezTo>
                      <a:pt x="492" y="75"/>
                      <a:pt x="467" y="70"/>
                      <a:pt x="444" y="74"/>
                    </a:cubicBezTo>
                    <a:cubicBezTo>
                      <a:pt x="420" y="78"/>
                      <a:pt x="397" y="91"/>
                      <a:pt x="381" y="109"/>
                    </a:cubicBezTo>
                    <a:cubicBezTo>
                      <a:pt x="370" y="94"/>
                      <a:pt x="354" y="81"/>
                      <a:pt x="337" y="76"/>
                    </a:cubicBezTo>
                    <a:cubicBezTo>
                      <a:pt x="312" y="68"/>
                      <a:pt x="283" y="73"/>
                      <a:pt x="260" y="89"/>
                    </a:cubicBezTo>
                    <a:cubicBezTo>
                      <a:pt x="237" y="43"/>
                      <a:pt x="192" y="9"/>
                      <a:pt x="141" y="0"/>
                    </a:cubicBezTo>
                    <a:cubicBezTo>
                      <a:pt x="140" y="2"/>
                      <a:pt x="139" y="4"/>
                      <a:pt x="138" y="6"/>
                    </a:cubicBezTo>
                    <a:cubicBezTo>
                      <a:pt x="189" y="15"/>
                      <a:pt x="234" y="49"/>
                      <a:pt x="256" y="95"/>
                    </a:cubicBezTo>
                    <a:cubicBezTo>
                      <a:pt x="257" y="96"/>
                      <a:pt x="258" y="97"/>
                      <a:pt x="258" y="97"/>
                    </a:cubicBezTo>
                    <a:cubicBezTo>
                      <a:pt x="259" y="97"/>
                      <a:pt x="260" y="97"/>
                      <a:pt x="261" y="96"/>
                    </a:cubicBezTo>
                    <a:cubicBezTo>
                      <a:pt x="282" y="80"/>
                      <a:pt x="311" y="75"/>
                      <a:pt x="335" y="82"/>
                    </a:cubicBezTo>
                    <a:cubicBezTo>
                      <a:pt x="360" y="89"/>
                      <a:pt x="381" y="115"/>
                      <a:pt x="390" y="137"/>
                    </a:cubicBezTo>
                    <a:lnTo>
                      <a:pt x="390" y="137"/>
                    </a:lnTo>
                    <a:cubicBezTo>
                      <a:pt x="365" y="142"/>
                      <a:pt x="343" y="160"/>
                      <a:pt x="336" y="185"/>
                    </a:cubicBezTo>
                    <a:cubicBezTo>
                      <a:pt x="324" y="174"/>
                      <a:pt x="308" y="169"/>
                      <a:pt x="293" y="171"/>
                    </a:cubicBezTo>
                    <a:cubicBezTo>
                      <a:pt x="277" y="173"/>
                      <a:pt x="261" y="183"/>
                      <a:pt x="253" y="197"/>
                    </a:cubicBezTo>
                    <a:lnTo>
                      <a:pt x="253" y="197"/>
                    </a:lnTo>
                    <a:cubicBezTo>
                      <a:pt x="250" y="182"/>
                      <a:pt x="246" y="167"/>
                      <a:pt x="239" y="152"/>
                    </a:cubicBezTo>
                    <a:cubicBezTo>
                      <a:pt x="223" y="117"/>
                      <a:pt x="187" y="83"/>
                      <a:pt x="143" y="85"/>
                    </a:cubicBezTo>
                    <a:cubicBezTo>
                      <a:pt x="114" y="87"/>
                      <a:pt x="85" y="105"/>
                      <a:pt x="69" y="134"/>
                    </a:cubicBezTo>
                    <a:cubicBezTo>
                      <a:pt x="52" y="163"/>
                      <a:pt x="51" y="194"/>
                      <a:pt x="53" y="218"/>
                    </a:cubicBezTo>
                    <a:cubicBezTo>
                      <a:pt x="39" y="214"/>
                      <a:pt x="24" y="216"/>
                      <a:pt x="10" y="220"/>
                    </a:cubicBezTo>
                    <a:cubicBezTo>
                      <a:pt x="11" y="222"/>
                      <a:pt x="12" y="223"/>
                      <a:pt x="13" y="225"/>
                    </a:cubicBezTo>
                    <a:cubicBezTo>
                      <a:pt x="10" y="226"/>
                      <a:pt x="9" y="227"/>
                      <a:pt x="7" y="228"/>
                    </a:cubicBezTo>
                    <a:cubicBezTo>
                      <a:pt x="22" y="222"/>
                      <a:pt x="40" y="220"/>
                      <a:pt x="56" y="225"/>
                    </a:cubicBezTo>
                    <a:cubicBezTo>
                      <a:pt x="57" y="225"/>
                      <a:pt x="58" y="224"/>
                      <a:pt x="59" y="224"/>
                    </a:cubicBezTo>
                    <a:cubicBezTo>
                      <a:pt x="60" y="223"/>
                      <a:pt x="60" y="223"/>
                      <a:pt x="60" y="221"/>
                    </a:cubicBezTo>
                    <a:cubicBezTo>
                      <a:pt x="57" y="199"/>
                      <a:pt x="58" y="166"/>
                      <a:pt x="74" y="137"/>
                    </a:cubicBezTo>
                    <a:cubicBezTo>
                      <a:pt x="90" y="111"/>
                      <a:pt x="116" y="93"/>
                      <a:pt x="143" y="92"/>
                    </a:cubicBezTo>
                    <a:cubicBezTo>
                      <a:pt x="184" y="90"/>
                      <a:pt x="218" y="122"/>
                      <a:pt x="233" y="155"/>
                    </a:cubicBezTo>
                    <a:cubicBezTo>
                      <a:pt x="250" y="192"/>
                      <a:pt x="252" y="234"/>
                      <a:pt x="253" y="272"/>
                    </a:cubicBezTo>
                    <a:cubicBezTo>
                      <a:pt x="253" y="273"/>
                      <a:pt x="254" y="274"/>
                      <a:pt x="254" y="275"/>
                    </a:cubicBezTo>
                    <a:cubicBezTo>
                      <a:pt x="255" y="275"/>
                      <a:pt x="256" y="275"/>
                      <a:pt x="257" y="275"/>
                    </a:cubicBezTo>
                    <a:cubicBezTo>
                      <a:pt x="282" y="263"/>
                      <a:pt x="316" y="274"/>
                      <a:pt x="333" y="300"/>
                    </a:cubicBezTo>
                    <a:cubicBezTo>
                      <a:pt x="348" y="322"/>
                      <a:pt x="352" y="353"/>
                      <a:pt x="344" y="386"/>
                    </a:cubicBezTo>
                    <a:cubicBezTo>
                      <a:pt x="334" y="422"/>
                      <a:pt x="313" y="458"/>
                      <a:pt x="278" y="496"/>
                    </a:cubicBezTo>
                    <a:lnTo>
                      <a:pt x="278" y="496"/>
                    </a:lnTo>
                    <a:cubicBezTo>
                      <a:pt x="267" y="506"/>
                      <a:pt x="256" y="515"/>
                      <a:pt x="247" y="525"/>
                    </a:cubicBezTo>
                    <a:cubicBezTo>
                      <a:pt x="257" y="499"/>
                      <a:pt x="265" y="471"/>
                      <a:pt x="256" y="444"/>
                    </a:cubicBezTo>
                    <a:cubicBezTo>
                      <a:pt x="245" y="411"/>
                      <a:pt x="221" y="384"/>
                      <a:pt x="190" y="373"/>
                    </a:cubicBezTo>
                    <a:cubicBezTo>
                      <a:pt x="158" y="360"/>
                      <a:pt x="121" y="364"/>
                      <a:pt x="97" y="382"/>
                    </a:cubicBezTo>
                    <a:cubicBezTo>
                      <a:pt x="76" y="348"/>
                      <a:pt x="41" y="321"/>
                      <a:pt x="2" y="311"/>
                    </a:cubicBezTo>
                    <a:cubicBezTo>
                      <a:pt x="2" y="311"/>
                      <a:pt x="1" y="311"/>
                      <a:pt x="0" y="311"/>
                    </a:cubicBezTo>
                    <a:cubicBezTo>
                      <a:pt x="3" y="314"/>
                      <a:pt x="6" y="316"/>
                      <a:pt x="10" y="319"/>
                    </a:cubicBezTo>
                    <a:cubicBezTo>
                      <a:pt x="8" y="319"/>
                      <a:pt x="7" y="318"/>
                      <a:pt x="6" y="318"/>
                    </a:cubicBezTo>
                    <a:cubicBezTo>
                      <a:pt x="42" y="330"/>
                      <a:pt x="74" y="355"/>
                      <a:pt x="93" y="389"/>
                    </a:cubicBezTo>
                    <a:cubicBezTo>
                      <a:pt x="94" y="390"/>
                      <a:pt x="94" y="390"/>
                      <a:pt x="95" y="390"/>
                    </a:cubicBezTo>
                    <a:cubicBezTo>
                      <a:pt x="96" y="390"/>
                      <a:pt x="97" y="390"/>
                      <a:pt x="98" y="389"/>
                    </a:cubicBezTo>
                    <a:cubicBezTo>
                      <a:pt x="123" y="368"/>
                      <a:pt x="162" y="368"/>
                      <a:pt x="188" y="379"/>
                    </a:cubicBezTo>
                    <a:cubicBezTo>
                      <a:pt x="217" y="390"/>
                      <a:pt x="240" y="415"/>
                      <a:pt x="250" y="446"/>
                    </a:cubicBezTo>
                    <a:cubicBezTo>
                      <a:pt x="260" y="474"/>
                      <a:pt x="248" y="504"/>
                      <a:pt x="237" y="533"/>
                    </a:cubicBezTo>
                    <a:lnTo>
                      <a:pt x="236" y="537"/>
                    </a:lnTo>
                    <a:cubicBezTo>
                      <a:pt x="235" y="539"/>
                      <a:pt x="236" y="541"/>
                      <a:pt x="238" y="541"/>
                    </a:cubicBezTo>
                    <a:lnTo>
                      <a:pt x="239" y="541"/>
                    </a:lnTo>
                    <a:lnTo>
                      <a:pt x="240" y="541"/>
                    </a:lnTo>
                    <a:lnTo>
                      <a:pt x="240" y="541"/>
                    </a:lnTo>
                    <a:cubicBezTo>
                      <a:pt x="241" y="541"/>
                      <a:pt x="242" y="541"/>
                      <a:pt x="243" y="540"/>
                    </a:cubicBezTo>
                    <a:cubicBezTo>
                      <a:pt x="243" y="539"/>
                      <a:pt x="243" y="539"/>
                      <a:pt x="243" y="540"/>
                    </a:cubicBezTo>
                    <a:lnTo>
                      <a:pt x="243" y="540"/>
                    </a:lnTo>
                    <a:cubicBezTo>
                      <a:pt x="243" y="540"/>
                      <a:pt x="244" y="538"/>
                      <a:pt x="245" y="538"/>
                    </a:cubicBezTo>
                    <a:cubicBezTo>
                      <a:pt x="258" y="526"/>
                      <a:pt x="270" y="514"/>
                      <a:pt x="281" y="502"/>
                    </a:cubicBezTo>
                    <a:cubicBezTo>
                      <a:pt x="319" y="470"/>
                      <a:pt x="368" y="443"/>
                      <a:pt x="420" y="424"/>
                    </a:cubicBezTo>
                    <a:cubicBezTo>
                      <a:pt x="435" y="419"/>
                      <a:pt x="450" y="414"/>
                      <a:pt x="465" y="416"/>
                    </a:cubicBezTo>
                    <a:cubicBezTo>
                      <a:pt x="479" y="418"/>
                      <a:pt x="494" y="427"/>
                      <a:pt x="498" y="442"/>
                    </a:cubicBezTo>
                    <a:cubicBezTo>
                      <a:pt x="498" y="443"/>
                      <a:pt x="499" y="444"/>
                      <a:pt x="501" y="445"/>
                    </a:cubicBezTo>
                    <a:cubicBezTo>
                      <a:pt x="502" y="445"/>
                      <a:pt x="503" y="444"/>
                      <a:pt x="504" y="443"/>
                    </a:cubicBezTo>
                    <a:cubicBezTo>
                      <a:pt x="543" y="390"/>
                      <a:pt x="601" y="349"/>
                      <a:pt x="665" y="329"/>
                    </a:cubicBezTo>
                    <a:cubicBezTo>
                      <a:pt x="664" y="329"/>
                      <a:pt x="664" y="329"/>
                      <a:pt x="663" y="329"/>
                    </a:cubicBezTo>
                    <a:cubicBezTo>
                      <a:pt x="664" y="326"/>
                      <a:pt x="666" y="324"/>
                      <a:pt x="667" y="322"/>
                    </a:cubicBezTo>
                    <a:lnTo>
                      <a:pt x="668" y="322"/>
                    </a:lnTo>
                    <a:close/>
                    <a:moveTo>
                      <a:pt x="260" y="267"/>
                    </a:moveTo>
                    <a:cubicBezTo>
                      <a:pt x="259" y="247"/>
                      <a:pt x="258" y="225"/>
                      <a:pt x="255" y="204"/>
                    </a:cubicBezTo>
                    <a:lnTo>
                      <a:pt x="255" y="203"/>
                    </a:lnTo>
                    <a:cubicBezTo>
                      <a:pt x="256" y="203"/>
                      <a:pt x="257" y="203"/>
                      <a:pt x="258" y="202"/>
                    </a:cubicBezTo>
                    <a:cubicBezTo>
                      <a:pt x="265" y="189"/>
                      <a:pt x="278" y="179"/>
                      <a:pt x="294" y="178"/>
                    </a:cubicBezTo>
                    <a:cubicBezTo>
                      <a:pt x="309" y="176"/>
                      <a:pt x="325" y="182"/>
                      <a:pt x="336" y="193"/>
                    </a:cubicBezTo>
                    <a:cubicBezTo>
                      <a:pt x="336" y="194"/>
                      <a:pt x="338" y="194"/>
                      <a:pt x="339" y="194"/>
                    </a:cubicBezTo>
                    <a:cubicBezTo>
                      <a:pt x="340" y="194"/>
                      <a:pt x="341" y="193"/>
                      <a:pt x="341" y="192"/>
                    </a:cubicBezTo>
                    <a:cubicBezTo>
                      <a:pt x="347" y="161"/>
                      <a:pt x="381" y="138"/>
                      <a:pt x="412" y="143"/>
                    </a:cubicBezTo>
                    <a:cubicBezTo>
                      <a:pt x="442" y="149"/>
                      <a:pt x="466" y="182"/>
                      <a:pt x="462" y="213"/>
                    </a:cubicBezTo>
                    <a:cubicBezTo>
                      <a:pt x="462" y="214"/>
                      <a:pt x="463" y="215"/>
                      <a:pt x="464" y="216"/>
                    </a:cubicBezTo>
                    <a:cubicBezTo>
                      <a:pt x="465" y="216"/>
                      <a:pt x="466" y="216"/>
                      <a:pt x="467" y="215"/>
                    </a:cubicBezTo>
                    <a:cubicBezTo>
                      <a:pt x="474" y="210"/>
                      <a:pt x="482" y="207"/>
                      <a:pt x="491" y="208"/>
                    </a:cubicBezTo>
                    <a:cubicBezTo>
                      <a:pt x="501" y="208"/>
                      <a:pt x="509" y="213"/>
                      <a:pt x="514" y="219"/>
                    </a:cubicBezTo>
                    <a:cubicBezTo>
                      <a:pt x="520" y="225"/>
                      <a:pt x="522" y="234"/>
                      <a:pt x="522" y="243"/>
                    </a:cubicBezTo>
                    <a:cubicBezTo>
                      <a:pt x="521" y="247"/>
                      <a:pt x="520" y="251"/>
                      <a:pt x="519" y="254"/>
                    </a:cubicBezTo>
                    <a:cubicBezTo>
                      <a:pt x="517" y="257"/>
                      <a:pt x="515" y="260"/>
                      <a:pt x="513" y="263"/>
                    </a:cubicBezTo>
                    <a:cubicBezTo>
                      <a:pt x="513" y="264"/>
                      <a:pt x="512" y="265"/>
                      <a:pt x="511" y="266"/>
                    </a:cubicBezTo>
                    <a:lnTo>
                      <a:pt x="511" y="266"/>
                    </a:lnTo>
                    <a:lnTo>
                      <a:pt x="511" y="266"/>
                    </a:lnTo>
                    <a:cubicBezTo>
                      <a:pt x="485" y="245"/>
                      <a:pt x="451" y="235"/>
                      <a:pt x="418" y="237"/>
                    </a:cubicBezTo>
                    <a:cubicBezTo>
                      <a:pt x="383" y="239"/>
                      <a:pt x="349" y="254"/>
                      <a:pt x="325" y="280"/>
                    </a:cubicBezTo>
                    <a:lnTo>
                      <a:pt x="325" y="280"/>
                    </a:lnTo>
                    <a:cubicBezTo>
                      <a:pt x="306" y="265"/>
                      <a:pt x="280" y="259"/>
                      <a:pt x="260" y="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66" name="Google Shape;866;p23"/>
          <p:cNvGrpSpPr/>
          <p:nvPr/>
        </p:nvGrpSpPr>
        <p:grpSpPr>
          <a:xfrm>
            <a:off x="-664159" y="237604"/>
            <a:ext cx="12315033" cy="3449627"/>
            <a:chOff x="-499355" y="178203"/>
            <a:chExt cx="9259181" cy="2587220"/>
          </a:xfrm>
        </p:grpSpPr>
        <p:sp>
          <p:nvSpPr>
            <p:cNvPr id="867" name="Google Shape;867;p23"/>
            <p:cNvSpPr/>
            <p:nvPr/>
          </p:nvSpPr>
          <p:spPr>
            <a:xfrm>
              <a:off x="8101733" y="17820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-499355" y="2323173"/>
              <a:ext cx="1090771" cy="442251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23"/>
          <p:cNvGrpSpPr/>
          <p:nvPr/>
        </p:nvGrpSpPr>
        <p:grpSpPr>
          <a:xfrm>
            <a:off x="7070841" y="255049"/>
            <a:ext cx="299598" cy="257243"/>
            <a:chOff x="868096" y="2572495"/>
            <a:chExt cx="493874" cy="423003"/>
          </a:xfrm>
        </p:grpSpPr>
        <p:sp>
          <p:nvSpPr>
            <p:cNvPr id="870" name="Google Shape;870;p23"/>
            <p:cNvSpPr/>
            <p:nvPr/>
          </p:nvSpPr>
          <p:spPr>
            <a:xfrm>
              <a:off x="996137" y="2645663"/>
              <a:ext cx="169196" cy="217217"/>
            </a:xfrm>
            <a:custGeom>
              <a:avLst/>
              <a:gdLst/>
              <a:ahLst/>
              <a:cxnLst/>
              <a:rect l="l" t="t" r="r" b="b"/>
              <a:pathLst>
                <a:path w="327" h="417" extrusionOk="0">
                  <a:moveTo>
                    <a:pt x="11" y="87"/>
                  </a:moveTo>
                  <a:cubicBezTo>
                    <a:pt x="16" y="114"/>
                    <a:pt x="34" y="135"/>
                    <a:pt x="52" y="156"/>
                  </a:cubicBezTo>
                  <a:cubicBezTo>
                    <a:pt x="125" y="241"/>
                    <a:pt x="201" y="326"/>
                    <a:pt x="286" y="401"/>
                  </a:cubicBezTo>
                  <a:cubicBezTo>
                    <a:pt x="295" y="408"/>
                    <a:pt x="308" y="416"/>
                    <a:pt x="317" y="409"/>
                  </a:cubicBezTo>
                  <a:cubicBezTo>
                    <a:pt x="326" y="402"/>
                    <a:pt x="321" y="388"/>
                    <a:pt x="316" y="377"/>
                  </a:cubicBezTo>
                  <a:cubicBezTo>
                    <a:pt x="283" y="310"/>
                    <a:pt x="250" y="243"/>
                    <a:pt x="216" y="177"/>
                  </a:cubicBezTo>
                  <a:cubicBezTo>
                    <a:pt x="195" y="134"/>
                    <a:pt x="174" y="91"/>
                    <a:pt x="142" y="56"/>
                  </a:cubicBezTo>
                  <a:cubicBezTo>
                    <a:pt x="130" y="42"/>
                    <a:pt x="116" y="29"/>
                    <a:pt x="99" y="21"/>
                  </a:cubicBezTo>
                  <a:cubicBezTo>
                    <a:pt x="53" y="0"/>
                    <a:pt x="0" y="36"/>
                    <a:pt x="11" y="8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1037293" y="2737122"/>
              <a:ext cx="116608" cy="189779"/>
            </a:xfrm>
            <a:custGeom>
              <a:avLst/>
              <a:gdLst/>
              <a:ahLst/>
              <a:cxnLst/>
              <a:rect l="l" t="t" r="r" b="b"/>
              <a:pathLst>
                <a:path w="227" h="368" extrusionOk="0">
                  <a:moveTo>
                    <a:pt x="223" y="266"/>
                  </a:moveTo>
                  <a:cubicBezTo>
                    <a:pt x="221" y="276"/>
                    <a:pt x="216" y="285"/>
                    <a:pt x="209" y="292"/>
                  </a:cubicBezTo>
                  <a:cubicBezTo>
                    <a:pt x="208" y="293"/>
                    <a:pt x="207" y="295"/>
                    <a:pt x="206" y="296"/>
                  </a:cubicBezTo>
                  <a:cubicBezTo>
                    <a:pt x="202" y="300"/>
                    <a:pt x="198" y="304"/>
                    <a:pt x="194" y="307"/>
                  </a:cubicBezTo>
                  <a:cubicBezTo>
                    <a:pt x="183" y="316"/>
                    <a:pt x="172" y="324"/>
                    <a:pt x="161" y="331"/>
                  </a:cubicBezTo>
                  <a:cubicBezTo>
                    <a:pt x="159" y="332"/>
                    <a:pt x="158" y="333"/>
                    <a:pt x="157" y="333"/>
                  </a:cubicBezTo>
                  <a:cubicBezTo>
                    <a:pt x="147" y="340"/>
                    <a:pt x="137" y="345"/>
                    <a:pt x="127" y="351"/>
                  </a:cubicBezTo>
                  <a:cubicBezTo>
                    <a:pt x="120" y="354"/>
                    <a:pt x="112" y="357"/>
                    <a:pt x="105" y="360"/>
                  </a:cubicBezTo>
                  <a:cubicBezTo>
                    <a:pt x="104" y="360"/>
                    <a:pt x="102" y="361"/>
                    <a:pt x="101" y="361"/>
                  </a:cubicBezTo>
                  <a:cubicBezTo>
                    <a:pt x="79" y="367"/>
                    <a:pt x="57" y="366"/>
                    <a:pt x="37" y="349"/>
                  </a:cubicBezTo>
                  <a:cubicBezTo>
                    <a:pt x="19" y="334"/>
                    <a:pt x="16" y="317"/>
                    <a:pt x="15" y="294"/>
                  </a:cubicBezTo>
                  <a:cubicBezTo>
                    <a:pt x="12" y="261"/>
                    <a:pt x="10" y="229"/>
                    <a:pt x="8" y="196"/>
                  </a:cubicBezTo>
                  <a:cubicBezTo>
                    <a:pt x="6" y="163"/>
                    <a:pt x="4" y="130"/>
                    <a:pt x="3" y="97"/>
                  </a:cubicBezTo>
                  <a:cubicBezTo>
                    <a:pt x="2" y="80"/>
                    <a:pt x="2" y="63"/>
                    <a:pt x="1" y="46"/>
                  </a:cubicBezTo>
                  <a:cubicBezTo>
                    <a:pt x="1" y="38"/>
                    <a:pt x="1" y="30"/>
                    <a:pt x="1" y="22"/>
                  </a:cubicBezTo>
                  <a:cubicBezTo>
                    <a:pt x="1" y="20"/>
                    <a:pt x="1" y="17"/>
                    <a:pt x="1" y="13"/>
                  </a:cubicBezTo>
                  <a:lnTo>
                    <a:pt x="1" y="12"/>
                  </a:lnTo>
                  <a:cubicBezTo>
                    <a:pt x="2" y="7"/>
                    <a:pt x="2" y="1"/>
                    <a:pt x="0" y="0"/>
                  </a:cubicBezTo>
                  <a:cubicBezTo>
                    <a:pt x="1" y="1"/>
                    <a:pt x="2" y="2"/>
                    <a:pt x="4" y="3"/>
                  </a:cubicBezTo>
                  <a:cubicBezTo>
                    <a:pt x="6" y="5"/>
                    <a:pt x="8" y="7"/>
                    <a:pt x="10" y="10"/>
                  </a:cubicBezTo>
                  <a:cubicBezTo>
                    <a:pt x="77" y="71"/>
                    <a:pt x="139" y="137"/>
                    <a:pt x="198" y="207"/>
                  </a:cubicBezTo>
                  <a:cubicBezTo>
                    <a:pt x="212" y="224"/>
                    <a:pt x="226" y="244"/>
                    <a:pt x="223" y="26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1035007" y="2732549"/>
              <a:ext cx="54875" cy="189779"/>
            </a:xfrm>
            <a:custGeom>
              <a:avLst/>
              <a:gdLst/>
              <a:ahLst/>
              <a:cxnLst/>
              <a:rect l="l" t="t" r="r" b="b"/>
              <a:pathLst>
                <a:path w="108" h="367" extrusionOk="0">
                  <a:moveTo>
                    <a:pt x="4" y="2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7" y="16"/>
                  </a:lnTo>
                  <a:lnTo>
                    <a:pt x="8" y="19"/>
                  </a:lnTo>
                  <a:lnTo>
                    <a:pt x="9" y="24"/>
                  </a:lnTo>
                  <a:cubicBezTo>
                    <a:pt x="11" y="31"/>
                    <a:pt x="13" y="40"/>
                    <a:pt x="15" y="49"/>
                  </a:cubicBezTo>
                  <a:lnTo>
                    <a:pt x="15" y="49"/>
                  </a:lnTo>
                  <a:cubicBezTo>
                    <a:pt x="40" y="156"/>
                    <a:pt x="66" y="264"/>
                    <a:pt x="107" y="365"/>
                  </a:cubicBezTo>
                  <a:cubicBezTo>
                    <a:pt x="106" y="365"/>
                    <a:pt x="104" y="366"/>
                    <a:pt x="103" y="366"/>
                  </a:cubicBezTo>
                  <a:cubicBezTo>
                    <a:pt x="58" y="257"/>
                    <a:pt x="31" y="139"/>
                    <a:pt x="5" y="25"/>
                  </a:cubicBezTo>
                  <a:lnTo>
                    <a:pt x="4" y="20"/>
                  </a:lnTo>
                  <a:lnTo>
                    <a:pt x="3" y="18"/>
                  </a:lnTo>
                  <a:lnTo>
                    <a:pt x="0" y="3"/>
                  </a:lnTo>
                  <a:cubicBezTo>
                    <a:pt x="0" y="2"/>
                    <a:pt x="0" y="1"/>
                    <a:pt x="2" y="0"/>
                  </a:cubicBezTo>
                  <a:lnTo>
                    <a:pt x="2" y="0"/>
                  </a:lnTo>
                  <a:lnTo>
                    <a:pt x="2" y="0"/>
                  </a:lnTo>
                  <a:cubicBezTo>
                    <a:pt x="2" y="0"/>
                    <a:pt x="4" y="1"/>
                    <a:pt x="4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1032720" y="2732549"/>
              <a:ext cx="112035" cy="178345"/>
            </a:xfrm>
            <a:custGeom>
              <a:avLst/>
              <a:gdLst/>
              <a:ahLst/>
              <a:cxnLst/>
              <a:rect l="l" t="t" r="r" b="b"/>
              <a:pathLst>
                <a:path w="216" h="343" extrusionOk="0">
                  <a:moveTo>
                    <a:pt x="215" y="301"/>
                  </a:moveTo>
                  <a:cubicBezTo>
                    <a:pt x="214" y="302"/>
                    <a:pt x="213" y="304"/>
                    <a:pt x="212" y="305"/>
                  </a:cubicBezTo>
                  <a:cubicBezTo>
                    <a:pt x="180" y="259"/>
                    <a:pt x="149" y="214"/>
                    <a:pt x="117" y="169"/>
                  </a:cubicBezTo>
                  <a:cubicBezTo>
                    <a:pt x="82" y="119"/>
                    <a:pt x="47" y="69"/>
                    <a:pt x="11" y="19"/>
                  </a:cubicBezTo>
                  <a:cubicBezTo>
                    <a:pt x="11" y="19"/>
                    <a:pt x="11" y="18"/>
                    <a:pt x="10" y="18"/>
                  </a:cubicBezTo>
                  <a:cubicBezTo>
                    <a:pt x="11" y="20"/>
                    <a:pt x="11" y="21"/>
                    <a:pt x="12" y="23"/>
                  </a:cubicBezTo>
                  <a:cubicBezTo>
                    <a:pt x="53" y="132"/>
                    <a:pt x="105" y="239"/>
                    <a:pt x="167" y="340"/>
                  </a:cubicBezTo>
                  <a:cubicBezTo>
                    <a:pt x="165" y="341"/>
                    <a:pt x="164" y="342"/>
                    <a:pt x="163" y="342"/>
                  </a:cubicBezTo>
                  <a:cubicBezTo>
                    <a:pt x="107" y="251"/>
                    <a:pt x="59" y="154"/>
                    <a:pt x="19" y="53"/>
                  </a:cubicBezTo>
                  <a:lnTo>
                    <a:pt x="19" y="53"/>
                  </a:lnTo>
                  <a:cubicBezTo>
                    <a:pt x="15" y="43"/>
                    <a:pt x="11" y="33"/>
                    <a:pt x="8" y="24"/>
                  </a:cubicBezTo>
                  <a:cubicBezTo>
                    <a:pt x="8" y="23"/>
                    <a:pt x="7" y="23"/>
                    <a:pt x="7" y="22"/>
                  </a:cubicBezTo>
                  <a:cubicBezTo>
                    <a:pt x="5" y="16"/>
                    <a:pt x="2" y="10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6" y="4"/>
                  </a:cubicBezTo>
                  <a:lnTo>
                    <a:pt x="6" y="4"/>
                  </a:lnTo>
                  <a:cubicBezTo>
                    <a:pt x="7" y="5"/>
                    <a:pt x="8" y="6"/>
                    <a:pt x="8" y="7"/>
                  </a:cubicBezTo>
                  <a:cubicBezTo>
                    <a:pt x="11" y="11"/>
                    <a:pt x="14" y="15"/>
                    <a:pt x="16" y="19"/>
                  </a:cubicBezTo>
                  <a:cubicBezTo>
                    <a:pt x="52" y="68"/>
                    <a:pt x="86" y="117"/>
                    <a:pt x="121" y="167"/>
                  </a:cubicBezTo>
                  <a:cubicBezTo>
                    <a:pt x="152" y="211"/>
                    <a:pt x="183" y="256"/>
                    <a:pt x="215" y="30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868096" y="2670813"/>
              <a:ext cx="194347" cy="324684"/>
            </a:xfrm>
            <a:custGeom>
              <a:avLst/>
              <a:gdLst/>
              <a:ahLst/>
              <a:cxnLst/>
              <a:rect l="l" t="t" r="r" b="b"/>
              <a:pathLst>
                <a:path w="377" h="627" extrusionOk="0">
                  <a:moveTo>
                    <a:pt x="355" y="195"/>
                  </a:moveTo>
                  <a:cubicBezTo>
                    <a:pt x="367" y="255"/>
                    <a:pt x="372" y="316"/>
                    <a:pt x="374" y="377"/>
                  </a:cubicBezTo>
                  <a:cubicBezTo>
                    <a:pt x="375" y="399"/>
                    <a:pt x="376" y="421"/>
                    <a:pt x="373" y="443"/>
                  </a:cubicBezTo>
                  <a:cubicBezTo>
                    <a:pt x="373" y="447"/>
                    <a:pt x="372" y="450"/>
                    <a:pt x="372" y="454"/>
                  </a:cubicBezTo>
                  <a:cubicBezTo>
                    <a:pt x="369" y="469"/>
                    <a:pt x="366" y="483"/>
                    <a:pt x="359" y="497"/>
                  </a:cubicBezTo>
                  <a:cubicBezTo>
                    <a:pt x="342" y="536"/>
                    <a:pt x="308" y="565"/>
                    <a:pt x="271" y="583"/>
                  </a:cubicBezTo>
                  <a:cubicBezTo>
                    <a:pt x="233" y="602"/>
                    <a:pt x="191" y="611"/>
                    <a:pt x="150" y="618"/>
                  </a:cubicBezTo>
                  <a:cubicBezTo>
                    <a:pt x="127" y="622"/>
                    <a:pt x="103" y="626"/>
                    <a:pt x="80" y="623"/>
                  </a:cubicBezTo>
                  <a:cubicBezTo>
                    <a:pt x="57" y="621"/>
                    <a:pt x="34" y="610"/>
                    <a:pt x="19" y="592"/>
                  </a:cubicBezTo>
                  <a:cubicBezTo>
                    <a:pt x="4" y="572"/>
                    <a:pt x="0" y="546"/>
                    <a:pt x="3" y="522"/>
                  </a:cubicBezTo>
                  <a:cubicBezTo>
                    <a:pt x="3" y="521"/>
                    <a:pt x="3" y="521"/>
                    <a:pt x="4" y="521"/>
                  </a:cubicBezTo>
                  <a:cubicBezTo>
                    <a:pt x="5" y="512"/>
                    <a:pt x="7" y="503"/>
                    <a:pt x="9" y="495"/>
                  </a:cubicBezTo>
                  <a:lnTo>
                    <a:pt x="9" y="495"/>
                  </a:lnTo>
                  <a:cubicBezTo>
                    <a:pt x="14" y="480"/>
                    <a:pt x="20" y="466"/>
                    <a:pt x="26" y="452"/>
                  </a:cubicBezTo>
                  <a:cubicBezTo>
                    <a:pt x="42" y="416"/>
                    <a:pt x="59" y="380"/>
                    <a:pt x="76" y="344"/>
                  </a:cubicBezTo>
                  <a:cubicBezTo>
                    <a:pt x="106" y="281"/>
                    <a:pt x="138" y="217"/>
                    <a:pt x="171" y="155"/>
                  </a:cubicBezTo>
                  <a:cubicBezTo>
                    <a:pt x="180" y="138"/>
                    <a:pt x="190" y="121"/>
                    <a:pt x="199" y="103"/>
                  </a:cubicBezTo>
                  <a:cubicBezTo>
                    <a:pt x="202" y="99"/>
                    <a:pt x="204" y="94"/>
                    <a:pt x="207" y="90"/>
                  </a:cubicBezTo>
                  <a:cubicBezTo>
                    <a:pt x="212" y="81"/>
                    <a:pt x="217" y="71"/>
                    <a:pt x="223" y="62"/>
                  </a:cubicBezTo>
                  <a:cubicBezTo>
                    <a:pt x="231" y="46"/>
                    <a:pt x="241" y="29"/>
                    <a:pt x="255" y="17"/>
                  </a:cubicBezTo>
                  <a:cubicBezTo>
                    <a:pt x="273" y="0"/>
                    <a:pt x="286" y="17"/>
                    <a:pt x="297" y="33"/>
                  </a:cubicBezTo>
                  <a:cubicBezTo>
                    <a:pt x="302" y="41"/>
                    <a:pt x="306" y="49"/>
                    <a:pt x="310" y="57"/>
                  </a:cubicBezTo>
                  <a:cubicBezTo>
                    <a:pt x="312" y="60"/>
                    <a:pt x="312" y="62"/>
                    <a:pt x="313" y="64"/>
                  </a:cubicBezTo>
                  <a:cubicBezTo>
                    <a:pt x="334" y="105"/>
                    <a:pt x="346" y="149"/>
                    <a:pt x="355" y="19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rgbClr val="FFE6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1071590" y="2716543"/>
              <a:ext cx="130327" cy="180633"/>
            </a:xfrm>
            <a:custGeom>
              <a:avLst/>
              <a:gdLst/>
              <a:ahLst/>
              <a:cxnLst/>
              <a:rect l="l" t="t" r="r" b="b"/>
              <a:pathLst>
                <a:path w="250" h="348" extrusionOk="0">
                  <a:moveTo>
                    <a:pt x="66" y="341"/>
                  </a:moveTo>
                  <a:cubicBezTo>
                    <a:pt x="75" y="346"/>
                    <a:pt x="85" y="347"/>
                    <a:pt x="95" y="347"/>
                  </a:cubicBezTo>
                  <a:cubicBezTo>
                    <a:pt x="97" y="347"/>
                    <a:pt x="98" y="347"/>
                    <a:pt x="100" y="346"/>
                  </a:cubicBezTo>
                  <a:cubicBezTo>
                    <a:pt x="106" y="346"/>
                    <a:pt x="111" y="345"/>
                    <a:pt x="117" y="344"/>
                  </a:cubicBezTo>
                  <a:cubicBezTo>
                    <a:pt x="130" y="341"/>
                    <a:pt x="143" y="338"/>
                    <a:pt x="156" y="334"/>
                  </a:cubicBezTo>
                  <a:cubicBezTo>
                    <a:pt x="157" y="333"/>
                    <a:pt x="159" y="333"/>
                    <a:pt x="160" y="332"/>
                  </a:cubicBezTo>
                  <a:cubicBezTo>
                    <a:pt x="171" y="329"/>
                    <a:pt x="182" y="324"/>
                    <a:pt x="193" y="319"/>
                  </a:cubicBezTo>
                  <a:cubicBezTo>
                    <a:pt x="200" y="316"/>
                    <a:pt x="207" y="313"/>
                    <a:pt x="213" y="309"/>
                  </a:cubicBezTo>
                  <a:cubicBezTo>
                    <a:pt x="214" y="308"/>
                    <a:pt x="216" y="307"/>
                    <a:pt x="217" y="306"/>
                  </a:cubicBezTo>
                  <a:cubicBezTo>
                    <a:pt x="236" y="293"/>
                    <a:pt x="249" y="275"/>
                    <a:pt x="248" y="249"/>
                  </a:cubicBezTo>
                  <a:cubicBezTo>
                    <a:pt x="248" y="225"/>
                    <a:pt x="236" y="213"/>
                    <a:pt x="219" y="197"/>
                  </a:cubicBezTo>
                  <a:cubicBezTo>
                    <a:pt x="196" y="174"/>
                    <a:pt x="172" y="152"/>
                    <a:pt x="148" y="129"/>
                  </a:cubicBezTo>
                  <a:cubicBezTo>
                    <a:pt x="123" y="107"/>
                    <a:pt x="99" y="85"/>
                    <a:pt x="74" y="63"/>
                  </a:cubicBezTo>
                  <a:cubicBezTo>
                    <a:pt x="61" y="53"/>
                    <a:pt x="49" y="42"/>
                    <a:pt x="36" y="31"/>
                  </a:cubicBezTo>
                  <a:cubicBezTo>
                    <a:pt x="30" y="26"/>
                    <a:pt x="23" y="20"/>
                    <a:pt x="17" y="15"/>
                  </a:cubicBezTo>
                  <a:cubicBezTo>
                    <a:pt x="16" y="14"/>
                    <a:pt x="13" y="12"/>
                    <a:pt x="9" y="9"/>
                  </a:cubicBezTo>
                  <a:lnTo>
                    <a:pt x="9" y="9"/>
                  </a:lnTo>
                  <a:cubicBezTo>
                    <a:pt x="4" y="5"/>
                    <a:pt x="0" y="2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7" y="104"/>
                    <a:pt x="19" y="194"/>
                    <a:pt x="36" y="283"/>
                  </a:cubicBezTo>
                  <a:cubicBezTo>
                    <a:pt x="40" y="305"/>
                    <a:pt x="47" y="329"/>
                    <a:pt x="66" y="340"/>
                  </a:cubicBezTo>
                  <a:lnTo>
                    <a:pt x="66" y="34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1069303" y="2714257"/>
              <a:ext cx="114322" cy="162340"/>
            </a:xfrm>
            <a:custGeom>
              <a:avLst/>
              <a:gdLst/>
              <a:ahLst/>
              <a:cxnLst/>
              <a:rect l="l" t="t" r="r" b="b"/>
              <a:pathLst>
                <a:path w="222" h="314" extrusionOk="0">
                  <a:moveTo>
                    <a:pt x="0" y="4"/>
                  </a:moveTo>
                  <a:lnTo>
                    <a:pt x="1" y="6"/>
                  </a:lnTo>
                  <a:lnTo>
                    <a:pt x="4" y="9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4" y="22"/>
                  </a:lnTo>
                  <a:cubicBezTo>
                    <a:pt x="19" y="29"/>
                    <a:pt x="25" y="36"/>
                    <a:pt x="31" y="43"/>
                  </a:cubicBezTo>
                  <a:lnTo>
                    <a:pt x="31" y="43"/>
                  </a:lnTo>
                  <a:cubicBezTo>
                    <a:pt x="98" y="129"/>
                    <a:pt x="165" y="218"/>
                    <a:pt x="217" y="313"/>
                  </a:cubicBezTo>
                  <a:cubicBezTo>
                    <a:pt x="219" y="312"/>
                    <a:pt x="220" y="311"/>
                    <a:pt x="221" y="310"/>
                  </a:cubicBezTo>
                  <a:cubicBezTo>
                    <a:pt x="165" y="207"/>
                    <a:pt x="90" y="111"/>
                    <a:pt x="17" y="19"/>
                  </a:cubicBezTo>
                  <a:lnTo>
                    <a:pt x="15" y="15"/>
                  </a:lnTo>
                  <a:lnTo>
                    <a:pt x="13" y="13"/>
                  </a:lnTo>
                  <a:lnTo>
                    <a:pt x="4" y="2"/>
                  </a:lnTo>
                  <a:cubicBezTo>
                    <a:pt x="3" y="0"/>
                    <a:pt x="2" y="0"/>
                    <a:pt x="1" y="1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1069303" y="2711970"/>
              <a:ext cx="86885" cy="185206"/>
            </a:xfrm>
            <a:custGeom>
              <a:avLst/>
              <a:gdLst/>
              <a:ahLst/>
              <a:cxnLst/>
              <a:rect l="l" t="t" r="r" b="b"/>
              <a:pathLst>
                <a:path w="166" h="357" extrusionOk="0">
                  <a:moveTo>
                    <a:pt x="100" y="356"/>
                  </a:moveTo>
                  <a:cubicBezTo>
                    <a:pt x="102" y="356"/>
                    <a:pt x="103" y="356"/>
                    <a:pt x="105" y="355"/>
                  </a:cubicBezTo>
                  <a:cubicBezTo>
                    <a:pt x="90" y="302"/>
                    <a:pt x="75" y="249"/>
                    <a:pt x="60" y="196"/>
                  </a:cubicBezTo>
                  <a:cubicBezTo>
                    <a:pt x="43" y="138"/>
                    <a:pt x="27" y="79"/>
                    <a:pt x="10" y="20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10" y="20"/>
                    <a:pt x="11" y="21"/>
                    <a:pt x="12" y="23"/>
                  </a:cubicBezTo>
                  <a:cubicBezTo>
                    <a:pt x="72" y="123"/>
                    <a:pt x="122" y="231"/>
                    <a:pt x="161" y="343"/>
                  </a:cubicBezTo>
                  <a:cubicBezTo>
                    <a:pt x="163" y="342"/>
                    <a:pt x="164" y="342"/>
                    <a:pt x="165" y="341"/>
                  </a:cubicBezTo>
                  <a:cubicBezTo>
                    <a:pt x="130" y="240"/>
                    <a:pt x="85" y="141"/>
                    <a:pt x="32" y="48"/>
                  </a:cubicBezTo>
                  <a:lnTo>
                    <a:pt x="32" y="48"/>
                  </a:lnTo>
                  <a:cubicBezTo>
                    <a:pt x="27" y="39"/>
                    <a:pt x="21" y="30"/>
                    <a:pt x="16" y="20"/>
                  </a:cubicBezTo>
                  <a:lnTo>
                    <a:pt x="15" y="19"/>
                  </a:lnTo>
                  <a:cubicBezTo>
                    <a:pt x="12" y="13"/>
                    <a:pt x="8" y="7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1"/>
                    <a:pt x="1" y="3"/>
                  </a:cubicBezTo>
                  <a:cubicBezTo>
                    <a:pt x="1" y="4"/>
                    <a:pt x="1" y="5"/>
                    <a:pt x="2" y="6"/>
                  </a:cubicBezTo>
                  <a:lnTo>
                    <a:pt x="2" y="6"/>
                  </a:lnTo>
                  <a:cubicBezTo>
                    <a:pt x="2" y="8"/>
                    <a:pt x="2" y="9"/>
                    <a:pt x="3" y="10"/>
                  </a:cubicBezTo>
                  <a:cubicBezTo>
                    <a:pt x="4" y="15"/>
                    <a:pt x="5" y="19"/>
                    <a:pt x="7" y="23"/>
                  </a:cubicBezTo>
                  <a:cubicBezTo>
                    <a:pt x="23" y="82"/>
                    <a:pt x="40" y="139"/>
                    <a:pt x="56" y="198"/>
                  </a:cubicBezTo>
                  <a:cubicBezTo>
                    <a:pt x="71" y="250"/>
                    <a:pt x="86" y="302"/>
                    <a:pt x="101" y="356"/>
                  </a:cubicBezTo>
                  <a:lnTo>
                    <a:pt x="100" y="35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1037293" y="2652521"/>
              <a:ext cx="324676" cy="205785"/>
            </a:xfrm>
            <a:custGeom>
              <a:avLst/>
              <a:gdLst/>
              <a:ahLst/>
              <a:cxnLst/>
              <a:rect l="l" t="t" r="r" b="b"/>
              <a:pathLst>
                <a:path w="626" h="398" extrusionOk="0">
                  <a:moveTo>
                    <a:pt x="100" y="192"/>
                  </a:moveTo>
                  <a:cubicBezTo>
                    <a:pt x="139" y="239"/>
                    <a:pt x="183" y="282"/>
                    <a:pt x="229" y="322"/>
                  </a:cubicBezTo>
                  <a:cubicBezTo>
                    <a:pt x="246" y="336"/>
                    <a:pt x="263" y="351"/>
                    <a:pt x="281" y="363"/>
                  </a:cubicBezTo>
                  <a:cubicBezTo>
                    <a:pt x="284" y="365"/>
                    <a:pt x="287" y="367"/>
                    <a:pt x="290" y="368"/>
                  </a:cubicBezTo>
                  <a:cubicBezTo>
                    <a:pt x="303" y="376"/>
                    <a:pt x="317" y="382"/>
                    <a:pt x="332" y="386"/>
                  </a:cubicBezTo>
                  <a:cubicBezTo>
                    <a:pt x="372" y="397"/>
                    <a:pt x="417" y="389"/>
                    <a:pt x="455" y="372"/>
                  </a:cubicBezTo>
                  <a:cubicBezTo>
                    <a:pt x="493" y="354"/>
                    <a:pt x="527" y="327"/>
                    <a:pt x="558" y="300"/>
                  </a:cubicBezTo>
                  <a:cubicBezTo>
                    <a:pt x="576" y="284"/>
                    <a:pt x="593" y="268"/>
                    <a:pt x="606" y="249"/>
                  </a:cubicBezTo>
                  <a:cubicBezTo>
                    <a:pt x="618" y="229"/>
                    <a:pt x="625" y="205"/>
                    <a:pt x="620" y="183"/>
                  </a:cubicBezTo>
                  <a:cubicBezTo>
                    <a:pt x="615" y="159"/>
                    <a:pt x="597" y="139"/>
                    <a:pt x="576" y="127"/>
                  </a:cubicBezTo>
                  <a:cubicBezTo>
                    <a:pt x="576" y="126"/>
                    <a:pt x="575" y="126"/>
                    <a:pt x="575" y="126"/>
                  </a:cubicBezTo>
                  <a:cubicBezTo>
                    <a:pt x="567" y="121"/>
                    <a:pt x="559" y="118"/>
                    <a:pt x="551" y="114"/>
                  </a:cubicBezTo>
                  <a:lnTo>
                    <a:pt x="551" y="114"/>
                  </a:lnTo>
                  <a:cubicBezTo>
                    <a:pt x="537" y="109"/>
                    <a:pt x="522" y="104"/>
                    <a:pt x="507" y="100"/>
                  </a:cubicBezTo>
                  <a:cubicBezTo>
                    <a:pt x="469" y="90"/>
                    <a:pt x="431" y="80"/>
                    <a:pt x="393" y="71"/>
                  </a:cubicBezTo>
                  <a:cubicBezTo>
                    <a:pt x="324" y="54"/>
                    <a:pt x="255" y="39"/>
                    <a:pt x="186" y="25"/>
                  </a:cubicBezTo>
                  <a:cubicBezTo>
                    <a:pt x="166" y="21"/>
                    <a:pt x="146" y="17"/>
                    <a:pt x="127" y="14"/>
                  </a:cubicBezTo>
                  <a:cubicBezTo>
                    <a:pt x="122" y="13"/>
                    <a:pt x="117" y="12"/>
                    <a:pt x="112" y="11"/>
                  </a:cubicBezTo>
                  <a:cubicBezTo>
                    <a:pt x="101" y="9"/>
                    <a:pt x="91" y="7"/>
                    <a:pt x="80" y="6"/>
                  </a:cubicBezTo>
                  <a:cubicBezTo>
                    <a:pt x="62" y="2"/>
                    <a:pt x="43" y="0"/>
                    <a:pt x="25" y="2"/>
                  </a:cubicBezTo>
                  <a:cubicBezTo>
                    <a:pt x="0" y="6"/>
                    <a:pt x="5" y="26"/>
                    <a:pt x="11" y="45"/>
                  </a:cubicBezTo>
                  <a:cubicBezTo>
                    <a:pt x="14" y="54"/>
                    <a:pt x="18" y="63"/>
                    <a:pt x="21" y="71"/>
                  </a:cubicBezTo>
                  <a:cubicBezTo>
                    <a:pt x="22" y="73"/>
                    <a:pt x="23" y="75"/>
                    <a:pt x="24" y="77"/>
                  </a:cubicBezTo>
                  <a:cubicBezTo>
                    <a:pt x="44" y="119"/>
                    <a:pt x="71" y="157"/>
                    <a:pt x="101" y="192"/>
                  </a:cubicBezTo>
                  <a:lnTo>
                    <a:pt x="100" y="19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870383" y="2657094"/>
              <a:ext cx="468719" cy="308677"/>
            </a:xfrm>
            <a:custGeom>
              <a:avLst/>
              <a:gdLst/>
              <a:ahLst/>
              <a:cxnLst/>
              <a:rect l="l" t="t" r="r" b="b"/>
              <a:pathLst>
                <a:path w="904" h="595" extrusionOk="0">
                  <a:moveTo>
                    <a:pt x="151" y="386"/>
                  </a:moveTo>
                  <a:cubicBezTo>
                    <a:pt x="163" y="389"/>
                    <a:pt x="174" y="380"/>
                    <a:pt x="182" y="370"/>
                  </a:cubicBezTo>
                  <a:cubicBezTo>
                    <a:pt x="202" y="345"/>
                    <a:pt x="215" y="313"/>
                    <a:pt x="219" y="280"/>
                  </a:cubicBezTo>
                  <a:cubicBezTo>
                    <a:pt x="221" y="258"/>
                    <a:pt x="210" y="230"/>
                    <a:pt x="184" y="246"/>
                  </a:cubicBezTo>
                  <a:cubicBezTo>
                    <a:pt x="164" y="260"/>
                    <a:pt x="151" y="288"/>
                    <a:pt x="144" y="310"/>
                  </a:cubicBezTo>
                  <a:cubicBezTo>
                    <a:pt x="140" y="324"/>
                    <a:pt x="137" y="338"/>
                    <a:pt x="137" y="353"/>
                  </a:cubicBezTo>
                  <a:cubicBezTo>
                    <a:pt x="136" y="360"/>
                    <a:pt x="137" y="366"/>
                    <a:pt x="139" y="372"/>
                  </a:cubicBezTo>
                  <a:cubicBezTo>
                    <a:pt x="141" y="378"/>
                    <a:pt x="145" y="384"/>
                    <a:pt x="151" y="386"/>
                  </a:cubicBezTo>
                  <a:close/>
                  <a:moveTo>
                    <a:pt x="253" y="116"/>
                  </a:moveTo>
                  <a:cubicBezTo>
                    <a:pt x="255" y="117"/>
                    <a:pt x="257" y="118"/>
                    <a:pt x="259" y="119"/>
                  </a:cubicBezTo>
                  <a:cubicBezTo>
                    <a:pt x="252" y="129"/>
                    <a:pt x="248" y="140"/>
                    <a:pt x="247" y="152"/>
                  </a:cubicBezTo>
                  <a:cubicBezTo>
                    <a:pt x="245" y="164"/>
                    <a:pt x="249" y="178"/>
                    <a:pt x="261" y="181"/>
                  </a:cubicBezTo>
                  <a:cubicBezTo>
                    <a:pt x="265" y="182"/>
                    <a:pt x="269" y="182"/>
                    <a:pt x="272" y="181"/>
                  </a:cubicBezTo>
                  <a:cubicBezTo>
                    <a:pt x="273" y="180"/>
                    <a:pt x="274" y="180"/>
                    <a:pt x="275" y="179"/>
                  </a:cubicBezTo>
                  <a:cubicBezTo>
                    <a:pt x="282" y="175"/>
                    <a:pt x="287" y="168"/>
                    <a:pt x="288" y="159"/>
                  </a:cubicBezTo>
                  <a:cubicBezTo>
                    <a:pt x="289" y="143"/>
                    <a:pt x="281" y="127"/>
                    <a:pt x="268" y="117"/>
                  </a:cubicBezTo>
                  <a:cubicBezTo>
                    <a:pt x="279" y="103"/>
                    <a:pt x="294" y="93"/>
                    <a:pt x="310" y="88"/>
                  </a:cubicBezTo>
                  <a:cubicBezTo>
                    <a:pt x="309" y="86"/>
                    <a:pt x="308" y="84"/>
                    <a:pt x="307" y="82"/>
                  </a:cubicBezTo>
                  <a:cubicBezTo>
                    <a:pt x="290" y="87"/>
                    <a:pt x="274" y="99"/>
                    <a:pt x="263" y="113"/>
                  </a:cubicBezTo>
                  <a:cubicBezTo>
                    <a:pt x="260" y="112"/>
                    <a:pt x="258" y="111"/>
                    <a:pt x="255" y="110"/>
                  </a:cubicBezTo>
                  <a:cubicBezTo>
                    <a:pt x="239" y="104"/>
                    <a:pt x="220" y="106"/>
                    <a:pt x="204" y="115"/>
                  </a:cubicBezTo>
                  <a:cubicBezTo>
                    <a:pt x="201" y="119"/>
                    <a:pt x="199" y="123"/>
                    <a:pt x="196" y="128"/>
                  </a:cubicBezTo>
                  <a:cubicBezTo>
                    <a:pt x="198" y="127"/>
                    <a:pt x="199" y="126"/>
                    <a:pt x="200" y="125"/>
                  </a:cubicBezTo>
                  <a:cubicBezTo>
                    <a:pt x="216" y="113"/>
                    <a:pt x="236" y="110"/>
                    <a:pt x="253" y="116"/>
                  </a:cubicBezTo>
                  <a:close/>
                  <a:moveTo>
                    <a:pt x="264" y="123"/>
                  </a:moveTo>
                  <a:cubicBezTo>
                    <a:pt x="275" y="131"/>
                    <a:pt x="282" y="145"/>
                    <a:pt x="281" y="158"/>
                  </a:cubicBezTo>
                  <a:cubicBezTo>
                    <a:pt x="280" y="165"/>
                    <a:pt x="276" y="171"/>
                    <a:pt x="272" y="173"/>
                  </a:cubicBezTo>
                  <a:cubicBezTo>
                    <a:pt x="269" y="175"/>
                    <a:pt x="266" y="176"/>
                    <a:pt x="263" y="175"/>
                  </a:cubicBezTo>
                  <a:cubicBezTo>
                    <a:pt x="255" y="173"/>
                    <a:pt x="252" y="162"/>
                    <a:pt x="253" y="153"/>
                  </a:cubicBezTo>
                  <a:cubicBezTo>
                    <a:pt x="255" y="142"/>
                    <a:pt x="258" y="132"/>
                    <a:pt x="264" y="123"/>
                  </a:cubicBezTo>
                  <a:close/>
                  <a:moveTo>
                    <a:pt x="255" y="329"/>
                  </a:moveTo>
                  <a:cubicBezTo>
                    <a:pt x="255" y="334"/>
                    <a:pt x="257" y="340"/>
                    <a:pt x="261" y="344"/>
                  </a:cubicBezTo>
                  <a:cubicBezTo>
                    <a:pt x="264" y="349"/>
                    <a:pt x="269" y="351"/>
                    <a:pt x="275" y="350"/>
                  </a:cubicBezTo>
                  <a:cubicBezTo>
                    <a:pt x="280" y="350"/>
                    <a:pt x="284" y="347"/>
                    <a:pt x="287" y="343"/>
                  </a:cubicBezTo>
                  <a:cubicBezTo>
                    <a:pt x="290" y="339"/>
                    <a:pt x="292" y="335"/>
                    <a:pt x="293" y="330"/>
                  </a:cubicBezTo>
                  <a:cubicBezTo>
                    <a:pt x="296" y="323"/>
                    <a:pt x="298" y="315"/>
                    <a:pt x="298" y="307"/>
                  </a:cubicBezTo>
                  <a:cubicBezTo>
                    <a:pt x="298" y="299"/>
                    <a:pt x="295" y="291"/>
                    <a:pt x="289" y="286"/>
                  </a:cubicBezTo>
                  <a:cubicBezTo>
                    <a:pt x="264" y="266"/>
                    <a:pt x="252" y="312"/>
                    <a:pt x="255" y="329"/>
                  </a:cubicBezTo>
                  <a:close/>
                  <a:moveTo>
                    <a:pt x="262" y="502"/>
                  </a:moveTo>
                  <a:cubicBezTo>
                    <a:pt x="246" y="504"/>
                    <a:pt x="245" y="533"/>
                    <a:pt x="258" y="540"/>
                  </a:cubicBezTo>
                  <a:cubicBezTo>
                    <a:pt x="265" y="544"/>
                    <a:pt x="274" y="542"/>
                    <a:pt x="279" y="535"/>
                  </a:cubicBezTo>
                  <a:cubicBezTo>
                    <a:pt x="289" y="523"/>
                    <a:pt x="279" y="501"/>
                    <a:pt x="262" y="502"/>
                  </a:cubicBezTo>
                  <a:close/>
                  <a:moveTo>
                    <a:pt x="67" y="547"/>
                  </a:moveTo>
                  <a:cubicBezTo>
                    <a:pt x="54" y="559"/>
                    <a:pt x="54" y="594"/>
                    <a:pt x="79" y="591"/>
                  </a:cubicBezTo>
                  <a:cubicBezTo>
                    <a:pt x="86" y="590"/>
                    <a:pt x="92" y="584"/>
                    <a:pt x="95" y="578"/>
                  </a:cubicBezTo>
                  <a:cubicBezTo>
                    <a:pt x="100" y="568"/>
                    <a:pt x="101" y="556"/>
                    <a:pt x="93" y="548"/>
                  </a:cubicBezTo>
                  <a:cubicBezTo>
                    <a:pt x="86" y="540"/>
                    <a:pt x="74" y="539"/>
                    <a:pt x="67" y="547"/>
                  </a:cubicBezTo>
                  <a:close/>
                  <a:moveTo>
                    <a:pt x="311" y="430"/>
                  </a:moveTo>
                  <a:cubicBezTo>
                    <a:pt x="280" y="425"/>
                    <a:pt x="245" y="438"/>
                    <a:pt x="217" y="465"/>
                  </a:cubicBezTo>
                  <a:cubicBezTo>
                    <a:pt x="194" y="487"/>
                    <a:pt x="178" y="515"/>
                    <a:pt x="162" y="542"/>
                  </a:cubicBezTo>
                  <a:cubicBezTo>
                    <a:pt x="153" y="517"/>
                    <a:pt x="132" y="496"/>
                    <a:pt x="106" y="487"/>
                  </a:cubicBezTo>
                  <a:cubicBezTo>
                    <a:pt x="78" y="478"/>
                    <a:pt x="45" y="484"/>
                    <a:pt x="22" y="503"/>
                  </a:cubicBezTo>
                  <a:cubicBezTo>
                    <a:pt x="16" y="507"/>
                    <a:pt x="11" y="513"/>
                    <a:pt x="6" y="519"/>
                  </a:cubicBezTo>
                  <a:lnTo>
                    <a:pt x="6" y="519"/>
                  </a:lnTo>
                  <a:cubicBezTo>
                    <a:pt x="3" y="528"/>
                    <a:pt x="1" y="536"/>
                    <a:pt x="0" y="545"/>
                  </a:cubicBezTo>
                  <a:cubicBezTo>
                    <a:pt x="5" y="531"/>
                    <a:pt x="14" y="518"/>
                    <a:pt x="26" y="508"/>
                  </a:cubicBezTo>
                  <a:cubicBezTo>
                    <a:pt x="47" y="491"/>
                    <a:pt x="78" y="485"/>
                    <a:pt x="104" y="494"/>
                  </a:cubicBezTo>
                  <a:cubicBezTo>
                    <a:pt x="130" y="503"/>
                    <a:pt x="151" y="525"/>
                    <a:pt x="158" y="552"/>
                  </a:cubicBezTo>
                  <a:cubicBezTo>
                    <a:pt x="159" y="553"/>
                    <a:pt x="160" y="554"/>
                    <a:pt x="161" y="554"/>
                  </a:cubicBezTo>
                  <a:cubicBezTo>
                    <a:pt x="162" y="554"/>
                    <a:pt x="164" y="554"/>
                    <a:pt x="164" y="552"/>
                  </a:cubicBezTo>
                  <a:cubicBezTo>
                    <a:pt x="180" y="523"/>
                    <a:pt x="197" y="493"/>
                    <a:pt x="221" y="470"/>
                  </a:cubicBezTo>
                  <a:cubicBezTo>
                    <a:pt x="248" y="445"/>
                    <a:pt x="281" y="432"/>
                    <a:pt x="310" y="437"/>
                  </a:cubicBezTo>
                  <a:cubicBezTo>
                    <a:pt x="335" y="440"/>
                    <a:pt x="356" y="456"/>
                    <a:pt x="369" y="478"/>
                  </a:cubicBezTo>
                  <a:cubicBezTo>
                    <a:pt x="369" y="474"/>
                    <a:pt x="370" y="471"/>
                    <a:pt x="370" y="467"/>
                  </a:cubicBezTo>
                  <a:cubicBezTo>
                    <a:pt x="356" y="448"/>
                    <a:pt x="335" y="434"/>
                    <a:pt x="311" y="430"/>
                  </a:cubicBezTo>
                  <a:close/>
                  <a:moveTo>
                    <a:pt x="854" y="111"/>
                  </a:moveTo>
                  <a:cubicBezTo>
                    <a:pt x="869" y="108"/>
                    <a:pt x="884" y="109"/>
                    <a:pt x="899" y="114"/>
                  </a:cubicBezTo>
                  <a:cubicBezTo>
                    <a:pt x="891" y="109"/>
                    <a:pt x="883" y="106"/>
                    <a:pt x="875" y="102"/>
                  </a:cubicBezTo>
                  <a:lnTo>
                    <a:pt x="875" y="102"/>
                  </a:lnTo>
                  <a:cubicBezTo>
                    <a:pt x="868" y="102"/>
                    <a:pt x="860" y="102"/>
                    <a:pt x="853" y="104"/>
                  </a:cubicBezTo>
                  <a:cubicBezTo>
                    <a:pt x="824" y="110"/>
                    <a:pt x="798" y="132"/>
                    <a:pt x="788" y="160"/>
                  </a:cubicBezTo>
                  <a:cubicBezTo>
                    <a:pt x="778" y="184"/>
                    <a:pt x="781" y="214"/>
                    <a:pt x="795" y="237"/>
                  </a:cubicBezTo>
                  <a:cubicBezTo>
                    <a:pt x="764" y="232"/>
                    <a:pt x="732" y="226"/>
                    <a:pt x="700" y="231"/>
                  </a:cubicBezTo>
                  <a:cubicBezTo>
                    <a:pt x="662" y="235"/>
                    <a:pt x="629" y="254"/>
                    <a:pt x="613" y="282"/>
                  </a:cubicBezTo>
                  <a:cubicBezTo>
                    <a:pt x="601" y="302"/>
                    <a:pt x="599" y="328"/>
                    <a:pt x="605" y="351"/>
                  </a:cubicBezTo>
                  <a:cubicBezTo>
                    <a:pt x="608" y="353"/>
                    <a:pt x="611" y="355"/>
                    <a:pt x="614" y="356"/>
                  </a:cubicBezTo>
                  <a:cubicBezTo>
                    <a:pt x="605" y="333"/>
                    <a:pt x="606" y="306"/>
                    <a:pt x="619" y="285"/>
                  </a:cubicBezTo>
                  <a:cubicBezTo>
                    <a:pt x="634" y="260"/>
                    <a:pt x="665" y="242"/>
                    <a:pt x="701" y="237"/>
                  </a:cubicBezTo>
                  <a:cubicBezTo>
                    <a:pt x="735" y="233"/>
                    <a:pt x="768" y="239"/>
                    <a:pt x="801" y="245"/>
                  </a:cubicBezTo>
                  <a:cubicBezTo>
                    <a:pt x="802" y="245"/>
                    <a:pt x="804" y="245"/>
                    <a:pt x="805" y="243"/>
                  </a:cubicBezTo>
                  <a:cubicBezTo>
                    <a:pt x="805" y="242"/>
                    <a:pt x="805" y="241"/>
                    <a:pt x="805" y="240"/>
                  </a:cubicBezTo>
                  <a:cubicBezTo>
                    <a:pt x="789" y="218"/>
                    <a:pt x="784" y="187"/>
                    <a:pt x="794" y="162"/>
                  </a:cubicBezTo>
                  <a:cubicBezTo>
                    <a:pt x="804" y="136"/>
                    <a:pt x="827" y="117"/>
                    <a:pt x="854" y="111"/>
                  </a:cubicBezTo>
                  <a:close/>
                  <a:moveTo>
                    <a:pt x="858" y="167"/>
                  </a:moveTo>
                  <a:cubicBezTo>
                    <a:pt x="848" y="168"/>
                    <a:pt x="841" y="176"/>
                    <a:pt x="842" y="187"/>
                  </a:cubicBezTo>
                  <a:cubicBezTo>
                    <a:pt x="844" y="198"/>
                    <a:pt x="854" y="205"/>
                    <a:pt x="865" y="207"/>
                  </a:cubicBezTo>
                  <a:cubicBezTo>
                    <a:pt x="872" y="209"/>
                    <a:pt x="879" y="208"/>
                    <a:pt x="885" y="203"/>
                  </a:cubicBezTo>
                  <a:cubicBezTo>
                    <a:pt x="903" y="186"/>
                    <a:pt x="876" y="165"/>
                    <a:pt x="858" y="167"/>
                  </a:cubicBezTo>
                  <a:close/>
                  <a:moveTo>
                    <a:pt x="556" y="117"/>
                  </a:moveTo>
                  <a:cubicBezTo>
                    <a:pt x="583" y="135"/>
                    <a:pt x="616" y="144"/>
                    <a:pt x="649" y="145"/>
                  </a:cubicBezTo>
                  <a:cubicBezTo>
                    <a:pt x="661" y="145"/>
                    <a:pt x="676" y="142"/>
                    <a:pt x="680" y="131"/>
                  </a:cubicBezTo>
                  <a:cubicBezTo>
                    <a:pt x="682" y="125"/>
                    <a:pt x="680" y="117"/>
                    <a:pt x="677" y="112"/>
                  </a:cubicBezTo>
                  <a:cubicBezTo>
                    <a:pt x="673" y="106"/>
                    <a:pt x="669" y="103"/>
                    <a:pt x="664" y="99"/>
                  </a:cubicBezTo>
                  <a:cubicBezTo>
                    <a:pt x="652" y="90"/>
                    <a:pt x="639" y="83"/>
                    <a:pt x="625" y="77"/>
                  </a:cubicBezTo>
                  <a:cubicBezTo>
                    <a:pt x="604" y="69"/>
                    <a:pt x="574" y="61"/>
                    <a:pt x="551" y="68"/>
                  </a:cubicBezTo>
                  <a:cubicBezTo>
                    <a:pt x="522" y="77"/>
                    <a:pt x="537" y="104"/>
                    <a:pt x="556" y="117"/>
                  </a:cubicBezTo>
                  <a:close/>
                  <a:moveTo>
                    <a:pt x="700" y="289"/>
                  </a:moveTo>
                  <a:cubicBezTo>
                    <a:pt x="689" y="301"/>
                    <a:pt x="700" y="323"/>
                    <a:pt x="716" y="323"/>
                  </a:cubicBezTo>
                  <a:cubicBezTo>
                    <a:pt x="724" y="323"/>
                    <a:pt x="731" y="317"/>
                    <a:pt x="733" y="310"/>
                  </a:cubicBezTo>
                  <a:cubicBezTo>
                    <a:pt x="735" y="295"/>
                    <a:pt x="712" y="277"/>
                    <a:pt x="700" y="289"/>
                  </a:cubicBezTo>
                  <a:close/>
                  <a:moveTo>
                    <a:pt x="571" y="174"/>
                  </a:moveTo>
                  <a:cubicBezTo>
                    <a:pt x="559" y="163"/>
                    <a:pt x="516" y="142"/>
                    <a:pt x="516" y="173"/>
                  </a:cubicBezTo>
                  <a:cubicBezTo>
                    <a:pt x="516" y="181"/>
                    <a:pt x="521" y="189"/>
                    <a:pt x="527" y="194"/>
                  </a:cubicBezTo>
                  <a:cubicBezTo>
                    <a:pt x="533" y="199"/>
                    <a:pt x="540" y="202"/>
                    <a:pt x="548" y="205"/>
                  </a:cubicBezTo>
                  <a:cubicBezTo>
                    <a:pt x="552" y="206"/>
                    <a:pt x="557" y="208"/>
                    <a:pt x="562" y="208"/>
                  </a:cubicBezTo>
                  <a:cubicBezTo>
                    <a:pt x="567" y="208"/>
                    <a:pt x="572" y="207"/>
                    <a:pt x="575" y="203"/>
                  </a:cubicBezTo>
                  <a:cubicBezTo>
                    <a:pt x="579" y="199"/>
                    <a:pt x="580" y="194"/>
                    <a:pt x="579" y="188"/>
                  </a:cubicBezTo>
                  <a:cubicBezTo>
                    <a:pt x="578" y="183"/>
                    <a:pt x="574" y="178"/>
                    <a:pt x="571" y="174"/>
                  </a:cubicBezTo>
                  <a:close/>
                  <a:moveTo>
                    <a:pt x="438" y="56"/>
                  </a:moveTo>
                  <a:cubicBezTo>
                    <a:pt x="428" y="50"/>
                    <a:pt x="416" y="46"/>
                    <a:pt x="405" y="45"/>
                  </a:cubicBezTo>
                  <a:cubicBezTo>
                    <a:pt x="405" y="43"/>
                    <a:pt x="406" y="41"/>
                    <a:pt x="406" y="39"/>
                  </a:cubicBezTo>
                  <a:cubicBezTo>
                    <a:pt x="412" y="22"/>
                    <a:pt x="427" y="8"/>
                    <a:pt x="447" y="3"/>
                  </a:cubicBezTo>
                  <a:cubicBezTo>
                    <a:pt x="448" y="3"/>
                    <a:pt x="449" y="2"/>
                    <a:pt x="451" y="2"/>
                  </a:cubicBezTo>
                  <a:cubicBezTo>
                    <a:pt x="446" y="1"/>
                    <a:pt x="441" y="0"/>
                    <a:pt x="436" y="0"/>
                  </a:cubicBezTo>
                  <a:cubicBezTo>
                    <a:pt x="419" y="7"/>
                    <a:pt x="405" y="20"/>
                    <a:pt x="400" y="36"/>
                  </a:cubicBezTo>
                  <a:cubicBezTo>
                    <a:pt x="399" y="39"/>
                    <a:pt x="399" y="42"/>
                    <a:pt x="398" y="44"/>
                  </a:cubicBezTo>
                  <a:cubicBezTo>
                    <a:pt x="380" y="44"/>
                    <a:pt x="361" y="49"/>
                    <a:pt x="346" y="59"/>
                  </a:cubicBezTo>
                  <a:cubicBezTo>
                    <a:pt x="347" y="61"/>
                    <a:pt x="348" y="63"/>
                    <a:pt x="348" y="65"/>
                  </a:cubicBezTo>
                  <a:cubicBezTo>
                    <a:pt x="363" y="55"/>
                    <a:pt x="380" y="50"/>
                    <a:pt x="397" y="51"/>
                  </a:cubicBezTo>
                  <a:cubicBezTo>
                    <a:pt x="397" y="68"/>
                    <a:pt x="405" y="84"/>
                    <a:pt x="418" y="93"/>
                  </a:cubicBezTo>
                  <a:cubicBezTo>
                    <a:pt x="425" y="97"/>
                    <a:pt x="434" y="98"/>
                    <a:pt x="442" y="96"/>
                  </a:cubicBezTo>
                  <a:cubicBezTo>
                    <a:pt x="443" y="96"/>
                    <a:pt x="444" y="95"/>
                    <a:pt x="445" y="95"/>
                  </a:cubicBezTo>
                  <a:cubicBezTo>
                    <a:pt x="449" y="93"/>
                    <a:pt x="451" y="90"/>
                    <a:pt x="453" y="87"/>
                  </a:cubicBezTo>
                  <a:cubicBezTo>
                    <a:pt x="458" y="75"/>
                    <a:pt x="449" y="63"/>
                    <a:pt x="438" y="56"/>
                  </a:cubicBezTo>
                  <a:close/>
                  <a:moveTo>
                    <a:pt x="446" y="84"/>
                  </a:moveTo>
                  <a:cubicBezTo>
                    <a:pt x="445" y="87"/>
                    <a:pt x="443" y="89"/>
                    <a:pt x="439" y="90"/>
                  </a:cubicBezTo>
                  <a:cubicBezTo>
                    <a:pt x="434" y="92"/>
                    <a:pt x="427" y="90"/>
                    <a:pt x="421" y="87"/>
                  </a:cubicBezTo>
                  <a:cubicBezTo>
                    <a:pt x="410" y="80"/>
                    <a:pt x="404" y="66"/>
                    <a:pt x="404" y="52"/>
                  </a:cubicBezTo>
                  <a:cubicBezTo>
                    <a:pt x="414" y="53"/>
                    <a:pt x="425" y="56"/>
                    <a:pt x="434" y="62"/>
                  </a:cubicBezTo>
                  <a:cubicBezTo>
                    <a:pt x="442" y="67"/>
                    <a:pt x="449" y="76"/>
                    <a:pt x="446" y="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895533" y="2657094"/>
              <a:ext cx="118896" cy="68595"/>
            </a:xfrm>
            <a:custGeom>
              <a:avLst/>
              <a:gdLst/>
              <a:ahLst/>
              <a:cxnLst/>
              <a:rect l="l" t="t" r="r" b="b"/>
              <a:pathLst>
                <a:path w="229" h="134" extrusionOk="0">
                  <a:moveTo>
                    <a:pt x="228" y="23"/>
                  </a:moveTo>
                  <a:cubicBezTo>
                    <a:pt x="185" y="1"/>
                    <a:pt x="131" y="0"/>
                    <a:pt x="87" y="22"/>
                  </a:cubicBezTo>
                  <a:cubicBezTo>
                    <a:pt x="43" y="43"/>
                    <a:pt x="9" y="86"/>
                    <a:pt x="0" y="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1025861" y="2572495"/>
              <a:ext cx="98316" cy="93746"/>
            </a:xfrm>
            <a:custGeom>
              <a:avLst/>
              <a:gdLst/>
              <a:ahLst/>
              <a:cxnLst/>
              <a:rect l="l" t="t" r="r" b="b"/>
              <a:pathLst>
                <a:path w="191" h="183" extrusionOk="0">
                  <a:moveTo>
                    <a:pt x="6" y="182"/>
                  </a:moveTo>
                  <a:cubicBezTo>
                    <a:pt x="0" y="133"/>
                    <a:pt x="19" y="83"/>
                    <a:pt x="55" y="49"/>
                  </a:cubicBezTo>
                  <a:cubicBezTo>
                    <a:pt x="90" y="16"/>
                    <a:pt x="142" y="0"/>
                    <a:pt x="190" y="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p23"/>
          <p:cNvSpPr/>
          <p:nvPr/>
        </p:nvSpPr>
        <p:spPr>
          <a:xfrm rot="-4777996">
            <a:off x="-694226" y="-167338"/>
            <a:ext cx="2053844" cy="1607684"/>
          </a:xfrm>
          <a:custGeom>
            <a:avLst/>
            <a:gdLst/>
            <a:ahLst/>
            <a:cxnLst/>
            <a:rect l="l" t="t" r="r" b="b"/>
            <a:pathLst>
              <a:path w="40216" h="25206" extrusionOk="0">
                <a:moveTo>
                  <a:pt x="0" y="0"/>
                </a:moveTo>
                <a:cubicBezTo>
                  <a:pt x="2874" y="9578"/>
                  <a:pt x="14959" y="18892"/>
                  <a:pt x="24765" y="16933"/>
                </a:cubicBezTo>
                <a:cubicBezTo>
                  <a:pt x="27395" y="16407"/>
                  <a:pt x="30828" y="10792"/>
                  <a:pt x="28363" y="9736"/>
                </a:cubicBezTo>
                <a:cubicBezTo>
                  <a:pt x="24931" y="8265"/>
                  <a:pt x="22949" y="16566"/>
                  <a:pt x="24130" y="20108"/>
                </a:cubicBezTo>
                <a:cubicBezTo>
                  <a:pt x="25847" y="25258"/>
                  <a:pt x="37206" y="27166"/>
                  <a:pt x="40216" y="2264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814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24"/>
          <p:cNvGrpSpPr/>
          <p:nvPr/>
        </p:nvGrpSpPr>
        <p:grpSpPr>
          <a:xfrm>
            <a:off x="-395174" y="5738239"/>
            <a:ext cx="13877605" cy="1856877"/>
            <a:chOff x="-297116" y="4303679"/>
            <a:chExt cx="10434017" cy="1392658"/>
          </a:xfrm>
        </p:grpSpPr>
        <p:sp>
          <p:nvSpPr>
            <p:cNvPr id="886" name="Google Shape;886;p24"/>
            <p:cNvSpPr/>
            <p:nvPr/>
          </p:nvSpPr>
          <p:spPr>
            <a:xfrm rot="-307954">
              <a:off x="6419849" y="4465995"/>
              <a:ext cx="3676650" cy="1068025"/>
            </a:xfrm>
            <a:custGeom>
              <a:avLst/>
              <a:gdLst/>
              <a:ahLst/>
              <a:cxnLst/>
              <a:rect l="l" t="t" r="r" b="b"/>
              <a:pathLst>
                <a:path w="3850" h="1232" extrusionOk="0">
                  <a:moveTo>
                    <a:pt x="3845" y="606"/>
                  </a:moveTo>
                  <a:cubicBezTo>
                    <a:pt x="3842" y="501"/>
                    <a:pt x="3825" y="395"/>
                    <a:pt x="3794" y="296"/>
                  </a:cubicBezTo>
                  <a:cubicBezTo>
                    <a:pt x="3783" y="260"/>
                    <a:pt x="3768" y="223"/>
                    <a:pt x="3738" y="207"/>
                  </a:cubicBezTo>
                  <a:cubicBezTo>
                    <a:pt x="3718" y="195"/>
                    <a:pt x="3693" y="196"/>
                    <a:pt x="3671" y="202"/>
                  </a:cubicBezTo>
                  <a:cubicBezTo>
                    <a:pt x="3586" y="226"/>
                    <a:pt x="3523" y="328"/>
                    <a:pt x="3534" y="428"/>
                  </a:cubicBezTo>
                  <a:cubicBezTo>
                    <a:pt x="3513" y="370"/>
                    <a:pt x="3510" y="303"/>
                    <a:pt x="3478" y="253"/>
                  </a:cubicBezTo>
                  <a:cubicBezTo>
                    <a:pt x="3475" y="249"/>
                    <a:pt x="3473" y="246"/>
                    <a:pt x="3471" y="243"/>
                  </a:cubicBezTo>
                  <a:cubicBezTo>
                    <a:pt x="3443" y="207"/>
                    <a:pt x="3401" y="187"/>
                    <a:pt x="3360" y="191"/>
                  </a:cubicBezTo>
                  <a:cubicBezTo>
                    <a:pt x="3302" y="196"/>
                    <a:pt x="3204" y="287"/>
                    <a:pt x="3224" y="365"/>
                  </a:cubicBezTo>
                  <a:cubicBezTo>
                    <a:pt x="3207" y="298"/>
                    <a:pt x="3178" y="219"/>
                    <a:pt x="3117" y="210"/>
                  </a:cubicBezTo>
                  <a:cubicBezTo>
                    <a:pt x="3084" y="205"/>
                    <a:pt x="3051" y="225"/>
                    <a:pt x="3029" y="254"/>
                  </a:cubicBezTo>
                  <a:cubicBezTo>
                    <a:pt x="3007" y="283"/>
                    <a:pt x="2996" y="320"/>
                    <a:pt x="2987" y="357"/>
                  </a:cubicBezTo>
                  <a:cubicBezTo>
                    <a:pt x="2981" y="328"/>
                    <a:pt x="2975" y="298"/>
                    <a:pt x="2964" y="271"/>
                  </a:cubicBezTo>
                  <a:cubicBezTo>
                    <a:pt x="2953" y="237"/>
                    <a:pt x="2938" y="202"/>
                    <a:pt x="2910" y="186"/>
                  </a:cubicBezTo>
                  <a:cubicBezTo>
                    <a:pt x="2890" y="175"/>
                    <a:pt x="2865" y="176"/>
                    <a:pt x="2843" y="182"/>
                  </a:cubicBezTo>
                  <a:cubicBezTo>
                    <a:pt x="2758" y="205"/>
                    <a:pt x="2696" y="308"/>
                    <a:pt x="2706" y="407"/>
                  </a:cubicBezTo>
                  <a:cubicBezTo>
                    <a:pt x="2685" y="350"/>
                    <a:pt x="2682" y="282"/>
                    <a:pt x="2650" y="232"/>
                  </a:cubicBezTo>
                  <a:cubicBezTo>
                    <a:pt x="2648" y="229"/>
                    <a:pt x="2645" y="225"/>
                    <a:pt x="2643" y="222"/>
                  </a:cubicBezTo>
                  <a:cubicBezTo>
                    <a:pt x="2615" y="187"/>
                    <a:pt x="2573" y="167"/>
                    <a:pt x="2532" y="171"/>
                  </a:cubicBezTo>
                  <a:cubicBezTo>
                    <a:pt x="2474" y="176"/>
                    <a:pt x="2376" y="267"/>
                    <a:pt x="2396" y="345"/>
                  </a:cubicBezTo>
                  <a:cubicBezTo>
                    <a:pt x="2379" y="278"/>
                    <a:pt x="2350" y="198"/>
                    <a:pt x="2289" y="189"/>
                  </a:cubicBezTo>
                  <a:cubicBezTo>
                    <a:pt x="2256" y="184"/>
                    <a:pt x="2223" y="204"/>
                    <a:pt x="2201" y="233"/>
                  </a:cubicBezTo>
                  <a:cubicBezTo>
                    <a:pt x="2185" y="256"/>
                    <a:pt x="2174" y="282"/>
                    <a:pt x="2166" y="309"/>
                  </a:cubicBezTo>
                  <a:cubicBezTo>
                    <a:pt x="2163" y="289"/>
                    <a:pt x="2159" y="273"/>
                    <a:pt x="2156" y="261"/>
                  </a:cubicBezTo>
                  <a:cubicBezTo>
                    <a:pt x="2144" y="224"/>
                    <a:pt x="2128" y="184"/>
                    <a:pt x="2097" y="167"/>
                  </a:cubicBezTo>
                  <a:cubicBezTo>
                    <a:pt x="2075" y="155"/>
                    <a:pt x="2050" y="156"/>
                    <a:pt x="2026" y="163"/>
                  </a:cubicBezTo>
                  <a:cubicBezTo>
                    <a:pt x="1936" y="188"/>
                    <a:pt x="1870" y="296"/>
                    <a:pt x="1881" y="401"/>
                  </a:cubicBezTo>
                  <a:cubicBezTo>
                    <a:pt x="1858" y="340"/>
                    <a:pt x="1856" y="269"/>
                    <a:pt x="1821" y="216"/>
                  </a:cubicBezTo>
                  <a:cubicBezTo>
                    <a:pt x="1819" y="212"/>
                    <a:pt x="1817" y="209"/>
                    <a:pt x="1814" y="205"/>
                  </a:cubicBezTo>
                  <a:cubicBezTo>
                    <a:pt x="1785" y="168"/>
                    <a:pt x="1740" y="147"/>
                    <a:pt x="1696" y="151"/>
                  </a:cubicBezTo>
                  <a:cubicBezTo>
                    <a:pt x="1635" y="156"/>
                    <a:pt x="1532" y="253"/>
                    <a:pt x="1553" y="335"/>
                  </a:cubicBezTo>
                  <a:cubicBezTo>
                    <a:pt x="1534" y="264"/>
                    <a:pt x="1504" y="180"/>
                    <a:pt x="1439" y="171"/>
                  </a:cubicBezTo>
                  <a:cubicBezTo>
                    <a:pt x="1404" y="166"/>
                    <a:pt x="1369" y="187"/>
                    <a:pt x="1346" y="218"/>
                  </a:cubicBezTo>
                  <a:cubicBezTo>
                    <a:pt x="1323" y="248"/>
                    <a:pt x="1311" y="288"/>
                    <a:pt x="1302" y="327"/>
                  </a:cubicBezTo>
                  <a:cubicBezTo>
                    <a:pt x="1294" y="285"/>
                    <a:pt x="1284" y="243"/>
                    <a:pt x="1264" y="208"/>
                  </a:cubicBezTo>
                  <a:cubicBezTo>
                    <a:pt x="1244" y="172"/>
                    <a:pt x="1211" y="144"/>
                    <a:pt x="1174" y="143"/>
                  </a:cubicBezTo>
                  <a:cubicBezTo>
                    <a:pt x="1161" y="143"/>
                    <a:pt x="1148" y="147"/>
                    <a:pt x="1136" y="153"/>
                  </a:cubicBezTo>
                  <a:cubicBezTo>
                    <a:pt x="1133" y="141"/>
                    <a:pt x="1130" y="130"/>
                    <a:pt x="1126" y="118"/>
                  </a:cubicBezTo>
                  <a:cubicBezTo>
                    <a:pt x="1114" y="81"/>
                    <a:pt x="1099" y="42"/>
                    <a:pt x="1067" y="24"/>
                  </a:cubicBezTo>
                  <a:cubicBezTo>
                    <a:pt x="1046" y="12"/>
                    <a:pt x="1020" y="13"/>
                    <a:pt x="996" y="20"/>
                  </a:cubicBezTo>
                  <a:cubicBezTo>
                    <a:pt x="906" y="45"/>
                    <a:pt x="840" y="153"/>
                    <a:pt x="851" y="258"/>
                  </a:cubicBezTo>
                  <a:cubicBezTo>
                    <a:pt x="829" y="197"/>
                    <a:pt x="826" y="126"/>
                    <a:pt x="792" y="73"/>
                  </a:cubicBezTo>
                  <a:cubicBezTo>
                    <a:pt x="789" y="69"/>
                    <a:pt x="787" y="66"/>
                    <a:pt x="784" y="63"/>
                  </a:cubicBezTo>
                  <a:cubicBezTo>
                    <a:pt x="755" y="25"/>
                    <a:pt x="711" y="4"/>
                    <a:pt x="667" y="8"/>
                  </a:cubicBezTo>
                  <a:cubicBezTo>
                    <a:pt x="605" y="14"/>
                    <a:pt x="502" y="110"/>
                    <a:pt x="523" y="193"/>
                  </a:cubicBezTo>
                  <a:cubicBezTo>
                    <a:pt x="505" y="121"/>
                    <a:pt x="474" y="37"/>
                    <a:pt x="410" y="28"/>
                  </a:cubicBezTo>
                  <a:cubicBezTo>
                    <a:pt x="375" y="23"/>
                    <a:pt x="339" y="44"/>
                    <a:pt x="317" y="75"/>
                  </a:cubicBezTo>
                  <a:cubicBezTo>
                    <a:pt x="294" y="106"/>
                    <a:pt x="281" y="145"/>
                    <a:pt x="272" y="184"/>
                  </a:cubicBezTo>
                  <a:cubicBezTo>
                    <a:pt x="264" y="143"/>
                    <a:pt x="255" y="100"/>
                    <a:pt x="235" y="65"/>
                  </a:cubicBezTo>
                  <a:cubicBezTo>
                    <a:pt x="215" y="29"/>
                    <a:pt x="182" y="1"/>
                    <a:pt x="145" y="0"/>
                  </a:cubicBezTo>
                  <a:cubicBezTo>
                    <a:pt x="105" y="0"/>
                    <a:pt x="69" y="32"/>
                    <a:pt x="49" y="72"/>
                  </a:cubicBezTo>
                  <a:cubicBezTo>
                    <a:pt x="29" y="111"/>
                    <a:pt x="22" y="157"/>
                    <a:pt x="17" y="202"/>
                  </a:cubicBezTo>
                  <a:cubicBezTo>
                    <a:pt x="8" y="275"/>
                    <a:pt x="0" y="350"/>
                    <a:pt x="11" y="422"/>
                  </a:cubicBezTo>
                  <a:cubicBezTo>
                    <a:pt x="26" y="527"/>
                    <a:pt x="82" y="985"/>
                    <a:pt x="179" y="1001"/>
                  </a:cubicBezTo>
                  <a:cubicBezTo>
                    <a:pt x="320" y="1023"/>
                    <a:pt x="459" y="1063"/>
                    <a:pt x="601" y="1068"/>
                  </a:cubicBezTo>
                  <a:cubicBezTo>
                    <a:pt x="685" y="1072"/>
                    <a:pt x="768" y="1088"/>
                    <a:pt x="851" y="1080"/>
                  </a:cubicBezTo>
                  <a:cubicBezTo>
                    <a:pt x="904" y="1075"/>
                    <a:pt x="974" y="986"/>
                    <a:pt x="1037" y="874"/>
                  </a:cubicBezTo>
                  <a:cubicBezTo>
                    <a:pt x="1037" y="898"/>
                    <a:pt x="1039" y="918"/>
                    <a:pt x="1040" y="928"/>
                  </a:cubicBezTo>
                  <a:cubicBezTo>
                    <a:pt x="1055" y="1033"/>
                    <a:pt x="1112" y="1128"/>
                    <a:pt x="1208" y="1144"/>
                  </a:cubicBezTo>
                  <a:cubicBezTo>
                    <a:pt x="1350" y="1166"/>
                    <a:pt x="1489" y="1206"/>
                    <a:pt x="1631" y="1211"/>
                  </a:cubicBezTo>
                  <a:cubicBezTo>
                    <a:pt x="1714" y="1215"/>
                    <a:pt x="1797" y="1231"/>
                    <a:pt x="1881" y="1223"/>
                  </a:cubicBezTo>
                  <a:cubicBezTo>
                    <a:pt x="1947" y="1217"/>
                    <a:pt x="2041" y="1188"/>
                    <a:pt x="2111" y="1135"/>
                  </a:cubicBezTo>
                  <a:cubicBezTo>
                    <a:pt x="2231" y="1156"/>
                    <a:pt x="2350" y="1187"/>
                    <a:pt x="2470" y="1192"/>
                  </a:cubicBezTo>
                  <a:cubicBezTo>
                    <a:pt x="2549" y="1195"/>
                    <a:pt x="2627" y="1210"/>
                    <a:pt x="2706" y="1203"/>
                  </a:cubicBezTo>
                  <a:cubicBezTo>
                    <a:pt x="2757" y="1198"/>
                    <a:pt x="2825" y="1179"/>
                    <a:pt x="2885" y="1145"/>
                  </a:cubicBezTo>
                  <a:cubicBezTo>
                    <a:pt x="2889" y="1146"/>
                    <a:pt x="2894" y="1147"/>
                    <a:pt x="2899" y="1148"/>
                  </a:cubicBezTo>
                  <a:cubicBezTo>
                    <a:pt x="3032" y="1169"/>
                    <a:pt x="3164" y="1207"/>
                    <a:pt x="3298" y="1212"/>
                  </a:cubicBezTo>
                  <a:cubicBezTo>
                    <a:pt x="3376" y="1215"/>
                    <a:pt x="3455" y="1230"/>
                    <a:pt x="3533" y="1223"/>
                  </a:cubicBezTo>
                  <a:cubicBezTo>
                    <a:pt x="3648" y="1212"/>
                    <a:pt x="3849" y="767"/>
                    <a:pt x="3844" y="606"/>
                  </a:cubicBezTo>
                  <a:lnTo>
                    <a:pt x="3845" y="60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-297116" y="4667250"/>
              <a:ext cx="9441123" cy="767400"/>
            </a:xfrm>
            <a:custGeom>
              <a:avLst/>
              <a:gdLst/>
              <a:ahLst/>
              <a:cxnLst/>
              <a:rect l="l" t="t" r="r" b="b"/>
              <a:pathLst>
                <a:path w="10714" h="1765" extrusionOk="0">
                  <a:moveTo>
                    <a:pt x="10704" y="1190"/>
                  </a:moveTo>
                  <a:cubicBezTo>
                    <a:pt x="10698" y="958"/>
                    <a:pt x="10660" y="726"/>
                    <a:pt x="10591" y="507"/>
                  </a:cubicBezTo>
                  <a:cubicBezTo>
                    <a:pt x="10567" y="430"/>
                    <a:pt x="10534" y="347"/>
                    <a:pt x="10469" y="311"/>
                  </a:cubicBezTo>
                  <a:cubicBezTo>
                    <a:pt x="10424" y="286"/>
                    <a:pt x="10371" y="289"/>
                    <a:pt x="10322" y="302"/>
                  </a:cubicBezTo>
                  <a:cubicBezTo>
                    <a:pt x="10135" y="354"/>
                    <a:pt x="9998" y="579"/>
                    <a:pt x="10020" y="798"/>
                  </a:cubicBezTo>
                  <a:cubicBezTo>
                    <a:pt x="9974" y="671"/>
                    <a:pt x="9968" y="523"/>
                    <a:pt x="9897" y="413"/>
                  </a:cubicBezTo>
                  <a:cubicBezTo>
                    <a:pt x="9892" y="405"/>
                    <a:pt x="9887" y="398"/>
                    <a:pt x="9882" y="391"/>
                  </a:cubicBezTo>
                  <a:cubicBezTo>
                    <a:pt x="9822" y="313"/>
                    <a:pt x="9729" y="269"/>
                    <a:pt x="9638" y="278"/>
                  </a:cubicBezTo>
                  <a:cubicBezTo>
                    <a:pt x="9509" y="289"/>
                    <a:pt x="9296" y="489"/>
                    <a:pt x="9340" y="661"/>
                  </a:cubicBezTo>
                  <a:cubicBezTo>
                    <a:pt x="9302" y="513"/>
                    <a:pt x="9238" y="338"/>
                    <a:pt x="9104" y="319"/>
                  </a:cubicBezTo>
                  <a:cubicBezTo>
                    <a:pt x="9031" y="308"/>
                    <a:pt x="8958" y="352"/>
                    <a:pt x="8911" y="416"/>
                  </a:cubicBezTo>
                  <a:cubicBezTo>
                    <a:pt x="8904" y="425"/>
                    <a:pt x="8899" y="433"/>
                    <a:pt x="8893" y="442"/>
                  </a:cubicBezTo>
                  <a:cubicBezTo>
                    <a:pt x="8881" y="395"/>
                    <a:pt x="8868" y="348"/>
                    <a:pt x="8854" y="301"/>
                  </a:cubicBezTo>
                  <a:cubicBezTo>
                    <a:pt x="8829" y="224"/>
                    <a:pt x="8796" y="142"/>
                    <a:pt x="8732" y="106"/>
                  </a:cubicBezTo>
                  <a:cubicBezTo>
                    <a:pt x="8687" y="81"/>
                    <a:pt x="8633" y="83"/>
                    <a:pt x="8585" y="96"/>
                  </a:cubicBezTo>
                  <a:cubicBezTo>
                    <a:pt x="8397" y="148"/>
                    <a:pt x="8260" y="374"/>
                    <a:pt x="8282" y="592"/>
                  </a:cubicBezTo>
                  <a:cubicBezTo>
                    <a:pt x="8236" y="465"/>
                    <a:pt x="8231" y="318"/>
                    <a:pt x="8159" y="207"/>
                  </a:cubicBezTo>
                  <a:cubicBezTo>
                    <a:pt x="8154" y="199"/>
                    <a:pt x="8149" y="192"/>
                    <a:pt x="8144" y="185"/>
                  </a:cubicBezTo>
                  <a:cubicBezTo>
                    <a:pt x="8084" y="108"/>
                    <a:pt x="7991" y="64"/>
                    <a:pt x="7900" y="72"/>
                  </a:cubicBezTo>
                  <a:cubicBezTo>
                    <a:pt x="7772" y="84"/>
                    <a:pt x="7558" y="284"/>
                    <a:pt x="7602" y="455"/>
                  </a:cubicBezTo>
                  <a:cubicBezTo>
                    <a:pt x="7564" y="307"/>
                    <a:pt x="7500" y="132"/>
                    <a:pt x="7366" y="113"/>
                  </a:cubicBezTo>
                  <a:cubicBezTo>
                    <a:pt x="7294" y="102"/>
                    <a:pt x="7221" y="147"/>
                    <a:pt x="7173" y="210"/>
                  </a:cubicBezTo>
                  <a:cubicBezTo>
                    <a:pt x="7125" y="274"/>
                    <a:pt x="7099" y="356"/>
                    <a:pt x="7081" y="437"/>
                  </a:cubicBezTo>
                  <a:cubicBezTo>
                    <a:pt x="7064" y="351"/>
                    <a:pt x="7045" y="264"/>
                    <a:pt x="7004" y="190"/>
                  </a:cubicBezTo>
                  <a:cubicBezTo>
                    <a:pt x="6962" y="117"/>
                    <a:pt x="6893" y="57"/>
                    <a:pt x="6816" y="56"/>
                  </a:cubicBezTo>
                  <a:cubicBezTo>
                    <a:pt x="6737" y="55"/>
                    <a:pt x="6665" y="116"/>
                    <a:pt x="6623" y="193"/>
                  </a:cubicBezTo>
                  <a:cubicBezTo>
                    <a:pt x="6603" y="156"/>
                    <a:pt x="6578" y="124"/>
                    <a:pt x="6544" y="105"/>
                  </a:cubicBezTo>
                  <a:cubicBezTo>
                    <a:pt x="6499" y="80"/>
                    <a:pt x="6446" y="83"/>
                    <a:pt x="6397" y="96"/>
                  </a:cubicBezTo>
                  <a:cubicBezTo>
                    <a:pt x="6210" y="148"/>
                    <a:pt x="6072" y="373"/>
                    <a:pt x="6095" y="592"/>
                  </a:cubicBezTo>
                  <a:cubicBezTo>
                    <a:pt x="6049" y="465"/>
                    <a:pt x="6043" y="317"/>
                    <a:pt x="5972" y="207"/>
                  </a:cubicBezTo>
                  <a:cubicBezTo>
                    <a:pt x="5967" y="199"/>
                    <a:pt x="5962" y="192"/>
                    <a:pt x="5956" y="185"/>
                  </a:cubicBezTo>
                  <a:cubicBezTo>
                    <a:pt x="5896" y="107"/>
                    <a:pt x="5803" y="63"/>
                    <a:pt x="5712" y="72"/>
                  </a:cubicBezTo>
                  <a:cubicBezTo>
                    <a:pt x="5584" y="83"/>
                    <a:pt x="5370" y="283"/>
                    <a:pt x="5414" y="455"/>
                  </a:cubicBezTo>
                  <a:cubicBezTo>
                    <a:pt x="5377" y="307"/>
                    <a:pt x="5313" y="132"/>
                    <a:pt x="5179" y="112"/>
                  </a:cubicBezTo>
                  <a:cubicBezTo>
                    <a:pt x="5106" y="102"/>
                    <a:pt x="5033" y="146"/>
                    <a:pt x="4985" y="210"/>
                  </a:cubicBezTo>
                  <a:cubicBezTo>
                    <a:pt x="4938" y="274"/>
                    <a:pt x="4912" y="355"/>
                    <a:pt x="4893" y="436"/>
                  </a:cubicBezTo>
                  <a:cubicBezTo>
                    <a:pt x="4876" y="351"/>
                    <a:pt x="4857" y="264"/>
                    <a:pt x="4816" y="190"/>
                  </a:cubicBezTo>
                  <a:cubicBezTo>
                    <a:pt x="4785" y="136"/>
                    <a:pt x="4740" y="90"/>
                    <a:pt x="4688" y="68"/>
                  </a:cubicBezTo>
                  <a:cubicBezTo>
                    <a:pt x="4680" y="61"/>
                    <a:pt x="4672" y="55"/>
                    <a:pt x="4662" y="50"/>
                  </a:cubicBezTo>
                  <a:cubicBezTo>
                    <a:pt x="4618" y="25"/>
                    <a:pt x="4566" y="27"/>
                    <a:pt x="4518" y="41"/>
                  </a:cubicBezTo>
                  <a:cubicBezTo>
                    <a:pt x="4334" y="92"/>
                    <a:pt x="4199" y="313"/>
                    <a:pt x="4222" y="527"/>
                  </a:cubicBezTo>
                  <a:cubicBezTo>
                    <a:pt x="4176" y="403"/>
                    <a:pt x="4171" y="257"/>
                    <a:pt x="4101" y="149"/>
                  </a:cubicBezTo>
                  <a:cubicBezTo>
                    <a:pt x="4096" y="142"/>
                    <a:pt x="4091" y="135"/>
                    <a:pt x="4086" y="128"/>
                  </a:cubicBezTo>
                  <a:cubicBezTo>
                    <a:pt x="4027" y="52"/>
                    <a:pt x="3935" y="8"/>
                    <a:pt x="3847" y="17"/>
                  </a:cubicBezTo>
                  <a:cubicBezTo>
                    <a:pt x="3721" y="28"/>
                    <a:pt x="3511" y="224"/>
                    <a:pt x="3554" y="392"/>
                  </a:cubicBezTo>
                  <a:cubicBezTo>
                    <a:pt x="3517" y="247"/>
                    <a:pt x="3454" y="76"/>
                    <a:pt x="3323" y="57"/>
                  </a:cubicBezTo>
                  <a:cubicBezTo>
                    <a:pt x="3251" y="47"/>
                    <a:pt x="3179" y="91"/>
                    <a:pt x="3133" y="153"/>
                  </a:cubicBezTo>
                  <a:cubicBezTo>
                    <a:pt x="3086" y="216"/>
                    <a:pt x="3061" y="295"/>
                    <a:pt x="3043" y="375"/>
                  </a:cubicBezTo>
                  <a:cubicBezTo>
                    <a:pt x="3026" y="291"/>
                    <a:pt x="3008" y="205"/>
                    <a:pt x="2967" y="133"/>
                  </a:cubicBezTo>
                  <a:cubicBezTo>
                    <a:pt x="2926" y="61"/>
                    <a:pt x="2858" y="2"/>
                    <a:pt x="2783" y="1"/>
                  </a:cubicBezTo>
                  <a:cubicBezTo>
                    <a:pt x="2702" y="0"/>
                    <a:pt x="2629" y="66"/>
                    <a:pt x="2589" y="146"/>
                  </a:cubicBezTo>
                  <a:cubicBezTo>
                    <a:pt x="2548" y="227"/>
                    <a:pt x="2534" y="321"/>
                    <a:pt x="2523" y="413"/>
                  </a:cubicBezTo>
                  <a:cubicBezTo>
                    <a:pt x="2522" y="422"/>
                    <a:pt x="2521" y="431"/>
                    <a:pt x="2520" y="440"/>
                  </a:cubicBezTo>
                  <a:cubicBezTo>
                    <a:pt x="2507" y="387"/>
                    <a:pt x="2492" y="334"/>
                    <a:pt x="2476" y="282"/>
                  </a:cubicBezTo>
                  <a:cubicBezTo>
                    <a:pt x="2450" y="200"/>
                    <a:pt x="2415" y="113"/>
                    <a:pt x="2347" y="75"/>
                  </a:cubicBezTo>
                  <a:cubicBezTo>
                    <a:pt x="2299" y="49"/>
                    <a:pt x="2243" y="51"/>
                    <a:pt x="2191" y="65"/>
                  </a:cubicBezTo>
                  <a:cubicBezTo>
                    <a:pt x="1993" y="120"/>
                    <a:pt x="1847" y="359"/>
                    <a:pt x="1871" y="590"/>
                  </a:cubicBezTo>
                  <a:cubicBezTo>
                    <a:pt x="1822" y="456"/>
                    <a:pt x="1816" y="299"/>
                    <a:pt x="1740" y="182"/>
                  </a:cubicBezTo>
                  <a:cubicBezTo>
                    <a:pt x="1735" y="174"/>
                    <a:pt x="1730" y="167"/>
                    <a:pt x="1724" y="159"/>
                  </a:cubicBezTo>
                  <a:cubicBezTo>
                    <a:pt x="1661" y="77"/>
                    <a:pt x="1562" y="30"/>
                    <a:pt x="1466" y="39"/>
                  </a:cubicBezTo>
                  <a:cubicBezTo>
                    <a:pt x="1330" y="52"/>
                    <a:pt x="1104" y="263"/>
                    <a:pt x="1150" y="445"/>
                  </a:cubicBezTo>
                  <a:cubicBezTo>
                    <a:pt x="1110" y="288"/>
                    <a:pt x="1042" y="103"/>
                    <a:pt x="901" y="83"/>
                  </a:cubicBezTo>
                  <a:cubicBezTo>
                    <a:pt x="823" y="72"/>
                    <a:pt x="746" y="118"/>
                    <a:pt x="696" y="186"/>
                  </a:cubicBezTo>
                  <a:cubicBezTo>
                    <a:pt x="645" y="254"/>
                    <a:pt x="618" y="340"/>
                    <a:pt x="598" y="426"/>
                  </a:cubicBezTo>
                  <a:cubicBezTo>
                    <a:pt x="580" y="335"/>
                    <a:pt x="560" y="243"/>
                    <a:pt x="516" y="165"/>
                  </a:cubicBezTo>
                  <a:cubicBezTo>
                    <a:pt x="472" y="87"/>
                    <a:pt x="399" y="24"/>
                    <a:pt x="318" y="23"/>
                  </a:cubicBezTo>
                  <a:cubicBezTo>
                    <a:pt x="230" y="22"/>
                    <a:pt x="150" y="92"/>
                    <a:pt x="107" y="179"/>
                  </a:cubicBezTo>
                  <a:cubicBezTo>
                    <a:pt x="63" y="266"/>
                    <a:pt x="49" y="368"/>
                    <a:pt x="36" y="467"/>
                  </a:cubicBezTo>
                  <a:cubicBezTo>
                    <a:pt x="16" y="627"/>
                    <a:pt x="0" y="791"/>
                    <a:pt x="23" y="950"/>
                  </a:cubicBezTo>
                  <a:cubicBezTo>
                    <a:pt x="57" y="1180"/>
                    <a:pt x="181" y="1390"/>
                    <a:pt x="393" y="1423"/>
                  </a:cubicBezTo>
                  <a:cubicBezTo>
                    <a:pt x="704" y="1472"/>
                    <a:pt x="1010" y="1559"/>
                    <a:pt x="1322" y="1572"/>
                  </a:cubicBezTo>
                  <a:cubicBezTo>
                    <a:pt x="1505" y="1579"/>
                    <a:pt x="1688" y="1614"/>
                    <a:pt x="1871" y="1597"/>
                  </a:cubicBezTo>
                  <a:cubicBezTo>
                    <a:pt x="2116" y="1575"/>
                    <a:pt x="2528" y="1413"/>
                    <a:pt x="2588" y="1097"/>
                  </a:cubicBezTo>
                  <a:cubicBezTo>
                    <a:pt x="2646" y="1202"/>
                    <a:pt x="2735" y="1280"/>
                    <a:pt x="2853" y="1298"/>
                  </a:cubicBezTo>
                  <a:cubicBezTo>
                    <a:pt x="3141" y="1344"/>
                    <a:pt x="3424" y="1424"/>
                    <a:pt x="3713" y="1436"/>
                  </a:cubicBezTo>
                  <a:cubicBezTo>
                    <a:pt x="3883" y="1442"/>
                    <a:pt x="4052" y="1475"/>
                    <a:pt x="4221" y="1460"/>
                  </a:cubicBezTo>
                  <a:cubicBezTo>
                    <a:pt x="4328" y="1450"/>
                    <a:pt x="4469" y="1411"/>
                    <a:pt x="4594" y="1343"/>
                  </a:cubicBezTo>
                  <a:cubicBezTo>
                    <a:pt x="4626" y="1360"/>
                    <a:pt x="4661" y="1372"/>
                    <a:pt x="4699" y="1378"/>
                  </a:cubicBezTo>
                  <a:cubicBezTo>
                    <a:pt x="4993" y="1424"/>
                    <a:pt x="5282" y="1506"/>
                    <a:pt x="5576" y="1518"/>
                  </a:cubicBezTo>
                  <a:cubicBezTo>
                    <a:pt x="5749" y="1525"/>
                    <a:pt x="5922" y="1559"/>
                    <a:pt x="6095" y="1542"/>
                  </a:cubicBezTo>
                  <a:cubicBezTo>
                    <a:pt x="6270" y="1526"/>
                    <a:pt x="6536" y="1435"/>
                    <a:pt x="6679" y="1261"/>
                  </a:cubicBezTo>
                  <a:cubicBezTo>
                    <a:pt x="6734" y="1322"/>
                    <a:pt x="6803" y="1365"/>
                    <a:pt x="6887" y="1378"/>
                  </a:cubicBezTo>
                  <a:cubicBezTo>
                    <a:pt x="7181" y="1424"/>
                    <a:pt x="7469" y="1506"/>
                    <a:pt x="7764" y="1518"/>
                  </a:cubicBezTo>
                  <a:cubicBezTo>
                    <a:pt x="7937" y="1525"/>
                    <a:pt x="8110" y="1559"/>
                    <a:pt x="8283" y="1542"/>
                  </a:cubicBezTo>
                  <a:cubicBezTo>
                    <a:pt x="8335" y="1538"/>
                    <a:pt x="8396" y="1526"/>
                    <a:pt x="8459" y="1508"/>
                  </a:cubicBezTo>
                  <a:cubicBezTo>
                    <a:pt x="8506" y="1547"/>
                    <a:pt x="8561" y="1573"/>
                    <a:pt x="8624" y="1584"/>
                  </a:cubicBezTo>
                  <a:cubicBezTo>
                    <a:pt x="8918" y="1630"/>
                    <a:pt x="9207" y="1712"/>
                    <a:pt x="9502" y="1724"/>
                  </a:cubicBezTo>
                  <a:cubicBezTo>
                    <a:pt x="9675" y="1731"/>
                    <a:pt x="9848" y="1764"/>
                    <a:pt x="10020" y="1748"/>
                  </a:cubicBezTo>
                  <a:cubicBezTo>
                    <a:pt x="10272" y="1725"/>
                    <a:pt x="10713" y="1545"/>
                    <a:pt x="10704" y="1189"/>
                  </a:cubicBezTo>
                  <a:lnTo>
                    <a:pt x="10704" y="1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4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89" name="Google Shape;889;p24"/>
          <p:cNvSpPr txBox="1">
            <a:spLocks noGrp="1"/>
          </p:cNvSpPr>
          <p:nvPr>
            <p:ph type="body" idx="1"/>
          </p:nvPr>
        </p:nvSpPr>
        <p:spPr>
          <a:xfrm>
            <a:off x="957625" y="1519400"/>
            <a:ext cx="10246588" cy="44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9pPr>
          </a:lstStyle>
          <a:p>
            <a:endParaRPr/>
          </a:p>
        </p:txBody>
      </p:sp>
      <p:sp>
        <p:nvSpPr>
          <p:cNvPr id="890" name="Google Shape;890;p24"/>
          <p:cNvSpPr/>
          <p:nvPr/>
        </p:nvSpPr>
        <p:spPr>
          <a:xfrm>
            <a:off x="-896969" y="486198"/>
            <a:ext cx="1573464" cy="639535"/>
          </a:xfrm>
          <a:custGeom>
            <a:avLst/>
            <a:gdLst/>
            <a:ahLst/>
            <a:cxnLst/>
            <a:rect l="l" t="t" r="r" b="b"/>
            <a:pathLst>
              <a:path w="2100" h="850" extrusionOk="0">
                <a:moveTo>
                  <a:pt x="330" y="849"/>
                </a:moveTo>
                <a:lnTo>
                  <a:pt x="1807" y="849"/>
                </a:lnTo>
                <a:cubicBezTo>
                  <a:pt x="1985" y="849"/>
                  <a:pt x="2099" y="658"/>
                  <a:pt x="2014" y="502"/>
                </a:cubicBezTo>
                <a:cubicBezTo>
                  <a:pt x="1883" y="258"/>
                  <a:pt x="1671" y="0"/>
                  <a:pt x="1408" y="149"/>
                </a:cubicBezTo>
                <a:cubicBezTo>
                  <a:pt x="1275" y="224"/>
                  <a:pt x="1114" y="230"/>
                  <a:pt x="980" y="158"/>
                </a:cubicBezTo>
                <a:cubicBezTo>
                  <a:pt x="847" y="86"/>
                  <a:pt x="676" y="55"/>
                  <a:pt x="525" y="221"/>
                </a:cubicBezTo>
                <a:cubicBezTo>
                  <a:pt x="455" y="299"/>
                  <a:pt x="364" y="356"/>
                  <a:pt x="264" y="387"/>
                </a:cubicBezTo>
                <a:cubicBezTo>
                  <a:pt x="259" y="389"/>
                  <a:pt x="254" y="390"/>
                  <a:pt x="250" y="392"/>
                </a:cubicBezTo>
                <a:cubicBezTo>
                  <a:pt x="0" y="477"/>
                  <a:pt x="67" y="849"/>
                  <a:pt x="330" y="84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4"/>
          <p:cNvGrpSpPr/>
          <p:nvPr/>
        </p:nvGrpSpPr>
        <p:grpSpPr>
          <a:xfrm>
            <a:off x="-395183" y="211609"/>
            <a:ext cx="12622702" cy="7678021"/>
            <a:chOff x="-297123" y="158707"/>
            <a:chExt cx="9490505" cy="5758516"/>
          </a:xfrm>
        </p:grpSpPr>
        <p:grpSp>
          <p:nvGrpSpPr>
            <p:cNvPr id="892" name="Google Shape;892;p24"/>
            <p:cNvGrpSpPr/>
            <p:nvPr/>
          </p:nvGrpSpPr>
          <p:grpSpPr>
            <a:xfrm>
              <a:off x="-297123" y="3982369"/>
              <a:ext cx="9490505" cy="1934855"/>
              <a:chOff x="-297123" y="3982369"/>
              <a:chExt cx="9490505" cy="1934855"/>
            </a:xfrm>
          </p:grpSpPr>
          <p:grpSp>
            <p:nvGrpSpPr>
              <p:cNvPr id="893" name="Google Shape;893;p24"/>
              <p:cNvGrpSpPr/>
              <p:nvPr/>
            </p:nvGrpSpPr>
            <p:grpSpPr>
              <a:xfrm>
                <a:off x="8563237" y="3982369"/>
                <a:ext cx="630145" cy="1243259"/>
                <a:chOff x="1978298" y="373253"/>
                <a:chExt cx="255772" cy="504631"/>
              </a:xfrm>
            </p:grpSpPr>
            <p:sp>
              <p:nvSpPr>
                <p:cNvPr id="894" name="Google Shape;894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2" name="Google Shape;902;p24"/>
              <p:cNvGrpSpPr/>
              <p:nvPr/>
            </p:nvGrpSpPr>
            <p:grpSpPr>
              <a:xfrm rot="863123">
                <a:off x="5552327" y="4615152"/>
                <a:ext cx="630157" cy="1243283"/>
                <a:chOff x="1978298" y="373253"/>
                <a:chExt cx="255772" cy="504631"/>
              </a:xfrm>
            </p:grpSpPr>
            <p:sp>
              <p:nvSpPr>
                <p:cNvPr id="903" name="Google Shape;903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1" name="Google Shape;911;p24"/>
              <p:cNvGrpSpPr/>
              <p:nvPr/>
            </p:nvGrpSpPr>
            <p:grpSpPr>
              <a:xfrm rot="912559">
                <a:off x="6379426" y="4858215"/>
                <a:ext cx="201172" cy="576296"/>
                <a:chOff x="2265868" y="525334"/>
                <a:chExt cx="117517" cy="336649"/>
              </a:xfrm>
            </p:grpSpPr>
            <p:sp>
              <p:nvSpPr>
                <p:cNvPr id="912" name="Google Shape;912;p24"/>
                <p:cNvSpPr/>
                <p:nvPr/>
              </p:nvSpPr>
              <p:spPr>
                <a:xfrm>
                  <a:off x="2321170" y="582708"/>
                  <a:ext cx="23503" cy="27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889" extrusionOk="0">
                      <a:moveTo>
                        <a:pt x="7" y="0"/>
                      </a:moveTo>
                      <a:cubicBezTo>
                        <a:pt x="7" y="0"/>
                        <a:pt x="0" y="527"/>
                        <a:pt x="76" y="88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4"/>
                <p:cNvSpPr/>
                <p:nvPr/>
              </p:nvSpPr>
              <p:spPr>
                <a:xfrm>
                  <a:off x="2265868" y="605522"/>
                  <a:ext cx="117517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02" extrusionOk="0">
                      <a:moveTo>
                        <a:pt x="181" y="44"/>
                      </a:moveTo>
                      <a:cubicBezTo>
                        <a:pt x="133" y="24"/>
                        <a:pt x="84" y="10"/>
                        <a:pt x="33" y="1"/>
                      </a:cubicBezTo>
                      <a:cubicBezTo>
                        <a:pt x="27" y="0"/>
                        <a:pt x="21" y="0"/>
                        <a:pt x="15" y="1"/>
                      </a:cubicBezTo>
                      <a:cubicBezTo>
                        <a:pt x="9" y="2"/>
                        <a:pt x="4" y="6"/>
                        <a:pt x="2" y="11"/>
                      </a:cubicBezTo>
                      <a:cubicBezTo>
                        <a:pt x="0" y="17"/>
                        <a:pt x="2" y="23"/>
                        <a:pt x="6" y="27"/>
                      </a:cubicBezTo>
                      <a:cubicBezTo>
                        <a:pt x="10" y="32"/>
                        <a:pt x="15" y="35"/>
                        <a:pt x="20" y="37"/>
                      </a:cubicBezTo>
                      <a:cubicBezTo>
                        <a:pt x="66" y="60"/>
                        <a:pt x="119" y="69"/>
                        <a:pt x="169" y="62"/>
                      </a:cubicBezTo>
                      <a:cubicBezTo>
                        <a:pt x="149" y="93"/>
                        <a:pt x="135" y="128"/>
                        <a:pt x="119" y="161"/>
                      </a:cubicBezTo>
                      <a:cubicBezTo>
                        <a:pt x="118" y="164"/>
                        <a:pt x="116" y="167"/>
                        <a:pt x="116" y="171"/>
                      </a:cubicBezTo>
                      <a:cubicBezTo>
                        <a:pt x="116" y="174"/>
                        <a:pt x="118" y="177"/>
                        <a:pt x="120" y="179"/>
                      </a:cubicBezTo>
                      <a:cubicBezTo>
                        <a:pt x="126" y="182"/>
                        <a:pt x="132" y="176"/>
                        <a:pt x="135" y="171"/>
                      </a:cubicBezTo>
                      <a:cubicBezTo>
                        <a:pt x="156" y="139"/>
                        <a:pt x="177" y="108"/>
                        <a:pt x="198" y="77"/>
                      </a:cubicBezTo>
                      <a:cubicBezTo>
                        <a:pt x="216" y="120"/>
                        <a:pt x="247" y="161"/>
                        <a:pt x="283" y="192"/>
                      </a:cubicBezTo>
                      <a:cubicBezTo>
                        <a:pt x="287" y="196"/>
                        <a:pt x="294" y="201"/>
                        <a:pt x="300" y="198"/>
                      </a:cubicBezTo>
                      <a:cubicBezTo>
                        <a:pt x="303" y="196"/>
                        <a:pt x="304" y="190"/>
                        <a:pt x="304" y="186"/>
                      </a:cubicBezTo>
                      <a:cubicBezTo>
                        <a:pt x="303" y="181"/>
                        <a:pt x="301" y="178"/>
                        <a:pt x="299" y="174"/>
                      </a:cubicBezTo>
                      <a:cubicBezTo>
                        <a:pt x="277" y="141"/>
                        <a:pt x="255" y="108"/>
                        <a:pt x="234" y="76"/>
                      </a:cubicBezTo>
                      <a:cubicBezTo>
                        <a:pt x="270" y="97"/>
                        <a:pt x="312" y="109"/>
                        <a:pt x="355" y="111"/>
                      </a:cubicBezTo>
                      <a:cubicBezTo>
                        <a:pt x="361" y="111"/>
                        <a:pt x="369" y="110"/>
                        <a:pt x="372" y="104"/>
                      </a:cubicBezTo>
                      <a:cubicBezTo>
                        <a:pt x="374" y="97"/>
                        <a:pt x="367" y="91"/>
                        <a:pt x="360" y="88"/>
                      </a:cubicBezTo>
                      <a:cubicBezTo>
                        <a:pt x="325" y="70"/>
                        <a:pt x="287" y="60"/>
                        <a:pt x="248" y="59"/>
                      </a:cubicBezTo>
                      <a:cubicBezTo>
                        <a:pt x="270" y="52"/>
                        <a:pt x="290" y="43"/>
                        <a:pt x="309" y="28"/>
                      </a:cubicBezTo>
                      <a:cubicBezTo>
                        <a:pt x="316" y="23"/>
                        <a:pt x="323" y="15"/>
                        <a:pt x="319" y="7"/>
                      </a:cubicBezTo>
                      <a:cubicBezTo>
                        <a:pt x="317" y="3"/>
                        <a:pt x="312" y="0"/>
                        <a:pt x="306" y="0"/>
                      </a:cubicBezTo>
                      <a:cubicBezTo>
                        <a:pt x="301" y="0"/>
                        <a:pt x="296" y="2"/>
                        <a:pt x="292" y="4"/>
                      </a:cubicBezTo>
                      <a:cubicBezTo>
                        <a:pt x="256" y="18"/>
                        <a:pt x="216" y="30"/>
                        <a:pt x="181" y="4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4"/>
                <p:cNvSpPr/>
                <p:nvPr/>
              </p:nvSpPr>
              <p:spPr>
                <a:xfrm>
                  <a:off x="2272780" y="526717"/>
                  <a:ext cx="1009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24" extrusionOk="0">
                      <a:moveTo>
                        <a:pt x="245" y="47"/>
                      </a:moveTo>
                      <a:cubicBezTo>
                        <a:pt x="308" y="93"/>
                        <a:pt x="322" y="182"/>
                        <a:pt x="276" y="246"/>
                      </a:cubicBezTo>
                      <a:cubicBezTo>
                        <a:pt x="229" y="309"/>
                        <a:pt x="140" y="323"/>
                        <a:pt x="77" y="276"/>
                      </a:cubicBezTo>
                      <a:cubicBezTo>
                        <a:pt x="13" y="230"/>
                        <a:pt x="0" y="141"/>
                        <a:pt x="46" y="77"/>
                      </a:cubicBezTo>
                      <a:cubicBezTo>
                        <a:pt x="93" y="14"/>
                        <a:pt x="182" y="0"/>
                        <a:pt x="245" y="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4"/>
                <p:cNvSpPr/>
                <p:nvPr/>
              </p:nvSpPr>
              <p:spPr>
                <a:xfrm>
                  <a:off x="2267250" y="525334"/>
                  <a:ext cx="110604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02" extrusionOk="0">
                      <a:moveTo>
                        <a:pt x="70" y="173"/>
                      </a:moveTo>
                      <a:cubicBezTo>
                        <a:pt x="48" y="169"/>
                        <a:pt x="26" y="162"/>
                        <a:pt x="6" y="154"/>
                      </a:cubicBezTo>
                      <a:cubicBezTo>
                        <a:pt x="4" y="153"/>
                        <a:pt x="1" y="154"/>
                        <a:pt x="1" y="156"/>
                      </a:cubicBezTo>
                      <a:cubicBezTo>
                        <a:pt x="0" y="158"/>
                        <a:pt x="1" y="160"/>
                        <a:pt x="3" y="161"/>
                      </a:cubicBezTo>
                      <a:cubicBezTo>
                        <a:pt x="24" y="170"/>
                        <a:pt x="46" y="176"/>
                        <a:pt x="68" y="181"/>
                      </a:cubicBezTo>
                      <a:cubicBezTo>
                        <a:pt x="70" y="181"/>
                        <a:pt x="71" y="180"/>
                        <a:pt x="72" y="179"/>
                      </a:cubicBezTo>
                      <a:cubicBezTo>
                        <a:pt x="72" y="179"/>
                        <a:pt x="73" y="178"/>
                        <a:pt x="73" y="177"/>
                      </a:cubicBezTo>
                      <a:cubicBezTo>
                        <a:pt x="73" y="175"/>
                        <a:pt x="72" y="173"/>
                        <a:pt x="70" y="173"/>
                      </a:cubicBezTo>
                      <a:close/>
                      <a:moveTo>
                        <a:pt x="74" y="150"/>
                      </a:moveTo>
                      <a:cubicBezTo>
                        <a:pt x="54" y="144"/>
                        <a:pt x="35" y="136"/>
                        <a:pt x="17" y="125"/>
                      </a:cubicBezTo>
                      <a:cubicBezTo>
                        <a:pt x="15" y="124"/>
                        <a:pt x="12" y="125"/>
                        <a:pt x="11" y="127"/>
                      </a:cubicBezTo>
                      <a:cubicBezTo>
                        <a:pt x="10" y="129"/>
                        <a:pt x="11" y="131"/>
                        <a:pt x="13" y="132"/>
                      </a:cubicBezTo>
                      <a:cubicBezTo>
                        <a:pt x="31" y="143"/>
                        <a:pt x="51" y="151"/>
                        <a:pt x="71" y="158"/>
                      </a:cubicBezTo>
                      <a:cubicBezTo>
                        <a:pt x="73" y="158"/>
                        <a:pt x="75" y="158"/>
                        <a:pt x="76" y="157"/>
                      </a:cubicBezTo>
                      <a:cubicBezTo>
                        <a:pt x="76" y="156"/>
                        <a:pt x="76" y="156"/>
                        <a:pt x="76" y="155"/>
                      </a:cubicBezTo>
                      <a:cubicBezTo>
                        <a:pt x="77" y="153"/>
                        <a:pt x="76" y="151"/>
                        <a:pt x="74" y="150"/>
                      </a:cubicBezTo>
                      <a:close/>
                      <a:moveTo>
                        <a:pt x="217" y="5"/>
                      </a:moveTo>
                      <a:cubicBezTo>
                        <a:pt x="215" y="4"/>
                        <a:pt x="213" y="5"/>
                        <a:pt x="212" y="7"/>
                      </a:cubicBezTo>
                      <a:cubicBezTo>
                        <a:pt x="206" y="28"/>
                        <a:pt x="201" y="49"/>
                        <a:pt x="200" y="70"/>
                      </a:cubicBezTo>
                      <a:cubicBezTo>
                        <a:pt x="200" y="72"/>
                        <a:pt x="201" y="74"/>
                        <a:pt x="203" y="74"/>
                      </a:cubicBezTo>
                      <a:cubicBezTo>
                        <a:pt x="205" y="74"/>
                        <a:pt x="206" y="74"/>
                        <a:pt x="207" y="73"/>
                      </a:cubicBezTo>
                      <a:cubicBezTo>
                        <a:pt x="207" y="72"/>
                        <a:pt x="208" y="72"/>
                        <a:pt x="208" y="71"/>
                      </a:cubicBezTo>
                      <a:cubicBezTo>
                        <a:pt x="209" y="50"/>
                        <a:pt x="213" y="30"/>
                        <a:pt x="220" y="10"/>
                      </a:cubicBezTo>
                      <a:cubicBezTo>
                        <a:pt x="220" y="8"/>
                        <a:pt x="219" y="5"/>
                        <a:pt x="217" y="5"/>
                      </a:cubicBezTo>
                      <a:close/>
                      <a:moveTo>
                        <a:pt x="186" y="0"/>
                      </a:moveTo>
                      <a:cubicBezTo>
                        <a:pt x="184" y="0"/>
                        <a:pt x="182" y="1"/>
                        <a:pt x="182" y="3"/>
                      </a:cubicBezTo>
                      <a:cubicBezTo>
                        <a:pt x="178" y="26"/>
                        <a:pt x="176" y="49"/>
                        <a:pt x="177" y="72"/>
                      </a:cubicBezTo>
                      <a:cubicBezTo>
                        <a:pt x="177" y="74"/>
                        <a:pt x="179" y="76"/>
                        <a:pt x="181" y="76"/>
                      </a:cubicBezTo>
                      <a:cubicBezTo>
                        <a:pt x="182" y="76"/>
                        <a:pt x="183" y="75"/>
                        <a:pt x="184" y="74"/>
                      </a:cubicBezTo>
                      <a:cubicBezTo>
                        <a:pt x="184" y="74"/>
                        <a:pt x="185" y="73"/>
                        <a:pt x="185" y="72"/>
                      </a:cubicBezTo>
                      <a:cubicBezTo>
                        <a:pt x="184" y="49"/>
                        <a:pt x="186" y="27"/>
                        <a:pt x="189" y="5"/>
                      </a:cubicBezTo>
                      <a:cubicBezTo>
                        <a:pt x="190" y="3"/>
                        <a:pt x="188" y="1"/>
                        <a:pt x="186" y="0"/>
                      </a:cubicBezTo>
                      <a:close/>
                      <a:moveTo>
                        <a:pt x="346" y="162"/>
                      </a:moveTo>
                      <a:cubicBezTo>
                        <a:pt x="324" y="161"/>
                        <a:pt x="301" y="161"/>
                        <a:pt x="278" y="164"/>
                      </a:cubicBezTo>
                      <a:cubicBezTo>
                        <a:pt x="276" y="164"/>
                        <a:pt x="274" y="167"/>
                        <a:pt x="275" y="169"/>
                      </a:cubicBezTo>
                      <a:cubicBezTo>
                        <a:pt x="275" y="171"/>
                        <a:pt x="277" y="172"/>
                        <a:pt x="279" y="172"/>
                      </a:cubicBezTo>
                      <a:cubicBezTo>
                        <a:pt x="301" y="169"/>
                        <a:pt x="324" y="168"/>
                        <a:pt x="346" y="170"/>
                      </a:cubicBezTo>
                      <a:cubicBezTo>
                        <a:pt x="347" y="170"/>
                        <a:pt x="348" y="170"/>
                        <a:pt x="349" y="169"/>
                      </a:cubicBezTo>
                      <a:cubicBezTo>
                        <a:pt x="350" y="168"/>
                        <a:pt x="350" y="167"/>
                        <a:pt x="350" y="167"/>
                      </a:cubicBezTo>
                      <a:cubicBezTo>
                        <a:pt x="350" y="164"/>
                        <a:pt x="349" y="162"/>
                        <a:pt x="347" y="162"/>
                      </a:cubicBezTo>
                      <a:lnTo>
                        <a:pt x="346" y="162"/>
                      </a:lnTo>
                      <a:close/>
                      <a:moveTo>
                        <a:pt x="346" y="193"/>
                      </a:moveTo>
                      <a:cubicBezTo>
                        <a:pt x="325" y="189"/>
                        <a:pt x="304" y="187"/>
                        <a:pt x="282" y="187"/>
                      </a:cubicBezTo>
                      <a:cubicBezTo>
                        <a:pt x="280" y="187"/>
                        <a:pt x="278" y="189"/>
                        <a:pt x="278" y="191"/>
                      </a:cubicBezTo>
                      <a:cubicBezTo>
                        <a:pt x="278" y="193"/>
                        <a:pt x="280" y="195"/>
                        <a:pt x="282" y="195"/>
                      </a:cubicBezTo>
                      <a:cubicBezTo>
                        <a:pt x="303" y="194"/>
                        <a:pt x="324" y="196"/>
                        <a:pt x="344" y="201"/>
                      </a:cubicBezTo>
                      <a:cubicBezTo>
                        <a:pt x="346" y="201"/>
                        <a:pt x="347" y="201"/>
                        <a:pt x="348" y="199"/>
                      </a:cubicBezTo>
                      <a:lnTo>
                        <a:pt x="349" y="198"/>
                      </a:lnTo>
                      <a:cubicBezTo>
                        <a:pt x="349" y="196"/>
                        <a:pt x="348" y="194"/>
                        <a:pt x="346" y="19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6" name="Google Shape;916;p24"/>
              <p:cNvGrpSpPr/>
              <p:nvPr/>
            </p:nvGrpSpPr>
            <p:grpSpPr>
              <a:xfrm flipH="1">
                <a:off x="1344770" y="4690833"/>
                <a:ext cx="461796" cy="911061"/>
                <a:chOff x="1978298" y="373253"/>
                <a:chExt cx="255772" cy="504631"/>
              </a:xfrm>
            </p:grpSpPr>
            <p:sp>
              <p:nvSpPr>
                <p:cNvPr id="917" name="Google Shape;917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25" name="Google Shape;925;p24"/>
              <p:cNvGrpSpPr/>
              <p:nvPr/>
            </p:nvGrpSpPr>
            <p:grpSpPr>
              <a:xfrm flipH="1">
                <a:off x="-297123" y="4301021"/>
                <a:ext cx="760256" cy="1499864"/>
                <a:chOff x="1978298" y="373253"/>
                <a:chExt cx="255772" cy="504631"/>
              </a:xfrm>
            </p:grpSpPr>
            <p:sp>
              <p:nvSpPr>
                <p:cNvPr id="926" name="Google Shape;926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34" name="Google Shape;934;p24"/>
            <p:cNvGrpSpPr/>
            <p:nvPr/>
          </p:nvGrpSpPr>
          <p:grpSpPr>
            <a:xfrm>
              <a:off x="51569" y="158707"/>
              <a:ext cx="8887683" cy="3682484"/>
              <a:chOff x="51569" y="158707"/>
              <a:chExt cx="8887683" cy="3682484"/>
            </a:xfrm>
          </p:grpSpPr>
          <p:grpSp>
            <p:nvGrpSpPr>
              <p:cNvPr id="935" name="Google Shape;935;p24"/>
              <p:cNvGrpSpPr/>
              <p:nvPr/>
            </p:nvGrpSpPr>
            <p:grpSpPr>
              <a:xfrm rot="-549977">
                <a:off x="7845078" y="180149"/>
                <a:ext cx="284006" cy="184605"/>
                <a:chOff x="2458042" y="716126"/>
                <a:chExt cx="165905" cy="107839"/>
              </a:xfrm>
            </p:grpSpPr>
            <p:sp>
              <p:nvSpPr>
                <p:cNvPr id="936" name="Google Shape;936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8" name="Google Shape;938;p24"/>
              <p:cNvGrpSpPr/>
              <p:nvPr/>
            </p:nvGrpSpPr>
            <p:grpSpPr>
              <a:xfrm rot="2147688">
                <a:off x="88646" y="3499646"/>
                <a:ext cx="387642" cy="251977"/>
                <a:chOff x="2458042" y="716126"/>
                <a:chExt cx="165905" cy="107839"/>
              </a:xfrm>
            </p:grpSpPr>
            <p:sp>
              <p:nvSpPr>
                <p:cNvPr id="939" name="Google Shape;939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41" name="Google Shape;941;p24"/>
              <p:cNvGrpSpPr/>
              <p:nvPr/>
            </p:nvGrpSpPr>
            <p:grpSpPr>
              <a:xfrm rot="-4745585">
                <a:off x="8585048" y="2987950"/>
                <a:ext cx="387638" cy="251974"/>
                <a:chOff x="2458042" y="716126"/>
                <a:chExt cx="165905" cy="107839"/>
              </a:xfrm>
            </p:grpSpPr>
            <p:sp>
              <p:nvSpPr>
                <p:cNvPr id="942" name="Google Shape;942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0537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Title and two columns 1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26"/>
          <p:cNvGrpSpPr/>
          <p:nvPr/>
        </p:nvGrpSpPr>
        <p:grpSpPr>
          <a:xfrm>
            <a:off x="-225207" y="5740453"/>
            <a:ext cx="12466340" cy="1745895"/>
            <a:chOff x="-119445" y="3681196"/>
            <a:chExt cx="9372943" cy="1394782"/>
          </a:xfrm>
        </p:grpSpPr>
        <p:grpSp>
          <p:nvGrpSpPr>
            <p:cNvPr id="953" name="Google Shape;953;p26"/>
            <p:cNvGrpSpPr/>
            <p:nvPr/>
          </p:nvGrpSpPr>
          <p:grpSpPr>
            <a:xfrm>
              <a:off x="2564330" y="3945298"/>
              <a:ext cx="2552976" cy="848771"/>
              <a:chOff x="3370805" y="4603999"/>
              <a:chExt cx="1593121" cy="745976"/>
            </a:xfrm>
          </p:grpSpPr>
          <p:sp>
            <p:nvSpPr>
              <p:cNvPr id="954" name="Google Shape;954;p26"/>
              <p:cNvSpPr/>
              <p:nvPr/>
            </p:nvSpPr>
            <p:spPr>
              <a:xfrm>
                <a:off x="3370805" y="4670145"/>
                <a:ext cx="725533" cy="67983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48" extrusionOk="0">
                    <a:moveTo>
                      <a:pt x="169" y="965"/>
                    </a:moveTo>
                    <a:cubicBezTo>
                      <a:pt x="303" y="986"/>
                      <a:pt x="434" y="1024"/>
                      <a:pt x="568" y="1029"/>
                    </a:cubicBezTo>
                    <a:cubicBezTo>
                      <a:pt x="647" y="1032"/>
                      <a:pt x="725" y="1047"/>
                      <a:pt x="804" y="1040"/>
                    </a:cubicBezTo>
                    <a:cubicBezTo>
                      <a:pt x="918" y="1030"/>
                      <a:pt x="1119" y="585"/>
                      <a:pt x="1115" y="423"/>
                    </a:cubicBezTo>
                    <a:cubicBezTo>
                      <a:pt x="1112" y="317"/>
                      <a:pt x="1095" y="212"/>
                      <a:pt x="1063" y="112"/>
                    </a:cubicBezTo>
                    <a:cubicBezTo>
                      <a:pt x="1052" y="77"/>
                      <a:pt x="1037" y="39"/>
                      <a:pt x="1008" y="23"/>
                    </a:cubicBezTo>
                    <a:cubicBezTo>
                      <a:pt x="987" y="12"/>
                      <a:pt x="963" y="13"/>
                      <a:pt x="941" y="19"/>
                    </a:cubicBezTo>
                    <a:cubicBezTo>
                      <a:pt x="856" y="42"/>
                      <a:pt x="793" y="145"/>
                      <a:pt x="803" y="244"/>
                    </a:cubicBezTo>
                    <a:cubicBezTo>
                      <a:pt x="782" y="187"/>
                      <a:pt x="780" y="119"/>
                      <a:pt x="747" y="69"/>
                    </a:cubicBezTo>
                    <a:cubicBezTo>
                      <a:pt x="745" y="66"/>
                      <a:pt x="743" y="62"/>
                      <a:pt x="741" y="59"/>
                    </a:cubicBezTo>
                    <a:cubicBezTo>
                      <a:pt x="713" y="24"/>
                      <a:pt x="671" y="4"/>
                      <a:pt x="630" y="8"/>
                    </a:cubicBezTo>
                    <a:cubicBezTo>
                      <a:pt x="571" y="13"/>
                      <a:pt x="474" y="104"/>
                      <a:pt x="494" y="182"/>
                    </a:cubicBezTo>
                    <a:cubicBezTo>
                      <a:pt x="477" y="115"/>
                      <a:pt x="448" y="35"/>
                      <a:pt x="387" y="26"/>
                    </a:cubicBezTo>
                    <a:cubicBezTo>
                      <a:pt x="353" y="21"/>
                      <a:pt x="320" y="40"/>
                      <a:pt x="299" y="70"/>
                    </a:cubicBezTo>
                    <a:cubicBezTo>
                      <a:pt x="277" y="99"/>
                      <a:pt x="265" y="137"/>
                      <a:pt x="257" y="173"/>
                    </a:cubicBezTo>
                    <a:cubicBezTo>
                      <a:pt x="249" y="134"/>
                      <a:pt x="241" y="95"/>
                      <a:pt x="222" y="61"/>
                    </a:cubicBezTo>
                    <a:cubicBezTo>
                      <a:pt x="203" y="28"/>
                      <a:pt x="171" y="1"/>
                      <a:pt x="137" y="0"/>
                    </a:cubicBezTo>
                    <a:cubicBezTo>
                      <a:pt x="99" y="0"/>
                      <a:pt x="65" y="29"/>
                      <a:pt x="46" y="67"/>
                    </a:cubicBezTo>
                    <a:cubicBezTo>
                      <a:pt x="27" y="104"/>
                      <a:pt x="21" y="149"/>
                      <a:pt x="16" y="191"/>
                    </a:cubicBezTo>
                    <a:cubicBezTo>
                      <a:pt x="7" y="260"/>
                      <a:pt x="0" y="693"/>
                      <a:pt x="10" y="762"/>
                    </a:cubicBezTo>
                    <a:cubicBezTo>
                      <a:pt x="25" y="860"/>
                      <a:pt x="78" y="951"/>
                      <a:pt x="169" y="96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26"/>
              <p:cNvSpPr/>
              <p:nvPr/>
            </p:nvSpPr>
            <p:spPr>
              <a:xfrm>
                <a:off x="4042474" y="4603999"/>
                <a:ext cx="921452" cy="745966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48" extrusionOk="0">
                    <a:moveTo>
                      <a:pt x="169" y="965"/>
                    </a:moveTo>
                    <a:cubicBezTo>
                      <a:pt x="303" y="986"/>
                      <a:pt x="434" y="1024"/>
                      <a:pt x="568" y="1029"/>
                    </a:cubicBezTo>
                    <a:cubicBezTo>
                      <a:pt x="647" y="1032"/>
                      <a:pt x="725" y="1047"/>
                      <a:pt x="804" y="1040"/>
                    </a:cubicBezTo>
                    <a:cubicBezTo>
                      <a:pt x="918" y="1030"/>
                      <a:pt x="1119" y="585"/>
                      <a:pt x="1115" y="423"/>
                    </a:cubicBezTo>
                    <a:cubicBezTo>
                      <a:pt x="1112" y="317"/>
                      <a:pt x="1095" y="212"/>
                      <a:pt x="1063" y="112"/>
                    </a:cubicBezTo>
                    <a:cubicBezTo>
                      <a:pt x="1052" y="77"/>
                      <a:pt x="1037" y="39"/>
                      <a:pt x="1008" y="23"/>
                    </a:cubicBezTo>
                    <a:cubicBezTo>
                      <a:pt x="987" y="12"/>
                      <a:pt x="963" y="13"/>
                      <a:pt x="941" y="19"/>
                    </a:cubicBezTo>
                    <a:cubicBezTo>
                      <a:pt x="856" y="42"/>
                      <a:pt x="793" y="145"/>
                      <a:pt x="803" y="244"/>
                    </a:cubicBezTo>
                    <a:cubicBezTo>
                      <a:pt x="782" y="187"/>
                      <a:pt x="780" y="119"/>
                      <a:pt x="747" y="69"/>
                    </a:cubicBezTo>
                    <a:cubicBezTo>
                      <a:pt x="745" y="66"/>
                      <a:pt x="743" y="62"/>
                      <a:pt x="741" y="59"/>
                    </a:cubicBezTo>
                    <a:cubicBezTo>
                      <a:pt x="713" y="24"/>
                      <a:pt x="671" y="4"/>
                      <a:pt x="630" y="8"/>
                    </a:cubicBezTo>
                    <a:cubicBezTo>
                      <a:pt x="571" y="13"/>
                      <a:pt x="474" y="104"/>
                      <a:pt x="494" y="182"/>
                    </a:cubicBezTo>
                    <a:cubicBezTo>
                      <a:pt x="477" y="115"/>
                      <a:pt x="448" y="35"/>
                      <a:pt x="387" y="26"/>
                    </a:cubicBezTo>
                    <a:cubicBezTo>
                      <a:pt x="353" y="21"/>
                      <a:pt x="320" y="40"/>
                      <a:pt x="299" y="70"/>
                    </a:cubicBezTo>
                    <a:cubicBezTo>
                      <a:pt x="277" y="99"/>
                      <a:pt x="265" y="137"/>
                      <a:pt x="257" y="173"/>
                    </a:cubicBezTo>
                    <a:cubicBezTo>
                      <a:pt x="249" y="134"/>
                      <a:pt x="241" y="95"/>
                      <a:pt x="222" y="61"/>
                    </a:cubicBezTo>
                    <a:cubicBezTo>
                      <a:pt x="203" y="28"/>
                      <a:pt x="171" y="1"/>
                      <a:pt x="137" y="0"/>
                    </a:cubicBezTo>
                    <a:cubicBezTo>
                      <a:pt x="99" y="0"/>
                      <a:pt x="65" y="29"/>
                      <a:pt x="46" y="67"/>
                    </a:cubicBezTo>
                    <a:cubicBezTo>
                      <a:pt x="27" y="104"/>
                      <a:pt x="21" y="149"/>
                      <a:pt x="16" y="191"/>
                    </a:cubicBezTo>
                    <a:cubicBezTo>
                      <a:pt x="7" y="260"/>
                      <a:pt x="0" y="693"/>
                      <a:pt x="10" y="762"/>
                    </a:cubicBezTo>
                    <a:cubicBezTo>
                      <a:pt x="25" y="860"/>
                      <a:pt x="78" y="951"/>
                      <a:pt x="169" y="96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6" name="Google Shape;956;p26"/>
            <p:cNvGrpSpPr/>
            <p:nvPr/>
          </p:nvGrpSpPr>
          <p:grpSpPr>
            <a:xfrm>
              <a:off x="-119445" y="3985808"/>
              <a:ext cx="2798635" cy="883385"/>
              <a:chOff x="3370805" y="4603999"/>
              <a:chExt cx="1593121" cy="745976"/>
            </a:xfrm>
          </p:grpSpPr>
          <p:sp>
            <p:nvSpPr>
              <p:cNvPr id="957" name="Google Shape;957;p26"/>
              <p:cNvSpPr/>
              <p:nvPr/>
            </p:nvSpPr>
            <p:spPr>
              <a:xfrm>
                <a:off x="3370805" y="4670145"/>
                <a:ext cx="725533" cy="67983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48" extrusionOk="0">
                    <a:moveTo>
                      <a:pt x="169" y="965"/>
                    </a:moveTo>
                    <a:cubicBezTo>
                      <a:pt x="303" y="986"/>
                      <a:pt x="434" y="1024"/>
                      <a:pt x="568" y="1029"/>
                    </a:cubicBezTo>
                    <a:cubicBezTo>
                      <a:pt x="647" y="1032"/>
                      <a:pt x="725" y="1047"/>
                      <a:pt x="804" y="1040"/>
                    </a:cubicBezTo>
                    <a:cubicBezTo>
                      <a:pt x="918" y="1030"/>
                      <a:pt x="1119" y="585"/>
                      <a:pt x="1115" y="423"/>
                    </a:cubicBezTo>
                    <a:cubicBezTo>
                      <a:pt x="1112" y="317"/>
                      <a:pt x="1095" y="212"/>
                      <a:pt x="1063" y="112"/>
                    </a:cubicBezTo>
                    <a:cubicBezTo>
                      <a:pt x="1052" y="77"/>
                      <a:pt x="1037" y="39"/>
                      <a:pt x="1008" y="23"/>
                    </a:cubicBezTo>
                    <a:cubicBezTo>
                      <a:pt x="987" y="12"/>
                      <a:pt x="963" y="13"/>
                      <a:pt x="941" y="19"/>
                    </a:cubicBezTo>
                    <a:cubicBezTo>
                      <a:pt x="856" y="42"/>
                      <a:pt x="793" y="145"/>
                      <a:pt x="803" y="244"/>
                    </a:cubicBezTo>
                    <a:cubicBezTo>
                      <a:pt x="782" y="187"/>
                      <a:pt x="780" y="119"/>
                      <a:pt x="747" y="69"/>
                    </a:cubicBezTo>
                    <a:cubicBezTo>
                      <a:pt x="745" y="66"/>
                      <a:pt x="743" y="62"/>
                      <a:pt x="741" y="59"/>
                    </a:cubicBezTo>
                    <a:cubicBezTo>
                      <a:pt x="713" y="24"/>
                      <a:pt x="671" y="4"/>
                      <a:pt x="630" y="8"/>
                    </a:cubicBezTo>
                    <a:cubicBezTo>
                      <a:pt x="571" y="13"/>
                      <a:pt x="474" y="104"/>
                      <a:pt x="494" y="182"/>
                    </a:cubicBezTo>
                    <a:cubicBezTo>
                      <a:pt x="477" y="115"/>
                      <a:pt x="448" y="35"/>
                      <a:pt x="387" y="26"/>
                    </a:cubicBezTo>
                    <a:cubicBezTo>
                      <a:pt x="353" y="21"/>
                      <a:pt x="320" y="40"/>
                      <a:pt x="299" y="70"/>
                    </a:cubicBezTo>
                    <a:cubicBezTo>
                      <a:pt x="277" y="99"/>
                      <a:pt x="265" y="137"/>
                      <a:pt x="257" y="173"/>
                    </a:cubicBezTo>
                    <a:cubicBezTo>
                      <a:pt x="249" y="134"/>
                      <a:pt x="241" y="95"/>
                      <a:pt x="222" y="61"/>
                    </a:cubicBezTo>
                    <a:cubicBezTo>
                      <a:pt x="203" y="28"/>
                      <a:pt x="171" y="1"/>
                      <a:pt x="137" y="0"/>
                    </a:cubicBezTo>
                    <a:cubicBezTo>
                      <a:pt x="99" y="0"/>
                      <a:pt x="65" y="29"/>
                      <a:pt x="46" y="67"/>
                    </a:cubicBezTo>
                    <a:cubicBezTo>
                      <a:pt x="27" y="104"/>
                      <a:pt x="21" y="149"/>
                      <a:pt x="16" y="191"/>
                    </a:cubicBezTo>
                    <a:cubicBezTo>
                      <a:pt x="7" y="260"/>
                      <a:pt x="0" y="693"/>
                      <a:pt x="10" y="762"/>
                    </a:cubicBezTo>
                    <a:cubicBezTo>
                      <a:pt x="25" y="860"/>
                      <a:pt x="78" y="951"/>
                      <a:pt x="169" y="96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>
                <a:off x="4042474" y="4603999"/>
                <a:ext cx="921452" cy="745966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48" extrusionOk="0">
                    <a:moveTo>
                      <a:pt x="169" y="965"/>
                    </a:moveTo>
                    <a:cubicBezTo>
                      <a:pt x="303" y="986"/>
                      <a:pt x="434" y="1024"/>
                      <a:pt x="568" y="1029"/>
                    </a:cubicBezTo>
                    <a:cubicBezTo>
                      <a:pt x="647" y="1032"/>
                      <a:pt x="725" y="1047"/>
                      <a:pt x="804" y="1040"/>
                    </a:cubicBezTo>
                    <a:cubicBezTo>
                      <a:pt x="918" y="1030"/>
                      <a:pt x="1119" y="585"/>
                      <a:pt x="1115" y="423"/>
                    </a:cubicBezTo>
                    <a:cubicBezTo>
                      <a:pt x="1112" y="317"/>
                      <a:pt x="1095" y="212"/>
                      <a:pt x="1063" y="112"/>
                    </a:cubicBezTo>
                    <a:cubicBezTo>
                      <a:pt x="1052" y="77"/>
                      <a:pt x="1037" y="39"/>
                      <a:pt x="1008" y="23"/>
                    </a:cubicBezTo>
                    <a:cubicBezTo>
                      <a:pt x="987" y="12"/>
                      <a:pt x="963" y="13"/>
                      <a:pt x="941" y="19"/>
                    </a:cubicBezTo>
                    <a:cubicBezTo>
                      <a:pt x="856" y="42"/>
                      <a:pt x="793" y="145"/>
                      <a:pt x="803" y="244"/>
                    </a:cubicBezTo>
                    <a:cubicBezTo>
                      <a:pt x="782" y="187"/>
                      <a:pt x="780" y="119"/>
                      <a:pt x="747" y="69"/>
                    </a:cubicBezTo>
                    <a:cubicBezTo>
                      <a:pt x="745" y="66"/>
                      <a:pt x="743" y="62"/>
                      <a:pt x="741" y="59"/>
                    </a:cubicBezTo>
                    <a:cubicBezTo>
                      <a:pt x="713" y="24"/>
                      <a:pt x="671" y="4"/>
                      <a:pt x="630" y="8"/>
                    </a:cubicBezTo>
                    <a:cubicBezTo>
                      <a:pt x="571" y="13"/>
                      <a:pt x="474" y="104"/>
                      <a:pt x="494" y="182"/>
                    </a:cubicBezTo>
                    <a:cubicBezTo>
                      <a:pt x="477" y="115"/>
                      <a:pt x="448" y="35"/>
                      <a:pt x="387" y="26"/>
                    </a:cubicBezTo>
                    <a:cubicBezTo>
                      <a:pt x="353" y="21"/>
                      <a:pt x="320" y="40"/>
                      <a:pt x="299" y="70"/>
                    </a:cubicBezTo>
                    <a:cubicBezTo>
                      <a:pt x="277" y="99"/>
                      <a:pt x="265" y="137"/>
                      <a:pt x="257" y="173"/>
                    </a:cubicBezTo>
                    <a:cubicBezTo>
                      <a:pt x="249" y="134"/>
                      <a:pt x="241" y="95"/>
                      <a:pt x="222" y="61"/>
                    </a:cubicBezTo>
                    <a:cubicBezTo>
                      <a:pt x="203" y="28"/>
                      <a:pt x="171" y="1"/>
                      <a:pt x="137" y="0"/>
                    </a:cubicBezTo>
                    <a:cubicBezTo>
                      <a:pt x="99" y="0"/>
                      <a:pt x="65" y="29"/>
                      <a:pt x="46" y="67"/>
                    </a:cubicBezTo>
                    <a:cubicBezTo>
                      <a:pt x="27" y="104"/>
                      <a:pt x="21" y="149"/>
                      <a:pt x="16" y="191"/>
                    </a:cubicBezTo>
                    <a:cubicBezTo>
                      <a:pt x="7" y="260"/>
                      <a:pt x="0" y="693"/>
                      <a:pt x="10" y="762"/>
                    </a:cubicBezTo>
                    <a:cubicBezTo>
                      <a:pt x="25" y="860"/>
                      <a:pt x="78" y="951"/>
                      <a:pt x="169" y="96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9" name="Google Shape;959;p26"/>
            <p:cNvSpPr/>
            <p:nvPr/>
          </p:nvSpPr>
          <p:spPr>
            <a:xfrm rot="-257430">
              <a:off x="4896349" y="3841400"/>
              <a:ext cx="4323018" cy="1074373"/>
            </a:xfrm>
            <a:custGeom>
              <a:avLst/>
              <a:gdLst/>
              <a:ahLst/>
              <a:cxnLst/>
              <a:rect l="l" t="t" r="r" b="b"/>
              <a:pathLst>
                <a:path w="3850" h="1232" extrusionOk="0">
                  <a:moveTo>
                    <a:pt x="3845" y="606"/>
                  </a:moveTo>
                  <a:cubicBezTo>
                    <a:pt x="3842" y="501"/>
                    <a:pt x="3825" y="395"/>
                    <a:pt x="3794" y="296"/>
                  </a:cubicBezTo>
                  <a:cubicBezTo>
                    <a:pt x="3783" y="260"/>
                    <a:pt x="3768" y="223"/>
                    <a:pt x="3738" y="207"/>
                  </a:cubicBezTo>
                  <a:cubicBezTo>
                    <a:pt x="3718" y="195"/>
                    <a:pt x="3693" y="196"/>
                    <a:pt x="3671" y="202"/>
                  </a:cubicBezTo>
                  <a:cubicBezTo>
                    <a:pt x="3586" y="226"/>
                    <a:pt x="3523" y="328"/>
                    <a:pt x="3534" y="428"/>
                  </a:cubicBezTo>
                  <a:cubicBezTo>
                    <a:pt x="3513" y="370"/>
                    <a:pt x="3510" y="303"/>
                    <a:pt x="3478" y="253"/>
                  </a:cubicBezTo>
                  <a:cubicBezTo>
                    <a:pt x="3475" y="249"/>
                    <a:pt x="3473" y="246"/>
                    <a:pt x="3471" y="243"/>
                  </a:cubicBezTo>
                  <a:cubicBezTo>
                    <a:pt x="3443" y="207"/>
                    <a:pt x="3401" y="187"/>
                    <a:pt x="3360" y="191"/>
                  </a:cubicBezTo>
                  <a:cubicBezTo>
                    <a:pt x="3302" y="196"/>
                    <a:pt x="3204" y="287"/>
                    <a:pt x="3224" y="365"/>
                  </a:cubicBezTo>
                  <a:cubicBezTo>
                    <a:pt x="3207" y="298"/>
                    <a:pt x="3178" y="219"/>
                    <a:pt x="3117" y="210"/>
                  </a:cubicBezTo>
                  <a:cubicBezTo>
                    <a:pt x="3084" y="205"/>
                    <a:pt x="3051" y="225"/>
                    <a:pt x="3029" y="254"/>
                  </a:cubicBezTo>
                  <a:cubicBezTo>
                    <a:pt x="3007" y="283"/>
                    <a:pt x="2996" y="320"/>
                    <a:pt x="2987" y="357"/>
                  </a:cubicBezTo>
                  <a:cubicBezTo>
                    <a:pt x="2981" y="328"/>
                    <a:pt x="2975" y="298"/>
                    <a:pt x="2964" y="271"/>
                  </a:cubicBezTo>
                  <a:cubicBezTo>
                    <a:pt x="2953" y="237"/>
                    <a:pt x="2938" y="202"/>
                    <a:pt x="2910" y="186"/>
                  </a:cubicBezTo>
                  <a:cubicBezTo>
                    <a:pt x="2890" y="175"/>
                    <a:pt x="2865" y="176"/>
                    <a:pt x="2843" y="182"/>
                  </a:cubicBezTo>
                  <a:cubicBezTo>
                    <a:pt x="2758" y="205"/>
                    <a:pt x="2696" y="308"/>
                    <a:pt x="2706" y="407"/>
                  </a:cubicBezTo>
                  <a:cubicBezTo>
                    <a:pt x="2685" y="350"/>
                    <a:pt x="2682" y="282"/>
                    <a:pt x="2650" y="232"/>
                  </a:cubicBezTo>
                  <a:cubicBezTo>
                    <a:pt x="2648" y="229"/>
                    <a:pt x="2645" y="225"/>
                    <a:pt x="2643" y="222"/>
                  </a:cubicBezTo>
                  <a:cubicBezTo>
                    <a:pt x="2615" y="187"/>
                    <a:pt x="2573" y="167"/>
                    <a:pt x="2532" y="171"/>
                  </a:cubicBezTo>
                  <a:cubicBezTo>
                    <a:pt x="2474" y="176"/>
                    <a:pt x="2376" y="267"/>
                    <a:pt x="2396" y="345"/>
                  </a:cubicBezTo>
                  <a:cubicBezTo>
                    <a:pt x="2379" y="278"/>
                    <a:pt x="2350" y="198"/>
                    <a:pt x="2289" y="189"/>
                  </a:cubicBezTo>
                  <a:cubicBezTo>
                    <a:pt x="2256" y="184"/>
                    <a:pt x="2223" y="204"/>
                    <a:pt x="2201" y="233"/>
                  </a:cubicBezTo>
                  <a:cubicBezTo>
                    <a:pt x="2185" y="256"/>
                    <a:pt x="2174" y="282"/>
                    <a:pt x="2166" y="309"/>
                  </a:cubicBezTo>
                  <a:cubicBezTo>
                    <a:pt x="2163" y="289"/>
                    <a:pt x="2159" y="273"/>
                    <a:pt x="2156" y="261"/>
                  </a:cubicBezTo>
                  <a:cubicBezTo>
                    <a:pt x="2144" y="224"/>
                    <a:pt x="2128" y="184"/>
                    <a:pt x="2097" y="167"/>
                  </a:cubicBezTo>
                  <a:cubicBezTo>
                    <a:pt x="2075" y="155"/>
                    <a:pt x="2050" y="156"/>
                    <a:pt x="2026" y="163"/>
                  </a:cubicBezTo>
                  <a:cubicBezTo>
                    <a:pt x="1936" y="188"/>
                    <a:pt x="1870" y="296"/>
                    <a:pt x="1881" y="401"/>
                  </a:cubicBezTo>
                  <a:cubicBezTo>
                    <a:pt x="1858" y="340"/>
                    <a:pt x="1856" y="269"/>
                    <a:pt x="1821" y="216"/>
                  </a:cubicBezTo>
                  <a:cubicBezTo>
                    <a:pt x="1819" y="212"/>
                    <a:pt x="1817" y="209"/>
                    <a:pt x="1814" y="205"/>
                  </a:cubicBezTo>
                  <a:cubicBezTo>
                    <a:pt x="1785" y="168"/>
                    <a:pt x="1740" y="147"/>
                    <a:pt x="1696" y="151"/>
                  </a:cubicBezTo>
                  <a:cubicBezTo>
                    <a:pt x="1635" y="156"/>
                    <a:pt x="1532" y="253"/>
                    <a:pt x="1553" y="335"/>
                  </a:cubicBezTo>
                  <a:cubicBezTo>
                    <a:pt x="1534" y="264"/>
                    <a:pt x="1504" y="180"/>
                    <a:pt x="1439" y="171"/>
                  </a:cubicBezTo>
                  <a:cubicBezTo>
                    <a:pt x="1404" y="166"/>
                    <a:pt x="1369" y="187"/>
                    <a:pt x="1346" y="218"/>
                  </a:cubicBezTo>
                  <a:cubicBezTo>
                    <a:pt x="1323" y="248"/>
                    <a:pt x="1311" y="288"/>
                    <a:pt x="1302" y="327"/>
                  </a:cubicBezTo>
                  <a:cubicBezTo>
                    <a:pt x="1294" y="285"/>
                    <a:pt x="1284" y="243"/>
                    <a:pt x="1264" y="208"/>
                  </a:cubicBezTo>
                  <a:cubicBezTo>
                    <a:pt x="1244" y="172"/>
                    <a:pt x="1211" y="144"/>
                    <a:pt x="1174" y="143"/>
                  </a:cubicBezTo>
                  <a:cubicBezTo>
                    <a:pt x="1161" y="143"/>
                    <a:pt x="1148" y="147"/>
                    <a:pt x="1136" y="153"/>
                  </a:cubicBezTo>
                  <a:cubicBezTo>
                    <a:pt x="1133" y="141"/>
                    <a:pt x="1130" y="130"/>
                    <a:pt x="1126" y="118"/>
                  </a:cubicBezTo>
                  <a:cubicBezTo>
                    <a:pt x="1114" y="81"/>
                    <a:pt x="1099" y="42"/>
                    <a:pt x="1067" y="24"/>
                  </a:cubicBezTo>
                  <a:cubicBezTo>
                    <a:pt x="1046" y="12"/>
                    <a:pt x="1020" y="13"/>
                    <a:pt x="996" y="20"/>
                  </a:cubicBezTo>
                  <a:cubicBezTo>
                    <a:pt x="906" y="45"/>
                    <a:pt x="840" y="153"/>
                    <a:pt x="851" y="258"/>
                  </a:cubicBezTo>
                  <a:cubicBezTo>
                    <a:pt x="829" y="197"/>
                    <a:pt x="826" y="126"/>
                    <a:pt x="792" y="73"/>
                  </a:cubicBezTo>
                  <a:cubicBezTo>
                    <a:pt x="789" y="69"/>
                    <a:pt x="787" y="66"/>
                    <a:pt x="784" y="63"/>
                  </a:cubicBezTo>
                  <a:cubicBezTo>
                    <a:pt x="755" y="25"/>
                    <a:pt x="711" y="4"/>
                    <a:pt x="667" y="8"/>
                  </a:cubicBezTo>
                  <a:cubicBezTo>
                    <a:pt x="605" y="14"/>
                    <a:pt x="502" y="110"/>
                    <a:pt x="523" y="193"/>
                  </a:cubicBezTo>
                  <a:cubicBezTo>
                    <a:pt x="505" y="121"/>
                    <a:pt x="474" y="37"/>
                    <a:pt x="410" y="28"/>
                  </a:cubicBezTo>
                  <a:cubicBezTo>
                    <a:pt x="375" y="23"/>
                    <a:pt x="339" y="44"/>
                    <a:pt x="317" y="75"/>
                  </a:cubicBezTo>
                  <a:cubicBezTo>
                    <a:pt x="294" y="106"/>
                    <a:pt x="281" y="145"/>
                    <a:pt x="272" y="184"/>
                  </a:cubicBezTo>
                  <a:cubicBezTo>
                    <a:pt x="264" y="143"/>
                    <a:pt x="255" y="100"/>
                    <a:pt x="235" y="65"/>
                  </a:cubicBezTo>
                  <a:cubicBezTo>
                    <a:pt x="215" y="29"/>
                    <a:pt x="182" y="1"/>
                    <a:pt x="145" y="0"/>
                  </a:cubicBezTo>
                  <a:cubicBezTo>
                    <a:pt x="105" y="0"/>
                    <a:pt x="69" y="32"/>
                    <a:pt x="49" y="72"/>
                  </a:cubicBezTo>
                  <a:cubicBezTo>
                    <a:pt x="29" y="111"/>
                    <a:pt x="22" y="157"/>
                    <a:pt x="17" y="202"/>
                  </a:cubicBezTo>
                  <a:cubicBezTo>
                    <a:pt x="8" y="275"/>
                    <a:pt x="0" y="350"/>
                    <a:pt x="11" y="422"/>
                  </a:cubicBezTo>
                  <a:cubicBezTo>
                    <a:pt x="26" y="527"/>
                    <a:pt x="82" y="985"/>
                    <a:pt x="179" y="1001"/>
                  </a:cubicBezTo>
                  <a:cubicBezTo>
                    <a:pt x="320" y="1023"/>
                    <a:pt x="459" y="1063"/>
                    <a:pt x="601" y="1068"/>
                  </a:cubicBezTo>
                  <a:cubicBezTo>
                    <a:pt x="685" y="1072"/>
                    <a:pt x="768" y="1088"/>
                    <a:pt x="851" y="1080"/>
                  </a:cubicBezTo>
                  <a:cubicBezTo>
                    <a:pt x="904" y="1075"/>
                    <a:pt x="974" y="986"/>
                    <a:pt x="1037" y="874"/>
                  </a:cubicBezTo>
                  <a:cubicBezTo>
                    <a:pt x="1037" y="898"/>
                    <a:pt x="1039" y="918"/>
                    <a:pt x="1040" y="928"/>
                  </a:cubicBezTo>
                  <a:cubicBezTo>
                    <a:pt x="1055" y="1033"/>
                    <a:pt x="1112" y="1128"/>
                    <a:pt x="1208" y="1144"/>
                  </a:cubicBezTo>
                  <a:cubicBezTo>
                    <a:pt x="1350" y="1166"/>
                    <a:pt x="1489" y="1206"/>
                    <a:pt x="1631" y="1211"/>
                  </a:cubicBezTo>
                  <a:cubicBezTo>
                    <a:pt x="1714" y="1215"/>
                    <a:pt x="1797" y="1231"/>
                    <a:pt x="1881" y="1223"/>
                  </a:cubicBezTo>
                  <a:cubicBezTo>
                    <a:pt x="1947" y="1217"/>
                    <a:pt x="2041" y="1188"/>
                    <a:pt x="2111" y="1135"/>
                  </a:cubicBezTo>
                  <a:cubicBezTo>
                    <a:pt x="2231" y="1156"/>
                    <a:pt x="2350" y="1187"/>
                    <a:pt x="2470" y="1192"/>
                  </a:cubicBezTo>
                  <a:cubicBezTo>
                    <a:pt x="2549" y="1195"/>
                    <a:pt x="2627" y="1210"/>
                    <a:pt x="2706" y="1203"/>
                  </a:cubicBezTo>
                  <a:cubicBezTo>
                    <a:pt x="2757" y="1198"/>
                    <a:pt x="2825" y="1179"/>
                    <a:pt x="2885" y="1145"/>
                  </a:cubicBezTo>
                  <a:cubicBezTo>
                    <a:pt x="2889" y="1146"/>
                    <a:pt x="2894" y="1147"/>
                    <a:pt x="2899" y="1148"/>
                  </a:cubicBezTo>
                  <a:cubicBezTo>
                    <a:pt x="3032" y="1169"/>
                    <a:pt x="3164" y="1207"/>
                    <a:pt x="3298" y="1212"/>
                  </a:cubicBezTo>
                  <a:cubicBezTo>
                    <a:pt x="3376" y="1215"/>
                    <a:pt x="3455" y="1230"/>
                    <a:pt x="3533" y="1223"/>
                  </a:cubicBezTo>
                  <a:cubicBezTo>
                    <a:pt x="3648" y="1212"/>
                    <a:pt x="3849" y="767"/>
                    <a:pt x="3844" y="606"/>
                  </a:cubicBezTo>
                  <a:lnTo>
                    <a:pt x="3845" y="60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0" name="Google Shape;960;p26"/>
          <p:cNvGrpSpPr/>
          <p:nvPr/>
        </p:nvGrpSpPr>
        <p:grpSpPr>
          <a:xfrm>
            <a:off x="147292" y="5040734"/>
            <a:ext cx="11982740" cy="1817269"/>
            <a:chOff x="110743" y="3780550"/>
            <a:chExt cx="9009343" cy="1362952"/>
          </a:xfrm>
        </p:grpSpPr>
        <p:grpSp>
          <p:nvGrpSpPr>
            <p:cNvPr id="961" name="Google Shape;961;p26"/>
            <p:cNvGrpSpPr/>
            <p:nvPr/>
          </p:nvGrpSpPr>
          <p:grpSpPr>
            <a:xfrm rot="1506004">
              <a:off x="523597" y="4332235"/>
              <a:ext cx="189738" cy="543543"/>
              <a:chOff x="2265868" y="525334"/>
              <a:chExt cx="117517" cy="336649"/>
            </a:xfrm>
          </p:grpSpPr>
          <p:sp>
            <p:nvSpPr>
              <p:cNvPr id="962" name="Google Shape;962;p26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6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6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26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6" name="Google Shape;966;p26"/>
            <p:cNvGrpSpPr/>
            <p:nvPr/>
          </p:nvGrpSpPr>
          <p:grpSpPr>
            <a:xfrm>
              <a:off x="110743" y="3780550"/>
              <a:ext cx="9009343" cy="1362952"/>
              <a:chOff x="110743" y="3780550"/>
              <a:chExt cx="9009343" cy="1362952"/>
            </a:xfrm>
          </p:grpSpPr>
          <p:grpSp>
            <p:nvGrpSpPr>
              <p:cNvPr id="967" name="Google Shape;967;p26"/>
              <p:cNvGrpSpPr/>
              <p:nvPr/>
            </p:nvGrpSpPr>
            <p:grpSpPr>
              <a:xfrm rot="-349962">
                <a:off x="8420495" y="4161657"/>
                <a:ext cx="260071" cy="744991"/>
                <a:chOff x="2265868" y="525334"/>
                <a:chExt cx="117517" cy="336649"/>
              </a:xfrm>
            </p:grpSpPr>
            <p:sp>
              <p:nvSpPr>
                <p:cNvPr id="968" name="Google Shape;968;p26"/>
                <p:cNvSpPr/>
                <p:nvPr/>
              </p:nvSpPr>
              <p:spPr>
                <a:xfrm>
                  <a:off x="2321170" y="582708"/>
                  <a:ext cx="23503" cy="27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889" extrusionOk="0">
                      <a:moveTo>
                        <a:pt x="7" y="0"/>
                      </a:moveTo>
                      <a:cubicBezTo>
                        <a:pt x="7" y="0"/>
                        <a:pt x="0" y="527"/>
                        <a:pt x="76" y="88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26"/>
                <p:cNvSpPr/>
                <p:nvPr/>
              </p:nvSpPr>
              <p:spPr>
                <a:xfrm>
                  <a:off x="2265868" y="605522"/>
                  <a:ext cx="117517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02" extrusionOk="0">
                      <a:moveTo>
                        <a:pt x="181" y="44"/>
                      </a:moveTo>
                      <a:cubicBezTo>
                        <a:pt x="133" y="24"/>
                        <a:pt x="84" y="10"/>
                        <a:pt x="33" y="1"/>
                      </a:cubicBezTo>
                      <a:cubicBezTo>
                        <a:pt x="27" y="0"/>
                        <a:pt x="21" y="0"/>
                        <a:pt x="15" y="1"/>
                      </a:cubicBezTo>
                      <a:cubicBezTo>
                        <a:pt x="9" y="2"/>
                        <a:pt x="4" y="6"/>
                        <a:pt x="2" y="11"/>
                      </a:cubicBezTo>
                      <a:cubicBezTo>
                        <a:pt x="0" y="17"/>
                        <a:pt x="2" y="23"/>
                        <a:pt x="6" y="27"/>
                      </a:cubicBezTo>
                      <a:cubicBezTo>
                        <a:pt x="10" y="32"/>
                        <a:pt x="15" y="35"/>
                        <a:pt x="20" y="37"/>
                      </a:cubicBezTo>
                      <a:cubicBezTo>
                        <a:pt x="66" y="60"/>
                        <a:pt x="119" y="69"/>
                        <a:pt x="169" y="62"/>
                      </a:cubicBezTo>
                      <a:cubicBezTo>
                        <a:pt x="149" y="93"/>
                        <a:pt x="135" y="128"/>
                        <a:pt x="119" y="161"/>
                      </a:cubicBezTo>
                      <a:cubicBezTo>
                        <a:pt x="118" y="164"/>
                        <a:pt x="116" y="167"/>
                        <a:pt x="116" y="171"/>
                      </a:cubicBezTo>
                      <a:cubicBezTo>
                        <a:pt x="116" y="174"/>
                        <a:pt x="118" y="177"/>
                        <a:pt x="120" y="179"/>
                      </a:cubicBezTo>
                      <a:cubicBezTo>
                        <a:pt x="126" y="182"/>
                        <a:pt x="132" y="176"/>
                        <a:pt x="135" y="171"/>
                      </a:cubicBezTo>
                      <a:cubicBezTo>
                        <a:pt x="156" y="139"/>
                        <a:pt x="177" y="108"/>
                        <a:pt x="198" y="77"/>
                      </a:cubicBezTo>
                      <a:cubicBezTo>
                        <a:pt x="216" y="120"/>
                        <a:pt x="247" y="161"/>
                        <a:pt x="283" y="192"/>
                      </a:cubicBezTo>
                      <a:cubicBezTo>
                        <a:pt x="287" y="196"/>
                        <a:pt x="294" y="201"/>
                        <a:pt x="300" y="198"/>
                      </a:cubicBezTo>
                      <a:cubicBezTo>
                        <a:pt x="303" y="196"/>
                        <a:pt x="304" y="190"/>
                        <a:pt x="304" y="186"/>
                      </a:cubicBezTo>
                      <a:cubicBezTo>
                        <a:pt x="303" y="181"/>
                        <a:pt x="301" y="178"/>
                        <a:pt x="299" y="174"/>
                      </a:cubicBezTo>
                      <a:cubicBezTo>
                        <a:pt x="277" y="141"/>
                        <a:pt x="255" y="108"/>
                        <a:pt x="234" y="76"/>
                      </a:cubicBezTo>
                      <a:cubicBezTo>
                        <a:pt x="270" y="97"/>
                        <a:pt x="312" y="109"/>
                        <a:pt x="355" y="111"/>
                      </a:cubicBezTo>
                      <a:cubicBezTo>
                        <a:pt x="361" y="111"/>
                        <a:pt x="369" y="110"/>
                        <a:pt x="372" y="104"/>
                      </a:cubicBezTo>
                      <a:cubicBezTo>
                        <a:pt x="374" y="97"/>
                        <a:pt x="367" y="91"/>
                        <a:pt x="360" y="88"/>
                      </a:cubicBezTo>
                      <a:cubicBezTo>
                        <a:pt x="325" y="70"/>
                        <a:pt x="287" y="60"/>
                        <a:pt x="248" y="59"/>
                      </a:cubicBezTo>
                      <a:cubicBezTo>
                        <a:pt x="270" y="52"/>
                        <a:pt x="290" y="43"/>
                        <a:pt x="309" y="28"/>
                      </a:cubicBezTo>
                      <a:cubicBezTo>
                        <a:pt x="316" y="23"/>
                        <a:pt x="323" y="15"/>
                        <a:pt x="319" y="7"/>
                      </a:cubicBezTo>
                      <a:cubicBezTo>
                        <a:pt x="317" y="3"/>
                        <a:pt x="312" y="0"/>
                        <a:pt x="306" y="0"/>
                      </a:cubicBezTo>
                      <a:cubicBezTo>
                        <a:pt x="301" y="0"/>
                        <a:pt x="296" y="2"/>
                        <a:pt x="292" y="4"/>
                      </a:cubicBezTo>
                      <a:cubicBezTo>
                        <a:pt x="256" y="18"/>
                        <a:pt x="216" y="30"/>
                        <a:pt x="181" y="4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26"/>
                <p:cNvSpPr/>
                <p:nvPr/>
              </p:nvSpPr>
              <p:spPr>
                <a:xfrm>
                  <a:off x="2272780" y="526717"/>
                  <a:ext cx="1009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24" extrusionOk="0">
                      <a:moveTo>
                        <a:pt x="245" y="47"/>
                      </a:moveTo>
                      <a:cubicBezTo>
                        <a:pt x="308" y="93"/>
                        <a:pt x="322" y="182"/>
                        <a:pt x="276" y="246"/>
                      </a:cubicBezTo>
                      <a:cubicBezTo>
                        <a:pt x="229" y="309"/>
                        <a:pt x="140" y="323"/>
                        <a:pt x="77" y="276"/>
                      </a:cubicBezTo>
                      <a:cubicBezTo>
                        <a:pt x="13" y="230"/>
                        <a:pt x="0" y="141"/>
                        <a:pt x="46" y="77"/>
                      </a:cubicBezTo>
                      <a:cubicBezTo>
                        <a:pt x="93" y="14"/>
                        <a:pt x="182" y="0"/>
                        <a:pt x="245" y="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26"/>
                <p:cNvSpPr/>
                <p:nvPr/>
              </p:nvSpPr>
              <p:spPr>
                <a:xfrm>
                  <a:off x="2267250" y="525334"/>
                  <a:ext cx="110604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02" extrusionOk="0">
                      <a:moveTo>
                        <a:pt x="70" y="173"/>
                      </a:moveTo>
                      <a:cubicBezTo>
                        <a:pt x="48" y="169"/>
                        <a:pt x="26" y="162"/>
                        <a:pt x="6" y="154"/>
                      </a:cubicBezTo>
                      <a:cubicBezTo>
                        <a:pt x="4" y="153"/>
                        <a:pt x="1" y="154"/>
                        <a:pt x="1" y="156"/>
                      </a:cubicBezTo>
                      <a:cubicBezTo>
                        <a:pt x="0" y="158"/>
                        <a:pt x="1" y="160"/>
                        <a:pt x="3" y="161"/>
                      </a:cubicBezTo>
                      <a:cubicBezTo>
                        <a:pt x="24" y="170"/>
                        <a:pt x="46" y="176"/>
                        <a:pt x="68" y="181"/>
                      </a:cubicBezTo>
                      <a:cubicBezTo>
                        <a:pt x="70" y="181"/>
                        <a:pt x="71" y="180"/>
                        <a:pt x="72" y="179"/>
                      </a:cubicBezTo>
                      <a:cubicBezTo>
                        <a:pt x="72" y="179"/>
                        <a:pt x="73" y="178"/>
                        <a:pt x="73" y="177"/>
                      </a:cubicBezTo>
                      <a:cubicBezTo>
                        <a:pt x="73" y="175"/>
                        <a:pt x="72" y="173"/>
                        <a:pt x="70" y="173"/>
                      </a:cubicBezTo>
                      <a:close/>
                      <a:moveTo>
                        <a:pt x="74" y="150"/>
                      </a:moveTo>
                      <a:cubicBezTo>
                        <a:pt x="54" y="144"/>
                        <a:pt x="35" y="136"/>
                        <a:pt x="17" y="125"/>
                      </a:cubicBezTo>
                      <a:cubicBezTo>
                        <a:pt x="15" y="124"/>
                        <a:pt x="12" y="125"/>
                        <a:pt x="11" y="127"/>
                      </a:cubicBezTo>
                      <a:cubicBezTo>
                        <a:pt x="10" y="129"/>
                        <a:pt x="11" y="131"/>
                        <a:pt x="13" y="132"/>
                      </a:cubicBezTo>
                      <a:cubicBezTo>
                        <a:pt x="31" y="143"/>
                        <a:pt x="51" y="151"/>
                        <a:pt x="71" y="158"/>
                      </a:cubicBezTo>
                      <a:cubicBezTo>
                        <a:pt x="73" y="158"/>
                        <a:pt x="75" y="158"/>
                        <a:pt x="76" y="157"/>
                      </a:cubicBezTo>
                      <a:cubicBezTo>
                        <a:pt x="76" y="156"/>
                        <a:pt x="76" y="156"/>
                        <a:pt x="76" y="155"/>
                      </a:cubicBezTo>
                      <a:cubicBezTo>
                        <a:pt x="77" y="153"/>
                        <a:pt x="76" y="151"/>
                        <a:pt x="74" y="150"/>
                      </a:cubicBezTo>
                      <a:close/>
                      <a:moveTo>
                        <a:pt x="217" y="5"/>
                      </a:moveTo>
                      <a:cubicBezTo>
                        <a:pt x="215" y="4"/>
                        <a:pt x="213" y="5"/>
                        <a:pt x="212" y="7"/>
                      </a:cubicBezTo>
                      <a:cubicBezTo>
                        <a:pt x="206" y="28"/>
                        <a:pt x="201" y="49"/>
                        <a:pt x="200" y="70"/>
                      </a:cubicBezTo>
                      <a:cubicBezTo>
                        <a:pt x="200" y="72"/>
                        <a:pt x="201" y="74"/>
                        <a:pt x="203" y="74"/>
                      </a:cubicBezTo>
                      <a:cubicBezTo>
                        <a:pt x="205" y="74"/>
                        <a:pt x="206" y="74"/>
                        <a:pt x="207" y="73"/>
                      </a:cubicBezTo>
                      <a:cubicBezTo>
                        <a:pt x="207" y="72"/>
                        <a:pt x="208" y="72"/>
                        <a:pt x="208" y="71"/>
                      </a:cubicBezTo>
                      <a:cubicBezTo>
                        <a:pt x="209" y="50"/>
                        <a:pt x="213" y="30"/>
                        <a:pt x="220" y="10"/>
                      </a:cubicBezTo>
                      <a:cubicBezTo>
                        <a:pt x="220" y="8"/>
                        <a:pt x="219" y="5"/>
                        <a:pt x="217" y="5"/>
                      </a:cubicBezTo>
                      <a:close/>
                      <a:moveTo>
                        <a:pt x="186" y="0"/>
                      </a:moveTo>
                      <a:cubicBezTo>
                        <a:pt x="184" y="0"/>
                        <a:pt x="182" y="1"/>
                        <a:pt x="182" y="3"/>
                      </a:cubicBezTo>
                      <a:cubicBezTo>
                        <a:pt x="178" y="26"/>
                        <a:pt x="176" y="49"/>
                        <a:pt x="177" y="72"/>
                      </a:cubicBezTo>
                      <a:cubicBezTo>
                        <a:pt x="177" y="74"/>
                        <a:pt x="179" y="76"/>
                        <a:pt x="181" y="76"/>
                      </a:cubicBezTo>
                      <a:cubicBezTo>
                        <a:pt x="182" y="76"/>
                        <a:pt x="183" y="75"/>
                        <a:pt x="184" y="74"/>
                      </a:cubicBezTo>
                      <a:cubicBezTo>
                        <a:pt x="184" y="74"/>
                        <a:pt x="185" y="73"/>
                        <a:pt x="185" y="72"/>
                      </a:cubicBezTo>
                      <a:cubicBezTo>
                        <a:pt x="184" y="49"/>
                        <a:pt x="186" y="27"/>
                        <a:pt x="189" y="5"/>
                      </a:cubicBezTo>
                      <a:cubicBezTo>
                        <a:pt x="190" y="3"/>
                        <a:pt x="188" y="1"/>
                        <a:pt x="186" y="0"/>
                      </a:cubicBezTo>
                      <a:close/>
                      <a:moveTo>
                        <a:pt x="346" y="162"/>
                      </a:moveTo>
                      <a:cubicBezTo>
                        <a:pt x="324" y="161"/>
                        <a:pt x="301" y="161"/>
                        <a:pt x="278" y="164"/>
                      </a:cubicBezTo>
                      <a:cubicBezTo>
                        <a:pt x="276" y="164"/>
                        <a:pt x="274" y="167"/>
                        <a:pt x="275" y="169"/>
                      </a:cubicBezTo>
                      <a:cubicBezTo>
                        <a:pt x="275" y="171"/>
                        <a:pt x="277" y="172"/>
                        <a:pt x="279" y="172"/>
                      </a:cubicBezTo>
                      <a:cubicBezTo>
                        <a:pt x="301" y="169"/>
                        <a:pt x="324" y="168"/>
                        <a:pt x="346" y="170"/>
                      </a:cubicBezTo>
                      <a:cubicBezTo>
                        <a:pt x="347" y="170"/>
                        <a:pt x="348" y="170"/>
                        <a:pt x="349" y="169"/>
                      </a:cubicBezTo>
                      <a:cubicBezTo>
                        <a:pt x="350" y="168"/>
                        <a:pt x="350" y="167"/>
                        <a:pt x="350" y="167"/>
                      </a:cubicBezTo>
                      <a:cubicBezTo>
                        <a:pt x="350" y="164"/>
                        <a:pt x="349" y="162"/>
                        <a:pt x="347" y="162"/>
                      </a:cubicBezTo>
                      <a:lnTo>
                        <a:pt x="346" y="162"/>
                      </a:lnTo>
                      <a:close/>
                      <a:moveTo>
                        <a:pt x="346" y="193"/>
                      </a:moveTo>
                      <a:cubicBezTo>
                        <a:pt x="325" y="189"/>
                        <a:pt x="304" y="187"/>
                        <a:pt x="282" y="187"/>
                      </a:cubicBezTo>
                      <a:cubicBezTo>
                        <a:pt x="280" y="187"/>
                        <a:pt x="278" y="189"/>
                        <a:pt x="278" y="191"/>
                      </a:cubicBezTo>
                      <a:cubicBezTo>
                        <a:pt x="278" y="193"/>
                        <a:pt x="280" y="195"/>
                        <a:pt x="282" y="195"/>
                      </a:cubicBezTo>
                      <a:cubicBezTo>
                        <a:pt x="303" y="194"/>
                        <a:pt x="324" y="196"/>
                        <a:pt x="344" y="201"/>
                      </a:cubicBezTo>
                      <a:cubicBezTo>
                        <a:pt x="346" y="201"/>
                        <a:pt x="347" y="201"/>
                        <a:pt x="348" y="199"/>
                      </a:cubicBezTo>
                      <a:lnTo>
                        <a:pt x="349" y="198"/>
                      </a:lnTo>
                      <a:cubicBezTo>
                        <a:pt x="349" y="196"/>
                        <a:pt x="348" y="194"/>
                        <a:pt x="346" y="19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2" name="Google Shape;972;p26"/>
              <p:cNvGrpSpPr/>
              <p:nvPr/>
            </p:nvGrpSpPr>
            <p:grpSpPr>
              <a:xfrm>
                <a:off x="110743" y="3931685"/>
                <a:ext cx="475633" cy="938462"/>
                <a:chOff x="1978298" y="373253"/>
                <a:chExt cx="255772" cy="504631"/>
              </a:xfrm>
            </p:grpSpPr>
            <p:sp>
              <p:nvSpPr>
                <p:cNvPr id="973" name="Google Shape;973;p26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26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26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26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26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26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26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26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81" name="Google Shape;981;p26"/>
              <p:cNvGrpSpPr/>
              <p:nvPr/>
            </p:nvGrpSpPr>
            <p:grpSpPr>
              <a:xfrm rot="-754538" flipH="1">
                <a:off x="8548391" y="3821044"/>
                <a:ext cx="475296" cy="937697"/>
                <a:chOff x="1978298" y="373253"/>
                <a:chExt cx="255772" cy="504631"/>
              </a:xfrm>
            </p:grpSpPr>
            <p:sp>
              <p:nvSpPr>
                <p:cNvPr id="982" name="Google Shape;982;p26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26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26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26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26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26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26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26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0" name="Google Shape;990;p26"/>
              <p:cNvGrpSpPr/>
              <p:nvPr/>
            </p:nvGrpSpPr>
            <p:grpSpPr>
              <a:xfrm rot="378710">
                <a:off x="8849618" y="4312605"/>
                <a:ext cx="154673" cy="443091"/>
                <a:chOff x="2265868" y="525334"/>
                <a:chExt cx="117517" cy="336649"/>
              </a:xfrm>
            </p:grpSpPr>
            <p:sp>
              <p:nvSpPr>
                <p:cNvPr id="991" name="Google Shape;991;p26"/>
                <p:cNvSpPr/>
                <p:nvPr/>
              </p:nvSpPr>
              <p:spPr>
                <a:xfrm>
                  <a:off x="2321170" y="582708"/>
                  <a:ext cx="23503" cy="27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889" extrusionOk="0">
                      <a:moveTo>
                        <a:pt x="7" y="0"/>
                      </a:moveTo>
                      <a:cubicBezTo>
                        <a:pt x="7" y="0"/>
                        <a:pt x="0" y="527"/>
                        <a:pt x="76" y="88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26"/>
                <p:cNvSpPr/>
                <p:nvPr/>
              </p:nvSpPr>
              <p:spPr>
                <a:xfrm>
                  <a:off x="2265868" y="605522"/>
                  <a:ext cx="117517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02" extrusionOk="0">
                      <a:moveTo>
                        <a:pt x="181" y="44"/>
                      </a:moveTo>
                      <a:cubicBezTo>
                        <a:pt x="133" y="24"/>
                        <a:pt x="84" y="10"/>
                        <a:pt x="33" y="1"/>
                      </a:cubicBezTo>
                      <a:cubicBezTo>
                        <a:pt x="27" y="0"/>
                        <a:pt x="21" y="0"/>
                        <a:pt x="15" y="1"/>
                      </a:cubicBezTo>
                      <a:cubicBezTo>
                        <a:pt x="9" y="2"/>
                        <a:pt x="4" y="6"/>
                        <a:pt x="2" y="11"/>
                      </a:cubicBezTo>
                      <a:cubicBezTo>
                        <a:pt x="0" y="17"/>
                        <a:pt x="2" y="23"/>
                        <a:pt x="6" y="27"/>
                      </a:cubicBezTo>
                      <a:cubicBezTo>
                        <a:pt x="10" y="32"/>
                        <a:pt x="15" y="35"/>
                        <a:pt x="20" y="37"/>
                      </a:cubicBezTo>
                      <a:cubicBezTo>
                        <a:pt x="66" y="60"/>
                        <a:pt x="119" y="69"/>
                        <a:pt x="169" y="62"/>
                      </a:cubicBezTo>
                      <a:cubicBezTo>
                        <a:pt x="149" y="93"/>
                        <a:pt x="135" y="128"/>
                        <a:pt x="119" y="161"/>
                      </a:cubicBezTo>
                      <a:cubicBezTo>
                        <a:pt x="118" y="164"/>
                        <a:pt x="116" y="167"/>
                        <a:pt x="116" y="171"/>
                      </a:cubicBezTo>
                      <a:cubicBezTo>
                        <a:pt x="116" y="174"/>
                        <a:pt x="118" y="177"/>
                        <a:pt x="120" y="179"/>
                      </a:cubicBezTo>
                      <a:cubicBezTo>
                        <a:pt x="126" y="182"/>
                        <a:pt x="132" y="176"/>
                        <a:pt x="135" y="171"/>
                      </a:cubicBezTo>
                      <a:cubicBezTo>
                        <a:pt x="156" y="139"/>
                        <a:pt x="177" y="108"/>
                        <a:pt x="198" y="77"/>
                      </a:cubicBezTo>
                      <a:cubicBezTo>
                        <a:pt x="216" y="120"/>
                        <a:pt x="247" y="161"/>
                        <a:pt x="283" y="192"/>
                      </a:cubicBezTo>
                      <a:cubicBezTo>
                        <a:pt x="287" y="196"/>
                        <a:pt x="294" y="201"/>
                        <a:pt x="300" y="198"/>
                      </a:cubicBezTo>
                      <a:cubicBezTo>
                        <a:pt x="303" y="196"/>
                        <a:pt x="304" y="190"/>
                        <a:pt x="304" y="186"/>
                      </a:cubicBezTo>
                      <a:cubicBezTo>
                        <a:pt x="303" y="181"/>
                        <a:pt x="301" y="178"/>
                        <a:pt x="299" y="174"/>
                      </a:cubicBezTo>
                      <a:cubicBezTo>
                        <a:pt x="277" y="141"/>
                        <a:pt x="255" y="108"/>
                        <a:pt x="234" y="76"/>
                      </a:cubicBezTo>
                      <a:cubicBezTo>
                        <a:pt x="270" y="97"/>
                        <a:pt x="312" y="109"/>
                        <a:pt x="355" y="111"/>
                      </a:cubicBezTo>
                      <a:cubicBezTo>
                        <a:pt x="361" y="111"/>
                        <a:pt x="369" y="110"/>
                        <a:pt x="372" y="104"/>
                      </a:cubicBezTo>
                      <a:cubicBezTo>
                        <a:pt x="374" y="97"/>
                        <a:pt x="367" y="91"/>
                        <a:pt x="360" y="88"/>
                      </a:cubicBezTo>
                      <a:cubicBezTo>
                        <a:pt x="325" y="70"/>
                        <a:pt x="287" y="60"/>
                        <a:pt x="248" y="59"/>
                      </a:cubicBezTo>
                      <a:cubicBezTo>
                        <a:pt x="270" y="52"/>
                        <a:pt x="290" y="43"/>
                        <a:pt x="309" y="28"/>
                      </a:cubicBezTo>
                      <a:cubicBezTo>
                        <a:pt x="316" y="23"/>
                        <a:pt x="323" y="15"/>
                        <a:pt x="319" y="7"/>
                      </a:cubicBezTo>
                      <a:cubicBezTo>
                        <a:pt x="317" y="3"/>
                        <a:pt x="312" y="0"/>
                        <a:pt x="306" y="0"/>
                      </a:cubicBezTo>
                      <a:cubicBezTo>
                        <a:pt x="301" y="0"/>
                        <a:pt x="296" y="2"/>
                        <a:pt x="292" y="4"/>
                      </a:cubicBezTo>
                      <a:cubicBezTo>
                        <a:pt x="256" y="18"/>
                        <a:pt x="216" y="30"/>
                        <a:pt x="181" y="4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26"/>
                <p:cNvSpPr/>
                <p:nvPr/>
              </p:nvSpPr>
              <p:spPr>
                <a:xfrm>
                  <a:off x="2272780" y="526717"/>
                  <a:ext cx="1009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24" extrusionOk="0">
                      <a:moveTo>
                        <a:pt x="245" y="47"/>
                      </a:moveTo>
                      <a:cubicBezTo>
                        <a:pt x="308" y="93"/>
                        <a:pt x="322" y="182"/>
                        <a:pt x="276" y="246"/>
                      </a:cubicBezTo>
                      <a:cubicBezTo>
                        <a:pt x="229" y="309"/>
                        <a:pt x="140" y="323"/>
                        <a:pt x="77" y="276"/>
                      </a:cubicBezTo>
                      <a:cubicBezTo>
                        <a:pt x="13" y="230"/>
                        <a:pt x="0" y="141"/>
                        <a:pt x="46" y="77"/>
                      </a:cubicBezTo>
                      <a:cubicBezTo>
                        <a:pt x="93" y="14"/>
                        <a:pt x="182" y="0"/>
                        <a:pt x="245" y="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26"/>
                <p:cNvSpPr/>
                <p:nvPr/>
              </p:nvSpPr>
              <p:spPr>
                <a:xfrm>
                  <a:off x="2267250" y="525334"/>
                  <a:ext cx="110604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02" extrusionOk="0">
                      <a:moveTo>
                        <a:pt x="70" y="173"/>
                      </a:moveTo>
                      <a:cubicBezTo>
                        <a:pt x="48" y="169"/>
                        <a:pt x="26" y="162"/>
                        <a:pt x="6" y="154"/>
                      </a:cubicBezTo>
                      <a:cubicBezTo>
                        <a:pt x="4" y="153"/>
                        <a:pt x="1" y="154"/>
                        <a:pt x="1" y="156"/>
                      </a:cubicBezTo>
                      <a:cubicBezTo>
                        <a:pt x="0" y="158"/>
                        <a:pt x="1" y="160"/>
                        <a:pt x="3" y="161"/>
                      </a:cubicBezTo>
                      <a:cubicBezTo>
                        <a:pt x="24" y="170"/>
                        <a:pt x="46" y="176"/>
                        <a:pt x="68" y="181"/>
                      </a:cubicBezTo>
                      <a:cubicBezTo>
                        <a:pt x="70" y="181"/>
                        <a:pt x="71" y="180"/>
                        <a:pt x="72" y="179"/>
                      </a:cubicBezTo>
                      <a:cubicBezTo>
                        <a:pt x="72" y="179"/>
                        <a:pt x="73" y="178"/>
                        <a:pt x="73" y="177"/>
                      </a:cubicBezTo>
                      <a:cubicBezTo>
                        <a:pt x="73" y="175"/>
                        <a:pt x="72" y="173"/>
                        <a:pt x="70" y="173"/>
                      </a:cubicBezTo>
                      <a:close/>
                      <a:moveTo>
                        <a:pt x="74" y="150"/>
                      </a:moveTo>
                      <a:cubicBezTo>
                        <a:pt x="54" y="144"/>
                        <a:pt x="35" y="136"/>
                        <a:pt x="17" y="125"/>
                      </a:cubicBezTo>
                      <a:cubicBezTo>
                        <a:pt x="15" y="124"/>
                        <a:pt x="12" y="125"/>
                        <a:pt x="11" y="127"/>
                      </a:cubicBezTo>
                      <a:cubicBezTo>
                        <a:pt x="10" y="129"/>
                        <a:pt x="11" y="131"/>
                        <a:pt x="13" y="132"/>
                      </a:cubicBezTo>
                      <a:cubicBezTo>
                        <a:pt x="31" y="143"/>
                        <a:pt x="51" y="151"/>
                        <a:pt x="71" y="158"/>
                      </a:cubicBezTo>
                      <a:cubicBezTo>
                        <a:pt x="73" y="158"/>
                        <a:pt x="75" y="158"/>
                        <a:pt x="76" y="157"/>
                      </a:cubicBezTo>
                      <a:cubicBezTo>
                        <a:pt x="76" y="156"/>
                        <a:pt x="76" y="156"/>
                        <a:pt x="76" y="155"/>
                      </a:cubicBezTo>
                      <a:cubicBezTo>
                        <a:pt x="77" y="153"/>
                        <a:pt x="76" y="151"/>
                        <a:pt x="74" y="150"/>
                      </a:cubicBezTo>
                      <a:close/>
                      <a:moveTo>
                        <a:pt x="217" y="5"/>
                      </a:moveTo>
                      <a:cubicBezTo>
                        <a:pt x="215" y="4"/>
                        <a:pt x="213" y="5"/>
                        <a:pt x="212" y="7"/>
                      </a:cubicBezTo>
                      <a:cubicBezTo>
                        <a:pt x="206" y="28"/>
                        <a:pt x="201" y="49"/>
                        <a:pt x="200" y="70"/>
                      </a:cubicBezTo>
                      <a:cubicBezTo>
                        <a:pt x="200" y="72"/>
                        <a:pt x="201" y="74"/>
                        <a:pt x="203" y="74"/>
                      </a:cubicBezTo>
                      <a:cubicBezTo>
                        <a:pt x="205" y="74"/>
                        <a:pt x="206" y="74"/>
                        <a:pt x="207" y="73"/>
                      </a:cubicBezTo>
                      <a:cubicBezTo>
                        <a:pt x="207" y="72"/>
                        <a:pt x="208" y="72"/>
                        <a:pt x="208" y="71"/>
                      </a:cubicBezTo>
                      <a:cubicBezTo>
                        <a:pt x="209" y="50"/>
                        <a:pt x="213" y="30"/>
                        <a:pt x="220" y="10"/>
                      </a:cubicBezTo>
                      <a:cubicBezTo>
                        <a:pt x="220" y="8"/>
                        <a:pt x="219" y="5"/>
                        <a:pt x="217" y="5"/>
                      </a:cubicBezTo>
                      <a:close/>
                      <a:moveTo>
                        <a:pt x="186" y="0"/>
                      </a:moveTo>
                      <a:cubicBezTo>
                        <a:pt x="184" y="0"/>
                        <a:pt x="182" y="1"/>
                        <a:pt x="182" y="3"/>
                      </a:cubicBezTo>
                      <a:cubicBezTo>
                        <a:pt x="178" y="26"/>
                        <a:pt x="176" y="49"/>
                        <a:pt x="177" y="72"/>
                      </a:cubicBezTo>
                      <a:cubicBezTo>
                        <a:pt x="177" y="74"/>
                        <a:pt x="179" y="76"/>
                        <a:pt x="181" y="76"/>
                      </a:cubicBezTo>
                      <a:cubicBezTo>
                        <a:pt x="182" y="76"/>
                        <a:pt x="183" y="75"/>
                        <a:pt x="184" y="74"/>
                      </a:cubicBezTo>
                      <a:cubicBezTo>
                        <a:pt x="184" y="74"/>
                        <a:pt x="185" y="73"/>
                        <a:pt x="185" y="72"/>
                      </a:cubicBezTo>
                      <a:cubicBezTo>
                        <a:pt x="184" y="49"/>
                        <a:pt x="186" y="27"/>
                        <a:pt x="189" y="5"/>
                      </a:cubicBezTo>
                      <a:cubicBezTo>
                        <a:pt x="190" y="3"/>
                        <a:pt x="188" y="1"/>
                        <a:pt x="186" y="0"/>
                      </a:cubicBezTo>
                      <a:close/>
                      <a:moveTo>
                        <a:pt x="346" y="162"/>
                      </a:moveTo>
                      <a:cubicBezTo>
                        <a:pt x="324" y="161"/>
                        <a:pt x="301" y="161"/>
                        <a:pt x="278" y="164"/>
                      </a:cubicBezTo>
                      <a:cubicBezTo>
                        <a:pt x="276" y="164"/>
                        <a:pt x="274" y="167"/>
                        <a:pt x="275" y="169"/>
                      </a:cubicBezTo>
                      <a:cubicBezTo>
                        <a:pt x="275" y="171"/>
                        <a:pt x="277" y="172"/>
                        <a:pt x="279" y="172"/>
                      </a:cubicBezTo>
                      <a:cubicBezTo>
                        <a:pt x="301" y="169"/>
                        <a:pt x="324" y="168"/>
                        <a:pt x="346" y="170"/>
                      </a:cubicBezTo>
                      <a:cubicBezTo>
                        <a:pt x="347" y="170"/>
                        <a:pt x="348" y="170"/>
                        <a:pt x="349" y="169"/>
                      </a:cubicBezTo>
                      <a:cubicBezTo>
                        <a:pt x="350" y="168"/>
                        <a:pt x="350" y="167"/>
                        <a:pt x="350" y="167"/>
                      </a:cubicBezTo>
                      <a:cubicBezTo>
                        <a:pt x="350" y="164"/>
                        <a:pt x="349" y="162"/>
                        <a:pt x="347" y="162"/>
                      </a:cubicBezTo>
                      <a:lnTo>
                        <a:pt x="346" y="162"/>
                      </a:lnTo>
                      <a:close/>
                      <a:moveTo>
                        <a:pt x="346" y="193"/>
                      </a:moveTo>
                      <a:cubicBezTo>
                        <a:pt x="325" y="189"/>
                        <a:pt x="304" y="187"/>
                        <a:pt x="282" y="187"/>
                      </a:cubicBezTo>
                      <a:cubicBezTo>
                        <a:pt x="280" y="187"/>
                        <a:pt x="278" y="189"/>
                        <a:pt x="278" y="191"/>
                      </a:cubicBezTo>
                      <a:cubicBezTo>
                        <a:pt x="278" y="193"/>
                        <a:pt x="280" y="195"/>
                        <a:pt x="282" y="195"/>
                      </a:cubicBezTo>
                      <a:cubicBezTo>
                        <a:pt x="303" y="194"/>
                        <a:pt x="324" y="196"/>
                        <a:pt x="344" y="201"/>
                      </a:cubicBezTo>
                      <a:cubicBezTo>
                        <a:pt x="346" y="201"/>
                        <a:pt x="347" y="201"/>
                        <a:pt x="348" y="199"/>
                      </a:cubicBezTo>
                      <a:lnTo>
                        <a:pt x="349" y="198"/>
                      </a:lnTo>
                      <a:cubicBezTo>
                        <a:pt x="349" y="196"/>
                        <a:pt x="348" y="194"/>
                        <a:pt x="346" y="19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5" name="Google Shape;995;p26"/>
              <p:cNvGrpSpPr/>
              <p:nvPr/>
            </p:nvGrpSpPr>
            <p:grpSpPr>
              <a:xfrm rot="-779000">
                <a:off x="8739380" y="4290692"/>
                <a:ext cx="291108" cy="830727"/>
                <a:chOff x="2854835" y="335925"/>
                <a:chExt cx="170053" cy="485277"/>
              </a:xfrm>
            </p:grpSpPr>
            <p:sp>
              <p:nvSpPr>
                <p:cNvPr id="996" name="Google Shape;996;p26"/>
                <p:cNvSpPr/>
                <p:nvPr/>
              </p:nvSpPr>
              <p:spPr>
                <a:xfrm>
                  <a:off x="2854835" y="335925"/>
                  <a:ext cx="118900" cy="107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42" extrusionOk="0">
                      <a:moveTo>
                        <a:pt x="374" y="221"/>
                      </a:moveTo>
                      <a:cubicBezTo>
                        <a:pt x="370" y="233"/>
                        <a:pt x="363" y="243"/>
                        <a:pt x="354" y="253"/>
                      </a:cubicBezTo>
                      <a:cubicBezTo>
                        <a:pt x="340" y="269"/>
                        <a:pt x="320" y="282"/>
                        <a:pt x="298" y="292"/>
                      </a:cubicBezTo>
                      <a:cubicBezTo>
                        <a:pt x="276" y="303"/>
                        <a:pt x="252" y="312"/>
                        <a:pt x="230" y="320"/>
                      </a:cubicBezTo>
                      <a:cubicBezTo>
                        <a:pt x="227" y="322"/>
                        <a:pt x="223" y="323"/>
                        <a:pt x="220" y="325"/>
                      </a:cubicBezTo>
                      <a:cubicBezTo>
                        <a:pt x="188" y="337"/>
                        <a:pt x="152" y="341"/>
                        <a:pt x="118" y="335"/>
                      </a:cubicBezTo>
                      <a:cubicBezTo>
                        <a:pt x="107" y="333"/>
                        <a:pt x="96" y="331"/>
                        <a:pt x="86" y="327"/>
                      </a:cubicBezTo>
                      <a:cubicBezTo>
                        <a:pt x="84" y="326"/>
                        <a:pt x="82" y="325"/>
                        <a:pt x="80" y="325"/>
                      </a:cubicBezTo>
                      <a:cubicBezTo>
                        <a:pt x="78" y="324"/>
                        <a:pt x="75" y="323"/>
                        <a:pt x="73" y="322"/>
                      </a:cubicBezTo>
                      <a:cubicBezTo>
                        <a:pt x="45" y="309"/>
                        <a:pt x="20" y="288"/>
                        <a:pt x="10" y="259"/>
                      </a:cubicBezTo>
                      <a:cubicBezTo>
                        <a:pt x="0" y="228"/>
                        <a:pt x="13" y="187"/>
                        <a:pt x="45" y="176"/>
                      </a:cubicBezTo>
                      <a:cubicBezTo>
                        <a:pt x="20" y="137"/>
                        <a:pt x="29" y="82"/>
                        <a:pt x="62" y="50"/>
                      </a:cubicBezTo>
                      <a:cubicBezTo>
                        <a:pt x="95" y="18"/>
                        <a:pt x="150" y="13"/>
                        <a:pt x="188" y="39"/>
                      </a:cubicBezTo>
                      <a:cubicBezTo>
                        <a:pt x="204" y="12"/>
                        <a:pt x="247" y="0"/>
                        <a:pt x="277" y="10"/>
                      </a:cubicBezTo>
                      <a:cubicBezTo>
                        <a:pt x="307" y="19"/>
                        <a:pt x="329" y="47"/>
                        <a:pt x="339" y="77"/>
                      </a:cubicBezTo>
                      <a:cubicBezTo>
                        <a:pt x="344" y="93"/>
                        <a:pt x="345" y="110"/>
                        <a:pt x="344" y="126"/>
                      </a:cubicBezTo>
                      <a:cubicBezTo>
                        <a:pt x="344" y="128"/>
                        <a:pt x="344" y="131"/>
                        <a:pt x="344" y="133"/>
                      </a:cubicBezTo>
                      <a:cubicBezTo>
                        <a:pt x="343" y="145"/>
                        <a:pt x="341" y="158"/>
                        <a:pt x="337" y="170"/>
                      </a:cubicBezTo>
                      <a:cubicBezTo>
                        <a:pt x="350" y="166"/>
                        <a:pt x="365" y="174"/>
                        <a:pt x="371" y="184"/>
                      </a:cubicBezTo>
                      <a:cubicBezTo>
                        <a:pt x="378" y="195"/>
                        <a:pt x="378" y="209"/>
                        <a:pt x="374" y="22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26"/>
                <p:cNvSpPr/>
                <p:nvPr/>
              </p:nvSpPr>
              <p:spPr>
                <a:xfrm>
                  <a:off x="2871425" y="364958"/>
                  <a:ext cx="91249" cy="74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36" extrusionOk="0">
                      <a:moveTo>
                        <a:pt x="290" y="41"/>
                      </a:moveTo>
                      <a:cubicBezTo>
                        <a:pt x="266" y="39"/>
                        <a:pt x="242" y="48"/>
                        <a:pt x="226" y="66"/>
                      </a:cubicBezTo>
                      <a:cubicBezTo>
                        <a:pt x="225" y="67"/>
                        <a:pt x="224" y="67"/>
                        <a:pt x="223" y="67"/>
                      </a:cubicBezTo>
                      <a:cubicBezTo>
                        <a:pt x="222" y="67"/>
                        <a:pt x="221" y="66"/>
                        <a:pt x="221" y="65"/>
                      </a:cubicBezTo>
                      <a:cubicBezTo>
                        <a:pt x="211" y="39"/>
                        <a:pt x="188" y="18"/>
                        <a:pt x="162" y="13"/>
                      </a:cubicBezTo>
                      <a:cubicBezTo>
                        <a:pt x="135" y="7"/>
                        <a:pt x="105" y="18"/>
                        <a:pt x="89" y="39"/>
                      </a:cubicBezTo>
                      <a:cubicBezTo>
                        <a:pt x="72" y="62"/>
                        <a:pt x="71" y="97"/>
                        <a:pt x="86" y="117"/>
                      </a:cubicBezTo>
                      <a:cubicBezTo>
                        <a:pt x="87" y="118"/>
                        <a:pt x="87" y="119"/>
                        <a:pt x="87" y="121"/>
                      </a:cubicBezTo>
                      <a:cubicBezTo>
                        <a:pt x="86" y="122"/>
                        <a:pt x="85" y="122"/>
                        <a:pt x="84" y="122"/>
                      </a:cubicBezTo>
                      <a:cubicBezTo>
                        <a:pt x="62" y="119"/>
                        <a:pt x="40" y="128"/>
                        <a:pt x="26" y="144"/>
                      </a:cubicBezTo>
                      <a:cubicBezTo>
                        <a:pt x="12" y="161"/>
                        <a:pt x="7" y="185"/>
                        <a:pt x="13" y="205"/>
                      </a:cubicBezTo>
                      <a:cubicBezTo>
                        <a:pt x="16" y="216"/>
                        <a:pt x="23" y="227"/>
                        <a:pt x="32" y="235"/>
                      </a:cubicBezTo>
                      <a:cubicBezTo>
                        <a:pt x="30" y="234"/>
                        <a:pt x="28" y="233"/>
                        <a:pt x="26" y="233"/>
                      </a:cubicBezTo>
                      <a:cubicBezTo>
                        <a:pt x="23" y="232"/>
                        <a:pt x="21" y="230"/>
                        <a:pt x="18" y="229"/>
                      </a:cubicBezTo>
                      <a:cubicBezTo>
                        <a:pt x="13" y="223"/>
                        <a:pt x="9" y="215"/>
                        <a:pt x="7" y="207"/>
                      </a:cubicBezTo>
                      <a:cubicBezTo>
                        <a:pt x="0" y="184"/>
                        <a:pt x="6" y="158"/>
                        <a:pt x="21" y="140"/>
                      </a:cubicBezTo>
                      <a:cubicBezTo>
                        <a:pt x="35" y="124"/>
                        <a:pt x="56" y="115"/>
                        <a:pt x="78" y="115"/>
                      </a:cubicBezTo>
                      <a:cubicBezTo>
                        <a:pt x="64" y="92"/>
                        <a:pt x="67" y="58"/>
                        <a:pt x="84" y="35"/>
                      </a:cubicBezTo>
                      <a:cubicBezTo>
                        <a:pt x="101" y="12"/>
                        <a:pt x="134" y="0"/>
                        <a:pt x="163" y="6"/>
                      </a:cubicBezTo>
                      <a:cubicBezTo>
                        <a:pt x="189" y="12"/>
                        <a:pt x="213" y="32"/>
                        <a:pt x="224" y="58"/>
                      </a:cubicBezTo>
                      <a:cubicBezTo>
                        <a:pt x="241" y="41"/>
                        <a:pt x="265" y="32"/>
                        <a:pt x="290" y="34"/>
                      </a:cubicBezTo>
                      <a:cubicBezTo>
                        <a:pt x="290" y="36"/>
                        <a:pt x="290" y="39"/>
                        <a:pt x="290" y="4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26"/>
                <p:cNvSpPr/>
                <p:nvPr/>
              </p:nvSpPr>
              <p:spPr>
                <a:xfrm>
                  <a:off x="2890781" y="409200"/>
                  <a:ext cx="58067" cy="35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16" extrusionOk="0">
                      <a:moveTo>
                        <a:pt x="115" y="88"/>
                      </a:moveTo>
                      <a:cubicBezTo>
                        <a:pt x="90" y="105"/>
                        <a:pt x="61" y="114"/>
                        <a:pt x="31" y="115"/>
                      </a:cubicBezTo>
                      <a:cubicBezTo>
                        <a:pt x="24" y="115"/>
                        <a:pt x="17" y="115"/>
                        <a:pt x="11" y="112"/>
                      </a:cubicBezTo>
                      <a:cubicBezTo>
                        <a:pt x="5" y="108"/>
                        <a:pt x="0" y="101"/>
                        <a:pt x="2" y="95"/>
                      </a:cubicBezTo>
                      <a:cubicBezTo>
                        <a:pt x="4" y="87"/>
                        <a:pt x="13" y="83"/>
                        <a:pt x="21" y="81"/>
                      </a:cubicBezTo>
                      <a:cubicBezTo>
                        <a:pt x="39" y="76"/>
                        <a:pt x="58" y="76"/>
                        <a:pt x="76" y="78"/>
                      </a:cubicBezTo>
                      <a:cubicBezTo>
                        <a:pt x="66" y="63"/>
                        <a:pt x="58" y="42"/>
                        <a:pt x="58" y="24"/>
                      </a:cubicBezTo>
                      <a:cubicBezTo>
                        <a:pt x="58" y="17"/>
                        <a:pt x="59" y="8"/>
                        <a:pt x="66" y="4"/>
                      </a:cubicBezTo>
                      <a:cubicBezTo>
                        <a:pt x="73" y="0"/>
                        <a:pt x="82" y="3"/>
                        <a:pt x="89" y="9"/>
                      </a:cubicBezTo>
                      <a:cubicBezTo>
                        <a:pt x="107" y="22"/>
                        <a:pt x="118" y="44"/>
                        <a:pt x="117" y="67"/>
                      </a:cubicBezTo>
                      <a:cubicBezTo>
                        <a:pt x="129" y="56"/>
                        <a:pt x="146" y="47"/>
                        <a:pt x="162" y="44"/>
                      </a:cubicBezTo>
                      <a:cubicBezTo>
                        <a:pt x="170" y="42"/>
                        <a:pt x="180" y="43"/>
                        <a:pt x="183" y="50"/>
                      </a:cubicBezTo>
                      <a:cubicBezTo>
                        <a:pt x="185" y="54"/>
                        <a:pt x="184" y="59"/>
                        <a:pt x="181" y="63"/>
                      </a:cubicBezTo>
                      <a:cubicBezTo>
                        <a:pt x="179" y="67"/>
                        <a:pt x="175" y="70"/>
                        <a:pt x="171" y="72"/>
                      </a:cubicBezTo>
                      <a:cubicBezTo>
                        <a:pt x="155" y="82"/>
                        <a:pt x="134" y="87"/>
                        <a:pt x="115" y="8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26"/>
                <p:cNvSpPr/>
                <p:nvPr/>
              </p:nvSpPr>
              <p:spPr>
                <a:xfrm>
                  <a:off x="2926727" y="435468"/>
                  <a:ext cx="98161" cy="385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232" extrusionOk="0">
                      <a:moveTo>
                        <a:pt x="0" y="0"/>
                      </a:moveTo>
                      <a:cubicBezTo>
                        <a:pt x="133" y="402"/>
                        <a:pt x="237" y="814"/>
                        <a:pt x="311" y="123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0" name="Google Shape;1000;p26"/>
              <p:cNvGrpSpPr/>
              <p:nvPr/>
            </p:nvGrpSpPr>
            <p:grpSpPr>
              <a:xfrm rot="2022685">
                <a:off x="304701" y="4277398"/>
                <a:ext cx="388144" cy="653218"/>
                <a:chOff x="2788472" y="439616"/>
                <a:chExt cx="226738" cy="381584"/>
              </a:xfrm>
            </p:grpSpPr>
            <p:sp>
              <p:nvSpPr>
                <p:cNvPr id="1001" name="Google Shape;1001;p26"/>
                <p:cNvSpPr/>
                <p:nvPr/>
              </p:nvSpPr>
              <p:spPr>
                <a:xfrm>
                  <a:off x="2788472" y="439616"/>
                  <a:ext cx="116134" cy="113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61" extrusionOk="0">
                      <a:moveTo>
                        <a:pt x="371" y="172"/>
                      </a:moveTo>
                      <a:cubicBezTo>
                        <a:pt x="371" y="184"/>
                        <a:pt x="367" y="197"/>
                        <a:pt x="362" y="208"/>
                      </a:cubicBezTo>
                      <a:cubicBezTo>
                        <a:pt x="353" y="228"/>
                        <a:pt x="337" y="246"/>
                        <a:pt x="320" y="263"/>
                      </a:cubicBezTo>
                      <a:cubicBezTo>
                        <a:pt x="302" y="280"/>
                        <a:pt x="282" y="295"/>
                        <a:pt x="264" y="310"/>
                      </a:cubicBezTo>
                      <a:cubicBezTo>
                        <a:pt x="261" y="312"/>
                        <a:pt x="258" y="315"/>
                        <a:pt x="255" y="317"/>
                      </a:cubicBezTo>
                      <a:cubicBezTo>
                        <a:pt x="228" y="339"/>
                        <a:pt x="195" y="353"/>
                        <a:pt x="161" y="358"/>
                      </a:cubicBezTo>
                      <a:cubicBezTo>
                        <a:pt x="150" y="359"/>
                        <a:pt x="139" y="360"/>
                        <a:pt x="128" y="360"/>
                      </a:cubicBezTo>
                      <a:cubicBezTo>
                        <a:pt x="126" y="360"/>
                        <a:pt x="124" y="359"/>
                        <a:pt x="122" y="359"/>
                      </a:cubicBezTo>
                      <a:cubicBezTo>
                        <a:pt x="119" y="359"/>
                        <a:pt x="117" y="359"/>
                        <a:pt x="114" y="358"/>
                      </a:cubicBezTo>
                      <a:cubicBezTo>
                        <a:pt x="83" y="355"/>
                        <a:pt x="53" y="342"/>
                        <a:pt x="35" y="317"/>
                      </a:cubicBezTo>
                      <a:cubicBezTo>
                        <a:pt x="16" y="291"/>
                        <a:pt x="16" y="248"/>
                        <a:pt x="43" y="228"/>
                      </a:cubicBezTo>
                      <a:cubicBezTo>
                        <a:pt x="8" y="199"/>
                        <a:pt x="0" y="143"/>
                        <a:pt x="22" y="103"/>
                      </a:cubicBezTo>
                      <a:cubicBezTo>
                        <a:pt x="43" y="63"/>
                        <a:pt x="95" y="41"/>
                        <a:pt x="138" y="54"/>
                      </a:cubicBezTo>
                      <a:cubicBezTo>
                        <a:pt x="145" y="23"/>
                        <a:pt x="182" y="0"/>
                        <a:pt x="214" y="0"/>
                      </a:cubicBezTo>
                      <a:cubicBezTo>
                        <a:pt x="246" y="0"/>
                        <a:pt x="275" y="19"/>
                        <a:pt x="293" y="44"/>
                      </a:cubicBezTo>
                      <a:cubicBezTo>
                        <a:pt x="303" y="58"/>
                        <a:pt x="310" y="74"/>
                        <a:pt x="314" y="90"/>
                      </a:cubicBezTo>
                      <a:cubicBezTo>
                        <a:pt x="314" y="92"/>
                        <a:pt x="315" y="94"/>
                        <a:pt x="315" y="96"/>
                      </a:cubicBezTo>
                      <a:cubicBezTo>
                        <a:pt x="318" y="109"/>
                        <a:pt x="320" y="121"/>
                        <a:pt x="320" y="134"/>
                      </a:cubicBezTo>
                      <a:cubicBezTo>
                        <a:pt x="331" y="127"/>
                        <a:pt x="347" y="128"/>
                        <a:pt x="357" y="137"/>
                      </a:cubicBezTo>
                      <a:cubicBezTo>
                        <a:pt x="366" y="145"/>
                        <a:pt x="371" y="159"/>
                        <a:pt x="371" y="171"/>
                      </a:cubicBezTo>
                      <a:lnTo>
                        <a:pt x="371" y="17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26"/>
                <p:cNvSpPr/>
                <p:nvPr/>
              </p:nvSpPr>
              <p:spPr>
                <a:xfrm>
                  <a:off x="2813358" y="468650"/>
                  <a:ext cx="74658" cy="8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270" extrusionOk="0">
                      <a:moveTo>
                        <a:pt x="236" y="6"/>
                      </a:moveTo>
                      <a:cubicBezTo>
                        <a:pt x="212" y="12"/>
                        <a:pt x="192" y="28"/>
                        <a:pt x="182" y="50"/>
                      </a:cubicBezTo>
                      <a:cubicBezTo>
                        <a:pt x="182" y="51"/>
                        <a:pt x="181" y="51"/>
                        <a:pt x="180" y="52"/>
                      </a:cubicBezTo>
                      <a:cubicBezTo>
                        <a:pt x="178" y="52"/>
                        <a:pt x="177" y="51"/>
                        <a:pt x="177" y="51"/>
                      </a:cubicBezTo>
                      <a:cubicBezTo>
                        <a:pt x="160" y="28"/>
                        <a:pt x="131" y="16"/>
                        <a:pt x="105" y="18"/>
                      </a:cubicBezTo>
                      <a:cubicBezTo>
                        <a:pt x="78" y="21"/>
                        <a:pt x="52" y="40"/>
                        <a:pt x="44" y="65"/>
                      </a:cubicBezTo>
                      <a:cubicBezTo>
                        <a:pt x="35" y="92"/>
                        <a:pt x="44" y="126"/>
                        <a:pt x="65" y="140"/>
                      </a:cubicBezTo>
                      <a:cubicBezTo>
                        <a:pt x="66" y="141"/>
                        <a:pt x="67" y="143"/>
                        <a:pt x="66" y="144"/>
                      </a:cubicBezTo>
                      <a:cubicBezTo>
                        <a:pt x="66" y="145"/>
                        <a:pt x="65" y="146"/>
                        <a:pt x="64" y="146"/>
                      </a:cubicBezTo>
                      <a:cubicBezTo>
                        <a:pt x="43" y="150"/>
                        <a:pt x="24" y="165"/>
                        <a:pt x="15" y="185"/>
                      </a:cubicBezTo>
                      <a:cubicBezTo>
                        <a:pt x="7" y="205"/>
                        <a:pt x="9" y="229"/>
                        <a:pt x="21" y="247"/>
                      </a:cubicBezTo>
                      <a:cubicBezTo>
                        <a:pt x="28" y="257"/>
                        <a:pt x="37" y="264"/>
                        <a:pt x="48" y="269"/>
                      </a:cubicBezTo>
                      <a:cubicBezTo>
                        <a:pt x="46" y="269"/>
                        <a:pt x="44" y="269"/>
                        <a:pt x="42" y="269"/>
                      </a:cubicBezTo>
                      <a:cubicBezTo>
                        <a:pt x="39" y="269"/>
                        <a:pt x="37" y="269"/>
                        <a:pt x="34" y="268"/>
                      </a:cubicBezTo>
                      <a:cubicBezTo>
                        <a:pt x="27" y="263"/>
                        <a:pt x="21" y="257"/>
                        <a:pt x="16" y="250"/>
                      </a:cubicBezTo>
                      <a:cubicBezTo>
                        <a:pt x="3" y="230"/>
                        <a:pt x="0" y="204"/>
                        <a:pt x="9" y="182"/>
                      </a:cubicBezTo>
                      <a:cubicBezTo>
                        <a:pt x="18" y="163"/>
                        <a:pt x="36" y="147"/>
                        <a:pt x="56" y="141"/>
                      </a:cubicBezTo>
                      <a:cubicBezTo>
                        <a:pt x="37" y="123"/>
                        <a:pt x="29" y="90"/>
                        <a:pt x="38" y="63"/>
                      </a:cubicBezTo>
                      <a:cubicBezTo>
                        <a:pt x="47" y="36"/>
                        <a:pt x="75" y="14"/>
                        <a:pt x="105" y="12"/>
                      </a:cubicBezTo>
                      <a:cubicBezTo>
                        <a:pt x="131" y="9"/>
                        <a:pt x="160" y="21"/>
                        <a:pt x="179" y="42"/>
                      </a:cubicBezTo>
                      <a:cubicBezTo>
                        <a:pt x="190" y="21"/>
                        <a:pt x="210" y="6"/>
                        <a:pt x="234" y="0"/>
                      </a:cubicBezTo>
                      <a:cubicBezTo>
                        <a:pt x="235" y="2"/>
                        <a:pt x="235" y="4"/>
                        <a:pt x="236" y="6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26"/>
                <p:cNvSpPr/>
                <p:nvPr/>
              </p:nvSpPr>
              <p:spPr>
                <a:xfrm>
                  <a:off x="2838244" y="514273"/>
                  <a:ext cx="51154" cy="4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7" extrusionOk="0">
                      <a:moveTo>
                        <a:pt x="107" y="72"/>
                      </a:moveTo>
                      <a:cubicBezTo>
                        <a:pt x="88" y="95"/>
                        <a:pt x="63" y="113"/>
                        <a:pt x="34" y="123"/>
                      </a:cubicBezTo>
                      <a:cubicBezTo>
                        <a:pt x="28" y="125"/>
                        <a:pt x="20" y="126"/>
                        <a:pt x="14" y="125"/>
                      </a:cubicBezTo>
                      <a:cubicBezTo>
                        <a:pt x="7" y="123"/>
                        <a:pt x="1" y="119"/>
                        <a:pt x="1" y="112"/>
                      </a:cubicBezTo>
                      <a:cubicBezTo>
                        <a:pt x="0" y="104"/>
                        <a:pt x="7" y="97"/>
                        <a:pt x="14" y="93"/>
                      </a:cubicBezTo>
                      <a:cubicBezTo>
                        <a:pt x="30" y="83"/>
                        <a:pt x="48" y="77"/>
                        <a:pt x="66" y="74"/>
                      </a:cubicBezTo>
                      <a:cubicBezTo>
                        <a:pt x="52" y="62"/>
                        <a:pt x="39" y="45"/>
                        <a:pt x="33" y="28"/>
                      </a:cubicBezTo>
                      <a:cubicBezTo>
                        <a:pt x="31" y="20"/>
                        <a:pt x="29" y="12"/>
                        <a:pt x="34" y="6"/>
                      </a:cubicBezTo>
                      <a:cubicBezTo>
                        <a:pt x="40" y="0"/>
                        <a:pt x="50" y="1"/>
                        <a:pt x="57" y="3"/>
                      </a:cubicBezTo>
                      <a:cubicBezTo>
                        <a:pt x="78" y="11"/>
                        <a:pt x="96" y="29"/>
                        <a:pt x="102" y="50"/>
                      </a:cubicBezTo>
                      <a:cubicBezTo>
                        <a:pt x="110" y="36"/>
                        <a:pt x="124" y="23"/>
                        <a:pt x="138" y="15"/>
                      </a:cubicBezTo>
                      <a:cubicBezTo>
                        <a:pt x="145" y="11"/>
                        <a:pt x="155" y="9"/>
                        <a:pt x="160" y="15"/>
                      </a:cubicBezTo>
                      <a:cubicBezTo>
                        <a:pt x="163" y="18"/>
                        <a:pt x="163" y="23"/>
                        <a:pt x="162" y="28"/>
                      </a:cubicBezTo>
                      <a:cubicBezTo>
                        <a:pt x="161" y="32"/>
                        <a:pt x="158" y="36"/>
                        <a:pt x="155" y="39"/>
                      </a:cubicBezTo>
                      <a:cubicBezTo>
                        <a:pt x="143" y="53"/>
                        <a:pt x="124" y="65"/>
                        <a:pt x="107" y="7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26"/>
                <p:cNvSpPr/>
                <p:nvPr/>
              </p:nvSpPr>
              <p:spPr>
                <a:xfrm>
                  <a:off x="2857600" y="523952"/>
                  <a:ext cx="157611" cy="297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005" name="Google Shape;1005;p26"/>
          <p:cNvGrpSpPr/>
          <p:nvPr/>
        </p:nvGrpSpPr>
        <p:grpSpPr>
          <a:xfrm>
            <a:off x="-287087" y="6138667"/>
            <a:ext cx="12820039" cy="1102031"/>
            <a:chOff x="-215850" y="4604000"/>
            <a:chExt cx="9638875" cy="826523"/>
          </a:xfrm>
        </p:grpSpPr>
        <p:sp>
          <p:nvSpPr>
            <p:cNvPr id="1006" name="Google Shape;1006;p26"/>
            <p:cNvSpPr/>
            <p:nvPr/>
          </p:nvSpPr>
          <p:spPr>
            <a:xfrm>
              <a:off x="-215850" y="4733525"/>
              <a:ext cx="3847719" cy="696999"/>
            </a:xfrm>
            <a:custGeom>
              <a:avLst/>
              <a:gdLst/>
              <a:ahLst/>
              <a:cxnLst/>
              <a:rect l="l" t="t" r="r" b="b"/>
              <a:pathLst>
                <a:path w="10714" h="1765" extrusionOk="0">
                  <a:moveTo>
                    <a:pt x="10704" y="1190"/>
                  </a:moveTo>
                  <a:cubicBezTo>
                    <a:pt x="10698" y="958"/>
                    <a:pt x="10660" y="726"/>
                    <a:pt x="10591" y="507"/>
                  </a:cubicBezTo>
                  <a:cubicBezTo>
                    <a:pt x="10567" y="430"/>
                    <a:pt x="10534" y="347"/>
                    <a:pt x="10469" y="311"/>
                  </a:cubicBezTo>
                  <a:cubicBezTo>
                    <a:pt x="10424" y="286"/>
                    <a:pt x="10371" y="289"/>
                    <a:pt x="10322" y="302"/>
                  </a:cubicBezTo>
                  <a:cubicBezTo>
                    <a:pt x="10135" y="354"/>
                    <a:pt x="9998" y="579"/>
                    <a:pt x="10020" y="798"/>
                  </a:cubicBezTo>
                  <a:cubicBezTo>
                    <a:pt x="9974" y="671"/>
                    <a:pt x="9968" y="523"/>
                    <a:pt x="9897" y="413"/>
                  </a:cubicBezTo>
                  <a:cubicBezTo>
                    <a:pt x="9892" y="405"/>
                    <a:pt x="9887" y="398"/>
                    <a:pt x="9882" y="391"/>
                  </a:cubicBezTo>
                  <a:cubicBezTo>
                    <a:pt x="9822" y="313"/>
                    <a:pt x="9729" y="269"/>
                    <a:pt x="9638" y="278"/>
                  </a:cubicBezTo>
                  <a:cubicBezTo>
                    <a:pt x="9509" y="289"/>
                    <a:pt x="9296" y="489"/>
                    <a:pt x="9340" y="661"/>
                  </a:cubicBezTo>
                  <a:cubicBezTo>
                    <a:pt x="9302" y="513"/>
                    <a:pt x="9238" y="338"/>
                    <a:pt x="9104" y="319"/>
                  </a:cubicBezTo>
                  <a:cubicBezTo>
                    <a:pt x="9031" y="308"/>
                    <a:pt x="8958" y="352"/>
                    <a:pt x="8911" y="416"/>
                  </a:cubicBezTo>
                  <a:cubicBezTo>
                    <a:pt x="8904" y="425"/>
                    <a:pt x="8899" y="433"/>
                    <a:pt x="8893" y="442"/>
                  </a:cubicBezTo>
                  <a:cubicBezTo>
                    <a:pt x="8881" y="395"/>
                    <a:pt x="8868" y="348"/>
                    <a:pt x="8854" y="301"/>
                  </a:cubicBezTo>
                  <a:cubicBezTo>
                    <a:pt x="8829" y="224"/>
                    <a:pt x="8796" y="142"/>
                    <a:pt x="8732" y="106"/>
                  </a:cubicBezTo>
                  <a:cubicBezTo>
                    <a:pt x="8687" y="81"/>
                    <a:pt x="8633" y="83"/>
                    <a:pt x="8585" y="96"/>
                  </a:cubicBezTo>
                  <a:cubicBezTo>
                    <a:pt x="8397" y="148"/>
                    <a:pt x="8260" y="374"/>
                    <a:pt x="8282" y="592"/>
                  </a:cubicBezTo>
                  <a:cubicBezTo>
                    <a:pt x="8236" y="465"/>
                    <a:pt x="8231" y="318"/>
                    <a:pt x="8159" y="207"/>
                  </a:cubicBezTo>
                  <a:cubicBezTo>
                    <a:pt x="8154" y="199"/>
                    <a:pt x="8149" y="192"/>
                    <a:pt x="8144" y="185"/>
                  </a:cubicBezTo>
                  <a:cubicBezTo>
                    <a:pt x="8084" y="108"/>
                    <a:pt x="7991" y="64"/>
                    <a:pt x="7900" y="72"/>
                  </a:cubicBezTo>
                  <a:cubicBezTo>
                    <a:pt x="7772" y="84"/>
                    <a:pt x="7558" y="284"/>
                    <a:pt x="7602" y="455"/>
                  </a:cubicBezTo>
                  <a:cubicBezTo>
                    <a:pt x="7564" y="307"/>
                    <a:pt x="7500" y="132"/>
                    <a:pt x="7366" y="113"/>
                  </a:cubicBezTo>
                  <a:cubicBezTo>
                    <a:pt x="7294" y="102"/>
                    <a:pt x="7221" y="147"/>
                    <a:pt x="7173" y="210"/>
                  </a:cubicBezTo>
                  <a:cubicBezTo>
                    <a:pt x="7125" y="274"/>
                    <a:pt x="7099" y="356"/>
                    <a:pt x="7081" y="437"/>
                  </a:cubicBezTo>
                  <a:cubicBezTo>
                    <a:pt x="7064" y="351"/>
                    <a:pt x="7045" y="264"/>
                    <a:pt x="7004" y="190"/>
                  </a:cubicBezTo>
                  <a:cubicBezTo>
                    <a:pt x="6962" y="117"/>
                    <a:pt x="6893" y="57"/>
                    <a:pt x="6816" y="56"/>
                  </a:cubicBezTo>
                  <a:cubicBezTo>
                    <a:pt x="6737" y="55"/>
                    <a:pt x="6665" y="116"/>
                    <a:pt x="6623" y="193"/>
                  </a:cubicBezTo>
                  <a:cubicBezTo>
                    <a:pt x="6603" y="156"/>
                    <a:pt x="6578" y="124"/>
                    <a:pt x="6544" y="105"/>
                  </a:cubicBezTo>
                  <a:cubicBezTo>
                    <a:pt x="6499" y="80"/>
                    <a:pt x="6446" y="83"/>
                    <a:pt x="6397" y="96"/>
                  </a:cubicBezTo>
                  <a:cubicBezTo>
                    <a:pt x="6210" y="148"/>
                    <a:pt x="6072" y="373"/>
                    <a:pt x="6095" y="592"/>
                  </a:cubicBezTo>
                  <a:cubicBezTo>
                    <a:pt x="6049" y="465"/>
                    <a:pt x="6043" y="317"/>
                    <a:pt x="5972" y="207"/>
                  </a:cubicBezTo>
                  <a:cubicBezTo>
                    <a:pt x="5967" y="199"/>
                    <a:pt x="5962" y="192"/>
                    <a:pt x="5956" y="185"/>
                  </a:cubicBezTo>
                  <a:cubicBezTo>
                    <a:pt x="5896" y="107"/>
                    <a:pt x="5803" y="63"/>
                    <a:pt x="5712" y="72"/>
                  </a:cubicBezTo>
                  <a:cubicBezTo>
                    <a:pt x="5584" y="83"/>
                    <a:pt x="5370" y="283"/>
                    <a:pt x="5414" y="455"/>
                  </a:cubicBezTo>
                  <a:cubicBezTo>
                    <a:pt x="5377" y="307"/>
                    <a:pt x="5313" y="132"/>
                    <a:pt x="5179" y="112"/>
                  </a:cubicBezTo>
                  <a:cubicBezTo>
                    <a:pt x="5106" y="102"/>
                    <a:pt x="5033" y="146"/>
                    <a:pt x="4985" y="210"/>
                  </a:cubicBezTo>
                  <a:cubicBezTo>
                    <a:pt x="4938" y="274"/>
                    <a:pt x="4912" y="355"/>
                    <a:pt x="4893" y="436"/>
                  </a:cubicBezTo>
                  <a:cubicBezTo>
                    <a:pt x="4876" y="351"/>
                    <a:pt x="4857" y="264"/>
                    <a:pt x="4816" y="190"/>
                  </a:cubicBezTo>
                  <a:cubicBezTo>
                    <a:pt x="4785" y="136"/>
                    <a:pt x="4740" y="90"/>
                    <a:pt x="4688" y="68"/>
                  </a:cubicBezTo>
                  <a:cubicBezTo>
                    <a:pt x="4680" y="61"/>
                    <a:pt x="4672" y="55"/>
                    <a:pt x="4662" y="50"/>
                  </a:cubicBezTo>
                  <a:cubicBezTo>
                    <a:pt x="4618" y="25"/>
                    <a:pt x="4566" y="27"/>
                    <a:pt x="4518" y="41"/>
                  </a:cubicBezTo>
                  <a:cubicBezTo>
                    <a:pt x="4334" y="92"/>
                    <a:pt x="4199" y="313"/>
                    <a:pt x="4222" y="527"/>
                  </a:cubicBezTo>
                  <a:cubicBezTo>
                    <a:pt x="4176" y="403"/>
                    <a:pt x="4171" y="257"/>
                    <a:pt x="4101" y="149"/>
                  </a:cubicBezTo>
                  <a:cubicBezTo>
                    <a:pt x="4096" y="142"/>
                    <a:pt x="4091" y="135"/>
                    <a:pt x="4086" y="128"/>
                  </a:cubicBezTo>
                  <a:cubicBezTo>
                    <a:pt x="4027" y="52"/>
                    <a:pt x="3935" y="8"/>
                    <a:pt x="3847" y="17"/>
                  </a:cubicBezTo>
                  <a:cubicBezTo>
                    <a:pt x="3721" y="28"/>
                    <a:pt x="3511" y="224"/>
                    <a:pt x="3554" y="392"/>
                  </a:cubicBezTo>
                  <a:cubicBezTo>
                    <a:pt x="3517" y="247"/>
                    <a:pt x="3454" y="76"/>
                    <a:pt x="3323" y="57"/>
                  </a:cubicBezTo>
                  <a:cubicBezTo>
                    <a:pt x="3251" y="47"/>
                    <a:pt x="3179" y="91"/>
                    <a:pt x="3133" y="153"/>
                  </a:cubicBezTo>
                  <a:cubicBezTo>
                    <a:pt x="3086" y="216"/>
                    <a:pt x="3061" y="295"/>
                    <a:pt x="3043" y="375"/>
                  </a:cubicBezTo>
                  <a:cubicBezTo>
                    <a:pt x="3026" y="291"/>
                    <a:pt x="3008" y="205"/>
                    <a:pt x="2967" y="133"/>
                  </a:cubicBezTo>
                  <a:cubicBezTo>
                    <a:pt x="2926" y="61"/>
                    <a:pt x="2858" y="2"/>
                    <a:pt x="2783" y="1"/>
                  </a:cubicBezTo>
                  <a:cubicBezTo>
                    <a:pt x="2702" y="0"/>
                    <a:pt x="2629" y="66"/>
                    <a:pt x="2589" y="146"/>
                  </a:cubicBezTo>
                  <a:cubicBezTo>
                    <a:pt x="2548" y="227"/>
                    <a:pt x="2534" y="321"/>
                    <a:pt x="2523" y="413"/>
                  </a:cubicBezTo>
                  <a:cubicBezTo>
                    <a:pt x="2522" y="422"/>
                    <a:pt x="2521" y="431"/>
                    <a:pt x="2520" y="440"/>
                  </a:cubicBezTo>
                  <a:cubicBezTo>
                    <a:pt x="2507" y="387"/>
                    <a:pt x="2492" y="334"/>
                    <a:pt x="2476" y="282"/>
                  </a:cubicBezTo>
                  <a:cubicBezTo>
                    <a:pt x="2450" y="200"/>
                    <a:pt x="2415" y="113"/>
                    <a:pt x="2347" y="75"/>
                  </a:cubicBezTo>
                  <a:cubicBezTo>
                    <a:pt x="2299" y="49"/>
                    <a:pt x="2243" y="51"/>
                    <a:pt x="2191" y="65"/>
                  </a:cubicBezTo>
                  <a:cubicBezTo>
                    <a:pt x="1993" y="120"/>
                    <a:pt x="1847" y="359"/>
                    <a:pt x="1871" y="590"/>
                  </a:cubicBezTo>
                  <a:cubicBezTo>
                    <a:pt x="1822" y="456"/>
                    <a:pt x="1816" y="299"/>
                    <a:pt x="1740" y="182"/>
                  </a:cubicBezTo>
                  <a:cubicBezTo>
                    <a:pt x="1735" y="174"/>
                    <a:pt x="1730" y="167"/>
                    <a:pt x="1724" y="159"/>
                  </a:cubicBezTo>
                  <a:cubicBezTo>
                    <a:pt x="1661" y="77"/>
                    <a:pt x="1562" y="30"/>
                    <a:pt x="1466" y="39"/>
                  </a:cubicBezTo>
                  <a:cubicBezTo>
                    <a:pt x="1330" y="52"/>
                    <a:pt x="1104" y="263"/>
                    <a:pt x="1150" y="445"/>
                  </a:cubicBezTo>
                  <a:cubicBezTo>
                    <a:pt x="1110" y="288"/>
                    <a:pt x="1042" y="103"/>
                    <a:pt x="901" y="83"/>
                  </a:cubicBezTo>
                  <a:cubicBezTo>
                    <a:pt x="823" y="72"/>
                    <a:pt x="746" y="118"/>
                    <a:pt x="696" y="186"/>
                  </a:cubicBezTo>
                  <a:cubicBezTo>
                    <a:pt x="645" y="254"/>
                    <a:pt x="618" y="340"/>
                    <a:pt x="598" y="426"/>
                  </a:cubicBezTo>
                  <a:cubicBezTo>
                    <a:pt x="580" y="335"/>
                    <a:pt x="560" y="243"/>
                    <a:pt x="516" y="165"/>
                  </a:cubicBezTo>
                  <a:cubicBezTo>
                    <a:pt x="472" y="87"/>
                    <a:pt x="399" y="24"/>
                    <a:pt x="318" y="23"/>
                  </a:cubicBezTo>
                  <a:cubicBezTo>
                    <a:pt x="230" y="22"/>
                    <a:pt x="150" y="92"/>
                    <a:pt x="107" y="179"/>
                  </a:cubicBezTo>
                  <a:cubicBezTo>
                    <a:pt x="63" y="266"/>
                    <a:pt x="49" y="368"/>
                    <a:pt x="36" y="467"/>
                  </a:cubicBezTo>
                  <a:cubicBezTo>
                    <a:pt x="16" y="627"/>
                    <a:pt x="0" y="791"/>
                    <a:pt x="23" y="950"/>
                  </a:cubicBezTo>
                  <a:cubicBezTo>
                    <a:pt x="57" y="1180"/>
                    <a:pt x="181" y="1390"/>
                    <a:pt x="393" y="1423"/>
                  </a:cubicBezTo>
                  <a:cubicBezTo>
                    <a:pt x="704" y="1472"/>
                    <a:pt x="1010" y="1559"/>
                    <a:pt x="1322" y="1572"/>
                  </a:cubicBezTo>
                  <a:cubicBezTo>
                    <a:pt x="1505" y="1579"/>
                    <a:pt x="1688" y="1614"/>
                    <a:pt x="1871" y="1597"/>
                  </a:cubicBezTo>
                  <a:cubicBezTo>
                    <a:pt x="2116" y="1575"/>
                    <a:pt x="2528" y="1413"/>
                    <a:pt x="2588" y="1097"/>
                  </a:cubicBezTo>
                  <a:cubicBezTo>
                    <a:pt x="2646" y="1202"/>
                    <a:pt x="2735" y="1280"/>
                    <a:pt x="2853" y="1298"/>
                  </a:cubicBezTo>
                  <a:cubicBezTo>
                    <a:pt x="3141" y="1344"/>
                    <a:pt x="3424" y="1424"/>
                    <a:pt x="3713" y="1436"/>
                  </a:cubicBezTo>
                  <a:cubicBezTo>
                    <a:pt x="3883" y="1442"/>
                    <a:pt x="4052" y="1475"/>
                    <a:pt x="4221" y="1460"/>
                  </a:cubicBezTo>
                  <a:cubicBezTo>
                    <a:pt x="4328" y="1450"/>
                    <a:pt x="4469" y="1411"/>
                    <a:pt x="4594" y="1343"/>
                  </a:cubicBezTo>
                  <a:cubicBezTo>
                    <a:pt x="4626" y="1360"/>
                    <a:pt x="4661" y="1372"/>
                    <a:pt x="4699" y="1378"/>
                  </a:cubicBezTo>
                  <a:cubicBezTo>
                    <a:pt x="4993" y="1424"/>
                    <a:pt x="5282" y="1506"/>
                    <a:pt x="5576" y="1518"/>
                  </a:cubicBezTo>
                  <a:cubicBezTo>
                    <a:pt x="5749" y="1525"/>
                    <a:pt x="5922" y="1559"/>
                    <a:pt x="6095" y="1542"/>
                  </a:cubicBezTo>
                  <a:cubicBezTo>
                    <a:pt x="6270" y="1526"/>
                    <a:pt x="6536" y="1435"/>
                    <a:pt x="6679" y="1261"/>
                  </a:cubicBezTo>
                  <a:cubicBezTo>
                    <a:pt x="6734" y="1322"/>
                    <a:pt x="6803" y="1365"/>
                    <a:pt x="6887" y="1378"/>
                  </a:cubicBezTo>
                  <a:cubicBezTo>
                    <a:pt x="7181" y="1424"/>
                    <a:pt x="7469" y="1506"/>
                    <a:pt x="7764" y="1518"/>
                  </a:cubicBezTo>
                  <a:cubicBezTo>
                    <a:pt x="7937" y="1525"/>
                    <a:pt x="8110" y="1559"/>
                    <a:pt x="8283" y="1542"/>
                  </a:cubicBezTo>
                  <a:cubicBezTo>
                    <a:pt x="8335" y="1538"/>
                    <a:pt x="8396" y="1526"/>
                    <a:pt x="8459" y="1508"/>
                  </a:cubicBezTo>
                  <a:cubicBezTo>
                    <a:pt x="8506" y="1547"/>
                    <a:pt x="8561" y="1573"/>
                    <a:pt x="8624" y="1584"/>
                  </a:cubicBezTo>
                  <a:cubicBezTo>
                    <a:pt x="8918" y="1630"/>
                    <a:pt x="9207" y="1712"/>
                    <a:pt x="9502" y="1724"/>
                  </a:cubicBezTo>
                  <a:cubicBezTo>
                    <a:pt x="9675" y="1731"/>
                    <a:pt x="9848" y="1764"/>
                    <a:pt x="10020" y="1748"/>
                  </a:cubicBezTo>
                  <a:cubicBezTo>
                    <a:pt x="10272" y="1725"/>
                    <a:pt x="10713" y="1545"/>
                    <a:pt x="10704" y="1189"/>
                  </a:cubicBezTo>
                  <a:lnTo>
                    <a:pt x="10704" y="1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6"/>
            <p:cNvSpPr/>
            <p:nvPr/>
          </p:nvSpPr>
          <p:spPr>
            <a:xfrm flipH="1">
              <a:off x="5422873" y="4604000"/>
              <a:ext cx="4000152" cy="825076"/>
            </a:xfrm>
            <a:custGeom>
              <a:avLst/>
              <a:gdLst/>
              <a:ahLst/>
              <a:cxnLst/>
              <a:rect l="l" t="t" r="r" b="b"/>
              <a:pathLst>
                <a:path w="10714" h="1765" extrusionOk="0">
                  <a:moveTo>
                    <a:pt x="10704" y="1190"/>
                  </a:moveTo>
                  <a:cubicBezTo>
                    <a:pt x="10698" y="958"/>
                    <a:pt x="10660" y="726"/>
                    <a:pt x="10591" y="507"/>
                  </a:cubicBezTo>
                  <a:cubicBezTo>
                    <a:pt x="10567" y="430"/>
                    <a:pt x="10534" y="347"/>
                    <a:pt x="10469" y="311"/>
                  </a:cubicBezTo>
                  <a:cubicBezTo>
                    <a:pt x="10424" y="286"/>
                    <a:pt x="10371" y="289"/>
                    <a:pt x="10322" y="302"/>
                  </a:cubicBezTo>
                  <a:cubicBezTo>
                    <a:pt x="10135" y="354"/>
                    <a:pt x="9998" y="579"/>
                    <a:pt x="10020" y="798"/>
                  </a:cubicBezTo>
                  <a:cubicBezTo>
                    <a:pt x="9974" y="671"/>
                    <a:pt x="9968" y="523"/>
                    <a:pt x="9897" y="413"/>
                  </a:cubicBezTo>
                  <a:cubicBezTo>
                    <a:pt x="9892" y="405"/>
                    <a:pt x="9887" y="398"/>
                    <a:pt x="9882" y="391"/>
                  </a:cubicBezTo>
                  <a:cubicBezTo>
                    <a:pt x="9822" y="313"/>
                    <a:pt x="9729" y="269"/>
                    <a:pt x="9638" y="278"/>
                  </a:cubicBezTo>
                  <a:cubicBezTo>
                    <a:pt x="9509" y="289"/>
                    <a:pt x="9296" y="489"/>
                    <a:pt x="9340" y="661"/>
                  </a:cubicBezTo>
                  <a:cubicBezTo>
                    <a:pt x="9302" y="513"/>
                    <a:pt x="9238" y="338"/>
                    <a:pt x="9104" y="319"/>
                  </a:cubicBezTo>
                  <a:cubicBezTo>
                    <a:pt x="9031" y="308"/>
                    <a:pt x="8958" y="352"/>
                    <a:pt x="8911" y="416"/>
                  </a:cubicBezTo>
                  <a:cubicBezTo>
                    <a:pt x="8904" y="425"/>
                    <a:pt x="8899" y="433"/>
                    <a:pt x="8893" y="442"/>
                  </a:cubicBezTo>
                  <a:cubicBezTo>
                    <a:pt x="8881" y="395"/>
                    <a:pt x="8868" y="348"/>
                    <a:pt x="8854" y="301"/>
                  </a:cubicBezTo>
                  <a:cubicBezTo>
                    <a:pt x="8829" y="224"/>
                    <a:pt x="8796" y="142"/>
                    <a:pt x="8732" y="106"/>
                  </a:cubicBezTo>
                  <a:cubicBezTo>
                    <a:pt x="8687" y="81"/>
                    <a:pt x="8633" y="83"/>
                    <a:pt x="8585" y="96"/>
                  </a:cubicBezTo>
                  <a:cubicBezTo>
                    <a:pt x="8397" y="148"/>
                    <a:pt x="8260" y="374"/>
                    <a:pt x="8282" y="592"/>
                  </a:cubicBezTo>
                  <a:cubicBezTo>
                    <a:pt x="8236" y="465"/>
                    <a:pt x="8231" y="318"/>
                    <a:pt x="8159" y="207"/>
                  </a:cubicBezTo>
                  <a:cubicBezTo>
                    <a:pt x="8154" y="199"/>
                    <a:pt x="8149" y="192"/>
                    <a:pt x="8144" y="185"/>
                  </a:cubicBezTo>
                  <a:cubicBezTo>
                    <a:pt x="8084" y="108"/>
                    <a:pt x="7991" y="64"/>
                    <a:pt x="7900" y="72"/>
                  </a:cubicBezTo>
                  <a:cubicBezTo>
                    <a:pt x="7772" y="84"/>
                    <a:pt x="7558" y="284"/>
                    <a:pt x="7602" y="455"/>
                  </a:cubicBezTo>
                  <a:cubicBezTo>
                    <a:pt x="7564" y="307"/>
                    <a:pt x="7500" y="132"/>
                    <a:pt x="7366" y="113"/>
                  </a:cubicBezTo>
                  <a:cubicBezTo>
                    <a:pt x="7294" y="102"/>
                    <a:pt x="7221" y="147"/>
                    <a:pt x="7173" y="210"/>
                  </a:cubicBezTo>
                  <a:cubicBezTo>
                    <a:pt x="7125" y="274"/>
                    <a:pt x="7099" y="356"/>
                    <a:pt x="7081" y="437"/>
                  </a:cubicBezTo>
                  <a:cubicBezTo>
                    <a:pt x="7064" y="351"/>
                    <a:pt x="7045" y="264"/>
                    <a:pt x="7004" y="190"/>
                  </a:cubicBezTo>
                  <a:cubicBezTo>
                    <a:pt x="6962" y="117"/>
                    <a:pt x="6893" y="57"/>
                    <a:pt x="6816" y="56"/>
                  </a:cubicBezTo>
                  <a:cubicBezTo>
                    <a:pt x="6737" y="55"/>
                    <a:pt x="6665" y="116"/>
                    <a:pt x="6623" y="193"/>
                  </a:cubicBezTo>
                  <a:cubicBezTo>
                    <a:pt x="6603" y="156"/>
                    <a:pt x="6578" y="124"/>
                    <a:pt x="6544" y="105"/>
                  </a:cubicBezTo>
                  <a:cubicBezTo>
                    <a:pt x="6499" y="80"/>
                    <a:pt x="6446" y="83"/>
                    <a:pt x="6397" y="96"/>
                  </a:cubicBezTo>
                  <a:cubicBezTo>
                    <a:pt x="6210" y="148"/>
                    <a:pt x="6072" y="373"/>
                    <a:pt x="6095" y="592"/>
                  </a:cubicBezTo>
                  <a:cubicBezTo>
                    <a:pt x="6049" y="465"/>
                    <a:pt x="6043" y="317"/>
                    <a:pt x="5972" y="207"/>
                  </a:cubicBezTo>
                  <a:cubicBezTo>
                    <a:pt x="5967" y="199"/>
                    <a:pt x="5962" y="192"/>
                    <a:pt x="5956" y="185"/>
                  </a:cubicBezTo>
                  <a:cubicBezTo>
                    <a:pt x="5896" y="107"/>
                    <a:pt x="5803" y="63"/>
                    <a:pt x="5712" y="72"/>
                  </a:cubicBezTo>
                  <a:cubicBezTo>
                    <a:pt x="5584" y="83"/>
                    <a:pt x="5370" y="283"/>
                    <a:pt x="5414" y="455"/>
                  </a:cubicBezTo>
                  <a:cubicBezTo>
                    <a:pt x="5377" y="307"/>
                    <a:pt x="5313" y="132"/>
                    <a:pt x="5179" y="112"/>
                  </a:cubicBezTo>
                  <a:cubicBezTo>
                    <a:pt x="5106" y="102"/>
                    <a:pt x="5033" y="146"/>
                    <a:pt x="4985" y="210"/>
                  </a:cubicBezTo>
                  <a:cubicBezTo>
                    <a:pt x="4938" y="274"/>
                    <a:pt x="4912" y="355"/>
                    <a:pt x="4893" y="436"/>
                  </a:cubicBezTo>
                  <a:cubicBezTo>
                    <a:pt x="4876" y="351"/>
                    <a:pt x="4857" y="264"/>
                    <a:pt x="4816" y="190"/>
                  </a:cubicBezTo>
                  <a:cubicBezTo>
                    <a:pt x="4785" y="136"/>
                    <a:pt x="4740" y="90"/>
                    <a:pt x="4688" y="68"/>
                  </a:cubicBezTo>
                  <a:cubicBezTo>
                    <a:pt x="4680" y="61"/>
                    <a:pt x="4672" y="55"/>
                    <a:pt x="4662" y="50"/>
                  </a:cubicBezTo>
                  <a:cubicBezTo>
                    <a:pt x="4618" y="25"/>
                    <a:pt x="4566" y="27"/>
                    <a:pt x="4518" y="41"/>
                  </a:cubicBezTo>
                  <a:cubicBezTo>
                    <a:pt x="4334" y="92"/>
                    <a:pt x="4199" y="313"/>
                    <a:pt x="4222" y="527"/>
                  </a:cubicBezTo>
                  <a:cubicBezTo>
                    <a:pt x="4176" y="403"/>
                    <a:pt x="4171" y="257"/>
                    <a:pt x="4101" y="149"/>
                  </a:cubicBezTo>
                  <a:cubicBezTo>
                    <a:pt x="4096" y="142"/>
                    <a:pt x="4091" y="135"/>
                    <a:pt x="4086" y="128"/>
                  </a:cubicBezTo>
                  <a:cubicBezTo>
                    <a:pt x="4027" y="52"/>
                    <a:pt x="3935" y="8"/>
                    <a:pt x="3847" y="17"/>
                  </a:cubicBezTo>
                  <a:cubicBezTo>
                    <a:pt x="3721" y="28"/>
                    <a:pt x="3511" y="224"/>
                    <a:pt x="3554" y="392"/>
                  </a:cubicBezTo>
                  <a:cubicBezTo>
                    <a:pt x="3517" y="247"/>
                    <a:pt x="3454" y="76"/>
                    <a:pt x="3323" y="57"/>
                  </a:cubicBezTo>
                  <a:cubicBezTo>
                    <a:pt x="3251" y="47"/>
                    <a:pt x="3179" y="91"/>
                    <a:pt x="3133" y="153"/>
                  </a:cubicBezTo>
                  <a:cubicBezTo>
                    <a:pt x="3086" y="216"/>
                    <a:pt x="3061" y="295"/>
                    <a:pt x="3043" y="375"/>
                  </a:cubicBezTo>
                  <a:cubicBezTo>
                    <a:pt x="3026" y="291"/>
                    <a:pt x="3008" y="205"/>
                    <a:pt x="2967" y="133"/>
                  </a:cubicBezTo>
                  <a:cubicBezTo>
                    <a:pt x="2926" y="61"/>
                    <a:pt x="2858" y="2"/>
                    <a:pt x="2783" y="1"/>
                  </a:cubicBezTo>
                  <a:cubicBezTo>
                    <a:pt x="2702" y="0"/>
                    <a:pt x="2629" y="66"/>
                    <a:pt x="2589" y="146"/>
                  </a:cubicBezTo>
                  <a:cubicBezTo>
                    <a:pt x="2548" y="227"/>
                    <a:pt x="2534" y="321"/>
                    <a:pt x="2523" y="413"/>
                  </a:cubicBezTo>
                  <a:cubicBezTo>
                    <a:pt x="2522" y="422"/>
                    <a:pt x="2521" y="431"/>
                    <a:pt x="2520" y="440"/>
                  </a:cubicBezTo>
                  <a:cubicBezTo>
                    <a:pt x="2507" y="387"/>
                    <a:pt x="2492" y="334"/>
                    <a:pt x="2476" y="282"/>
                  </a:cubicBezTo>
                  <a:cubicBezTo>
                    <a:pt x="2450" y="200"/>
                    <a:pt x="2415" y="113"/>
                    <a:pt x="2347" y="75"/>
                  </a:cubicBezTo>
                  <a:cubicBezTo>
                    <a:pt x="2299" y="49"/>
                    <a:pt x="2243" y="51"/>
                    <a:pt x="2191" y="65"/>
                  </a:cubicBezTo>
                  <a:cubicBezTo>
                    <a:pt x="1993" y="120"/>
                    <a:pt x="1847" y="359"/>
                    <a:pt x="1871" y="590"/>
                  </a:cubicBezTo>
                  <a:cubicBezTo>
                    <a:pt x="1822" y="456"/>
                    <a:pt x="1816" y="299"/>
                    <a:pt x="1740" y="182"/>
                  </a:cubicBezTo>
                  <a:cubicBezTo>
                    <a:pt x="1735" y="174"/>
                    <a:pt x="1730" y="167"/>
                    <a:pt x="1724" y="159"/>
                  </a:cubicBezTo>
                  <a:cubicBezTo>
                    <a:pt x="1661" y="77"/>
                    <a:pt x="1562" y="30"/>
                    <a:pt x="1466" y="39"/>
                  </a:cubicBezTo>
                  <a:cubicBezTo>
                    <a:pt x="1330" y="52"/>
                    <a:pt x="1104" y="263"/>
                    <a:pt x="1150" y="445"/>
                  </a:cubicBezTo>
                  <a:cubicBezTo>
                    <a:pt x="1110" y="288"/>
                    <a:pt x="1042" y="103"/>
                    <a:pt x="901" y="83"/>
                  </a:cubicBezTo>
                  <a:cubicBezTo>
                    <a:pt x="823" y="72"/>
                    <a:pt x="746" y="118"/>
                    <a:pt x="696" y="186"/>
                  </a:cubicBezTo>
                  <a:cubicBezTo>
                    <a:pt x="645" y="254"/>
                    <a:pt x="618" y="340"/>
                    <a:pt x="598" y="426"/>
                  </a:cubicBezTo>
                  <a:cubicBezTo>
                    <a:pt x="580" y="335"/>
                    <a:pt x="560" y="243"/>
                    <a:pt x="516" y="165"/>
                  </a:cubicBezTo>
                  <a:cubicBezTo>
                    <a:pt x="472" y="87"/>
                    <a:pt x="399" y="24"/>
                    <a:pt x="318" y="23"/>
                  </a:cubicBezTo>
                  <a:cubicBezTo>
                    <a:pt x="230" y="22"/>
                    <a:pt x="150" y="92"/>
                    <a:pt x="107" y="179"/>
                  </a:cubicBezTo>
                  <a:cubicBezTo>
                    <a:pt x="63" y="266"/>
                    <a:pt x="49" y="368"/>
                    <a:pt x="36" y="467"/>
                  </a:cubicBezTo>
                  <a:cubicBezTo>
                    <a:pt x="16" y="627"/>
                    <a:pt x="0" y="791"/>
                    <a:pt x="23" y="950"/>
                  </a:cubicBezTo>
                  <a:cubicBezTo>
                    <a:pt x="57" y="1180"/>
                    <a:pt x="181" y="1390"/>
                    <a:pt x="393" y="1423"/>
                  </a:cubicBezTo>
                  <a:cubicBezTo>
                    <a:pt x="704" y="1472"/>
                    <a:pt x="1010" y="1559"/>
                    <a:pt x="1322" y="1572"/>
                  </a:cubicBezTo>
                  <a:cubicBezTo>
                    <a:pt x="1505" y="1579"/>
                    <a:pt x="1688" y="1614"/>
                    <a:pt x="1871" y="1597"/>
                  </a:cubicBezTo>
                  <a:cubicBezTo>
                    <a:pt x="2116" y="1575"/>
                    <a:pt x="2528" y="1413"/>
                    <a:pt x="2588" y="1097"/>
                  </a:cubicBezTo>
                  <a:cubicBezTo>
                    <a:pt x="2646" y="1202"/>
                    <a:pt x="2735" y="1280"/>
                    <a:pt x="2853" y="1298"/>
                  </a:cubicBezTo>
                  <a:cubicBezTo>
                    <a:pt x="3141" y="1344"/>
                    <a:pt x="3424" y="1424"/>
                    <a:pt x="3713" y="1436"/>
                  </a:cubicBezTo>
                  <a:cubicBezTo>
                    <a:pt x="3883" y="1442"/>
                    <a:pt x="4052" y="1475"/>
                    <a:pt x="4221" y="1460"/>
                  </a:cubicBezTo>
                  <a:cubicBezTo>
                    <a:pt x="4328" y="1450"/>
                    <a:pt x="4469" y="1411"/>
                    <a:pt x="4594" y="1343"/>
                  </a:cubicBezTo>
                  <a:cubicBezTo>
                    <a:pt x="4626" y="1360"/>
                    <a:pt x="4661" y="1372"/>
                    <a:pt x="4699" y="1378"/>
                  </a:cubicBezTo>
                  <a:cubicBezTo>
                    <a:pt x="4993" y="1424"/>
                    <a:pt x="5282" y="1506"/>
                    <a:pt x="5576" y="1518"/>
                  </a:cubicBezTo>
                  <a:cubicBezTo>
                    <a:pt x="5749" y="1525"/>
                    <a:pt x="5922" y="1559"/>
                    <a:pt x="6095" y="1542"/>
                  </a:cubicBezTo>
                  <a:cubicBezTo>
                    <a:pt x="6270" y="1526"/>
                    <a:pt x="6536" y="1435"/>
                    <a:pt x="6679" y="1261"/>
                  </a:cubicBezTo>
                  <a:cubicBezTo>
                    <a:pt x="6734" y="1322"/>
                    <a:pt x="6803" y="1365"/>
                    <a:pt x="6887" y="1378"/>
                  </a:cubicBezTo>
                  <a:cubicBezTo>
                    <a:pt x="7181" y="1424"/>
                    <a:pt x="7469" y="1506"/>
                    <a:pt x="7764" y="1518"/>
                  </a:cubicBezTo>
                  <a:cubicBezTo>
                    <a:pt x="7937" y="1525"/>
                    <a:pt x="8110" y="1559"/>
                    <a:pt x="8283" y="1542"/>
                  </a:cubicBezTo>
                  <a:cubicBezTo>
                    <a:pt x="8335" y="1538"/>
                    <a:pt x="8396" y="1526"/>
                    <a:pt x="8459" y="1508"/>
                  </a:cubicBezTo>
                  <a:cubicBezTo>
                    <a:pt x="8506" y="1547"/>
                    <a:pt x="8561" y="1573"/>
                    <a:pt x="8624" y="1584"/>
                  </a:cubicBezTo>
                  <a:cubicBezTo>
                    <a:pt x="8918" y="1630"/>
                    <a:pt x="9207" y="1712"/>
                    <a:pt x="9502" y="1724"/>
                  </a:cubicBezTo>
                  <a:cubicBezTo>
                    <a:pt x="9675" y="1731"/>
                    <a:pt x="9848" y="1764"/>
                    <a:pt x="10020" y="1748"/>
                  </a:cubicBezTo>
                  <a:cubicBezTo>
                    <a:pt x="10272" y="1725"/>
                    <a:pt x="10713" y="1545"/>
                    <a:pt x="10704" y="1189"/>
                  </a:cubicBezTo>
                  <a:lnTo>
                    <a:pt x="10704" y="1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4769324" y="4733525"/>
              <a:ext cx="758299" cy="605951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3577000" y="4733525"/>
              <a:ext cx="1329524" cy="639450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0" name="Google Shape;1010;p26"/>
          <p:cNvGrpSpPr/>
          <p:nvPr/>
        </p:nvGrpSpPr>
        <p:grpSpPr>
          <a:xfrm>
            <a:off x="-781095" y="29733"/>
            <a:ext cx="13213228" cy="2891401"/>
            <a:chOff x="-587274" y="22299"/>
            <a:chExt cx="9934498" cy="2168551"/>
          </a:xfrm>
        </p:grpSpPr>
        <p:sp>
          <p:nvSpPr>
            <p:cNvPr id="1011" name="Google Shape;1011;p26"/>
            <p:cNvSpPr/>
            <p:nvPr/>
          </p:nvSpPr>
          <p:spPr>
            <a:xfrm>
              <a:off x="7759072" y="22299"/>
              <a:ext cx="890699" cy="361133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-587274" y="1733450"/>
              <a:ext cx="1128157" cy="4574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8871600" y="1452218"/>
              <a:ext cx="475624" cy="192839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4" name="Google Shape;1014;p26"/>
          <p:cNvGrpSpPr/>
          <p:nvPr/>
        </p:nvGrpSpPr>
        <p:grpSpPr>
          <a:xfrm>
            <a:off x="11325491" y="-118845"/>
            <a:ext cx="1933131" cy="1541996"/>
            <a:chOff x="2968703" y="-432495"/>
            <a:chExt cx="1453444" cy="1156497"/>
          </a:xfrm>
        </p:grpSpPr>
        <p:sp>
          <p:nvSpPr>
            <p:cNvPr id="1015" name="Google Shape;1015;p26"/>
            <p:cNvSpPr/>
            <p:nvPr/>
          </p:nvSpPr>
          <p:spPr>
            <a:xfrm rot="-2700000">
              <a:off x="3341204" y="-169319"/>
              <a:ext cx="1005390" cy="630144"/>
            </a:xfrm>
            <a:custGeom>
              <a:avLst/>
              <a:gdLst/>
              <a:ahLst/>
              <a:cxnLst/>
              <a:rect l="l" t="t" r="r" b="b"/>
              <a:pathLst>
                <a:path w="40216" h="25206" extrusionOk="0">
                  <a:moveTo>
                    <a:pt x="0" y="0"/>
                  </a:moveTo>
                  <a:cubicBezTo>
                    <a:pt x="2874" y="9578"/>
                    <a:pt x="14959" y="18892"/>
                    <a:pt x="24765" y="16933"/>
                  </a:cubicBezTo>
                  <a:cubicBezTo>
                    <a:pt x="27395" y="16407"/>
                    <a:pt x="30828" y="10792"/>
                    <a:pt x="28363" y="9736"/>
                  </a:cubicBezTo>
                  <a:cubicBezTo>
                    <a:pt x="24931" y="8265"/>
                    <a:pt x="22949" y="16566"/>
                    <a:pt x="24130" y="20108"/>
                  </a:cubicBezTo>
                  <a:cubicBezTo>
                    <a:pt x="25847" y="25258"/>
                    <a:pt x="37206" y="27166"/>
                    <a:pt x="40216" y="2264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016" name="Google Shape;1016;p26"/>
            <p:cNvGrpSpPr/>
            <p:nvPr/>
          </p:nvGrpSpPr>
          <p:grpSpPr>
            <a:xfrm rot="-4757505">
              <a:off x="2974401" y="98937"/>
              <a:ext cx="415974" cy="356281"/>
              <a:chOff x="868096" y="2572495"/>
              <a:chExt cx="493874" cy="423003"/>
            </a:xfrm>
          </p:grpSpPr>
          <p:sp>
            <p:nvSpPr>
              <p:cNvPr id="1017" name="Google Shape;1017;p26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6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6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6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6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6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6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6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6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6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226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28"/>
          <p:cNvGrpSpPr/>
          <p:nvPr/>
        </p:nvGrpSpPr>
        <p:grpSpPr>
          <a:xfrm>
            <a:off x="-190128" y="-59266"/>
            <a:ext cx="12537774" cy="6927535"/>
            <a:chOff x="-149300" y="-44450"/>
            <a:chExt cx="9426651" cy="5195651"/>
          </a:xfrm>
        </p:grpSpPr>
        <p:sp>
          <p:nvSpPr>
            <p:cNvPr id="1040" name="Google Shape;1040;p28"/>
            <p:cNvSpPr/>
            <p:nvPr/>
          </p:nvSpPr>
          <p:spPr>
            <a:xfrm>
              <a:off x="-54050" y="4604000"/>
              <a:ext cx="9331401" cy="5472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 rot="10800000">
              <a:off x="-149300" y="-44450"/>
              <a:ext cx="9331401" cy="5472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54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9"/>
          <p:cNvSpPr/>
          <p:nvPr/>
        </p:nvSpPr>
        <p:spPr>
          <a:xfrm>
            <a:off x="223812" y="203200"/>
            <a:ext cx="11714148" cy="6451600"/>
          </a:xfrm>
          <a:prstGeom prst="roundRect">
            <a:avLst>
              <a:gd name="adj" fmla="val 6104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latin typeface="Archivo"/>
              <a:ea typeface="Archivo"/>
              <a:cs typeface="Archivo"/>
              <a:sym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466135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3082954" y="1742800"/>
            <a:ext cx="599593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180" name="Google Shape;180;p8"/>
          <p:cNvGrpSpPr/>
          <p:nvPr/>
        </p:nvGrpSpPr>
        <p:grpSpPr>
          <a:xfrm flipH="1">
            <a:off x="-172306" y="5165094"/>
            <a:ext cx="12397823" cy="1859005"/>
            <a:chOff x="-129550" y="3873820"/>
            <a:chExt cx="9321428" cy="1394254"/>
          </a:xfrm>
        </p:grpSpPr>
        <p:sp>
          <p:nvSpPr>
            <p:cNvPr id="181" name="Google Shape;181;p8"/>
            <p:cNvSpPr/>
            <p:nvPr/>
          </p:nvSpPr>
          <p:spPr>
            <a:xfrm>
              <a:off x="0" y="4630600"/>
              <a:ext cx="9191878" cy="512900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 rot="-6290317">
              <a:off x="161348" y="3963302"/>
              <a:ext cx="502102" cy="676076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 rot="-3213371">
              <a:off x="-35287" y="4049504"/>
              <a:ext cx="594596" cy="312710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-129550" y="4373750"/>
              <a:ext cx="1338400" cy="894324"/>
            </a:xfrm>
            <a:custGeom>
              <a:avLst/>
              <a:gdLst/>
              <a:ahLst/>
              <a:cxnLst/>
              <a:rect l="l" t="t" r="r" b="b"/>
              <a:pathLst>
                <a:path w="1120" h="1048" extrusionOk="0">
                  <a:moveTo>
                    <a:pt x="169" y="965"/>
                  </a:moveTo>
                  <a:cubicBezTo>
                    <a:pt x="303" y="986"/>
                    <a:pt x="434" y="1024"/>
                    <a:pt x="568" y="1029"/>
                  </a:cubicBezTo>
                  <a:cubicBezTo>
                    <a:pt x="647" y="1032"/>
                    <a:pt x="725" y="1047"/>
                    <a:pt x="804" y="1040"/>
                  </a:cubicBezTo>
                  <a:cubicBezTo>
                    <a:pt x="918" y="1030"/>
                    <a:pt x="1119" y="585"/>
                    <a:pt x="1115" y="423"/>
                  </a:cubicBezTo>
                  <a:cubicBezTo>
                    <a:pt x="1112" y="317"/>
                    <a:pt x="1095" y="212"/>
                    <a:pt x="1063" y="112"/>
                  </a:cubicBezTo>
                  <a:cubicBezTo>
                    <a:pt x="1052" y="77"/>
                    <a:pt x="1037" y="39"/>
                    <a:pt x="1008" y="23"/>
                  </a:cubicBezTo>
                  <a:cubicBezTo>
                    <a:pt x="987" y="12"/>
                    <a:pt x="963" y="13"/>
                    <a:pt x="941" y="19"/>
                  </a:cubicBezTo>
                  <a:cubicBezTo>
                    <a:pt x="856" y="42"/>
                    <a:pt x="793" y="145"/>
                    <a:pt x="803" y="244"/>
                  </a:cubicBezTo>
                  <a:cubicBezTo>
                    <a:pt x="782" y="187"/>
                    <a:pt x="780" y="119"/>
                    <a:pt x="747" y="69"/>
                  </a:cubicBezTo>
                  <a:cubicBezTo>
                    <a:pt x="745" y="66"/>
                    <a:pt x="743" y="62"/>
                    <a:pt x="741" y="59"/>
                  </a:cubicBezTo>
                  <a:cubicBezTo>
                    <a:pt x="713" y="24"/>
                    <a:pt x="671" y="4"/>
                    <a:pt x="630" y="8"/>
                  </a:cubicBezTo>
                  <a:cubicBezTo>
                    <a:pt x="571" y="13"/>
                    <a:pt x="474" y="104"/>
                    <a:pt x="494" y="182"/>
                  </a:cubicBezTo>
                  <a:cubicBezTo>
                    <a:pt x="477" y="115"/>
                    <a:pt x="448" y="35"/>
                    <a:pt x="387" y="26"/>
                  </a:cubicBezTo>
                  <a:cubicBezTo>
                    <a:pt x="353" y="21"/>
                    <a:pt x="320" y="40"/>
                    <a:pt x="299" y="70"/>
                  </a:cubicBezTo>
                  <a:cubicBezTo>
                    <a:pt x="277" y="99"/>
                    <a:pt x="265" y="137"/>
                    <a:pt x="257" y="173"/>
                  </a:cubicBezTo>
                  <a:cubicBezTo>
                    <a:pt x="249" y="134"/>
                    <a:pt x="241" y="95"/>
                    <a:pt x="222" y="61"/>
                  </a:cubicBezTo>
                  <a:cubicBezTo>
                    <a:pt x="203" y="28"/>
                    <a:pt x="171" y="1"/>
                    <a:pt x="137" y="0"/>
                  </a:cubicBezTo>
                  <a:cubicBezTo>
                    <a:pt x="99" y="0"/>
                    <a:pt x="65" y="29"/>
                    <a:pt x="46" y="67"/>
                  </a:cubicBezTo>
                  <a:cubicBezTo>
                    <a:pt x="27" y="104"/>
                    <a:pt x="21" y="149"/>
                    <a:pt x="16" y="191"/>
                  </a:cubicBezTo>
                  <a:cubicBezTo>
                    <a:pt x="7" y="260"/>
                    <a:pt x="0" y="693"/>
                    <a:pt x="10" y="762"/>
                  </a:cubicBezTo>
                  <a:cubicBezTo>
                    <a:pt x="25" y="860"/>
                    <a:pt x="78" y="951"/>
                    <a:pt x="169" y="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446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2840356" y="1585467"/>
            <a:ext cx="6481126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subTitle" idx="1"/>
          </p:nvPr>
        </p:nvSpPr>
        <p:spPr>
          <a:xfrm>
            <a:off x="2840356" y="4204667"/>
            <a:ext cx="6481126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" name="Google Shape;188;p9"/>
          <p:cNvGrpSpPr/>
          <p:nvPr/>
        </p:nvGrpSpPr>
        <p:grpSpPr>
          <a:xfrm>
            <a:off x="-1019738" y="5816582"/>
            <a:ext cx="13181499" cy="1227919"/>
            <a:chOff x="-766700" y="4362436"/>
            <a:chExt cx="9910642" cy="920939"/>
          </a:xfrm>
        </p:grpSpPr>
        <p:sp>
          <p:nvSpPr>
            <p:cNvPr id="189" name="Google Shape;189;p9"/>
            <p:cNvSpPr/>
            <p:nvPr/>
          </p:nvSpPr>
          <p:spPr>
            <a:xfrm>
              <a:off x="-36381" y="4635405"/>
              <a:ext cx="9180323" cy="508101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-766700" y="4438825"/>
              <a:ext cx="1930625" cy="844549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" name="Google Shape;191;p9"/>
            <p:cNvGrpSpPr/>
            <p:nvPr/>
          </p:nvGrpSpPr>
          <p:grpSpPr>
            <a:xfrm>
              <a:off x="68582" y="4362436"/>
              <a:ext cx="437856" cy="863878"/>
              <a:chOff x="1978298" y="373253"/>
              <a:chExt cx="255772" cy="504631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2141438" y="472797"/>
                <a:ext cx="76040" cy="40232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84" extrusionOk="0">
                    <a:moveTo>
                      <a:pt x="243" y="1283"/>
                    </a:moveTo>
                    <a:cubicBezTo>
                      <a:pt x="243" y="1283"/>
                      <a:pt x="6" y="718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2054337" y="597226"/>
                <a:ext cx="153463" cy="28065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897" extrusionOk="0">
                    <a:moveTo>
                      <a:pt x="0" y="0"/>
                    </a:moveTo>
                    <a:cubicBezTo>
                      <a:pt x="0" y="0"/>
                      <a:pt x="193" y="152"/>
                      <a:pt x="490" y="8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1978298" y="528099"/>
                <a:ext cx="142402" cy="16175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18" extrusionOk="0">
                    <a:moveTo>
                      <a:pt x="53" y="220"/>
                    </a:moveTo>
                    <a:cubicBezTo>
                      <a:pt x="23" y="282"/>
                      <a:pt x="0" y="350"/>
                      <a:pt x="2" y="419"/>
                    </a:cubicBezTo>
                    <a:cubicBezTo>
                      <a:pt x="2" y="426"/>
                      <a:pt x="2" y="434"/>
                      <a:pt x="5" y="440"/>
                    </a:cubicBezTo>
                    <a:cubicBezTo>
                      <a:pt x="8" y="447"/>
                      <a:pt x="13" y="453"/>
                      <a:pt x="20" y="454"/>
                    </a:cubicBezTo>
                    <a:cubicBezTo>
                      <a:pt x="33" y="457"/>
                      <a:pt x="44" y="444"/>
                      <a:pt x="51" y="433"/>
                    </a:cubicBezTo>
                    <a:cubicBezTo>
                      <a:pt x="72" y="398"/>
                      <a:pt x="87" y="359"/>
                      <a:pt x="94" y="319"/>
                    </a:cubicBezTo>
                    <a:cubicBezTo>
                      <a:pt x="106" y="379"/>
                      <a:pt x="119" y="440"/>
                      <a:pt x="154" y="490"/>
                    </a:cubicBezTo>
                    <a:cubicBezTo>
                      <a:pt x="159" y="498"/>
                      <a:pt x="164" y="505"/>
                      <a:pt x="172" y="510"/>
                    </a:cubicBezTo>
                    <a:cubicBezTo>
                      <a:pt x="180" y="515"/>
                      <a:pt x="190" y="517"/>
                      <a:pt x="198" y="513"/>
                    </a:cubicBezTo>
                    <a:cubicBezTo>
                      <a:pt x="210" y="508"/>
                      <a:pt x="215" y="493"/>
                      <a:pt x="216" y="479"/>
                    </a:cubicBezTo>
                    <a:cubicBezTo>
                      <a:pt x="225" y="412"/>
                      <a:pt x="204" y="344"/>
                      <a:pt x="183" y="279"/>
                    </a:cubicBezTo>
                    <a:cubicBezTo>
                      <a:pt x="202" y="304"/>
                      <a:pt x="217" y="329"/>
                      <a:pt x="236" y="354"/>
                    </a:cubicBezTo>
                    <a:cubicBezTo>
                      <a:pt x="250" y="373"/>
                      <a:pt x="266" y="392"/>
                      <a:pt x="287" y="403"/>
                    </a:cubicBezTo>
                    <a:cubicBezTo>
                      <a:pt x="308" y="413"/>
                      <a:pt x="338" y="411"/>
                      <a:pt x="352" y="392"/>
                    </a:cubicBezTo>
                    <a:cubicBezTo>
                      <a:pt x="361" y="381"/>
                      <a:pt x="362" y="365"/>
                      <a:pt x="359" y="351"/>
                    </a:cubicBezTo>
                    <a:cubicBezTo>
                      <a:pt x="356" y="337"/>
                      <a:pt x="348" y="325"/>
                      <a:pt x="340" y="313"/>
                    </a:cubicBezTo>
                    <a:cubicBezTo>
                      <a:pt x="315" y="275"/>
                      <a:pt x="282" y="243"/>
                      <a:pt x="243" y="218"/>
                    </a:cubicBezTo>
                    <a:cubicBezTo>
                      <a:pt x="285" y="243"/>
                      <a:pt x="334" y="255"/>
                      <a:pt x="382" y="253"/>
                    </a:cubicBezTo>
                    <a:cubicBezTo>
                      <a:pt x="398" y="253"/>
                      <a:pt x="414" y="251"/>
                      <a:pt x="428" y="243"/>
                    </a:cubicBezTo>
                    <a:cubicBezTo>
                      <a:pt x="442" y="235"/>
                      <a:pt x="454" y="221"/>
                      <a:pt x="454" y="205"/>
                    </a:cubicBezTo>
                    <a:cubicBezTo>
                      <a:pt x="454" y="192"/>
                      <a:pt x="447" y="180"/>
                      <a:pt x="438" y="172"/>
                    </a:cubicBezTo>
                    <a:cubicBezTo>
                      <a:pt x="429" y="163"/>
                      <a:pt x="418" y="157"/>
                      <a:pt x="406" y="153"/>
                    </a:cubicBezTo>
                    <a:cubicBezTo>
                      <a:pt x="369" y="137"/>
                      <a:pt x="328" y="130"/>
                      <a:pt x="288" y="133"/>
                    </a:cubicBezTo>
                    <a:cubicBezTo>
                      <a:pt x="331" y="123"/>
                      <a:pt x="373" y="113"/>
                      <a:pt x="407" y="85"/>
                    </a:cubicBezTo>
                    <a:cubicBezTo>
                      <a:pt x="417" y="77"/>
                      <a:pt x="425" y="68"/>
                      <a:pt x="430" y="57"/>
                    </a:cubicBezTo>
                    <a:cubicBezTo>
                      <a:pt x="435" y="46"/>
                      <a:pt x="436" y="33"/>
                      <a:pt x="430" y="22"/>
                    </a:cubicBezTo>
                    <a:cubicBezTo>
                      <a:pt x="424" y="12"/>
                      <a:pt x="413" y="6"/>
                      <a:pt x="402" y="3"/>
                    </a:cubicBezTo>
                    <a:cubicBezTo>
                      <a:pt x="390" y="0"/>
                      <a:pt x="380" y="1"/>
                      <a:pt x="368" y="3"/>
                    </a:cubicBezTo>
                    <a:cubicBezTo>
                      <a:pt x="309" y="10"/>
                      <a:pt x="252" y="22"/>
                      <a:pt x="205" y="58"/>
                    </a:cubicBezTo>
                    <a:cubicBezTo>
                      <a:pt x="149" y="101"/>
                      <a:pt x="84" y="158"/>
                      <a:pt x="53" y="221"/>
                    </a:cubicBezTo>
                    <a:lnTo>
                      <a:pt x="53" y="2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1993505" y="544689"/>
                <a:ext cx="53919" cy="5530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" extrusionOk="0">
                    <a:moveTo>
                      <a:pt x="91" y="19"/>
                    </a:moveTo>
                    <a:cubicBezTo>
                      <a:pt x="36" y="46"/>
                      <a:pt x="0" y="107"/>
                      <a:pt x="2" y="168"/>
                    </a:cubicBezTo>
                    <a:cubicBezTo>
                      <a:pt x="2" y="173"/>
                      <a:pt x="7" y="176"/>
                      <a:pt x="11" y="175"/>
                    </a:cubicBezTo>
                    <a:cubicBezTo>
                      <a:pt x="51" y="166"/>
                      <a:pt x="88" y="149"/>
                      <a:pt x="116" y="119"/>
                    </a:cubicBezTo>
                    <a:cubicBezTo>
                      <a:pt x="144" y="89"/>
                      <a:pt x="162" y="50"/>
                      <a:pt x="169" y="10"/>
                    </a:cubicBezTo>
                    <a:cubicBezTo>
                      <a:pt x="170" y="6"/>
                      <a:pt x="166" y="1"/>
                      <a:pt x="162" y="1"/>
                    </a:cubicBezTo>
                    <a:cubicBezTo>
                      <a:pt x="138" y="0"/>
                      <a:pt x="112" y="9"/>
                      <a:pt x="91" y="20"/>
                    </a:cubicBezTo>
                    <a:lnTo>
                      <a:pt x="91" y="1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2021156" y="373253"/>
                <a:ext cx="212913" cy="18802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99" extrusionOk="0">
                    <a:moveTo>
                      <a:pt x="650" y="277"/>
                    </a:moveTo>
                    <a:cubicBezTo>
                      <a:pt x="659" y="270"/>
                      <a:pt x="667" y="262"/>
                      <a:pt x="672" y="252"/>
                    </a:cubicBezTo>
                    <a:cubicBezTo>
                      <a:pt x="677" y="242"/>
                      <a:pt x="679" y="230"/>
                      <a:pt x="677" y="219"/>
                    </a:cubicBezTo>
                    <a:cubicBezTo>
                      <a:pt x="674" y="207"/>
                      <a:pt x="666" y="195"/>
                      <a:pt x="655" y="188"/>
                    </a:cubicBezTo>
                    <a:cubicBezTo>
                      <a:pt x="644" y="180"/>
                      <a:pt x="631" y="177"/>
                      <a:pt x="618" y="175"/>
                    </a:cubicBezTo>
                    <a:cubicBezTo>
                      <a:pt x="582" y="168"/>
                      <a:pt x="545" y="174"/>
                      <a:pt x="510" y="185"/>
                    </a:cubicBezTo>
                    <a:cubicBezTo>
                      <a:pt x="505" y="186"/>
                      <a:pt x="501" y="188"/>
                      <a:pt x="496" y="190"/>
                    </a:cubicBezTo>
                    <a:cubicBezTo>
                      <a:pt x="511" y="175"/>
                      <a:pt x="525" y="160"/>
                      <a:pt x="539" y="143"/>
                    </a:cubicBezTo>
                    <a:cubicBezTo>
                      <a:pt x="552" y="128"/>
                      <a:pt x="565" y="111"/>
                      <a:pt x="572" y="93"/>
                    </a:cubicBezTo>
                    <a:cubicBezTo>
                      <a:pt x="579" y="74"/>
                      <a:pt x="580" y="53"/>
                      <a:pt x="571" y="35"/>
                    </a:cubicBezTo>
                    <a:cubicBezTo>
                      <a:pt x="557" y="10"/>
                      <a:pt x="525" y="0"/>
                      <a:pt x="497" y="6"/>
                    </a:cubicBezTo>
                    <a:cubicBezTo>
                      <a:pt x="469" y="13"/>
                      <a:pt x="447" y="33"/>
                      <a:pt x="431" y="57"/>
                    </a:cubicBezTo>
                    <a:cubicBezTo>
                      <a:pt x="415" y="80"/>
                      <a:pt x="396" y="132"/>
                      <a:pt x="393" y="161"/>
                    </a:cubicBezTo>
                    <a:cubicBezTo>
                      <a:pt x="387" y="136"/>
                      <a:pt x="374" y="93"/>
                      <a:pt x="364" y="74"/>
                    </a:cubicBezTo>
                    <a:cubicBezTo>
                      <a:pt x="354" y="55"/>
                      <a:pt x="339" y="39"/>
                      <a:pt x="321" y="28"/>
                    </a:cubicBezTo>
                    <a:cubicBezTo>
                      <a:pt x="302" y="17"/>
                      <a:pt x="278" y="14"/>
                      <a:pt x="260" y="26"/>
                    </a:cubicBezTo>
                    <a:cubicBezTo>
                      <a:pt x="245" y="36"/>
                      <a:pt x="238" y="54"/>
                      <a:pt x="233" y="72"/>
                    </a:cubicBezTo>
                    <a:cubicBezTo>
                      <a:pt x="229" y="92"/>
                      <a:pt x="227" y="114"/>
                      <a:pt x="229" y="135"/>
                    </a:cubicBezTo>
                    <a:cubicBezTo>
                      <a:pt x="232" y="165"/>
                      <a:pt x="241" y="194"/>
                      <a:pt x="256" y="221"/>
                    </a:cubicBezTo>
                    <a:cubicBezTo>
                      <a:pt x="232" y="213"/>
                      <a:pt x="206" y="207"/>
                      <a:pt x="180" y="205"/>
                    </a:cubicBezTo>
                    <a:cubicBezTo>
                      <a:pt x="138" y="202"/>
                      <a:pt x="95" y="208"/>
                      <a:pt x="56" y="225"/>
                    </a:cubicBezTo>
                    <a:cubicBezTo>
                      <a:pt x="40" y="232"/>
                      <a:pt x="24" y="241"/>
                      <a:pt x="13" y="256"/>
                    </a:cubicBezTo>
                    <a:cubicBezTo>
                      <a:pt x="3" y="270"/>
                      <a:pt x="0" y="291"/>
                      <a:pt x="9" y="306"/>
                    </a:cubicBezTo>
                    <a:cubicBezTo>
                      <a:pt x="14" y="314"/>
                      <a:pt x="24" y="320"/>
                      <a:pt x="33" y="323"/>
                    </a:cubicBezTo>
                    <a:cubicBezTo>
                      <a:pt x="43" y="327"/>
                      <a:pt x="53" y="328"/>
                      <a:pt x="63" y="328"/>
                    </a:cubicBezTo>
                    <a:cubicBezTo>
                      <a:pt x="123" y="330"/>
                      <a:pt x="181" y="313"/>
                      <a:pt x="238" y="296"/>
                    </a:cubicBezTo>
                    <a:cubicBezTo>
                      <a:pt x="207" y="311"/>
                      <a:pt x="175" y="328"/>
                      <a:pt x="146" y="348"/>
                    </a:cubicBezTo>
                    <a:cubicBezTo>
                      <a:pt x="118" y="369"/>
                      <a:pt x="93" y="395"/>
                      <a:pt x="79" y="426"/>
                    </a:cubicBezTo>
                    <a:cubicBezTo>
                      <a:pt x="73" y="440"/>
                      <a:pt x="69" y="455"/>
                      <a:pt x="71" y="470"/>
                    </a:cubicBezTo>
                    <a:cubicBezTo>
                      <a:pt x="74" y="485"/>
                      <a:pt x="85" y="499"/>
                      <a:pt x="99" y="502"/>
                    </a:cubicBezTo>
                    <a:cubicBezTo>
                      <a:pt x="111" y="505"/>
                      <a:pt x="123" y="500"/>
                      <a:pt x="133" y="495"/>
                    </a:cubicBezTo>
                    <a:cubicBezTo>
                      <a:pt x="188" y="470"/>
                      <a:pt x="232" y="427"/>
                      <a:pt x="275" y="384"/>
                    </a:cubicBezTo>
                    <a:cubicBezTo>
                      <a:pt x="250" y="432"/>
                      <a:pt x="240" y="488"/>
                      <a:pt x="247" y="541"/>
                    </a:cubicBezTo>
                    <a:cubicBezTo>
                      <a:pt x="249" y="552"/>
                      <a:pt x="251" y="564"/>
                      <a:pt x="256" y="573"/>
                    </a:cubicBezTo>
                    <a:cubicBezTo>
                      <a:pt x="261" y="583"/>
                      <a:pt x="270" y="592"/>
                      <a:pt x="281" y="595"/>
                    </a:cubicBezTo>
                    <a:cubicBezTo>
                      <a:pt x="291" y="598"/>
                      <a:pt x="303" y="595"/>
                      <a:pt x="312" y="589"/>
                    </a:cubicBezTo>
                    <a:cubicBezTo>
                      <a:pt x="336" y="577"/>
                      <a:pt x="349" y="551"/>
                      <a:pt x="356" y="525"/>
                    </a:cubicBezTo>
                    <a:cubicBezTo>
                      <a:pt x="367" y="485"/>
                      <a:pt x="366" y="443"/>
                      <a:pt x="366" y="402"/>
                    </a:cubicBezTo>
                    <a:cubicBezTo>
                      <a:pt x="373" y="431"/>
                      <a:pt x="381" y="458"/>
                      <a:pt x="393" y="486"/>
                    </a:cubicBezTo>
                    <a:cubicBezTo>
                      <a:pt x="404" y="514"/>
                      <a:pt x="420" y="540"/>
                      <a:pt x="442" y="560"/>
                    </a:cubicBezTo>
                    <a:cubicBezTo>
                      <a:pt x="450" y="567"/>
                      <a:pt x="458" y="574"/>
                      <a:pt x="469" y="578"/>
                    </a:cubicBezTo>
                    <a:cubicBezTo>
                      <a:pt x="479" y="581"/>
                      <a:pt x="492" y="581"/>
                      <a:pt x="501" y="576"/>
                    </a:cubicBezTo>
                    <a:cubicBezTo>
                      <a:pt x="512" y="571"/>
                      <a:pt x="519" y="560"/>
                      <a:pt x="522" y="549"/>
                    </a:cubicBezTo>
                    <a:cubicBezTo>
                      <a:pt x="524" y="537"/>
                      <a:pt x="524" y="525"/>
                      <a:pt x="522" y="514"/>
                    </a:cubicBezTo>
                    <a:cubicBezTo>
                      <a:pt x="514" y="462"/>
                      <a:pt x="486" y="416"/>
                      <a:pt x="457" y="372"/>
                    </a:cubicBezTo>
                    <a:cubicBezTo>
                      <a:pt x="475" y="396"/>
                      <a:pt x="494" y="418"/>
                      <a:pt x="518" y="436"/>
                    </a:cubicBezTo>
                    <a:cubicBezTo>
                      <a:pt x="541" y="455"/>
                      <a:pt x="569" y="469"/>
                      <a:pt x="598" y="473"/>
                    </a:cubicBezTo>
                    <a:cubicBezTo>
                      <a:pt x="614" y="474"/>
                      <a:pt x="630" y="474"/>
                      <a:pt x="643" y="465"/>
                    </a:cubicBezTo>
                    <a:cubicBezTo>
                      <a:pt x="659" y="454"/>
                      <a:pt x="665" y="434"/>
                      <a:pt x="663" y="415"/>
                    </a:cubicBezTo>
                    <a:cubicBezTo>
                      <a:pt x="660" y="397"/>
                      <a:pt x="649" y="380"/>
                      <a:pt x="635" y="368"/>
                    </a:cubicBezTo>
                    <a:cubicBezTo>
                      <a:pt x="618" y="352"/>
                      <a:pt x="597" y="341"/>
                      <a:pt x="575" y="334"/>
                    </a:cubicBezTo>
                    <a:cubicBezTo>
                      <a:pt x="553" y="327"/>
                      <a:pt x="530" y="323"/>
                      <a:pt x="507" y="319"/>
                    </a:cubicBezTo>
                    <a:cubicBezTo>
                      <a:pt x="532" y="317"/>
                      <a:pt x="557" y="316"/>
                      <a:pt x="582" y="310"/>
                    </a:cubicBezTo>
                    <a:cubicBezTo>
                      <a:pt x="607" y="304"/>
                      <a:pt x="631" y="294"/>
                      <a:pt x="650" y="278"/>
                    </a:cubicBezTo>
                    <a:lnTo>
                      <a:pt x="650" y="27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2102727" y="432703"/>
                <a:ext cx="74658" cy="5806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4" extrusionOk="0">
                    <a:moveTo>
                      <a:pt x="225" y="56"/>
                    </a:moveTo>
                    <a:cubicBezTo>
                      <a:pt x="238" y="96"/>
                      <a:pt x="202" y="144"/>
                      <a:pt x="143" y="164"/>
                    </a:cubicBezTo>
                    <a:cubicBezTo>
                      <a:pt x="85" y="183"/>
                      <a:pt x="26" y="167"/>
                      <a:pt x="13" y="127"/>
                    </a:cubicBezTo>
                    <a:cubicBezTo>
                      <a:pt x="0" y="87"/>
                      <a:pt x="36" y="39"/>
                      <a:pt x="95" y="20"/>
                    </a:cubicBezTo>
                    <a:cubicBezTo>
                      <a:pt x="153" y="0"/>
                      <a:pt x="212" y="17"/>
                      <a:pt x="225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2012861" y="398139"/>
                <a:ext cx="200469" cy="23918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62" extrusionOk="0">
                    <a:moveTo>
                      <a:pt x="250" y="600"/>
                    </a:moveTo>
                    <a:lnTo>
                      <a:pt x="126" y="564"/>
                    </a:lnTo>
                    <a:cubicBezTo>
                      <a:pt x="124" y="563"/>
                      <a:pt x="121" y="565"/>
                      <a:pt x="121" y="567"/>
                    </a:cubicBezTo>
                    <a:cubicBezTo>
                      <a:pt x="120" y="569"/>
                      <a:pt x="121" y="572"/>
                      <a:pt x="124" y="573"/>
                    </a:cubicBezTo>
                    <a:lnTo>
                      <a:pt x="247" y="609"/>
                    </a:lnTo>
                    <a:cubicBezTo>
                      <a:pt x="247" y="609"/>
                      <a:pt x="248" y="609"/>
                      <a:pt x="249" y="609"/>
                    </a:cubicBezTo>
                    <a:cubicBezTo>
                      <a:pt x="251" y="609"/>
                      <a:pt x="252" y="607"/>
                      <a:pt x="253" y="606"/>
                    </a:cubicBezTo>
                    <a:cubicBezTo>
                      <a:pt x="254" y="603"/>
                      <a:pt x="252" y="601"/>
                      <a:pt x="250" y="600"/>
                    </a:cubicBezTo>
                    <a:close/>
                    <a:moveTo>
                      <a:pt x="78" y="620"/>
                    </a:moveTo>
                    <a:cubicBezTo>
                      <a:pt x="76" y="618"/>
                      <a:pt x="74" y="617"/>
                      <a:pt x="72" y="619"/>
                    </a:cubicBezTo>
                    <a:cubicBezTo>
                      <a:pt x="70" y="620"/>
                      <a:pt x="69" y="623"/>
                      <a:pt x="71" y="625"/>
                    </a:cubicBezTo>
                    <a:lnTo>
                      <a:pt x="137" y="722"/>
                    </a:lnTo>
                    <a:cubicBezTo>
                      <a:pt x="138" y="723"/>
                      <a:pt x="139" y="724"/>
                      <a:pt x="141" y="724"/>
                    </a:cubicBezTo>
                    <a:cubicBezTo>
                      <a:pt x="142" y="724"/>
                      <a:pt x="142" y="724"/>
                      <a:pt x="143" y="723"/>
                    </a:cubicBezTo>
                    <a:cubicBezTo>
                      <a:pt x="145" y="722"/>
                      <a:pt x="146" y="719"/>
                      <a:pt x="145" y="717"/>
                    </a:cubicBezTo>
                    <a:lnTo>
                      <a:pt x="78" y="620"/>
                    </a:lnTo>
                    <a:close/>
                    <a:moveTo>
                      <a:pt x="274" y="264"/>
                    </a:moveTo>
                    <a:lnTo>
                      <a:pt x="169" y="341"/>
                    </a:lnTo>
                    <a:cubicBezTo>
                      <a:pt x="167" y="343"/>
                      <a:pt x="166" y="346"/>
                      <a:pt x="168" y="348"/>
                    </a:cubicBezTo>
                    <a:cubicBezTo>
                      <a:pt x="169" y="349"/>
                      <a:pt x="170" y="350"/>
                      <a:pt x="171" y="350"/>
                    </a:cubicBezTo>
                    <a:cubicBezTo>
                      <a:pt x="172" y="350"/>
                      <a:pt x="173" y="349"/>
                      <a:pt x="174" y="349"/>
                    </a:cubicBezTo>
                    <a:lnTo>
                      <a:pt x="279" y="271"/>
                    </a:lnTo>
                    <a:cubicBezTo>
                      <a:pt x="281" y="270"/>
                      <a:pt x="282" y="267"/>
                      <a:pt x="280" y="265"/>
                    </a:cubicBezTo>
                    <a:cubicBezTo>
                      <a:pt x="279" y="263"/>
                      <a:pt x="276" y="263"/>
                      <a:pt x="274" y="264"/>
                    </a:cubicBezTo>
                    <a:close/>
                    <a:moveTo>
                      <a:pt x="4" y="652"/>
                    </a:moveTo>
                    <a:cubicBezTo>
                      <a:pt x="2" y="653"/>
                      <a:pt x="0" y="655"/>
                      <a:pt x="1" y="658"/>
                    </a:cubicBezTo>
                    <a:lnTo>
                      <a:pt x="27" y="757"/>
                    </a:lnTo>
                    <a:cubicBezTo>
                      <a:pt x="27" y="760"/>
                      <a:pt x="29" y="761"/>
                      <a:pt x="31" y="761"/>
                    </a:cubicBezTo>
                    <a:cubicBezTo>
                      <a:pt x="32" y="761"/>
                      <a:pt x="32" y="761"/>
                      <a:pt x="32" y="761"/>
                    </a:cubicBezTo>
                    <a:cubicBezTo>
                      <a:pt x="35" y="760"/>
                      <a:pt x="36" y="758"/>
                      <a:pt x="36" y="755"/>
                    </a:cubicBezTo>
                    <a:lnTo>
                      <a:pt x="10" y="656"/>
                    </a:lnTo>
                    <a:cubicBezTo>
                      <a:pt x="9" y="653"/>
                      <a:pt x="7" y="652"/>
                      <a:pt x="4" y="653"/>
                    </a:cubicBezTo>
                    <a:lnTo>
                      <a:pt x="4" y="652"/>
                    </a:lnTo>
                    <a:close/>
                    <a:moveTo>
                      <a:pt x="138" y="195"/>
                    </a:moveTo>
                    <a:lnTo>
                      <a:pt x="139" y="195"/>
                    </a:lnTo>
                    <a:lnTo>
                      <a:pt x="259" y="184"/>
                    </a:lnTo>
                    <a:cubicBezTo>
                      <a:pt x="261" y="184"/>
                      <a:pt x="263" y="181"/>
                      <a:pt x="263" y="179"/>
                    </a:cubicBezTo>
                    <a:cubicBezTo>
                      <a:pt x="263" y="176"/>
                      <a:pt x="260" y="175"/>
                      <a:pt x="258" y="175"/>
                    </a:cubicBezTo>
                    <a:lnTo>
                      <a:pt x="138" y="186"/>
                    </a:lnTo>
                    <a:cubicBezTo>
                      <a:pt x="135" y="186"/>
                      <a:pt x="134" y="188"/>
                      <a:pt x="134" y="190"/>
                    </a:cubicBezTo>
                    <a:cubicBezTo>
                      <a:pt x="134" y="193"/>
                      <a:pt x="136" y="195"/>
                      <a:pt x="138" y="195"/>
                    </a:cubicBezTo>
                    <a:close/>
                    <a:moveTo>
                      <a:pt x="168" y="494"/>
                    </a:moveTo>
                    <a:lnTo>
                      <a:pt x="169" y="494"/>
                    </a:lnTo>
                    <a:lnTo>
                      <a:pt x="235" y="472"/>
                    </a:lnTo>
                    <a:cubicBezTo>
                      <a:pt x="237" y="471"/>
                      <a:pt x="238" y="469"/>
                      <a:pt x="238" y="467"/>
                    </a:cubicBezTo>
                    <a:cubicBezTo>
                      <a:pt x="237" y="464"/>
                      <a:pt x="234" y="463"/>
                      <a:pt x="232" y="464"/>
                    </a:cubicBezTo>
                    <a:lnTo>
                      <a:pt x="167" y="486"/>
                    </a:lnTo>
                    <a:cubicBezTo>
                      <a:pt x="164" y="486"/>
                      <a:pt x="163" y="489"/>
                      <a:pt x="164" y="491"/>
                    </a:cubicBezTo>
                    <a:cubicBezTo>
                      <a:pt x="164" y="493"/>
                      <a:pt x="166" y="494"/>
                      <a:pt x="168" y="494"/>
                    </a:cubicBezTo>
                    <a:close/>
                    <a:moveTo>
                      <a:pt x="531" y="270"/>
                    </a:moveTo>
                    <a:cubicBezTo>
                      <a:pt x="529" y="268"/>
                      <a:pt x="526" y="269"/>
                      <a:pt x="524" y="271"/>
                    </a:cubicBezTo>
                    <a:cubicBezTo>
                      <a:pt x="523" y="273"/>
                      <a:pt x="524" y="276"/>
                      <a:pt x="526" y="277"/>
                    </a:cubicBezTo>
                    <a:lnTo>
                      <a:pt x="619" y="342"/>
                    </a:lnTo>
                    <a:cubicBezTo>
                      <a:pt x="619" y="342"/>
                      <a:pt x="620" y="343"/>
                      <a:pt x="621" y="343"/>
                    </a:cubicBezTo>
                    <a:cubicBezTo>
                      <a:pt x="623" y="343"/>
                      <a:pt x="624" y="342"/>
                      <a:pt x="625" y="341"/>
                    </a:cubicBezTo>
                    <a:cubicBezTo>
                      <a:pt x="627" y="339"/>
                      <a:pt x="626" y="336"/>
                      <a:pt x="624" y="335"/>
                    </a:cubicBezTo>
                    <a:lnTo>
                      <a:pt x="531" y="270"/>
                    </a:lnTo>
                    <a:close/>
                    <a:moveTo>
                      <a:pt x="632" y="154"/>
                    </a:moveTo>
                    <a:lnTo>
                      <a:pt x="538" y="172"/>
                    </a:lnTo>
                    <a:cubicBezTo>
                      <a:pt x="536" y="172"/>
                      <a:pt x="534" y="174"/>
                      <a:pt x="535" y="177"/>
                    </a:cubicBezTo>
                    <a:cubicBezTo>
                      <a:pt x="535" y="179"/>
                      <a:pt x="537" y="181"/>
                      <a:pt x="539" y="181"/>
                    </a:cubicBezTo>
                    <a:cubicBezTo>
                      <a:pt x="540" y="181"/>
                      <a:pt x="540" y="181"/>
                      <a:pt x="540" y="181"/>
                    </a:cubicBezTo>
                    <a:lnTo>
                      <a:pt x="634" y="163"/>
                    </a:lnTo>
                    <a:cubicBezTo>
                      <a:pt x="637" y="163"/>
                      <a:pt x="638" y="161"/>
                      <a:pt x="638" y="158"/>
                    </a:cubicBezTo>
                    <a:cubicBezTo>
                      <a:pt x="637" y="156"/>
                      <a:pt x="635" y="154"/>
                      <a:pt x="632" y="155"/>
                    </a:cubicBezTo>
                    <a:lnTo>
                      <a:pt x="632" y="154"/>
                    </a:lnTo>
                    <a:close/>
                    <a:moveTo>
                      <a:pt x="532" y="1"/>
                    </a:moveTo>
                    <a:cubicBezTo>
                      <a:pt x="530" y="0"/>
                      <a:pt x="527" y="1"/>
                      <a:pt x="526" y="3"/>
                    </a:cubicBezTo>
                    <a:lnTo>
                      <a:pt x="482" y="85"/>
                    </a:lnTo>
                    <a:cubicBezTo>
                      <a:pt x="480" y="88"/>
                      <a:pt x="481" y="90"/>
                      <a:pt x="483" y="92"/>
                    </a:cubicBezTo>
                    <a:cubicBezTo>
                      <a:pt x="484" y="92"/>
                      <a:pt x="485" y="92"/>
                      <a:pt x="485" y="92"/>
                    </a:cubicBezTo>
                    <a:cubicBezTo>
                      <a:pt x="487" y="92"/>
                      <a:pt x="489" y="91"/>
                      <a:pt x="489" y="90"/>
                    </a:cubicBezTo>
                    <a:lnTo>
                      <a:pt x="533" y="7"/>
                    </a:lnTo>
                    <a:cubicBezTo>
                      <a:pt x="535" y="5"/>
                      <a:pt x="534" y="2"/>
                      <a:pt x="532" y="1"/>
                    </a:cubicBezTo>
                    <a:close/>
                    <a:moveTo>
                      <a:pt x="436" y="318"/>
                    </a:moveTo>
                    <a:cubicBezTo>
                      <a:pt x="434" y="319"/>
                      <a:pt x="433" y="322"/>
                      <a:pt x="434" y="324"/>
                    </a:cubicBezTo>
                    <a:lnTo>
                      <a:pt x="479" y="434"/>
                    </a:lnTo>
                    <a:cubicBezTo>
                      <a:pt x="480" y="435"/>
                      <a:pt x="481" y="437"/>
                      <a:pt x="483" y="437"/>
                    </a:cubicBezTo>
                    <a:cubicBezTo>
                      <a:pt x="484" y="437"/>
                      <a:pt x="484" y="437"/>
                      <a:pt x="485" y="436"/>
                    </a:cubicBezTo>
                    <a:cubicBezTo>
                      <a:pt x="487" y="435"/>
                      <a:pt x="488" y="433"/>
                      <a:pt x="487" y="430"/>
                    </a:cubicBezTo>
                    <a:lnTo>
                      <a:pt x="442" y="321"/>
                    </a:lnTo>
                    <a:cubicBezTo>
                      <a:pt x="441" y="319"/>
                      <a:pt x="439" y="317"/>
                      <a:pt x="436" y="318"/>
                    </a:cubicBezTo>
                    <a:close/>
                    <a:moveTo>
                      <a:pt x="346" y="334"/>
                    </a:moveTo>
                    <a:cubicBezTo>
                      <a:pt x="344" y="334"/>
                      <a:pt x="341" y="335"/>
                      <a:pt x="341" y="338"/>
                    </a:cubicBezTo>
                    <a:lnTo>
                      <a:pt x="324" y="421"/>
                    </a:lnTo>
                    <a:cubicBezTo>
                      <a:pt x="323" y="423"/>
                      <a:pt x="325" y="426"/>
                      <a:pt x="327" y="426"/>
                    </a:cubicBezTo>
                    <a:cubicBezTo>
                      <a:pt x="328" y="426"/>
                      <a:pt x="328" y="426"/>
                      <a:pt x="328" y="426"/>
                    </a:cubicBezTo>
                    <a:cubicBezTo>
                      <a:pt x="330" y="426"/>
                      <a:pt x="332" y="424"/>
                      <a:pt x="332" y="422"/>
                    </a:cubicBezTo>
                    <a:lnTo>
                      <a:pt x="350" y="339"/>
                    </a:lnTo>
                    <a:cubicBezTo>
                      <a:pt x="350" y="337"/>
                      <a:pt x="349" y="335"/>
                      <a:pt x="346" y="334"/>
                    </a:cubicBezTo>
                    <a:close/>
                    <a:moveTo>
                      <a:pt x="331" y="2"/>
                    </a:moveTo>
                    <a:cubicBezTo>
                      <a:pt x="329" y="3"/>
                      <a:pt x="328" y="6"/>
                      <a:pt x="328" y="8"/>
                    </a:cubicBezTo>
                    <a:lnTo>
                      <a:pt x="360" y="102"/>
                    </a:lnTo>
                    <a:cubicBezTo>
                      <a:pt x="360" y="104"/>
                      <a:pt x="362" y="105"/>
                      <a:pt x="364" y="105"/>
                    </a:cubicBezTo>
                    <a:cubicBezTo>
                      <a:pt x="365" y="105"/>
                      <a:pt x="365" y="105"/>
                      <a:pt x="366" y="105"/>
                    </a:cubicBezTo>
                    <a:cubicBezTo>
                      <a:pt x="368" y="104"/>
                      <a:pt x="369" y="101"/>
                      <a:pt x="368" y="99"/>
                    </a:cubicBezTo>
                    <a:lnTo>
                      <a:pt x="337" y="5"/>
                    </a:lnTo>
                    <a:cubicBezTo>
                      <a:pt x="336" y="3"/>
                      <a:pt x="334" y="2"/>
                      <a:pt x="331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9"/>
            <p:cNvGrpSpPr/>
            <p:nvPr/>
          </p:nvGrpSpPr>
          <p:grpSpPr>
            <a:xfrm rot="1574684">
              <a:off x="403639" y="4635243"/>
              <a:ext cx="201173" cy="576300"/>
              <a:chOff x="2265868" y="525334"/>
              <a:chExt cx="117517" cy="336649"/>
            </a:xfrm>
          </p:grpSpPr>
          <p:sp>
            <p:nvSpPr>
              <p:cNvPr id="201" name="Google Shape;201;p9"/>
              <p:cNvSpPr/>
              <p:nvPr/>
            </p:nvSpPr>
            <p:spPr>
              <a:xfrm>
                <a:off x="2321170" y="582708"/>
                <a:ext cx="23503" cy="279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89" extrusionOk="0">
                    <a:moveTo>
                      <a:pt x="7" y="0"/>
                    </a:moveTo>
                    <a:cubicBezTo>
                      <a:pt x="7" y="0"/>
                      <a:pt x="0" y="527"/>
                      <a:pt x="76" y="88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>
                <a:off x="2265868" y="605522"/>
                <a:ext cx="117517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02" extrusionOk="0">
                    <a:moveTo>
                      <a:pt x="181" y="44"/>
                    </a:moveTo>
                    <a:cubicBezTo>
                      <a:pt x="133" y="24"/>
                      <a:pt x="84" y="10"/>
                      <a:pt x="33" y="1"/>
                    </a:cubicBezTo>
                    <a:cubicBezTo>
                      <a:pt x="27" y="0"/>
                      <a:pt x="21" y="0"/>
                      <a:pt x="15" y="1"/>
                    </a:cubicBezTo>
                    <a:cubicBezTo>
                      <a:pt x="9" y="2"/>
                      <a:pt x="4" y="6"/>
                      <a:pt x="2" y="11"/>
                    </a:cubicBezTo>
                    <a:cubicBezTo>
                      <a:pt x="0" y="17"/>
                      <a:pt x="2" y="23"/>
                      <a:pt x="6" y="27"/>
                    </a:cubicBezTo>
                    <a:cubicBezTo>
                      <a:pt x="10" y="32"/>
                      <a:pt x="15" y="35"/>
                      <a:pt x="20" y="37"/>
                    </a:cubicBezTo>
                    <a:cubicBezTo>
                      <a:pt x="66" y="60"/>
                      <a:pt x="119" y="69"/>
                      <a:pt x="169" y="62"/>
                    </a:cubicBezTo>
                    <a:cubicBezTo>
                      <a:pt x="149" y="93"/>
                      <a:pt x="135" y="128"/>
                      <a:pt x="119" y="161"/>
                    </a:cubicBezTo>
                    <a:cubicBezTo>
                      <a:pt x="118" y="164"/>
                      <a:pt x="116" y="167"/>
                      <a:pt x="116" y="171"/>
                    </a:cubicBezTo>
                    <a:cubicBezTo>
                      <a:pt x="116" y="174"/>
                      <a:pt x="118" y="177"/>
                      <a:pt x="120" y="179"/>
                    </a:cubicBezTo>
                    <a:cubicBezTo>
                      <a:pt x="126" y="182"/>
                      <a:pt x="132" y="176"/>
                      <a:pt x="135" y="171"/>
                    </a:cubicBezTo>
                    <a:cubicBezTo>
                      <a:pt x="156" y="139"/>
                      <a:pt x="177" y="108"/>
                      <a:pt x="198" y="77"/>
                    </a:cubicBezTo>
                    <a:cubicBezTo>
                      <a:pt x="216" y="120"/>
                      <a:pt x="247" y="161"/>
                      <a:pt x="283" y="192"/>
                    </a:cubicBezTo>
                    <a:cubicBezTo>
                      <a:pt x="287" y="196"/>
                      <a:pt x="294" y="201"/>
                      <a:pt x="300" y="198"/>
                    </a:cubicBezTo>
                    <a:cubicBezTo>
                      <a:pt x="303" y="196"/>
                      <a:pt x="304" y="190"/>
                      <a:pt x="304" y="186"/>
                    </a:cubicBezTo>
                    <a:cubicBezTo>
                      <a:pt x="303" y="181"/>
                      <a:pt x="301" y="178"/>
                      <a:pt x="299" y="174"/>
                    </a:cubicBezTo>
                    <a:cubicBezTo>
                      <a:pt x="277" y="141"/>
                      <a:pt x="255" y="108"/>
                      <a:pt x="234" y="76"/>
                    </a:cubicBezTo>
                    <a:cubicBezTo>
                      <a:pt x="270" y="97"/>
                      <a:pt x="312" y="109"/>
                      <a:pt x="355" y="111"/>
                    </a:cubicBezTo>
                    <a:cubicBezTo>
                      <a:pt x="361" y="111"/>
                      <a:pt x="369" y="110"/>
                      <a:pt x="372" y="104"/>
                    </a:cubicBezTo>
                    <a:cubicBezTo>
                      <a:pt x="374" y="97"/>
                      <a:pt x="367" y="91"/>
                      <a:pt x="360" y="88"/>
                    </a:cubicBezTo>
                    <a:cubicBezTo>
                      <a:pt x="325" y="70"/>
                      <a:pt x="287" y="60"/>
                      <a:pt x="248" y="59"/>
                    </a:cubicBezTo>
                    <a:cubicBezTo>
                      <a:pt x="270" y="52"/>
                      <a:pt x="290" y="43"/>
                      <a:pt x="309" y="28"/>
                    </a:cubicBezTo>
                    <a:cubicBezTo>
                      <a:pt x="316" y="23"/>
                      <a:pt x="323" y="15"/>
                      <a:pt x="319" y="7"/>
                    </a:cubicBezTo>
                    <a:cubicBezTo>
                      <a:pt x="317" y="3"/>
                      <a:pt x="312" y="0"/>
                      <a:pt x="306" y="0"/>
                    </a:cubicBezTo>
                    <a:cubicBezTo>
                      <a:pt x="301" y="0"/>
                      <a:pt x="296" y="2"/>
                      <a:pt x="292" y="4"/>
                    </a:cubicBezTo>
                    <a:cubicBezTo>
                      <a:pt x="256" y="18"/>
                      <a:pt x="216" y="30"/>
                      <a:pt x="181" y="4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9"/>
              <p:cNvSpPr/>
              <p:nvPr/>
            </p:nvSpPr>
            <p:spPr>
              <a:xfrm>
                <a:off x="2272780" y="526717"/>
                <a:ext cx="1009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24" extrusionOk="0">
                    <a:moveTo>
                      <a:pt x="245" y="47"/>
                    </a:moveTo>
                    <a:cubicBezTo>
                      <a:pt x="308" y="93"/>
                      <a:pt x="322" y="182"/>
                      <a:pt x="276" y="246"/>
                    </a:cubicBezTo>
                    <a:cubicBezTo>
                      <a:pt x="229" y="309"/>
                      <a:pt x="140" y="323"/>
                      <a:pt x="77" y="276"/>
                    </a:cubicBezTo>
                    <a:cubicBezTo>
                      <a:pt x="13" y="230"/>
                      <a:pt x="0" y="141"/>
                      <a:pt x="46" y="77"/>
                    </a:cubicBezTo>
                    <a:cubicBezTo>
                      <a:pt x="93" y="14"/>
                      <a:pt x="182" y="0"/>
                      <a:pt x="245" y="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2267250" y="525334"/>
                <a:ext cx="110604" cy="63597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02" extrusionOk="0">
                    <a:moveTo>
                      <a:pt x="70" y="173"/>
                    </a:moveTo>
                    <a:cubicBezTo>
                      <a:pt x="48" y="169"/>
                      <a:pt x="26" y="162"/>
                      <a:pt x="6" y="154"/>
                    </a:cubicBezTo>
                    <a:cubicBezTo>
                      <a:pt x="4" y="153"/>
                      <a:pt x="1" y="154"/>
                      <a:pt x="1" y="156"/>
                    </a:cubicBezTo>
                    <a:cubicBezTo>
                      <a:pt x="0" y="158"/>
                      <a:pt x="1" y="160"/>
                      <a:pt x="3" y="161"/>
                    </a:cubicBezTo>
                    <a:cubicBezTo>
                      <a:pt x="24" y="170"/>
                      <a:pt x="46" y="176"/>
                      <a:pt x="68" y="181"/>
                    </a:cubicBezTo>
                    <a:cubicBezTo>
                      <a:pt x="70" y="181"/>
                      <a:pt x="71" y="180"/>
                      <a:pt x="72" y="179"/>
                    </a:cubicBezTo>
                    <a:cubicBezTo>
                      <a:pt x="72" y="179"/>
                      <a:pt x="73" y="178"/>
                      <a:pt x="73" y="177"/>
                    </a:cubicBezTo>
                    <a:cubicBezTo>
                      <a:pt x="73" y="175"/>
                      <a:pt x="72" y="173"/>
                      <a:pt x="70" y="173"/>
                    </a:cubicBezTo>
                    <a:close/>
                    <a:moveTo>
                      <a:pt x="74" y="150"/>
                    </a:moveTo>
                    <a:cubicBezTo>
                      <a:pt x="54" y="144"/>
                      <a:pt x="35" y="136"/>
                      <a:pt x="17" y="125"/>
                    </a:cubicBezTo>
                    <a:cubicBezTo>
                      <a:pt x="15" y="124"/>
                      <a:pt x="12" y="125"/>
                      <a:pt x="11" y="127"/>
                    </a:cubicBezTo>
                    <a:cubicBezTo>
                      <a:pt x="10" y="129"/>
                      <a:pt x="11" y="131"/>
                      <a:pt x="13" y="132"/>
                    </a:cubicBezTo>
                    <a:cubicBezTo>
                      <a:pt x="31" y="143"/>
                      <a:pt x="51" y="151"/>
                      <a:pt x="71" y="158"/>
                    </a:cubicBezTo>
                    <a:cubicBezTo>
                      <a:pt x="73" y="158"/>
                      <a:pt x="75" y="158"/>
                      <a:pt x="76" y="157"/>
                    </a:cubicBezTo>
                    <a:cubicBezTo>
                      <a:pt x="76" y="156"/>
                      <a:pt x="76" y="156"/>
                      <a:pt x="76" y="155"/>
                    </a:cubicBezTo>
                    <a:cubicBezTo>
                      <a:pt x="77" y="153"/>
                      <a:pt x="76" y="151"/>
                      <a:pt x="74" y="150"/>
                    </a:cubicBezTo>
                    <a:close/>
                    <a:moveTo>
                      <a:pt x="217" y="5"/>
                    </a:moveTo>
                    <a:cubicBezTo>
                      <a:pt x="215" y="4"/>
                      <a:pt x="213" y="5"/>
                      <a:pt x="212" y="7"/>
                    </a:cubicBezTo>
                    <a:cubicBezTo>
                      <a:pt x="206" y="28"/>
                      <a:pt x="201" y="49"/>
                      <a:pt x="200" y="70"/>
                    </a:cubicBezTo>
                    <a:cubicBezTo>
                      <a:pt x="200" y="72"/>
                      <a:pt x="201" y="74"/>
                      <a:pt x="203" y="74"/>
                    </a:cubicBezTo>
                    <a:cubicBezTo>
                      <a:pt x="205" y="74"/>
                      <a:pt x="206" y="74"/>
                      <a:pt x="207" y="73"/>
                    </a:cubicBezTo>
                    <a:cubicBezTo>
                      <a:pt x="207" y="72"/>
                      <a:pt x="208" y="72"/>
                      <a:pt x="208" y="71"/>
                    </a:cubicBezTo>
                    <a:cubicBezTo>
                      <a:pt x="209" y="50"/>
                      <a:pt x="213" y="30"/>
                      <a:pt x="220" y="10"/>
                    </a:cubicBezTo>
                    <a:cubicBezTo>
                      <a:pt x="220" y="8"/>
                      <a:pt x="219" y="5"/>
                      <a:pt x="217" y="5"/>
                    </a:cubicBezTo>
                    <a:close/>
                    <a:moveTo>
                      <a:pt x="186" y="0"/>
                    </a:moveTo>
                    <a:cubicBezTo>
                      <a:pt x="184" y="0"/>
                      <a:pt x="182" y="1"/>
                      <a:pt x="182" y="3"/>
                    </a:cubicBezTo>
                    <a:cubicBezTo>
                      <a:pt x="178" y="26"/>
                      <a:pt x="176" y="49"/>
                      <a:pt x="177" y="72"/>
                    </a:cubicBezTo>
                    <a:cubicBezTo>
                      <a:pt x="177" y="74"/>
                      <a:pt x="179" y="76"/>
                      <a:pt x="181" y="76"/>
                    </a:cubicBezTo>
                    <a:cubicBezTo>
                      <a:pt x="182" y="76"/>
                      <a:pt x="183" y="75"/>
                      <a:pt x="184" y="74"/>
                    </a:cubicBezTo>
                    <a:cubicBezTo>
                      <a:pt x="184" y="74"/>
                      <a:pt x="185" y="73"/>
                      <a:pt x="185" y="72"/>
                    </a:cubicBezTo>
                    <a:cubicBezTo>
                      <a:pt x="184" y="49"/>
                      <a:pt x="186" y="27"/>
                      <a:pt x="189" y="5"/>
                    </a:cubicBezTo>
                    <a:cubicBezTo>
                      <a:pt x="190" y="3"/>
                      <a:pt x="188" y="1"/>
                      <a:pt x="186" y="0"/>
                    </a:cubicBezTo>
                    <a:close/>
                    <a:moveTo>
                      <a:pt x="346" y="162"/>
                    </a:moveTo>
                    <a:cubicBezTo>
                      <a:pt x="324" y="161"/>
                      <a:pt x="301" y="161"/>
                      <a:pt x="278" y="164"/>
                    </a:cubicBezTo>
                    <a:cubicBezTo>
                      <a:pt x="276" y="164"/>
                      <a:pt x="274" y="167"/>
                      <a:pt x="275" y="169"/>
                    </a:cubicBezTo>
                    <a:cubicBezTo>
                      <a:pt x="275" y="171"/>
                      <a:pt x="277" y="172"/>
                      <a:pt x="279" y="172"/>
                    </a:cubicBezTo>
                    <a:cubicBezTo>
                      <a:pt x="301" y="169"/>
                      <a:pt x="324" y="168"/>
                      <a:pt x="346" y="170"/>
                    </a:cubicBezTo>
                    <a:cubicBezTo>
                      <a:pt x="347" y="170"/>
                      <a:pt x="348" y="170"/>
                      <a:pt x="349" y="169"/>
                    </a:cubicBezTo>
                    <a:cubicBezTo>
                      <a:pt x="350" y="168"/>
                      <a:pt x="350" y="167"/>
                      <a:pt x="350" y="167"/>
                    </a:cubicBezTo>
                    <a:cubicBezTo>
                      <a:pt x="350" y="164"/>
                      <a:pt x="349" y="162"/>
                      <a:pt x="347" y="162"/>
                    </a:cubicBezTo>
                    <a:lnTo>
                      <a:pt x="346" y="162"/>
                    </a:lnTo>
                    <a:close/>
                    <a:moveTo>
                      <a:pt x="346" y="193"/>
                    </a:moveTo>
                    <a:cubicBezTo>
                      <a:pt x="325" y="189"/>
                      <a:pt x="304" y="187"/>
                      <a:pt x="282" y="187"/>
                    </a:cubicBezTo>
                    <a:cubicBezTo>
                      <a:pt x="280" y="187"/>
                      <a:pt x="278" y="189"/>
                      <a:pt x="278" y="191"/>
                    </a:cubicBezTo>
                    <a:cubicBezTo>
                      <a:pt x="278" y="193"/>
                      <a:pt x="280" y="195"/>
                      <a:pt x="282" y="195"/>
                    </a:cubicBezTo>
                    <a:cubicBezTo>
                      <a:pt x="303" y="194"/>
                      <a:pt x="324" y="196"/>
                      <a:pt x="344" y="201"/>
                    </a:cubicBezTo>
                    <a:cubicBezTo>
                      <a:pt x="346" y="201"/>
                      <a:pt x="347" y="201"/>
                      <a:pt x="348" y="199"/>
                    </a:cubicBezTo>
                    <a:lnTo>
                      <a:pt x="349" y="198"/>
                    </a:lnTo>
                    <a:cubicBezTo>
                      <a:pt x="349" y="196"/>
                      <a:pt x="348" y="194"/>
                      <a:pt x="346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0251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35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>
            <a:spLocks noGrp="1"/>
          </p:cNvSpPr>
          <p:nvPr>
            <p:ph type="pic" idx="2"/>
          </p:nvPr>
        </p:nvSpPr>
        <p:spPr>
          <a:xfrm>
            <a:off x="-100" y="-67"/>
            <a:ext cx="1216183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2329523" y="5439467"/>
            <a:ext cx="7502593" cy="69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59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81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 hasCustomPrompt="1"/>
          </p:nvPr>
        </p:nvSpPr>
        <p:spPr>
          <a:xfrm>
            <a:off x="1707765" y="1717667"/>
            <a:ext cx="8746309" cy="2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210" name="Google Shape;210;p11"/>
          <p:cNvSpPr txBox="1">
            <a:spLocks noGrp="1"/>
          </p:cNvSpPr>
          <p:nvPr>
            <p:ph type="subTitle" idx="1"/>
          </p:nvPr>
        </p:nvSpPr>
        <p:spPr>
          <a:xfrm>
            <a:off x="1707765" y="4345433"/>
            <a:ext cx="8746309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07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5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6" name="Google Shape;376;p15"/>
          <p:cNvGrpSpPr/>
          <p:nvPr/>
        </p:nvGrpSpPr>
        <p:grpSpPr>
          <a:xfrm>
            <a:off x="-398112" y="5609166"/>
            <a:ext cx="13861223" cy="1577133"/>
            <a:chOff x="-299325" y="4206874"/>
            <a:chExt cx="10421700" cy="1182850"/>
          </a:xfrm>
        </p:grpSpPr>
        <p:sp>
          <p:nvSpPr>
            <p:cNvPr id="377" name="Google Shape;377;p15"/>
            <p:cNvSpPr/>
            <p:nvPr/>
          </p:nvSpPr>
          <p:spPr>
            <a:xfrm rot="10800000" flipH="1">
              <a:off x="-299325" y="4589750"/>
              <a:ext cx="3332526" cy="60777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 rot="10800000">
              <a:off x="7221450" y="4330321"/>
              <a:ext cx="2900926" cy="86720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 rot="-3715466">
              <a:off x="2596673" y="4670716"/>
              <a:ext cx="631827" cy="588628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 rot="-3715470">
              <a:off x="8327464" y="4381130"/>
              <a:ext cx="895571" cy="834338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 rot="-3715505">
              <a:off x="157688" y="4748344"/>
              <a:ext cx="465198" cy="433387"/>
            </a:xfrm>
            <a:custGeom>
              <a:avLst/>
              <a:gdLst/>
              <a:ahLst/>
              <a:cxnLst/>
              <a:rect l="l" t="t" r="r" b="b"/>
              <a:pathLst>
                <a:path w="1034" h="962" extrusionOk="0">
                  <a:moveTo>
                    <a:pt x="811" y="392"/>
                  </a:moveTo>
                  <a:cubicBezTo>
                    <a:pt x="812" y="291"/>
                    <a:pt x="543" y="385"/>
                    <a:pt x="501" y="402"/>
                  </a:cubicBezTo>
                  <a:cubicBezTo>
                    <a:pt x="406" y="439"/>
                    <a:pt x="313" y="484"/>
                    <a:pt x="224" y="534"/>
                  </a:cubicBezTo>
                  <a:cubicBezTo>
                    <a:pt x="296" y="484"/>
                    <a:pt x="682" y="242"/>
                    <a:pt x="633" y="118"/>
                  </a:cubicBezTo>
                  <a:cubicBezTo>
                    <a:pt x="632" y="114"/>
                    <a:pt x="630" y="111"/>
                    <a:pt x="628" y="108"/>
                  </a:cubicBezTo>
                  <a:cubicBezTo>
                    <a:pt x="560" y="0"/>
                    <a:pt x="282" y="291"/>
                    <a:pt x="234" y="337"/>
                  </a:cubicBezTo>
                  <a:cubicBezTo>
                    <a:pt x="161" y="406"/>
                    <a:pt x="48" y="484"/>
                    <a:pt x="37" y="593"/>
                  </a:cubicBezTo>
                  <a:cubicBezTo>
                    <a:pt x="0" y="961"/>
                    <a:pt x="699" y="803"/>
                    <a:pt x="881" y="720"/>
                  </a:cubicBezTo>
                  <a:cubicBezTo>
                    <a:pt x="1033" y="650"/>
                    <a:pt x="736" y="620"/>
                    <a:pt x="691" y="619"/>
                  </a:cubicBezTo>
                  <a:cubicBezTo>
                    <a:pt x="582" y="618"/>
                    <a:pt x="448" y="632"/>
                    <a:pt x="350" y="684"/>
                  </a:cubicBezTo>
                  <a:cubicBezTo>
                    <a:pt x="448" y="632"/>
                    <a:pt x="536" y="572"/>
                    <a:pt x="629" y="512"/>
                  </a:cubicBezTo>
                  <a:cubicBezTo>
                    <a:pt x="665" y="489"/>
                    <a:pt x="810" y="440"/>
                    <a:pt x="811" y="39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15"/>
          <p:cNvGrpSpPr/>
          <p:nvPr/>
        </p:nvGrpSpPr>
        <p:grpSpPr>
          <a:xfrm>
            <a:off x="569540" y="6550130"/>
            <a:ext cx="10973344" cy="445137"/>
            <a:chOff x="428214" y="4912597"/>
            <a:chExt cx="8250419" cy="333853"/>
          </a:xfrm>
        </p:grpSpPr>
        <p:grpSp>
          <p:nvGrpSpPr>
            <p:cNvPr id="383" name="Google Shape;383;p15"/>
            <p:cNvGrpSpPr/>
            <p:nvPr/>
          </p:nvGrpSpPr>
          <p:grpSpPr>
            <a:xfrm>
              <a:off x="428214" y="4912597"/>
              <a:ext cx="438354" cy="284921"/>
              <a:chOff x="2458042" y="716126"/>
              <a:chExt cx="165905" cy="107839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 rot="1013710">
              <a:off x="740211" y="4980778"/>
              <a:ext cx="277439" cy="180336"/>
              <a:chOff x="2458042" y="716126"/>
              <a:chExt cx="165905" cy="107839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 rot="1013710">
              <a:off x="2556136" y="5029690"/>
              <a:ext cx="277439" cy="180336"/>
              <a:chOff x="2458042" y="716126"/>
              <a:chExt cx="165905" cy="107839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15"/>
            <p:cNvGrpSpPr/>
            <p:nvPr/>
          </p:nvGrpSpPr>
          <p:grpSpPr>
            <a:xfrm rot="-337481">
              <a:off x="8393029" y="5029681"/>
              <a:ext cx="277435" cy="180333"/>
              <a:chOff x="2458042" y="716126"/>
              <a:chExt cx="165905" cy="107839"/>
            </a:xfrm>
          </p:grpSpPr>
          <p:sp>
            <p:nvSpPr>
              <p:cNvPr id="393" name="Google Shape;393;p15"/>
              <p:cNvSpPr/>
              <p:nvPr/>
            </p:nvSpPr>
            <p:spPr>
              <a:xfrm>
                <a:off x="2458042" y="716126"/>
                <a:ext cx="165905" cy="10092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20" extrusionOk="0">
                    <a:moveTo>
                      <a:pt x="333" y="319"/>
                    </a:moveTo>
                    <a:cubicBezTo>
                      <a:pt x="291" y="290"/>
                      <a:pt x="236" y="284"/>
                      <a:pt x="185" y="281"/>
                    </a:cubicBezTo>
                    <a:cubicBezTo>
                      <a:pt x="133" y="277"/>
                      <a:pt x="80" y="276"/>
                      <a:pt x="34" y="252"/>
                    </a:cubicBezTo>
                    <a:cubicBezTo>
                      <a:pt x="20" y="245"/>
                      <a:pt x="6" y="234"/>
                      <a:pt x="3" y="219"/>
                    </a:cubicBezTo>
                    <a:cubicBezTo>
                      <a:pt x="0" y="207"/>
                      <a:pt x="6" y="194"/>
                      <a:pt x="15" y="187"/>
                    </a:cubicBezTo>
                    <a:cubicBezTo>
                      <a:pt x="25" y="180"/>
                      <a:pt x="39" y="180"/>
                      <a:pt x="49" y="186"/>
                    </a:cubicBezTo>
                    <a:cubicBezTo>
                      <a:pt x="42" y="166"/>
                      <a:pt x="37" y="144"/>
                      <a:pt x="42" y="124"/>
                    </a:cubicBezTo>
                    <a:cubicBezTo>
                      <a:pt x="47" y="109"/>
                      <a:pt x="59" y="96"/>
                      <a:pt x="75" y="91"/>
                    </a:cubicBezTo>
                    <a:cubicBezTo>
                      <a:pt x="90" y="86"/>
                      <a:pt x="108" y="89"/>
                      <a:pt x="120" y="99"/>
                    </a:cubicBezTo>
                    <a:cubicBezTo>
                      <a:pt x="119" y="76"/>
                      <a:pt x="139" y="52"/>
                      <a:pt x="161" y="46"/>
                    </a:cubicBezTo>
                    <a:cubicBezTo>
                      <a:pt x="183" y="41"/>
                      <a:pt x="209" y="53"/>
                      <a:pt x="219" y="73"/>
                    </a:cubicBezTo>
                    <a:cubicBezTo>
                      <a:pt x="221" y="37"/>
                      <a:pt x="252" y="5"/>
                      <a:pt x="288" y="3"/>
                    </a:cubicBezTo>
                    <a:cubicBezTo>
                      <a:pt x="324" y="0"/>
                      <a:pt x="360" y="28"/>
                      <a:pt x="367" y="63"/>
                    </a:cubicBezTo>
                    <a:cubicBezTo>
                      <a:pt x="373" y="53"/>
                      <a:pt x="378" y="47"/>
                      <a:pt x="388" y="41"/>
                    </a:cubicBezTo>
                    <a:cubicBezTo>
                      <a:pt x="397" y="34"/>
                      <a:pt x="409" y="32"/>
                      <a:pt x="420" y="36"/>
                    </a:cubicBezTo>
                    <a:cubicBezTo>
                      <a:pt x="433" y="40"/>
                      <a:pt x="440" y="54"/>
                      <a:pt x="442" y="68"/>
                    </a:cubicBezTo>
                    <a:cubicBezTo>
                      <a:pt x="443" y="82"/>
                      <a:pt x="439" y="96"/>
                      <a:pt x="435" y="109"/>
                    </a:cubicBezTo>
                    <a:cubicBezTo>
                      <a:pt x="442" y="92"/>
                      <a:pt x="463" y="81"/>
                      <a:pt x="482" y="83"/>
                    </a:cubicBezTo>
                    <a:cubicBezTo>
                      <a:pt x="500" y="84"/>
                      <a:pt x="518" y="98"/>
                      <a:pt x="523" y="117"/>
                    </a:cubicBezTo>
                    <a:cubicBezTo>
                      <a:pt x="528" y="136"/>
                      <a:pt x="520" y="156"/>
                      <a:pt x="507" y="172"/>
                    </a:cubicBezTo>
                    <a:cubicBezTo>
                      <a:pt x="495" y="187"/>
                      <a:pt x="478" y="198"/>
                      <a:pt x="462" y="209"/>
                    </a:cubicBezTo>
                    <a:cubicBezTo>
                      <a:pt x="415" y="241"/>
                      <a:pt x="373" y="280"/>
                      <a:pt x="333" y="3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2492606" y="731334"/>
                <a:ext cx="84335" cy="9263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265" y="212"/>
                    </a:moveTo>
                    <a:cubicBezTo>
                      <a:pt x="263" y="209"/>
                      <a:pt x="260" y="207"/>
                      <a:pt x="257" y="208"/>
                    </a:cubicBezTo>
                    <a:cubicBezTo>
                      <a:pt x="253" y="208"/>
                      <a:pt x="251" y="210"/>
                      <a:pt x="248" y="212"/>
                    </a:cubicBezTo>
                    <a:cubicBezTo>
                      <a:pt x="242" y="216"/>
                      <a:pt x="236" y="220"/>
                      <a:pt x="232" y="226"/>
                    </a:cubicBezTo>
                    <a:cubicBezTo>
                      <a:pt x="237" y="155"/>
                      <a:pt x="244" y="81"/>
                      <a:pt x="261" y="4"/>
                    </a:cubicBezTo>
                    <a:cubicBezTo>
                      <a:pt x="262" y="2"/>
                      <a:pt x="261" y="0"/>
                      <a:pt x="259" y="0"/>
                    </a:cubicBezTo>
                    <a:cubicBezTo>
                      <a:pt x="257" y="0"/>
                      <a:pt x="255" y="1"/>
                      <a:pt x="255" y="2"/>
                    </a:cubicBezTo>
                    <a:cubicBezTo>
                      <a:pt x="238" y="77"/>
                      <a:pt x="231" y="148"/>
                      <a:pt x="226" y="217"/>
                    </a:cubicBezTo>
                    <a:cubicBezTo>
                      <a:pt x="225" y="212"/>
                      <a:pt x="222" y="207"/>
                      <a:pt x="218" y="205"/>
                    </a:cubicBezTo>
                    <a:cubicBezTo>
                      <a:pt x="213" y="202"/>
                      <a:pt x="207" y="201"/>
                      <a:pt x="203" y="205"/>
                    </a:cubicBezTo>
                    <a:cubicBezTo>
                      <a:pt x="199" y="208"/>
                      <a:pt x="198" y="213"/>
                      <a:pt x="198" y="217"/>
                    </a:cubicBezTo>
                    <a:cubicBezTo>
                      <a:pt x="198" y="222"/>
                      <a:pt x="198" y="227"/>
                      <a:pt x="198" y="232"/>
                    </a:cubicBezTo>
                    <a:cubicBezTo>
                      <a:pt x="142" y="161"/>
                      <a:pt x="77" y="97"/>
                      <a:pt x="5" y="42"/>
                    </a:cubicBezTo>
                    <a:cubicBezTo>
                      <a:pt x="4" y="41"/>
                      <a:pt x="2" y="42"/>
                      <a:pt x="1" y="43"/>
                    </a:cubicBezTo>
                    <a:cubicBezTo>
                      <a:pt x="0" y="44"/>
                      <a:pt x="0" y="46"/>
                      <a:pt x="1" y="48"/>
                    </a:cubicBezTo>
                    <a:cubicBezTo>
                      <a:pt x="75" y="104"/>
                      <a:pt x="141" y="170"/>
                      <a:pt x="199" y="244"/>
                    </a:cubicBezTo>
                    <a:cubicBezTo>
                      <a:pt x="191" y="239"/>
                      <a:pt x="182" y="235"/>
                      <a:pt x="173" y="232"/>
                    </a:cubicBezTo>
                    <a:cubicBezTo>
                      <a:pt x="169" y="231"/>
                      <a:pt x="165" y="231"/>
                      <a:pt x="162" y="234"/>
                    </a:cubicBezTo>
                    <a:cubicBezTo>
                      <a:pt x="158" y="236"/>
                      <a:pt x="159" y="242"/>
                      <a:pt x="162" y="245"/>
                    </a:cubicBezTo>
                    <a:cubicBezTo>
                      <a:pt x="164" y="249"/>
                      <a:pt x="168" y="250"/>
                      <a:pt x="172" y="252"/>
                    </a:cubicBezTo>
                    <a:cubicBezTo>
                      <a:pt x="194" y="263"/>
                      <a:pt x="214" y="278"/>
                      <a:pt x="230" y="295"/>
                    </a:cubicBezTo>
                    <a:cubicBezTo>
                      <a:pt x="241" y="273"/>
                      <a:pt x="253" y="247"/>
                      <a:pt x="263" y="225"/>
                    </a:cubicBezTo>
                    <a:cubicBezTo>
                      <a:pt x="265" y="221"/>
                      <a:pt x="267" y="215"/>
                      <a:pt x="265" y="21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5" name="Google Shape;395;p15"/>
          <p:cNvGrpSpPr/>
          <p:nvPr/>
        </p:nvGrpSpPr>
        <p:grpSpPr>
          <a:xfrm>
            <a:off x="510977" y="-51461"/>
            <a:ext cx="11750373" cy="671833"/>
            <a:chOff x="384183" y="-38596"/>
            <a:chExt cx="8834636" cy="503875"/>
          </a:xfrm>
        </p:grpSpPr>
        <p:sp>
          <p:nvSpPr>
            <p:cNvPr id="396" name="Google Shape;396;p15"/>
            <p:cNvSpPr/>
            <p:nvPr/>
          </p:nvSpPr>
          <p:spPr>
            <a:xfrm>
              <a:off x="384183" y="14700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989371" y="-38596"/>
              <a:ext cx="2229448" cy="50387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5"/>
          <p:cNvGrpSpPr/>
          <p:nvPr/>
        </p:nvGrpSpPr>
        <p:grpSpPr>
          <a:xfrm>
            <a:off x="-244070" y="5470092"/>
            <a:ext cx="793939" cy="948409"/>
            <a:chOff x="-183507" y="4102568"/>
            <a:chExt cx="596931" cy="711307"/>
          </a:xfrm>
        </p:grpSpPr>
        <p:sp>
          <p:nvSpPr>
            <p:cNvPr id="399" name="Google Shape;399;p15"/>
            <p:cNvSpPr/>
            <p:nvPr/>
          </p:nvSpPr>
          <p:spPr>
            <a:xfrm>
              <a:off x="-104300" y="4713975"/>
              <a:ext cx="463500" cy="99900"/>
            </a:xfrm>
            <a:prstGeom prst="ellipse">
              <a:avLst/>
            </a:prstGeom>
            <a:solidFill>
              <a:srgbClr val="333333">
                <a:alpha val="18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latin typeface="Archivo"/>
                <a:ea typeface="Archivo"/>
                <a:cs typeface="Archivo"/>
                <a:sym typeface="Archivo"/>
              </a:endParaRPr>
            </a:p>
          </p:txBody>
        </p:sp>
        <p:grpSp>
          <p:nvGrpSpPr>
            <p:cNvPr id="400" name="Google Shape;400;p15"/>
            <p:cNvGrpSpPr/>
            <p:nvPr/>
          </p:nvGrpSpPr>
          <p:grpSpPr>
            <a:xfrm rot="-507800">
              <a:off x="-139561" y="4136569"/>
              <a:ext cx="509039" cy="634633"/>
              <a:chOff x="353800" y="2395925"/>
              <a:chExt cx="308307" cy="384348"/>
            </a:xfrm>
          </p:grpSpPr>
          <p:sp>
            <p:nvSpPr>
              <p:cNvPr id="401" name="Google Shape;401;p15"/>
              <p:cNvSpPr/>
              <p:nvPr/>
            </p:nvSpPr>
            <p:spPr>
              <a:xfrm>
                <a:off x="353800" y="2395925"/>
                <a:ext cx="308307" cy="384348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224" extrusionOk="0">
                    <a:moveTo>
                      <a:pt x="976" y="744"/>
                    </a:moveTo>
                    <a:cubicBezTo>
                      <a:pt x="970" y="1012"/>
                      <a:pt x="747" y="1223"/>
                      <a:pt x="480" y="1217"/>
                    </a:cubicBezTo>
                    <a:cubicBezTo>
                      <a:pt x="212" y="1210"/>
                      <a:pt x="0" y="988"/>
                      <a:pt x="7" y="720"/>
                    </a:cubicBezTo>
                    <a:cubicBezTo>
                      <a:pt x="14" y="454"/>
                      <a:pt x="242" y="0"/>
                      <a:pt x="510" y="6"/>
                    </a:cubicBezTo>
                    <a:cubicBezTo>
                      <a:pt x="777" y="13"/>
                      <a:pt x="983" y="477"/>
                      <a:pt x="976" y="7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363479" y="2514824"/>
                <a:ext cx="295866" cy="9263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294" extrusionOk="0">
                    <a:moveTo>
                      <a:pt x="0" y="179"/>
                    </a:moveTo>
                    <a:cubicBezTo>
                      <a:pt x="70" y="170"/>
                      <a:pt x="144" y="156"/>
                      <a:pt x="194" y="102"/>
                    </a:cubicBezTo>
                    <a:cubicBezTo>
                      <a:pt x="211" y="84"/>
                      <a:pt x="225" y="60"/>
                      <a:pt x="225" y="35"/>
                    </a:cubicBezTo>
                    <a:lnTo>
                      <a:pt x="225" y="35"/>
                    </a:lnTo>
                    <a:cubicBezTo>
                      <a:pt x="224" y="0"/>
                      <a:pt x="175" y="0"/>
                      <a:pt x="170" y="34"/>
                    </a:cubicBezTo>
                    <a:cubicBezTo>
                      <a:pt x="163" y="92"/>
                      <a:pt x="181" y="153"/>
                      <a:pt x="220" y="193"/>
                    </a:cubicBezTo>
                    <a:cubicBezTo>
                      <a:pt x="271" y="242"/>
                      <a:pt x="353" y="252"/>
                      <a:pt x="415" y="216"/>
                    </a:cubicBezTo>
                    <a:cubicBezTo>
                      <a:pt x="436" y="204"/>
                      <a:pt x="456" y="184"/>
                      <a:pt x="452" y="158"/>
                    </a:cubicBezTo>
                    <a:cubicBezTo>
                      <a:pt x="450" y="140"/>
                      <a:pt x="435" y="128"/>
                      <a:pt x="419" y="135"/>
                    </a:cubicBezTo>
                    <a:cubicBezTo>
                      <a:pt x="398" y="143"/>
                      <a:pt x="401" y="175"/>
                      <a:pt x="412" y="195"/>
                    </a:cubicBezTo>
                    <a:cubicBezTo>
                      <a:pt x="445" y="258"/>
                      <a:pt x="519" y="293"/>
                      <a:pt x="586" y="277"/>
                    </a:cubicBezTo>
                    <a:cubicBezTo>
                      <a:pt x="637" y="265"/>
                      <a:pt x="722" y="210"/>
                      <a:pt x="734" y="163"/>
                    </a:cubicBezTo>
                    <a:cubicBezTo>
                      <a:pt x="741" y="136"/>
                      <a:pt x="701" y="124"/>
                      <a:pt x="692" y="151"/>
                    </a:cubicBezTo>
                    <a:cubicBezTo>
                      <a:pt x="686" y="171"/>
                      <a:pt x="689" y="194"/>
                      <a:pt x="700" y="211"/>
                    </a:cubicBezTo>
                    <a:cubicBezTo>
                      <a:pt x="718" y="238"/>
                      <a:pt x="752" y="250"/>
                      <a:pt x="784" y="256"/>
                    </a:cubicBezTo>
                    <a:cubicBezTo>
                      <a:pt x="835" y="265"/>
                      <a:pt x="889" y="264"/>
                      <a:pt x="941" y="253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5"/>
              <p:cNvSpPr/>
              <p:nvPr/>
            </p:nvSpPr>
            <p:spPr>
              <a:xfrm>
                <a:off x="355183" y="2621280"/>
                <a:ext cx="298631" cy="15899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505" extrusionOk="0">
                    <a:moveTo>
                      <a:pt x="477" y="499"/>
                    </a:moveTo>
                    <a:cubicBezTo>
                      <a:pt x="698" y="504"/>
                      <a:pt x="888" y="360"/>
                      <a:pt x="951" y="159"/>
                    </a:cubicBezTo>
                    <a:cubicBezTo>
                      <a:pt x="948" y="148"/>
                      <a:pt x="946" y="138"/>
                      <a:pt x="942" y="127"/>
                    </a:cubicBezTo>
                    <a:cubicBezTo>
                      <a:pt x="932" y="92"/>
                      <a:pt x="918" y="55"/>
                      <a:pt x="890" y="39"/>
                    </a:cubicBezTo>
                    <a:cubicBezTo>
                      <a:pt x="870" y="27"/>
                      <a:pt x="846" y="28"/>
                      <a:pt x="824" y="33"/>
                    </a:cubicBezTo>
                    <a:cubicBezTo>
                      <a:pt x="740" y="55"/>
                      <a:pt x="677" y="154"/>
                      <a:pt x="685" y="252"/>
                    </a:cubicBezTo>
                    <a:cubicBezTo>
                      <a:pt x="666" y="195"/>
                      <a:pt x="664" y="129"/>
                      <a:pt x="633" y="79"/>
                    </a:cubicBezTo>
                    <a:cubicBezTo>
                      <a:pt x="631" y="76"/>
                      <a:pt x="629" y="73"/>
                      <a:pt x="627" y="69"/>
                    </a:cubicBezTo>
                    <a:cubicBezTo>
                      <a:pt x="601" y="34"/>
                      <a:pt x="559" y="14"/>
                      <a:pt x="519" y="17"/>
                    </a:cubicBezTo>
                    <a:cubicBezTo>
                      <a:pt x="461" y="21"/>
                      <a:pt x="364" y="108"/>
                      <a:pt x="382" y="185"/>
                    </a:cubicBezTo>
                    <a:cubicBezTo>
                      <a:pt x="367" y="119"/>
                      <a:pt x="340" y="40"/>
                      <a:pt x="280" y="31"/>
                    </a:cubicBezTo>
                    <a:cubicBezTo>
                      <a:pt x="248" y="25"/>
                      <a:pt x="215" y="45"/>
                      <a:pt x="193" y="73"/>
                    </a:cubicBezTo>
                    <a:cubicBezTo>
                      <a:pt x="171" y="102"/>
                      <a:pt x="159" y="137"/>
                      <a:pt x="150" y="173"/>
                    </a:cubicBezTo>
                    <a:cubicBezTo>
                      <a:pt x="143" y="135"/>
                      <a:pt x="135" y="95"/>
                      <a:pt x="118" y="62"/>
                    </a:cubicBezTo>
                    <a:cubicBezTo>
                      <a:pt x="100" y="29"/>
                      <a:pt x="69" y="2"/>
                      <a:pt x="35" y="1"/>
                    </a:cubicBezTo>
                    <a:cubicBezTo>
                      <a:pt x="24" y="0"/>
                      <a:pt x="14" y="3"/>
                      <a:pt x="4" y="7"/>
                    </a:cubicBezTo>
                    <a:cubicBezTo>
                      <a:pt x="0" y="272"/>
                      <a:pt x="211" y="492"/>
                      <a:pt x="477" y="49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4" name="Google Shape;404;p15"/>
              <p:cNvGrpSpPr/>
              <p:nvPr/>
            </p:nvGrpSpPr>
            <p:grpSpPr>
              <a:xfrm>
                <a:off x="468552" y="2397307"/>
                <a:ext cx="145167" cy="149315"/>
                <a:chOff x="468552" y="2397307"/>
                <a:chExt cx="145167" cy="149315"/>
              </a:xfrm>
            </p:grpSpPr>
            <p:sp>
              <p:nvSpPr>
                <p:cNvPr id="405" name="Google Shape;405;p15"/>
                <p:cNvSpPr/>
                <p:nvPr/>
              </p:nvSpPr>
              <p:spPr>
                <a:xfrm>
                  <a:off x="472700" y="2422193"/>
                  <a:ext cx="141020" cy="12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96" extrusionOk="0">
                      <a:moveTo>
                        <a:pt x="11" y="132"/>
                      </a:moveTo>
                      <a:cubicBezTo>
                        <a:pt x="0" y="193"/>
                        <a:pt x="173" y="163"/>
                        <a:pt x="201" y="156"/>
                      </a:cubicBezTo>
                      <a:cubicBezTo>
                        <a:pt x="263" y="143"/>
                        <a:pt x="323" y="125"/>
                        <a:pt x="383" y="103"/>
                      </a:cubicBezTo>
                      <a:cubicBezTo>
                        <a:pt x="334" y="126"/>
                        <a:pt x="75" y="236"/>
                        <a:pt x="92" y="316"/>
                      </a:cubicBezTo>
                      <a:cubicBezTo>
                        <a:pt x="93" y="319"/>
                        <a:pt x="93" y="321"/>
                        <a:pt x="94" y="323"/>
                      </a:cubicBezTo>
                      <a:cubicBezTo>
                        <a:pt x="125" y="395"/>
                        <a:pt x="323" y="246"/>
                        <a:pt x="358" y="222"/>
                      </a:cubicBezTo>
                      <a:cubicBezTo>
                        <a:pt x="385" y="204"/>
                        <a:pt x="420" y="184"/>
                        <a:pt x="449" y="161"/>
                      </a:cubicBezTo>
                      <a:cubicBezTo>
                        <a:pt x="410" y="98"/>
                        <a:pt x="366" y="42"/>
                        <a:pt x="317" y="0"/>
                      </a:cubicBezTo>
                      <a:cubicBezTo>
                        <a:pt x="254" y="22"/>
                        <a:pt x="195" y="50"/>
                        <a:pt x="134" y="76"/>
                      </a:cubicBezTo>
                      <a:cubicBezTo>
                        <a:pt x="109" y="87"/>
                        <a:pt x="16" y="103"/>
                        <a:pt x="11" y="13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15"/>
                <p:cNvSpPr/>
                <p:nvPr/>
              </p:nvSpPr>
              <p:spPr>
                <a:xfrm>
                  <a:off x="468552" y="2397307"/>
                  <a:ext cx="105074" cy="33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04" extrusionOk="0">
                      <a:moveTo>
                        <a:pt x="333" y="82"/>
                      </a:moveTo>
                      <a:cubicBezTo>
                        <a:pt x="277" y="33"/>
                        <a:pt x="213" y="3"/>
                        <a:pt x="147" y="2"/>
                      </a:cubicBezTo>
                      <a:cubicBezTo>
                        <a:pt x="96" y="0"/>
                        <a:pt x="46" y="16"/>
                        <a:pt x="0" y="43"/>
                      </a:cubicBezTo>
                      <a:cubicBezTo>
                        <a:pt x="30" y="64"/>
                        <a:pt x="106" y="84"/>
                        <a:pt x="123" y="87"/>
                      </a:cubicBezTo>
                      <a:cubicBezTo>
                        <a:pt x="188" y="98"/>
                        <a:pt x="269" y="103"/>
                        <a:pt x="333" y="82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7" name="Google Shape;407;p15"/>
              <p:cNvSpPr/>
              <p:nvPr/>
            </p:nvSpPr>
            <p:spPr>
              <a:xfrm>
                <a:off x="355183" y="2541092"/>
                <a:ext cx="250240" cy="237798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57" extrusionOk="0">
                    <a:moveTo>
                      <a:pt x="61" y="0"/>
                    </a:moveTo>
                    <a:cubicBezTo>
                      <a:pt x="28" y="91"/>
                      <a:pt x="8" y="181"/>
                      <a:pt x="6" y="256"/>
                    </a:cubicBezTo>
                    <a:cubicBezTo>
                      <a:pt x="0" y="524"/>
                      <a:pt x="211" y="746"/>
                      <a:pt x="479" y="753"/>
                    </a:cubicBezTo>
                    <a:cubicBezTo>
                      <a:pt x="599" y="756"/>
                      <a:pt x="710" y="715"/>
                      <a:pt x="796" y="645"/>
                    </a:cubicBezTo>
                    <a:cubicBezTo>
                      <a:pt x="758" y="653"/>
                      <a:pt x="718" y="657"/>
                      <a:pt x="678" y="656"/>
                    </a:cubicBezTo>
                    <a:cubicBezTo>
                      <a:pt x="367" y="650"/>
                      <a:pt x="112" y="368"/>
                      <a:pt x="61" y="0"/>
                    </a:cubicBezTo>
                  </a:path>
                </a:pathLst>
              </a:custGeom>
              <a:solidFill>
                <a:srgbClr val="FAC163">
                  <a:alpha val="540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8" name="Google Shape;408;p15"/>
          <p:cNvGrpSpPr/>
          <p:nvPr/>
        </p:nvGrpSpPr>
        <p:grpSpPr>
          <a:xfrm>
            <a:off x="11542874" y="1736235"/>
            <a:ext cx="423550" cy="398664"/>
            <a:chOff x="8722601" y="473576"/>
            <a:chExt cx="318450" cy="298998"/>
          </a:xfrm>
        </p:grpSpPr>
        <p:sp>
          <p:nvSpPr>
            <p:cNvPr id="409" name="Google Shape;409;p15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52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6"/>
          <p:cNvGrpSpPr/>
          <p:nvPr/>
        </p:nvGrpSpPr>
        <p:grpSpPr>
          <a:xfrm>
            <a:off x="-792310" y="-199636"/>
            <a:ext cx="13796991" cy="6799059"/>
            <a:chOff x="-595706" y="-149727"/>
            <a:chExt cx="10373406" cy="5099294"/>
          </a:xfrm>
        </p:grpSpPr>
        <p:sp>
          <p:nvSpPr>
            <p:cNvPr id="414" name="Google Shape;414;p16"/>
            <p:cNvSpPr/>
            <p:nvPr/>
          </p:nvSpPr>
          <p:spPr>
            <a:xfrm>
              <a:off x="7084975" y="-104467"/>
              <a:ext cx="2215525" cy="1038900"/>
            </a:xfrm>
            <a:custGeom>
              <a:avLst/>
              <a:gdLst/>
              <a:ahLst/>
              <a:cxnLst/>
              <a:rect l="l" t="t" r="r" b="b"/>
              <a:pathLst>
                <a:path w="88621" h="41556" extrusionOk="0">
                  <a:moveTo>
                    <a:pt x="0" y="2610"/>
                  </a:moveTo>
                  <a:cubicBezTo>
                    <a:pt x="3418" y="8305"/>
                    <a:pt x="12988" y="8283"/>
                    <a:pt x="19473" y="6843"/>
                  </a:cubicBezTo>
                  <a:cubicBezTo>
                    <a:pt x="22023" y="6277"/>
                    <a:pt x="25288" y="4566"/>
                    <a:pt x="25612" y="1975"/>
                  </a:cubicBezTo>
                  <a:cubicBezTo>
                    <a:pt x="25773" y="690"/>
                    <a:pt x="23490" y="-211"/>
                    <a:pt x="22225" y="70"/>
                  </a:cubicBezTo>
                  <a:cubicBezTo>
                    <a:pt x="13351" y="2041"/>
                    <a:pt x="30206" y="19868"/>
                    <a:pt x="39158" y="21448"/>
                  </a:cubicBezTo>
                  <a:cubicBezTo>
                    <a:pt x="50081" y="23376"/>
                    <a:pt x="61502" y="17639"/>
                    <a:pt x="72390" y="19755"/>
                  </a:cubicBezTo>
                  <a:cubicBezTo>
                    <a:pt x="77605" y="20768"/>
                    <a:pt x="82828" y="23651"/>
                    <a:pt x="86148" y="27798"/>
                  </a:cubicBezTo>
                  <a:cubicBezTo>
                    <a:pt x="89055" y="31429"/>
                    <a:pt x="88477" y="36905"/>
                    <a:pt x="88477" y="4155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415" name="Google Shape;415;p16"/>
            <p:cNvGrpSpPr/>
            <p:nvPr/>
          </p:nvGrpSpPr>
          <p:grpSpPr>
            <a:xfrm>
              <a:off x="-595706" y="-149727"/>
              <a:ext cx="10373406" cy="5099294"/>
              <a:chOff x="-595706" y="-149727"/>
              <a:chExt cx="10373406" cy="5099294"/>
            </a:xfrm>
          </p:grpSpPr>
          <p:grpSp>
            <p:nvGrpSpPr>
              <p:cNvPr id="416" name="Google Shape;416;p16"/>
              <p:cNvGrpSpPr/>
              <p:nvPr/>
            </p:nvGrpSpPr>
            <p:grpSpPr>
              <a:xfrm rot="2700000">
                <a:off x="214687" y="4298581"/>
                <a:ext cx="608623" cy="510577"/>
                <a:chOff x="868096" y="2572495"/>
                <a:chExt cx="493874" cy="423003"/>
              </a:xfrm>
            </p:grpSpPr>
            <p:sp>
              <p:nvSpPr>
                <p:cNvPr id="417" name="Google Shape;417;p16"/>
                <p:cNvSpPr/>
                <p:nvPr/>
              </p:nvSpPr>
              <p:spPr>
                <a:xfrm>
                  <a:off x="996137" y="2645663"/>
                  <a:ext cx="169196" cy="21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417" extrusionOk="0">
                      <a:moveTo>
                        <a:pt x="11" y="87"/>
                      </a:moveTo>
                      <a:cubicBezTo>
                        <a:pt x="16" y="114"/>
                        <a:pt x="34" y="135"/>
                        <a:pt x="52" y="156"/>
                      </a:cubicBezTo>
                      <a:cubicBezTo>
                        <a:pt x="125" y="241"/>
                        <a:pt x="201" y="326"/>
                        <a:pt x="286" y="401"/>
                      </a:cubicBezTo>
                      <a:cubicBezTo>
                        <a:pt x="295" y="408"/>
                        <a:pt x="308" y="416"/>
                        <a:pt x="317" y="409"/>
                      </a:cubicBezTo>
                      <a:cubicBezTo>
                        <a:pt x="326" y="402"/>
                        <a:pt x="321" y="388"/>
                        <a:pt x="316" y="377"/>
                      </a:cubicBezTo>
                      <a:cubicBezTo>
                        <a:pt x="283" y="310"/>
                        <a:pt x="250" y="243"/>
                        <a:pt x="216" y="177"/>
                      </a:cubicBezTo>
                      <a:cubicBezTo>
                        <a:pt x="195" y="134"/>
                        <a:pt x="174" y="91"/>
                        <a:pt x="142" y="56"/>
                      </a:cubicBezTo>
                      <a:cubicBezTo>
                        <a:pt x="130" y="42"/>
                        <a:pt x="116" y="29"/>
                        <a:pt x="99" y="21"/>
                      </a:cubicBezTo>
                      <a:cubicBezTo>
                        <a:pt x="53" y="0"/>
                        <a:pt x="0" y="36"/>
                        <a:pt x="11" y="87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16"/>
                <p:cNvSpPr/>
                <p:nvPr/>
              </p:nvSpPr>
              <p:spPr>
                <a:xfrm>
                  <a:off x="1037293" y="2737122"/>
                  <a:ext cx="116608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68" extrusionOk="0">
                      <a:moveTo>
                        <a:pt x="223" y="266"/>
                      </a:moveTo>
                      <a:cubicBezTo>
                        <a:pt x="221" y="276"/>
                        <a:pt x="216" y="285"/>
                        <a:pt x="209" y="292"/>
                      </a:cubicBezTo>
                      <a:cubicBezTo>
                        <a:pt x="208" y="293"/>
                        <a:pt x="207" y="295"/>
                        <a:pt x="206" y="296"/>
                      </a:cubicBezTo>
                      <a:cubicBezTo>
                        <a:pt x="202" y="300"/>
                        <a:pt x="198" y="304"/>
                        <a:pt x="194" y="307"/>
                      </a:cubicBezTo>
                      <a:cubicBezTo>
                        <a:pt x="183" y="316"/>
                        <a:pt x="172" y="324"/>
                        <a:pt x="161" y="331"/>
                      </a:cubicBezTo>
                      <a:cubicBezTo>
                        <a:pt x="159" y="332"/>
                        <a:pt x="158" y="333"/>
                        <a:pt x="157" y="333"/>
                      </a:cubicBezTo>
                      <a:cubicBezTo>
                        <a:pt x="147" y="340"/>
                        <a:pt x="137" y="345"/>
                        <a:pt x="127" y="351"/>
                      </a:cubicBezTo>
                      <a:cubicBezTo>
                        <a:pt x="120" y="354"/>
                        <a:pt x="112" y="357"/>
                        <a:pt x="105" y="360"/>
                      </a:cubicBezTo>
                      <a:cubicBezTo>
                        <a:pt x="104" y="360"/>
                        <a:pt x="102" y="361"/>
                        <a:pt x="101" y="361"/>
                      </a:cubicBezTo>
                      <a:cubicBezTo>
                        <a:pt x="79" y="367"/>
                        <a:pt x="57" y="366"/>
                        <a:pt x="37" y="349"/>
                      </a:cubicBezTo>
                      <a:cubicBezTo>
                        <a:pt x="19" y="334"/>
                        <a:pt x="16" y="317"/>
                        <a:pt x="15" y="294"/>
                      </a:cubicBezTo>
                      <a:cubicBezTo>
                        <a:pt x="12" y="261"/>
                        <a:pt x="10" y="229"/>
                        <a:pt x="8" y="196"/>
                      </a:cubicBezTo>
                      <a:cubicBezTo>
                        <a:pt x="6" y="163"/>
                        <a:pt x="4" y="130"/>
                        <a:pt x="3" y="97"/>
                      </a:cubicBezTo>
                      <a:cubicBezTo>
                        <a:pt x="2" y="80"/>
                        <a:pt x="2" y="63"/>
                        <a:pt x="1" y="46"/>
                      </a:cubicBezTo>
                      <a:cubicBezTo>
                        <a:pt x="1" y="38"/>
                        <a:pt x="1" y="30"/>
                        <a:pt x="1" y="22"/>
                      </a:cubicBezTo>
                      <a:cubicBezTo>
                        <a:pt x="1" y="20"/>
                        <a:pt x="1" y="17"/>
                        <a:pt x="1" y="13"/>
                      </a:cubicBezTo>
                      <a:lnTo>
                        <a:pt x="1" y="12"/>
                      </a:lnTo>
                      <a:cubicBezTo>
                        <a:pt x="2" y="7"/>
                        <a:pt x="2" y="1"/>
                        <a:pt x="0" y="0"/>
                      </a:cubicBezTo>
                      <a:cubicBezTo>
                        <a:pt x="1" y="1"/>
                        <a:pt x="2" y="2"/>
                        <a:pt x="4" y="3"/>
                      </a:cubicBezTo>
                      <a:cubicBezTo>
                        <a:pt x="6" y="5"/>
                        <a:pt x="8" y="7"/>
                        <a:pt x="10" y="10"/>
                      </a:cubicBezTo>
                      <a:cubicBezTo>
                        <a:pt x="77" y="71"/>
                        <a:pt x="139" y="137"/>
                        <a:pt x="198" y="207"/>
                      </a:cubicBezTo>
                      <a:cubicBezTo>
                        <a:pt x="212" y="224"/>
                        <a:pt x="226" y="244"/>
                        <a:pt x="223" y="266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16"/>
                <p:cNvSpPr/>
                <p:nvPr/>
              </p:nvSpPr>
              <p:spPr>
                <a:xfrm>
                  <a:off x="1035007" y="2732549"/>
                  <a:ext cx="54875" cy="18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367" extrusionOk="0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6" y="8"/>
                      </a:lnTo>
                      <a:lnTo>
                        <a:pt x="7" y="16"/>
                      </a:lnTo>
                      <a:lnTo>
                        <a:pt x="8" y="19"/>
                      </a:lnTo>
                      <a:lnTo>
                        <a:pt x="9" y="24"/>
                      </a:lnTo>
                      <a:cubicBezTo>
                        <a:pt x="11" y="31"/>
                        <a:pt x="13" y="40"/>
                        <a:pt x="15" y="49"/>
                      </a:cubicBezTo>
                      <a:lnTo>
                        <a:pt x="15" y="49"/>
                      </a:lnTo>
                      <a:cubicBezTo>
                        <a:pt x="40" y="156"/>
                        <a:pt x="66" y="264"/>
                        <a:pt x="107" y="365"/>
                      </a:cubicBezTo>
                      <a:cubicBezTo>
                        <a:pt x="106" y="365"/>
                        <a:pt x="104" y="366"/>
                        <a:pt x="103" y="366"/>
                      </a:cubicBezTo>
                      <a:cubicBezTo>
                        <a:pt x="58" y="257"/>
                        <a:pt x="31" y="139"/>
                        <a:pt x="5" y="25"/>
                      </a:cubicBezTo>
                      <a:lnTo>
                        <a:pt x="4" y="20"/>
                      </a:lnTo>
                      <a:lnTo>
                        <a:pt x="3" y="18"/>
                      </a:lnTo>
                      <a:lnTo>
                        <a:pt x="0" y="3"/>
                      </a:lnTo>
                      <a:cubicBezTo>
                        <a:pt x="0" y="2"/>
                        <a:pt x="0" y="1"/>
                        <a:pt x="2" y="0"/>
                      </a:cubicBezTo>
                      <a:lnTo>
                        <a:pt x="2" y="0"/>
                      </a:lnTo>
                      <a:lnTo>
                        <a:pt x="2" y="0"/>
                      </a:lnTo>
                      <a:cubicBezTo>
                        <a:pt x="2" y="0"/>
                        <a:pt x="4" y="1"/>
                        <a:pt x="4" y="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16"/>
                <p:cNvSpPr/>
                <p:nvPr/>
              </p:nvSpPr>
              <p:spPr>
                <a:xfrm>
                  <a:off x="1032720" y="2732549"/>
                  <a:ext cx="112035" cy="178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3" extrusionOk="0">
                      <a:moveTo>
                        <a:pt x="215" y="301"/>
                      </a:moveTo>
                      <a:cubicBezTo>
                        <a:pt x="214" y="302"/>
                        <a:pt x="213" y="304"/>
                        <a:pt x="212" y="305"/>
                      </a:cubicBezTo>
                      <a:cubicBezTo>
                        <a:pt x="180" y="259"/>
                        <a:pt x="149" y="214"/>
                        <a:pt x="117" y="169"/>
                      </a:cubicBezTo>
                      <a:cubicBezTo>
                        <a:pt x="82" y="119"/>
                        <a:pt x="47" y="69"/>
                        <a:pt x="11" y="19"/>
                      </a:cubicBezTo>
                      <a:cubicBezTo>
                        <a:pt x="11" y="19"/>
                        <a:pt x="11" y="18"/>
                        <a:pt x="10" y="18"/>
                      </a:cubicBezTo>
                      <a:cubicBezTo>
                        <a:pt x="11" y="20"/>
                        <a:pt x="11" y="21"/>
                        <a:pt x="12" y="23"/>
                      </a:cubicBezTo>
                      <a:cubicBezTo>
                        <a:pt x="53" y="132"/>
                        <a:pt x="105" y="239"/>
                        <a:pt x="167" y="340"/>
                      </a:cubicBezTo>
                      <a:cubicBezTo>
                        <a:pt x="165" y="341"/>
                        <a:pt x="164" y="342"/>
                        <a:pt x="163" y="342"/>
                      </a:cubicBezTo>
                      <a:cubicBezTo>
                        <a:pt x="107" y="251"/>
                        <a:pt x="59" y="154"/>
                        <a:pt x="19" y="53"/>
                      </a:cubicBezTo>
                      <a:lnTo>
                        <a:pt x="19" y="53"/>
                      </a:lnTo>
                      <a:cubicBezTo>
                        <a:pt x="15" y="43"/>
                        <a:pt x="11" y="33"/>
                        <a:pt x="8" y="24"/>
                      </a:cubicBezTo>
                      <a:cubicBezTo>
                        <a:pt x="8" y="23"/>
                        <a:pt x="7" y="23"/>
                        <a:pt x="7" y="22"/>
                      </a:cubicBezTo>
                      <a:cubicBezTo>
                        <a:pt x="5" y="16"/>
                        <a:pt x="2" y="10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2"/>
                        <a:pt x="6" y="3"/>
                        <a:pt x="6" y="4"/>
                      </a:cubicBezTo>
                      <a:lnTo>
                        <a:pt x="6" y="4"/>
                      </a:lnTo>
                      <a:cubicBezTo>
                        <a:pt x="7" y="5"/>
                        <a:pt x="8" y="6"/>
                        <a:pt x="8" y="7"/>
                      </a:cubicBezTo>
                      <a:cubicBezTo>
                        <a:pt x="11" y="11"/>
                        <a:pt x="14" y="15"/>
                        <a:pt x="16" y="19"/>
                      </a:cubicBezTo>
                      <a:cubicBezTo>
                        <a:pt x="52" y="68"/>
                        <a:pt x="86" y="117"/>
                        <a:pt x="121" y="167"/>
                      </a:cubicBezTo>
                      <a:cubicBezTo>
                        <a:pt x="152" y="211"/>
                        <a:pt x="183" y="256"/>
                        <a:pt x="215" y="30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16"/>
                <p:cNvSpPr/>
                <p:nvPr/>
              </p:nvSpPr>
              <p:spPr>
                <a:xfrm>
                  <a:off x="868096" y="2670813"/>
                  <a:ext cx="194347" cy="32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27" extrusionOk="0">
                      <a:moveTo>
                        <a:pt x="355" y="195"/>
                      </a:moveTo>
                      <a:cubicBezTo>
                        <a:pt x="367" y="255"/>
                        <a:pt x="372" y="316"/>
                        <a:pt x="374" y="377"/>
                      </a:cubicBezTo>
                      <a:cubicBezTo>
                        <a:pt x="375" y="399"/>
                        <a:pt x="376" y="421"/>
                        <a:pt x="373" y="443"/>
                      </a:cubicBezTo>
                      <a:cubicBezTo>
                        <a:pt x="373" y="447"/>
                        <a:pt x="372" y="450"/>
                        <a:pt x="372" y="454"/>
                      </a:cubicBezTo>
                      <a:cubicBezTo>
                        <a:pt x="369" y="469"/>
                        <a:pt x="366" y="483"/>
                        <a:pt x="359" y="497"/>
                      </a:cubicBezTo>
                      <a:cubicBezTo>
                        <a:pt x="342" y="536"/>
                        <a:pt x="308" y="565"/>
                        <a:pt x="271" y="583"/>
                      </a:cubicBezTo>
                      <a:cubicBezTo>
                        <a:pt x="233" y="602"/>
                        <a:pt x="191" y="611"/>
                        <a:pt x="150" y="618"/>
                      </a:cubicBezTo>
                      <a:cubicBezTo>
                        <a:pt x="127" y="622"/>
                        <a:pt x="103" y="626"/>
                        <a:pt x="80" y="623"/>
                      </a:cubicBezTo>
                      <a:cubicBezTo>
                        <a:pt x="57" y="621"/>
                        <a:pt x="34" y="610"/>
                        <a:pt x="19" y="592"/>
                      </a:cubicBezTo>
                      <a:cubicBezTo>
                        <a:pt x="4" y="572"/>
                        <a:pt x="0" y="546"/>
                        <a:pt x="3" y="522"/>
                      </a:cubicBezTo>
                      <a:cubicBezTo>
                        <a:pt x="3" y="521"/>
                        <a:pt x="3" y="521"/>
                        <a:pt x="4" y="521"/>
                      </a:cubicBezTo>
                      <a:cubicBezTo>
                        <a:pt x="5" y="512"/>
                        <a:pt x="7" y="503"/>
                        <a:pt x="9" y="495"/>
                      </a:cubicBezTo>
                      <a:lnTo>
                        <a:pt x="9" y="495"/>
                      </a:lnTo>
                      <a:cubicBezTo>
                        <a:pt x="14" y="480"/>
                        <a:pt x="20" y="466"/>
                        <a:pt x="26" y="452"/>
                      </a:cubicBezTo>
                      <a:cubicBezTo>
                        <a:pt x="42" y="416"/>
                        <a:pt x="59" y="380"/>
                        <a:pt x="76" y="344"/>
                      </a:cubicBezTo>
                      <a:cubicBezTo>
                        <a:pt x="106" y="281"/>
                        <a:pt x="138" y="217"/>
                        <a:pt x="171" y="155"/>
                      </a:cubicBezTo>
                      <a:cubicBezTo>
                        <a:pt x="180" y="138"/>
                        <a:pt x="190" y="121"/>
                        <a:pt x="199" y="103"/>
                      </a:cubicBezTo>
                      <a:cubicBezTo>
                        <a:pt x="202" y="99"/>
                        <a:pt x="204" y="94"/>
                        <a:pt x="207" y="90"/>
                      </a:cubicBezTo>
                      <a:cubicBezTo>
                        <a:pt x="212" y="81"/>
                        <a:pt x="217" y="71"/>
                        <a:pt x="223" y="62"/>
                      </a:cubicBezTo>
                      <a:cubicBezTo>
                        <a:pt x="231" y="46"/>
                        <a:pt x="241" y="29"/>
                        <a:pt x="255" y="17"/>
                      </a:cubicBezTo>
                      <a:cubicBezTo>
                        <a:pt x="273" y="0"/>
                        <a:pt x="286" y="17"/>
                        <a:pt x="297" y="33"/>
                      </a:cubicBezTo>
                      <a:cubicBezTo>
                        <a:pt x="302" y="41"/>
                        <a:pt x="306" y="49"/>
                        <a:pt x="310" y="57"/>
                      </a:cubicBezTo>
                      <a:cubicBezTo>
                        <a:pt x="312" y="60"/>
                        <a:pt x="312" y="62"/>
                        <a:pt x="313" y="64"/>
                      </a:cubicBezTo>
                      <a:cubicBezTo>
                        <a:pt x="334" y="105"/>
                        <a:pt x="346" y="149"/>
                        <a:pt x="355" y="195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16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rgbClr val="FFE67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6"/>
                <p:cNvSpPr/>
                <p:nvPr/>
              </p:nvSpPr>
              <p:spPr>
                <a:xfrm>
                  <a:off x="1071590" y="2716543"/>
                  <a:ext cx="130327" cy="18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348" extrusionOk="0">
                      <a:moveTo>
                        <a:pt x="66" y="341"/>
                      </a:moveTo>
                      <a:cubicBezTo>
                        <a:pt x="75" y="346"/>
                        <a:pt x="85" y="347"/>
                        <a:pt x="95" y="347"/>
                      </a:cubicBezTo>
                      <a:cubicBezTo>
                        <a:pt x="97" y="347"/>
                        <a:pt x="98" y="347"/>
                        <a:pt x="100" y="346"/>
                      </a:cubicBezTo>
                      <a:cubicBezTo>
                        <a:pt x="106" y="346"/>
                        <a:pt x="111" y="345"/>
                        <a:pt x="117" y="344"/>
                      </a:cubicBezTo>
                      <a:cubicBezTo>
                        <a:pt x="130" y="341"/>
                        <a:pt x="143" y="338"/>
                        <a:pt x="156" y="334"/>
                      </a:cubicBezTo>
                      <a:cubicBezTo>
                        <a:pt x="157" y="333"/>
                        <a:pt x="159" y="333"/>
                        <a:pt x="160" y="332"/>
                      </a:cubicBezTo>
                      <a:cubicBezTo>
                        <a:pt x="171" y="329"/>
                        <a:pt x="182" y="324"/>
                        <a:pt x="193" y="319"/>
                      </a:cubicBezTo>
                      <a:cubicBezTo>
                        <a:pt x="200" y="316"/>
                        <a:pt x="207" y="313"/>
                        <a:pt x="213" y="309"/>
                      </a:cubicBezTo>
                      <a:cubicBezTo>
                        <a:pt x="214" y="308"/>
                        <a:pt x="216" y="307"/>
                        <a:pt x="217" y="306"/>
                      </a:cubicBezTo>
                      <a:cubicBezTo>
                        <a:pt x="236" y="293"/>
                        <a:pt x="249" y="275"/>
                        <a:pt x="248" y="249"/>
                      </a:cubicBezTo>
                      <a:cubicBezTo>
                        <a:pt x="248" y="225"/>
                        <a:pt x="236" y="213"/>
                        <a:pt x="219" y="197"/>
                      </a:cubicBezTo>
                      <a:cubicBezTo>
                        <a:pt x="196" y="174"/>
                        <a:pt x="172" y="152"/>
                        <a:pt x="148" y="129"/>
                      </a:cubicBezTo>
                      <a:cubicBezTo>
                        <a:pt x="123" y="107"/>
                        <a:pt x="99" y="85"/>
                        <a:pt x="74" y="63"/>
                      </a:cubicBezTo>
                      <a:cubicBezTo>
                        <a:pt x="61" y="53"/>
                        <a:pt x="49" y="42"/>
                        <a:pt x="36" y="31"/>
                      </a:cubicBezTo>
                      <a:cubicBezTo>
                        <a:pt x="30" y="26"/>
                        <a:pt x="23" y="20"/>
                        <a:pt x="17" y="15"/>
                      </a:cubicBezTo>
                      <a:cubicBezTo>
                        <a:pt x="16" y="14"/>
                        <a:pt x="13" y="12"/>
                        <a:pt x="9" y="9"/>
                      </a:cubicBezTo>
                      <a:lnTo>
                        <a:pt x="9" y="9"/>
                      </a:lnTo>
                      <a:cubicBezTo>
                        <a:pt x="4" y="5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7" y="104"/>
                        <a:pt x="19" y="194"/>
                        <a:pt x="36" y="283"/>
                      </a:cubicBezTo>
                      <a:cubicBezTo>
                        <a:pt x="40" y="305"/>
                        <a:pt x="47" y="329"/>
                        <a:pt x="66" y="340"/>
                      </a:cubicBezTo>
                      <a:lnTo>
                        <a:pt x="66" y="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16"/>
                <p:cNvSpPr/>
                <p:nvPr/>
              </p:nvSpPr>
              <p:spPr>
                <a:xfrm>
                  <a:off x="1069303" y="2714257"/>
                  <a:ext cx="114322" cy="16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14" extrusionOk="0">
                      <a:moveTo>
                        <a:pt x="0" y="4"/>
                      </a:moveTo>
                      <a:lnTo>
                        <a:pt x="1" y="6"/>
                      </a:lnTo>
                      <a:lnTo>
                        <a:pt x="4" y="9"/>
                      </a:lnTo>
                      <a:lnTo>
                        <a:pt x="9" y="15"/>
                      </a:lnTo>
                      <a:lnTo>
                        <a:pt x="11" y="18"/>
                      </a:lnTo>
                      <a:lnTo>
                        <a:pt x="14" y="22"/>
                      </a:lnTo>
                      <a:cubicBezTo>
                        <a:pt x="19" y="29"/>
                        <a:pt x="25" y="36"/>
                        <a:pt x="31" y="43"/>
                      </a:cubicBezTo>
                      <a:lnTo>
                        <a:pt x="31" y="43"/>
                      </a:lnTo>
                      <a:cubicBezTo>
                        <a:pt x="98" y="129"/>
                        <a:pt x="165" y="218"/>
                        <a:pt x="217" y="313"/>
                      </a:cubicBezTo>
                      <a:cubicBezTo>
                        <a:pt x="219" y="312"/>
                        <a:pt x="220" y="311"/>
                        <a:pt x="221" y="310"/>
                      </a:cubicBezTo>
                      <a:cubicBezTo>
                        <a:pt x="165" y="207"/>
                        <a:pt x="90" y="111"/>
                        <a:pt x="17" y="19"/>
                      </a:cubicBezTo>
                      <a:lnTo>
                        <a:pt x="15" y="15"/>
                      </a:lnTo>
                      <a:lnTo>
                        <a:pt x="13" y="13"/>
                      </a:lnTo>
                      <a:lnTo>
                        <a:pt x="4" y="2"/>
                      </a:lnTo>
                      <a:cubicBezTo>
                        <a:pt x="3" y="0"/>
                        <a:pt x="2" y="0"/>
                        <a:pt x="1" y="1"/>
                      </a:cubicBez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16"/>
                <p:cNvSpPr/>
                <p:nvPr/>
              </p:nvSpPr>
              <p:spPr>
                <a:xfrm>
                  <a:off x="1069303" y="2711970"/>
                  <a:ext cx="86885" cy="185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57" extrusionOk="0">
                      <a:moveTo>
                        <a:pt x="100" y="356"/>
                      </a:moveTo>
                      <a:cubicBezTo>
                        <a:pt x="102" y="356"/>
                        <a:pt x="103" y="356"/>
                        <a:pt x="105" y="355"/>
                      </a:cubicBezTo>
                      <a:cubicBezTo>
                        <a:pt x="90" y="302"/>
                        <a:pt x="75" y="249"/>
                        <a:pt x="60" y="196"/>
                      </a:cubicBezTo>
                      <a:cubicBezTo>
                        <a:pt x="43" y="138"/>
                        <a:pt x="27" y="79"/>
                        <a:pt x="10" y="20"/>
                      </a:cubicBezTo>
                      <a:cubicBezTo>
                        <a:pt x="10" y="19"/>
                        <a:pt x="9" y="19"/>
                        <a:pt x="9" y="18"/>
                      </a:cubicBezTo>
                      <a:cubicBezTo>
                        <a:pt x="10" y="20"/>
                        <a:pt x="11" y="21"/>
                        <a:pt x="12" y="23"/>
                      </a:cubicBezTo>
                      <a:cubicBezTo>
                        <a:pt x="72" y="123"/>
                        <a:pt x="122" y="231"/>
                        <a:pt x="161" y="343"/>
                      </a:cubicBezTo>
                      <a:cubicBezTo>
                        <a:pt x="163" y="342"/>
                        <a:pt x="164" y="342"/>
                        <a:pt x="165" y="341"/>
                      </a:cubicBezTo>
                      <a:cubicBezTo>
                        <a:pt x="130" y="240"/>
                        <a:pt x="85" y="141"/>
                        <a:pt x="32" y="48"/>
                      </a:cubicBezTo>
                      <a:lnTo>
                        <a:pt x="32" y="48"/>
                      </a:lnTo>
                      <a:cubicBezTo>
                        <a:pt x="27" y="39"/>
                        <a:pt x="21" y="30"/>
                        <a:pt x="16" y="20"/>
                      </a:cubicBezTo>
                      <a:lnTo>
                        <a:pt x="15" y="19"/>
                      </a:lnTo>
                      <a:cubicBezTo>
                        <a:pt x="12" y="13"/>
                        <a:pt x="8" y="7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1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lnTo>
                        <a:pt x="2" y="6"/>
                      </a:lnTo>
                      <a:cubicBezTo>
                        <a:pt x="2" y="8"/>
                        <a:pt x="2" y="9"/>
                        <a:pt x="3" y="10"/>
                      </a:cubicBezTo>
                      <a:cubicBezTo>
                        <a:pt x="4" y="15"/>
                        <a:pt x="5" y="19"/>
                        <a:pt x="7" y="23"/>
                      </a:cubicBezTo>
                      <a:cubicBezTo>
                        <a:pt x="23" y="82"/>
                        <a:pt x="40" y="139"/>
                        <a:pt x="56" y="198"/>
                      </a:cubicBezTo>
                      <a:cubicBezTo>
                        <a:pt x="71" y="250"/>
                        <a:pt x="86" y="302"/>
                        <a:pt x="101" y="356"/>
                      </a:cubicBezTo>
                      <a:lnTo>
                        <a:pt x="100" y="356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16"/>
                <p:cNvSpPr/>
                <p:nvPr/>
              </p:nvSpPr>
              <p:spPr>
                <a:xfrm>
                  <a:off x="1037293" y="2652521"/>
                  <a:ext cx="324676" cy="20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398" extrusionOk="0">
                      <a:moveTo>
                        <a:pt x="100" y="192"/>
                      </a:moveTo>
                      <a:cubicBezTo>
                        <a:pt x="139" y="239"/>
                        <a:pt x="183" y="282"/>
                        <a:pt x="229" y="322"/>
                      </a:cubicBezTo>
                      <a:cubicBezTo>
                        <a:pt x="246" y="336"/>
                        <a:pt x="263" y="351"/>
                        <a:pt x="281" y="363"/>
                      </a:cubicBezTo>
                      <a:cubicBezTo>
                        <a:pt x="284" y="365"/>
                        <a:pt x="287" y="367"/>
                        <a:pt x="290" y="368"/>
                      </a:cubicBezTo>
                      <a:cubicBezTo>
                        <a:pt x="303" y="376"/>
                        <a:pt x="317" y="382"/>
                        <a:pt x="332" y="386"/>
                      </a:cubicBezTo>
                      <a:cubicBezTo>
                        <a:pt x="372" y="397"/>
                        <a:pt x="417" y="389"/>
                        <a:pt x="455" y="372"/>
                      </a:cubicBezTo>
                      <a:cubicBezTo>
                        <a:pt x="493" y="354"/>
                        <a:pt x="527" y="327"/>
                        <a:pt x="558" y="300"/>
                      </a:cubicBezTo>
                      <a:cubicBezTo>
                        <a:pt x="576" y="284"/>
                        <a:pt x="593" y="268"/>
                        <a:pt x="606" y="249"/>
                      </a:cubicBezTo>
                      <a:cubicBezTo>
                        <a:pt x="618" y="229"/>
                        <a:pt x="625" y="205"/>
                        <a:pt x="620" y="183"/>
                      </a:cubicBezTo>
                      <a:cubicBezTo>
                        <a:pt x="615" y="159"/>
                        <a:pt x="597" y="139"/>
                        <a:pt x="576" y="127"/>
                      </a:cubicBezTo>
                      <a:cubicBezTo>
                        <a:pt x="576" y="126"/>
                        <a:pt x="575" y="126"/>
                        <a:pt x="575" y="126"/>
                      </a:cubicBezTo>
                      <a:cubicBezTo>
                        <a:pt x="567" y="121"/>
                        <a:pt x="559" y="118"/>
                        <a:pt x="551" y="114"/>
                      </a:cubicBezTo>
                      <a:lnTo>
                        <a:pt x="551" y="114"/>
                      </a:lnTo>
                      <a:cubicBezTo>
                        <a:pt x="537" y="109"/>
                        <a:pt x="522" y="104"/>
                        <a:pt x="507" y="100"/>
                      </a:cubicBezTo>
                      <a:cubicBezTo>
                        <a:pt x="469" y="90"/>
                        <a:pt x="431" y="80"/>
                        <a:pt x="393" y="71"/>
                      </a:cubicBezTo>
                      <a:cubicBezTo>
                        <a:pt x="324" y="54"/>
                        <a:pt x="255" y="39"/>
                        <a:pt x="186" y="25"/>
                      </a:cubicBezTo>
                      <a:cubicBezTo>
                        <a:pt x="166" y="21"/>
                        <a:pt x="146" y="17"/>
                        <a:pt x="127" y="14"/>
                      </a:cubicBezTo>
                      <a:cubicBezTo>
                        <a:pt x="122" y="13"/>
                        <a:pt x="117" y="12"/>
                        <a:pt x="112" y="11"/>
                      </a:cubicBezTo>
                      <a:cubicBezTo>
                        <a:pt x="101" y="9"/>
                        <a:pt x="91" y="7"/>
                        <a:pt x="80" y="6"/>
                      </a:cubicBezTo>
                      <a:cubicBezTo>
                        <a:pt x="62" y="2"/>
                        <a:pt x="43" y="0"/>
                        <a:pt x="25" y="2"/>
                      </a:cubicBezTo>
                      <a:cubicBezTo>
                        <a:pt x="0" y="6"/>
                        <a:pt x="5" y="26"/>
                        <a:pt x="11" y="45"/>
                      </a:cubicBezTo>
                      <a:cubicBezTo>
                        <a:pt x="14" y="54"/>
                        <a:pt x="18" y="63"/>
                        <a:pt x="21" y="71"/>
                      </a:cubicBezTo>
                      <a:cubicBezTo>
                        <a:pt x="22" y="73"/>
                        <a:pt x="23" y="75"/>
                        <a:pt x="24" y="77"/>
                      </a:cubicBezTo>
                      <a:cubicBezTo>
                        <a:pt x="44" y="119"/>
                        <a:pt x="71" y="157"/>
                        <a:pt x="101" y="192"/>
                      </a:cubicBezTo>
                      <a:lnTo>
                        <a:pt x="100" y="192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16"/>
                <p:cNvSpPr/>
                <p:nvPr/>
              </p:nvSpPr>
              <p:spPr>
                <a:xfrm>
                  <a:off x="870383" y="2657094"/>
                  <a:ext cx="468719" cy="30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95" extrusionOk="0">
                      <a:moveTo>
                        <a:pt x="151" y="386"/>
                      </a:moveTo>
                      <a:cubicBezTo>
                        <a:pt x="163" y="389"/>
                        <a:pt x="174" y="380"/>
                        <a:pt x="182" y="370"/>
                      </a:cubicBezTo>
                      <a:cubicBezTo>
                        <a:pt x="202" y="345"/>
                        <a:pt x="215" y="313"/>
                        <a:pt x="219" y="280"/>
                      </a:cubicBezTo>
                      <a:cubicBezTo>
                        <a:pt x="221" y="258"/>
                        <a:pt x="210" y="230"/>
                        <a:pt x="184" y="246"/>
                      </a:cubicBezTo>
                      <a:cubicBezTo>
                        <a:pt x="164" y="260"/>
                        <a:pt x="151" y="288"/>
                        <a:pt x="144" y="310"/>
                      </a:cubicBezTo>
                      <a:cubicBezTo>
                        <a:pt x="140" y="324"/>
                        <a:pt x="137" y="338"/>
                        <a:pt x="137" y="353"/>
                      </a:cubicBezTo>
                      <a:cubicBezTo>
                        <a:pt x="136" y="360"/>
                        <a:pt x="137" y="366"/>
                        <a:pt x="139" y="372"/>
                      </a:cubicBezTo>
                      <a:cubicBezTo>
                        <a:pt x="141" y="378"/>
                        <a:pt x="145" y="384"/>
                        <a:pt x="151" y="386"/>
                      </a:cubicBezTo>
                      <a:close/>
                      <a:moveTo>
                        <a:pt x="253" y="116"/>
                      </a:moveTo>
                      <a:cubicBezTo>
                        <a:pt x="255" y="117"/>
                        <a:pt x="257" y="118"/>
                        <a:pt x="259" y="119"/>
                      </a:cubicBezTo>
                      <a:cubicBezTo>
                        <a:pt x="252" y="129"/>
                        <a:pt x="248" y="140"/>
                        <a:pt x="247" y="152"/>
                      </a:cubicBezTo>
                      <a:cubicBezTo>
                        <a:pt x="245" y="164"/>
                        <a:pt x="249" y="178"/>
                        <a:pt x="261" y="181"/>
                      </a:cubicBezTo>
                      <a:cubicBezTo>
                        <a:pt x="265" y="182"/>
                        <a:pt x="269" y="182"/>
                        <a:pt x="272" y="181"/>
                      </a:cubicBezTo>
                      <a:cubicBezTo>
                        <a:pt x="273" y="180"/>
                        <a:pt x="274" y="180"/>
                        <a:pt x="275" y="179"/>
                      </a:cubicBezTo>
                      <a:cubicBezTo>
                        <a:pt x="282" y="175"/>
                        <a:pt x="287" y="168"/>
                        <a:pt x="288" y="159"/>
                      </a:cubicBezTo>
                      <a:cubicBezTo>
                        <a:pt x="289" y="143"/>
                        <a:pt x="281" y="127"/>
                        <a:pt x="268" y="117"/>
                      </a:cubicBezTo>
                      <a:cubicBezTo>
                        <a:pt x="279" y="103"/>
                        <a:pt x="294" y="93"/>
                        <a:pt x="310" y="88"/>
                      </a:cubicBezTo>
                      <a:cubicBezTo>
                        <a:pt x="309" y="86"/>
                        <a:pt x="308" y="84"/>
                        <a:pt x="307" y="82"/>
                      </a:cubicBezTo>
                      <a:cubicBezTo>
                        <a:pt x="290" y="87"/>
                        <a:pt x="274" y="99"/>
                        <a:pt x="263" y="113"/>
                      </a:cubicBezTo>
                      <a:cubicBezTo>
                        <a:pt x="260" y="112"/>
                        <a:pt x="258" y="111"/>
                        <a:pt x="255" y="110"/>
                      </a:cubicBezTo>
                      <a:cubicBezTo>
                        <a:pt x="239" y="104"/>
                        <a:pt x="220" y="106"/>
                        <a:pt x="204" y="115"/>
                      </a:cubicBezTo>
                      <a:cubicBezTo>
                        <a:pt x="201" y="119"/>
                        <a:pt x="199" y="123"/>
                        <a:pt x="196" y="128"/>
                      </a:cubicBezTo>
                      <a:cubicBezTo>
                        <a:pt x="198" y="127"/>
                        <a:pt x="199" y="126"/>
                        <a:pt x="200" y="125"/>
                      </a:cubicBezTo>
                      <a:cubicBezTo>
                        <a:pt x="216" y="113"/>
                        <a:pt x="236" y="110"/>
                        <a:pt x="253" y="116"/>
                      </a:cubicBezTo>
                      <a:close/>
                      <a:moveTo>
                        <a:pt x="264" y="123"/>
                      </a:moveTo>
                      <a:cubicBezTo>
                        <a:pt x="275" y="131"/>
                        <a:pt x="282" y="145"/>
                        <a:pt x="281" y="158"/>
                      </a:cubicBezTo>
                      <a:cubicBezTo>
                        <a:pt x="280" y="165"/>
                        <a:pt x="276" y="171"/>
                        <a:pt x="272" y="173"/>
                      </a:cubicBezTo>
                      <a:cubicBezTo>
                        <a:pt x="269" y="175"/>
                        <a:pt x="266" y="176"/>
                        <a:pt x="263" y="175"/>
                      </a:cubicBezTo>
                      <a:cubicBezTo>
                        <a:pt x="255" y="173"/>
                        <a:pt x="252" y="162"/>
                        <a:pt x="253" y="153"/>
                      </a:cubicBezTo>
                      <a:cubicBezTo>
                        <a:pt x="255" y="142"/>
                        <a:pt x="258" y="132"/>
                        <a:pt x="264" y="123"/>
                      </a:cubicBezTo>
                      <a:close/>
                      <a:moveTo>
                        <a:pt x="255" y="329"/>
                      </a:moveTo>
                      <a:cubicBezTo>
                        <a:pt x="255" y="334"/>
                        <a:pt x="257" y="340"/>
                        <a:pt x="261" y="344"/>
                      </a:cubicBezTo>
                      <a:cubicBezTo>
                        <a:pt x="264" y="349"/>
                        <a:pt x="269" y="351"/>
                        <a:pt x="275" y="350"/>
                      </a:cubicBezTo>
                      <a:cubicBezTo>
                        <a:pt x="280" y="350"/>
                        <a:pt x="284" y="347"/>
                        <a:pt x="287" y="343"/>
                      </a:cubicBezTo>
                      <a:cubicBezTo>
                        <a:pt x="290" y="339"/>
                        <a:pt x="292" y="335"/>
                        <a:pt x="293" y="330"/>
                      </a:cubicBezTo>
                      <a:cubicBezTo>
                        <a:pt x="296" y="323"/>
                        <a:pt x="298" y="315"/>
                        <a:pt x="298" y="307"/>
                      </a:cubicBezTo>
                      <a:cubicBezTo>
                        <a:pt x="298" y="299"/>
                        <a:pt x="295" y="291"/>
                        <a:pt x="289" y="286"/>
                      </a:cubicBezTo>
                      <a:cubicBezTo>
                        <a:pt x="264" y="266"/>
                        <a:pt x="252" y="312"/>
                        <a:pt x="255" y="329"/>
                      </a:cubicBezTo>
                      <a:close/>
                      <a:moveTo>
                        <a:pt x="262" y="502"/>
                      </a:moveTo>
                      <a:cubicBezTo>
                        <a:pt x="246" y="504"/>
                        <a:pt x="245" y="533"/>
                        <a:pt x="258" y="540"/>
                      </a:cubicBezTo>
                      <a:cubicBezTo>
                        <a:pt x="265" y="544"/>
                        <a:pt x="274" y="542"/>
                        <a:pt x="279" y="535"/>
                      </a:cubicBezTo>
                      <a:cubicBezTo>
                        <a:pt x="289" y="523"/>
                        <a:pt x="279" y="501"/>
                        <a:pt x="262" y="502"/>
                      </a:cubicBezTo>
                      <a:close/>
                      <a:moveTo>
                        <a:pt x="67" y="547"/>
                      </a:moveTo>
                      <a:cubicBezTo>
                        <a:pt x="54" y="559"/>
                        <a:pt x="54" y="594"/>
                        <a:pt x="79" y="591"/>
                      </a:cubicBezTo>
                      <a:cubicBezTo>
                        <a:pt x="86" y="590"/>
                        <a:pt x="92" y="584"/>
                        <a:pt x="95" y="578"/>
                      </a:cubicBezTo>
                      <a:cubicBezTo>
                        <a:pt x="100" y="568"/>
                        <a:pt x="101" y="556"/>
                        <a:pt x="93" y="548"/>
                      </a:cubicBezTo>
                      <a:cubicBezTo>
                        <a:pt x="86" y="540"/>
                        <a:pt x="74" y="539"/>
                        <a:pt x="67" y="547"/>
                      </a:cubicBezTo>
                      <a:close/>
                      <a:moveTo>
                        <a:pt x="311" y="430"/>
                      </a:moveTo>
                      <a:cubicBezTo>
                        <a:pt x="280" y="425"/>
                        <a:pt x="245" y="438"/>
                        <a:pt x="217" y="465"/>
                      </a:cubicBezTo>
                      <a:cubicBezTo>
                        <a:pt x="194" y="487"/>
                        <a:pt x="178" y="515"/>
                        <a:pt x="162" y="542"/>
                      </a:cubicBezTo>
                      <a:cubicBezTo>
                        <a:pt x="153" y="517"/>
                        <a:pt x="132" y="496"/>
                        <a:pt x="106" y="487"/>
                      </a:cubicBezTo>
                      <a:cubicBezTo>
                        <a:pt x="78" y="478"/>
                        <a:pt x="45" y="484"/>
                        <a:pt x="22" y="503"/>
                      </a:cubicBezTo>
                      <a:cubicBezTo>
                        <a:pt x="16" y="507"/>
                        <a:pt x="11" y="513"/>
                        <a:pt x="6" y="519"/>
                      </a:cubicBezTo>
                      <a:lnTo>
                        <a:pt x="6" y="519"/>
                      </a:lnTo>
                      <a:cubicBezTo>
                        <a:pt x="3" y="528"/>
                        <a:pt x="1" y="536"/>
                        <a:pt x="0" y="545"/>
                      </a:cubicBezTo>
                      <a:cubicBezTo>
                        <a:pt x="5" y="531"/>
                        <a:pt x="14" y="518"/>
                        <a:pt x="26" y="508"/>
                      </a:cubicBezTo>
                      <a:cubicBezTo>
                        <a:pt x="47" y="491"/>
                        <a:pt x="78" y="485"/>
                        <a:pt x="104" y="494"/>
                      </a:cubicBezTo>
                      <a:cubicBezTo>
                        <a:pt x="130" y="503"/>
                        <a:pt x="151" y="525"/>
                        <a:pt x="158" y="552"/>
                      </a:cubicBezTo>
                      <a:cubicBezTo>
                        <a:pt x="159" y="553"/>
                        <a:pt x="160" y="554"/>
                        <a:pt x="161" y="554"/>
                      </a:cubicBezTo>
                      <a:cubicBezTo>
                        <a:pt x="162" y="554"/>
                        <a:pt x="164" y="554"/>
                        <a:pt x="164" y="552"/>
                      </a:cubicBezTo>
                      <a:cubicBezTo>
                        <a:pt x="180" y="523"/>
                        <a:pt x="197" y="493"/>
                        <a:pt x="221" y="470"/>
                      </a:cubicBezTo>
                      <a:cubicBezTo>
                        <a:pt x="248" y="445"/>
                        <a:pt x="281" y="432"/>
                        <a:pt x="310" y="437"/>
                      </a:cubicBezTo>
                      <a:cubicBezTo>
                        <a:pt x="335" y="440"/>
                        <a:pt x="356" y="456"/>
                        <a:pt x="369" y="478"/>
                      </a:cubicBezTo>
                      <a:cubicBezTo>
                        <a:pt x="369" y="474"/>
                        <a:pt x="370" y="471"/>
                        <a:pt x="370" y="467"/>
                      </a:cubicBezTo>
                      <a:cubicBezTo>
                        <a:pt x="356" y="448"/>
                        <a:pt x="335" y="434"/>
                        <a:pt x="311" y="430"/>
                      </a:cubicBezTo>
                      <a:close/>
                      <a:moveTo>
                        <a:pt x="854" y="111"/>
                      </a:moveTo>
                      <a:cubicBezTo>
                        <a:pt x="869" y="108"/>
                        <a:pt x="884" y="109"/>
                        <a:pt x="899" y="114"/>
                      </a:cubicBezTo>
                      <a:cubicBezTo>
                        <a:pt x="891" y="109"/>
                        <a:pt x="883" y="106"/>
                        <a:pt x="875" y="102"/>
                      </a:cubicBezTo>
                      <a:lnTo>
                        <a:pt x="875" y="102"/>
                      </a:lnTo>
                      <a:cubicBezTo>
                        <a:pt x="868" y="102"/>
                        <a:pt x="860" y="102"/>
                        <a:pt x="853" y="104"/>
                      </a:cubicBezTo>
                      <a:cubicBezTo>
                        <a:pt x="824" y="110"/>
                        <a:pt x="798" y="132"/>
                        <a:pt x="788" y="160"/>
                      </a:cubicBezTo>
                      <a:cubicBezTo>
                        <a:pt x="778" y="184"/>
                        <a:pt x="781" y="214"/>
                        <a:pt x="795" y="237"/>
                      </a:cubicBezTo>
                      <a:cubicBezTo>
                        <a:pt x="764" y="232"/>
                        <a:pt x="732" y="226"/>
                        <a:pt x="700" y="231"/>
                      </a:cubicBezTo>
                      <a:cubicBezTo>
                        <a:pt x="662" y="235"/>
                        <a:pt x="629" y="254"/>
                        <a:pt x="613" y="282"/>
                      </a:cubicBezTo>
                      <a:cubicBezTo>
                        <a:pt x="601" y="302"/>
                        <a:pt x="599" y="328"/>
                        <a:pt x="605" y="351"/>
                      </a:cubicBezTo>
                      <a:cubicBezTo>
                        <a:pt x="608" y="353"/>
                        <a:pt x="611" y="355"/>
                        <a:pt x="614" y="356"/>
                      </a:cubicBezTo>
                      <a:cubicBezTo>
                        <a:pt x="605" y="333"/>
                        <a:pt x="606" y="306"/>
                        <a:pt x="619" y="285"/>
                      </a:cubicBezTo>
                      <a:cubicBezTo>
                        <a:pt x="634" y="260"/>
                        <a:pt x="665" y="242"/>
                        <a:pt x="701" y="237"/>
                      </a:cubicBezTo>
                      <a:cubicBezTo>
                        <a:pt x="735" y="233"/>
                        <a:pt x="768" y="239"/>
                        <a:pt x="801" y="245"/>
                      </a:cubicBezTo>
                      <a:cubicBezTo>
                        <a:pt x="802" y="245"/>
                        <a:pt x="804" y="245"/>
                        <a:pt x="805" y="243"/>
                      </a:cubicBezTo>
                      <a:cubicBezTo>
                        <a:pt x="805" y="242"/>
                        <a:pt x="805" y="241"/>
                        <a:pt x="805" y="240"/>
                      </a:cubicBezTo>
                      <a:cubicBezTo>
                        <a:pt x="789" y="218"/>
                        <a:pt x="784" y="187"/>
                        <a:pt x="794" y="162"/>
                      </a:cubicBezTo>
                      <a:cubicBezTo>
                        <a:pt x="804" y="136"/>
                        <a:pt x="827" y="117"/>
                        <a:pt x="854" y="111"/>
                      </a:cubicBezTo>
                      <a:close/>
                      <a:moveTo>
                        <a:pt x="858" y="167"/>
                      </a:moveTo>
                      <a:cubicBezTo>
                        <a:pt x="848" y="168"/>
                        <a:pt x="841" y="176"/>
                        <a:pt x="842" y="187"/>
                      </a:cubicBezTo>
                      <a:cubicBezTo>
                        <a:pt x="844" y="198"/>
                        <a:pt x="854" y="205"/>
                        <a:pt x="865" y="207"/>
                      </a:cubicBezTo>
                      <a:cubicBezTo>
                        <a:pt x="872" y="209"/>
                        <a:pt x="879" y="208"/>
                        <a:pt x="885" y="203"/>
                      </a:cubicBezTo>
                      <a:cubicBezTo>
                        <a:pt x="903" y="186"/>
                        <a:pt x="876" y="165"/>
                        <a:pt x="858" y="167"/>
                      </a:cubicBezTo>
                      <a:close/>
                      <a:moveTo>
                        <a:pt x="556" y="117"/>
                      </a:moveTo>
                      <a:cubicBezTo>
                        <a:pt x="583" y="135"/>
                        <a:pt x="616" y="144"/>
                        <a:pt x="649" y="145"/>
                      </a:cubicBezTo>
                      <a:cubicBezTo>
                        <a:pt x="661" y="145"/>
                        <a:pt x="676" y="142"/>
                        <a:pt x="680" y="131"/>
                      </a:cubicBezTo>
                      <a:cubicBezTo>
                        <a:pt x="682" y="125"/>
                        <a:pt x="680" y="117"/>
                        <a:pt x="677" y="112"/>
                      </a:cubicBezTo>
                      <a:cubicBezTo>
                        <a:pt x="673" y="106"/>
                        <a:pt x="669" y="103"/>
                        <a:pt x="664" y="99"/>
                      </a:cubicBezTo>
                      <a:cubicBezTo>
                        <a:pt x="652" y="90"/>
                        <a:pt x="639" y="83"/>
                        <a:pt x="625" y="77"/>
                      </a:cubicBezTo>
                      <a:cubicBezTo>
                        <a:pt x="604" y="69"/>
                        <a:pt x="574" y="61"/>
                        <a:pt x="551" y="68"/>
                      </a:cubicBezTo>
                      <a:cubicBezTo>
                        <a:pt x="522" y="77"/>
                        <a:pt x="537" y="104"/>
                        <a:pt x="556" y="117"/>
                      </a:cubicBezTo>
                      <a:close/>
                      <a:moveTo>
                        <a:pt x="700" y="289"/>
                      </a:moveTo>
                      <a:cubicBezTo>
                        <a:pt x="689" y="301"/>
                        <a:pt x="700" y="323"/>
                        <a:pt x="716" y="323"/>
                      </a:cubicBezTo>
                      <a:cubicBezTo>
                        <a:pt x="724" y="323"/>
                        <a:pt x="731" y="317"/>
                        <a:pt x="733" y="310"/>
                      </a:cubicBezTo>
                      <a:cubicBezTo>
                        <a:pt x="735" y="295"/>
                        <a:pt x="712" y="277"/>
                        <a:pt x="700" y="289"/>
                      </a:cubicBezTo>
                      <a:close/>
                      <a:moveTo>
                        <a:pt x="571" y="174"/>
                      </a:moveTo>
                      <a:cubicBezTo>
                        <a:pt x="559" y="163"/>
                        <a:pt x="516" y="142"/>
                        <a:pt x="516" y="173"/>
                      </a:cubicBezTo>
                      <a:cubicBezTo>
                        <a:pt x="516" y="181"/>
                        <a:pt x="521" y="189"/>
                        <a:pt x="527" y="194"/>
                      </a:cubicBezTo>
                      <a:cubicBezTo>
                        <a:pt x="533" y="199"/>
                        <a:pt x="540" y="202"/>
                        <a:pt x="548" y="205"/>
                      </a:cubicBezTo>
                      <a:cubicBezTo>
                        <a:pt x="552" y="206"/>
                        <a:pt x="557" y="208"/>
                        <a:pt x="562" y="208"/>
                      </a:cubicBezTo>
                      <a:cubicBezTo>
                        <a:pt x="567" y="208"/>
                        <a:pt x="572" y="207"/>
                        <a:pt x="575" y="203"/>
                      </a:cubicBezTo>
                      <a:cubicBezTo>
                        <a:pt x="579" y="199"/>
                        <a:pt x="580" y="194"/>
                        <a:pt x="579" y="188"/>
                      </a:cubicBezTo>
                      <a:cubicBezTo>
                        <a:pt x="578" y="183"/>
                        <a:pt x="574" y="178"/>
                        <a:pt x="571" y="174"/>
                      </a:cubicBezTo>
                      <a:close/>
                      <a:moveTo>
                        <a:pt x="438" y="56"/>
                      </a:moveTo>
                      <a:cubicBezTo>
                        <a:pt x="428" y="50"/>
                        <a:pt x="416" y="46"/>
                        <a:pt x="405" y="45"/>
                      </a:cubicBezTo>
                      <a:cubicBezTo>
                        <a:pt x="405" y="43"/>
                        <a:pt x="406" y="41"/>
                        <a:pt x="406" y="39"/>
                      </a:cubicBezTo>
                      <a:cubicBezTo>
                        <a:pt x="412" y="22"/>
                        <a:pt x="427" y="8"/>
                        <a:pt x="447" y="3"/>
                      </a:cubicBezTo>
                      <a:cubicBezTo>
                        <a:pt x="448" y="3"/>
                        <a:pt x="449" y="2"/>
                        <a:pt x="451" y="2"/>
                      </a:cubicBezTo>
                      <a:cubicBezTo>
                        <a:pt x="446" y="1"/>
                        <a:pt x="441" y="0"/>
                        <a:pt x="436" y="0"/>
                      </a:cubicBezTo>
                      <a:cubicBezTo>
                        <a:pt x="419" y="7"/>
                        <a:pt x="405" y="20"/>
                        <a:pt x="400" y="36"/>
                      </a:cubicBezTo>
                      <a:cubicBezTo>
                        <a:pt x="399" y="39"/>
                        <a:pt x="399" y="42"/>
                        <a:pt x="398" y="44"/>
                      </a:cubicBezTo>
                      <a:cubicBezTo>
                        <a:pt x="380" y="44"/>
                        <a:pt x="361" y="49"/>
                        <a:pt x="346" y="59"/>
                      </a:cubicBezTo>
                      <a:cubicBezTo>
                        <a:pt x="347" y="61"/>
                        <a:pt x="348" y="63"/>
                        <a:pt x="348" y="65"/>
                      </a:cubicBezTo>
                      <a:cubicBezTo>
                        <a:pt x="363" y="55"/>
                        <a:pt x="380" y="50"/>
                        <a:pt x="397" y="51"/>
                      </a:cubicBezTo>
                      <a:cubicBezTo>
                        <a:pt x="397" y="68"/>
                        <a:pt x="405" y="84"/>
                        <a:pt x="418" y="93"/>
                      </a:cubicBezTo>
                      <a:cubicBezTo>
                        <a:pt x="425" y="97"/>
                        <a:pt x="434" y="98"/>
                        <a:pt x="442" y="96"/>
                      </a:cubicBezTo>
                      <a:cubicBezTo>
                        <a:pt x="443" y="96"/>
                        <a:pt x="444" y="95"/>
                        <a:pt x="445" y="95"/>
                      </a:cubicBezTo>
                      <a:cubicBezTo>
                        <a:pt x="449" y="93"/>
                        <a:pt x="451" y="90"/>
                        <a:pt x="453" y="87"/>
                      </a:cubicBezTo>
                      <a:cubicBezTo>
                        <a:pt x="458" y="75"/>
                        <a:pt x="449" y="63"/>
                        <a:pt x="438" y="56"/>
                      </a:cubicBezTo>
                      <a:close/>
                      <a:moveTo>
                        <a:pt x="446" y="84"/>
                      </a:moveTo>
                      <a:cubicBezTo>
                        <a:pt x="445" y="87"/>
                        <a:pt x="443" y="89"/>
                        <a:pt x="439" y="90"/>
                      </a:cubicBezTo>
                      <a:cubicBezTo>
                        <a:pt x="434" y="92"/>
                        <a:pt x="427" y="90"/>
                        <a:pt x="421" y="87"/>
                      </a:cubicBezTo>
                      <a:cubicBezTo>
                        <a:pt x="410" y="80"/>
                        <a:pt x="404" y="66"/>
                        <a:pt x="404" y="52"/>
                      </a:cubicBezTo>
                      <a:cubicBezTo>
                        <a:pt x="414" y="53"/>
                        <a:pt x="425" y="56"/>
                        <a:pt x="434" y="62"/>
                      </a:cubicBezTo>
                      <a:cubicBezTo>
                        <a:pt x="442" y="67"/>
                        <a:pt x="449" y="76"/>
                        <a:pt x="446" y="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16"/>
                <p:cNvSpPr/>
                <p:nvPr/>
              </p:nvSpPr>
              <p:spPr>
                <a:xfrm>
                  <a:off x="895533" y="2657094"/>
                  <a:ext cx="118896" cy="6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34" extrusionOk="0">
                      <a:moveTo>
                        <a:pt x="228" y="23"/>
                      </a:moveTo>
                      <a:cubicBezTo>
                        <a:pt x="185" y="1"/>
                        <a:pt x="131" y="0"/>
                        <a:pt x="87" y="22"/>
                      </a:cubicBezTo>
                      <a:cubicBezTo>
                        <a:pt x="43" y="43"/>
                        <a:pt x="9" y="86"/>
                        <a:pt x="0" y="13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16"/>
                <p:cNvSpPr/>
                <p:nvPr/>
              </p:nvSpPr>
              <p:spPr>
                <a:xfrm>
                  <a:off x="1025861" y="2572495"/>
                  <a:ext cx="98316" cy="9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83" extrusionOk="0">
                      <a:moveTo>
                        <a:pt x="6" y="182"/>
                      </a:moveTo>
                      <a:cubicBezTo>
                        <a:pt x="0" y="133"/>
                        <a:pt x="19" y="83"/>
                        <a:pt x="55" y="49"/>
                      </a:cubicBezTo>
                      <a:cubicBezTo>
                        <a:pt x="90" y="16"/>
                        <a:pt x="142" y="0"/>
                        <a:pt x="190" y="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30" name="Google Shape;430;p16"/>
              <p:cNvGrpSpPr/>
              <p:nvPr/>
            </p:nvGrpSpPr>
            <p:grpSpPr>
              <a:xfrm>
                <a:off x="-499418" y="4014538"/>
                <a:ext cx="924339" cy="506462"/>
                <a:chOff x="-499418" y="4014538"/>
                <a:chExt cx="924339" cy="506462"/>
              </a:xfrm>
            </p:grpSpPr>
            <p:grpSp>
              <p:nvGrpSpPr>
                <p:cNvPr id="431" name="Google Shape;431;p16"/>
                <p:cNvGrpSpPr/>
                <p:nvPr/>
              </p:nvGrpSpPr>
              <p:grpSpPr>
                <a:xfrm rot="4573218">
                  <a:off x="87134" y="4069158"/>
                  <a:ext cx="329056" cy="276081"/>
                  <a:chOff x="868096" y="2572495"/>
                  <a:chExt cx="493874" cy="423003"/>
                </a:xfrm>
              </p:grpSpPr>
              <p:sp>
                <p:nvSpPr>
                  <p:cNvPr id="432" name="Google Shape;432;p16"/>
                  <p:cNvSpPr/>
                  <p:nvPr/>
                </p:nvSpPr>
                <p:spPr>
                  <a:xfrm>
                    <a:off x="996137" y="2645663"/>
                    <a:ext cx="169196" cy="217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417" extrusionOk="0">
                        <a:moveTo>
                          <a:pt x="11" y="87"/>
                        </a:moveTo>
                        <a:cubicBezTo>
                          <a:pt x="16" y="114"/>
                          <a:pt x="34" y="135"/>
                          <a:pt x="52" y="156"/>
                        </a:cubicBezTo>
                        <a:cubicBezTo>
                          <a:pt x="125" y="241"/>
                          <a:pt x="201" y="326"/>
                          <a:pt x="286" y="401"/>
                        </a:cubicBezTo>
                        <a:cubicBezTo>
                          <a:pt x="295" y="408"/>
                          <a:pt x="308" y="416"/>
                          <a:pt x="317" y="409"/>
                        </a:cubicBezTo>
                        <a:cubicBezTo>
                          <a:pt x="326" y="402"/>
                          <a:pt x="321" y="388"/>
                          <a:pt x="316" y="377"/>
                        </a:cubicBezTo>
                        <a:cubicBezTo>
                          <a:pt x="283" y="310"/>
                          <a:pt x="250" y="243"/>
                          <a:pt x="216" y="177"/>
                        </a:cubicBezTo>
                        <a:cubicBezTo>
                          <a:pt x="195" y="134"/>
                          <a:pt x="174" y="91"/>
                          <a:pt x="142" y="56"/>
                        </a:cubicBezTo>
                        <a:cubicBezTo>
                          <a:pt x="130" y="42"/>
                          <a:pt x="116" y="29"/>
                          <a:pt x="99" y="21"/>
                        </a:cubicBezTo>
                        <a:cubicBezTo>
                          <a:pt x="53" y="0"/>
                          <a:pt x="0" y="36"/>
                          <a:pt x="11" y="8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433;p16"/>
                  <p:cNvSpPr/>
                  <p:nvPr/>
                </p:nvSpPr>
                <p:spPr>
                  <a:xfrm>
                    <a:off x="1037293" y="2737122"/>
                    <a:ext cx="116608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" h="368" extrusionOk="0">
                        <a:moveTo>
                          <a:pt x="223" y="266"/>
                        </a:moveTo>
                        <a:cubicBezTo>
                          <a:pt x="221" y="276"/>
                          <a:pt x="216" y="285"/>
                          <a:pt x="209" y="292"/>
                        </a:cubicBezTo>
                        <a:cubicBezTo>
                          <a:pt x="208" y="293"/>
                          <a:pt x="207" y="295"/>
                          <a:pt x="206" y="296"/>
                        </a:cubicBezTo>
                        <a:cubicBezTo>
                          <a:pt x="202" y="300"/>
                          <a:pt x="198" y="304"/>
                          <a:pt x="194" y="307"/>
                        </a:cubicBezTo>
                        <a:cubicBezTo>
                          <a:pt x="183" y="316"/>
                          <a:pt x="172" y="324"/>
                          <a:pt x="161" y="331"/>
                        </a:cubicBezTo>
                        <a:cubicBezTo>
                          <a:pt x="159" y="332"/>
                          <a:pt x="158" y="333"/>
                          <a:pt x="157" y="333"/>
                        </a:cubicBezTo>
                        <a:cubicBezTo>
                          <a:pt x="147" y="340"/>
                          <a:pt x="137" y="345"/>
                          <a:pt x="127" y="351"/>
                        </a:cubicBezTo>
                        <a:cubicBezTo>
                          <a:pt x="120" y="354"/>
                          <a:pt x="112" y="357"/>
                          <a:pt x="105" y="360"/>
                        </a:cubicBezTo>
                        <a:cubicBezTo>
                          <a:pt x="104" y="360"/>
                          <a:pt x="102" y="361"/>
                          <a:pt x="101" y="361"/>
                        </a:cubicBezTo>
                        <a:cubicBezTo>
                          <a:pt x="79" y="367"/>
                          <a:pt x="57" y="366"/>
                          <a:pt x="37" y="349"/>
                        </a:cubicBezTo>
                        <a:cubicBezTo>
                          <a:pt x="19" y="334"/>
                          <a:pt x="16" y="317"/>
                          <a:pt x="15" y="294"/>
                        </a:cubicBezTo>
                        <a:cubicBezTo>
                          <a:pt x="12" y="261"/>
                          <a:pt x="10" y="229"/>
                          <a:pt x="8" y="196"/>
                        </a:cubicBezTo>
                        <a:cubicBezTo>
                          <a:pt x="6" y="163"/>
                          <a:pt x="4" y="130"/>
                          <a:pt x="3" y="97"/>
                        </a:cubicBezTo>
                        <a:cubicBezTo>
                          <a:pt x="2" y="80"/>
                          <a:pt x="2" y="63"/>
                          <a:pt x="1" y="46"/>
                        </a:cubicBezTo>
                        <a:cubicBezTo>
                          <a:pt x="1" y="38"/>
                          <a:pt x="1" y="30"/>
                          <a:pt x="1" y="22"/>
                        </a:cubicBezTo>
                        <a:cubicBezTo>
                          <a:pt x="1" y="20"/>
                          <a:pt x="1" y="17"/>
                          <a:pt x="1" y="13"/>
                        </a:cubicBezTo>
                        <a:lnTo>
                          <a:pt x="1" y="12"/>
                        </a:lnTo>
                        <a:cubicBezTo>
                          <a:pt x="2" y="7"/>
                          <a:pt x="2" y="1"/>
                          <a:pt x="0" y="0"/>
                        </a:cubicBezTo>
                        <a:cubicBezTo>
                          <a:pt x="1" y="1"/>
                          <a:pt x="2" y="2"/>
                          <a:pt x="4" y="3"/>
                        </a:cubicBezTo>
                        <a:cubicBezTo>
                          <a:pt x="6" y="5"/>
                          <a:pt x="8" y="7"/>
                          <a:pt x="10" y="10"/>
                        </a:cubicBezTo>
                        <a:cubicBezTo>
                          <a:pt x="77" y="71"/>
                          <a:pt x="139" y="137"/>
                          <a:pt x="198" y="207"/>
                        </a:cubicBezTo>
                        <a:cubicBezTo>
                          <a:pt x="212" y="224"/>
                          <a:pt x="226" y="244"/>
                          <a:pt x="223" y="266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4" name="Google Shape;434;p16"/>
                  <p:cNvSpPr/>
                  <p:nvPr/>
                </p:nvSpPr>
                <p:spPr>
                  <a:xfrm>
                    <a:off x="1035007" y="2732549"/>
                    <a:ext cx="54875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367" extrusionOk="0">
                        <a:moveTo>
                          <a:pt x="4" y="2"/>
                        </a:moveTo>
                        <a:lnTo>
                          <a:pt x="4" y="4"/>
                        </a:lnTo>
                        <a:lnTo>
                          <a:pt x="6" y="8"/>
                        </a:lnTo>
                        <a:lnTo>
                          <a:pt x="7" y="16"/>
                        </a:lnTo>
                        <a:lnTo>
                          <a:pt x="8" y="19"/>
                        </a:lnTo>
                        <a:lnTo>
                          <a:pt x="9" y="24"/>
                        </a:lnTo>
                        <a:cubicBezTo>
                          <a:pt x="11" y="31"/>
                          <a:pt x="13" y="40"/>
                          <a:pt x="15" y="49"/>
                        </a:cubicBezTo>
                        <a:lnTo>
                          <a:pt x="15" y="49"/>
                        </a:lnTo>
                        <a:cubicBezTo>
                          <a:pt x="40" y="156"/>
                          <a:pt x="66" y="264"/>
                          <a:pt x="107" y="365"/>
                        </a:cubicBezTo>
                        <a:cubicBezTo>
                          <a:pt x="106" y="365"/>
                          <a:pt x="104" y="366"/>
                          <a:pt x="103" y="366"/>
                        </a:cubicBezTo>
                        <a:cubicBezTo>
                          <a:pt x="58" y="257"/>
                          <a:pt x="31" y="139"/>
                          <a:pt x="5" y="25"/>
                        </a:cubicBezTo>
                        <a:lnTo>
                          <a:pt x="4" y="20"/>
                        </a:lnTo>
                        <a:lnTo>
                          <a:pt x="3" y="18"/>
                        </a:lnTo>
                        <a:lnTo>
                          <a:pt x="0" y="3"/>
                        </a:lnTo>
                        <a:cubicBezTo>
                          <a:pt x="0" y="2"/>
                          <a:pt x="0" y="1"/>
                          <a:pt x="2" y="0"/>
                        </a:cubicBezTo>
                        <a:lnTo>
                          <a:pt x="2" y="0"/>
                        </a:lnTo>
                        <a:lnTo>
                          <a:pt x="2" y="0"/>
                        </a:lnTo>
                        <a:cubicBezTo>
                          <a:pt x="2" y="0"/>
                          <a:pt x="4" y="1"/>
                          <a:pt x="4" y="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5" name="Google Shape;435;p16"/>
                  <p:cNvSpPr/>
                  <p:nvPr/>
                </p:nvSpPr>
                <p:spPr>
                  <a:xfrm>
                    <a:off x="1032720" y="2732549"/>
                    <a:ext cx="112035" cy="178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343" extrusionOk="0">
                        <a:moveTo>
                          <a:pt x="215" y="301"/>
                        </a:moveTo>
                        <a:cubicBezTo>
                          <a:pt x="214" y="302"/>
                          <a:pt x="213" y="304"/>
                          <a:pt x="212" y="305"/>
                        </a:cubicBezTo>
                        <a:cubicBezTo>
                          <a:pt x="180" y="259"/>
                          <a:pt x="149" y="214"/>
                          <a:pt x="117" y="169"/>
                        </a:cubicBezTo>
                        <a:cubicBezTo>
                          <a:pt x="82" y="119"/>
                          <a:pt x="47" y="69"/>
                          <a:pt x="11" y="19"/>
                        </a:cubicBezTo>
                        <a:cubicBezTo>
                          <a:pt x="11" y="19"/>
                          <a:pt x="11" y="18"/>
                          <a:pt x="10" y="18"/>
                        </a:cubicBezTo>
                        <a:cubicBezTo>
                          <a:pt x="11" y="20"/>
                          <a:pt x="11" y="21"/>
                          <a:pt x="12" y="23"/>
                        </a:cubicBezTo>
                        <a:cubicBezTo>
                          <a:pt x="53" y="132"/>
                          <a:pt x="105" y="239"/>
                          <a:pt x="167" y="340"/>
                        </a:cubicBezTo>
                        <a:cubicBezTo>
                          <a:pt x="165" y="341"/>
                          <a:pt x="164" y="342"/>
                          <a:pt x="163" y="342"/>
                        </a:cubicBezTo>
                        <a:cubicBezTo>
                          <a:pt x="107" y="251"/>
                          <a:pt x="59" y="154"/>
                          <a:pt x="19" y="53"/>
                        </a:cubicBezTo>
                        <a:lnTo>
                          <a:pt x="19" y="53"/>
                        </a:lnTo>
                        <a:cubicBezTo>
                          <a:pt x="15" y="43"/>
                          <a:pt x="11" y="33"/>
                          <a:pt x="8" y="24"/>
                        </a:cubicBezTo>
                        <a:cubicBezTo>
                          <a:pt x="8" y="23"/>
                          <a:pt x="7" y="23"/>
                          <a:pt x="7" y="22"/>
                        </a:cubicBezTo>
                        <a:cubicBezTo>
                          <a:pt x="5" y="16"/>
                          <a:pt x="2" y="10"/>
                          <a:pt x="0" y="3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2" y="0"/>
                          <a:pt x="3" y="0"/>
                          <a:pt x="4" y="1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  <a:lnTo>
                          <a:pt x="6" y="4"/>
                        </a:lnTo>
                        <a:cubicBezTo>
                          <a:pt x="7" y="5"/>
                          <a:pt x="8" y="6"/>
                          <a:pt x="8" y="7"/>
                        </a:cubicBezTo>
                        <a:cubicBezTo>
                          <a:pt x="11" y="11"/>
                          <a:pt x="14" y="15"/>
                          <a:pt x="16" y="19"/>
                        </a:cubicBezTo>
                        <a:cubicBezTo>
                          <a:pt x="52" y="68"/>
                          <a:pt x="86" y="117"/>
                          <a:pt x="121" y="167"/>
                        </a:cubicBezTo>
                        <a:cubicBezTo>
                          <a:pt x="152" y="211"/>
                          <a:pt x="183" y="256"/>
                          <a:pt x="215" y="30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6" name="Google Shape;436;p16"/>
                  <p:cNvSpPr/>
                  <p:nvPr/>
                </p:nvSpPr>
                <p:spPr>
                  <a:xfrm>
                    <a:off x="868096" y="2670813"/>
                    <a:ext cx="194347" cy="324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" h="627" extrusionOk="0">
                        <a:moveTo>
                          <a:pt x="355" y="195"/>
                        </a:moveTo>
                        <a:cubicBezTo>
                          <a:pt x="367" y="255"/>
                          <a:pt x="372" y="316"/>
                          <a:pt x="374" y="377"/>
                        </a:cubicBezTo>
                        <a:cubicBezTo>
                          <a:pt x="375" y="399"/>
                          <a:pt x="376" y="421"/>
                          <a:pt x="373" y="443"/>
                        </a:cubicBezTo>
                        <a:cubicBezTo>
                          <a:pt x="373" y="447"/>
                          <a:pt x="372" y="450"/>
                          <a:pt x="372" y="454"/>
                        </a:cubicBezTo>
                        <a:cubicBezTo>
                          <a:pt x="369" y="469"/>
                          <a:pt x="366" y="483"/>
                          <a:pt x="359" y="497"/>
                        </a:cubicBezTo>
                        <a:cubicBezTo>
                          <a:pt x="342" y="536"/>
                          <a:pt x="308" y="565"/>
                          <a:pt x="271" y="583"/>
                        </a:cubicBezTo>
                        <a:cubicBezTo>
                          <a:pt x="233" y="602"/>
                          <a:pt x="191" y="611"/>
                          <a:pt x="150" y="618"/>
                        </a:cubicBezTo>
                        <a:cubicBezTo>
                          <a:pt x="127" y="622"/>
                          <a:pt x="103" y="626"/>
                          <a:pt x="80" y="623"/>
                        </a:cubicBezTo>
                        <a:cubicBezTo>
                          <a:pt x="57" y="621"/>
                          <a:pt x="34" y="610"/>
                          <a:pt x="19" y="592"/>
                        </a:cubicBezTo>
                        <a:cubicBezTo>
                          <a:pt x="4" y="572"/>
                          <a:pt x="0" y="546"/>
                          <a:pt x="3" y="522"/>
                        </a:cubicBezTo>
                        <a:cubicBezTo>
                          <a:pt x="3" y="521"/>
                          <a:pt x="3" y="521"/>
                          <a:pt x="4" y="521"/>
                        </a:cubicBezTo>
                        <a:cubicBezTo>
                          <a:pt x="5" y="512"/>
                          <a:pt x="7" y="503"/>
                          <a:pt x="9" y="495"/>
                        </a:cubicBezTo>
                        <a:lnTo>
                          <a:pt x="9" y="495"/>
                        </a:lnTo>
                        <a:cubicBezTo>
                          <a:pt x="14" y="480"/>
                          <a:pt x="20" y="466"/>
                          <a:pt x="26" y="452"/>
                        </a:cubicBezTo>
                        <a:cubicBezTo>
                          <a:pt x="42" y="416"/>
                          <a:pt x="59" y="380"/>
                          <a:pt x="76" y="344"/>
                        </a:cubicBezTo>
                        <a:cubicBezTo>
                          <a:pt x="106" y="281"/>
                          <a:pt x="138" y="217"/>
                          <a:pt x="171" y="155"/>
                        </a:cubicBezTo>
                        <a:cubicBezTo>
                          <a:pt x="180" y="138"/>
                          <a:pt x="190" y="121"/>
                          <a:pt x="199" y="103"/>
                        </a:cubicBezTo>
                        <a:cubicBezTo>
                          <a:pt x="202" y="99"/>
                          <a:pt x="204" y="94"/>
                          <a:pt x="207" y="90"/>
                        </a:cubicBezTo>
                        <a:cubicBezTo>
                          <a:pt x="212" y="81"/>
                          <a:pt x="217" y="71"/>
                          <a:pt x="223" y="62"/>
                        </a:cubicBezTo>
                        <a:cubicBezTo>
                          <a:pt x="231" y="46"/>
                          <a:pt x="241" y="29"/>
                          <a:pt x="255" y="17"/>
                        </a:cubicBezTo>
                        <a:cubicBezTo>
                          <a:pt x="273" y="0"/>
                          <a:pt x="286" y="17"/>
                          <a:pt x="297" y="33"/>
                        </a:cubicBezTo>
                        <a:cubicBezTo>
                          <a:pt x="302" y="41"/>
                          <a:pt x="306" y="49"/>
                          <a:pt x="310" y="57"/>
                        </a:cubicBezTo>
                        <a:cubicBezTo>
                          <a:pt x="312" y="60"/>
                          <a:pt x="312" y="62"/>
                          <a:pt x="313" y="64"/>
                        </a:cubicBezTo>
                        <a:cubicBezTo>
                          <a:pt x="334" y="105"/>
                          <a:pt x="346" y="149"/>
                          <a:pt x="355" y="195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7" name="Google Shape;437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rgbClr val="FFE6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8" name="Google Shape;438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9" name="Google Shape;439;p16"/>
                  <p:cNvSpPr/>
                  <p:nvPr/>
                </p:nvSpPr>
                <p:spPr>
                  <a:xfrm>
                    <a:off x="1069303" y="2714257"/>
                    <a:ext cx="114322" cy="162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" h="314" extrusionOk="0">
                        <a:moveTo>
                          <a:pt x="0" y="4"/>
                        </a:moveTo>
                        <a:lnTo>
                          <a:pt x="1" y="6"/>
                        </a:lnTo>
                        <a:lnTo>
                          <a:pt x="4" y="9"/>
                        </a:lnTo>
                        <a:lnTo>
                          <a:pt x="9" y="15"/>
                        </a:lnTo>
                        <a:lnTo>
                          <a:pt x="11" y="18"/>
                        </a:lnTo>
                        <a:lnTo>
                          <a:pt x="14" y="22"/>
                        </a:lnTo>
                        <a:cubicBezTo>
                          <a:pt x="19" y="29"/>
                          <a:pt x="25" y="36"/>
                          <a:pt x="31" y="43"/>
                        </a:cubicBezTo>
                        <a:lnTo>
                          <a:pt x="31" y="43"/>
                        </a:lnTo>
                        <a:cubicBezTo>
                          <a:pt x="98" y="129"/>
                          <a:pt x="165" y="218"/>
                          <a:pt x="217" y="313"/>
                        </a:cubicBezTo>
                        <a:cubicBezTo>
                          <a:pt x="219" y="312"/>
                          <a:pt x="220" y="311"/>
                          <a:pt x="221" y="310"/>
                        </a:cubicBezTo>
                        <a:cubicBezTo>
                          <a:pt x="165" y="207"/>
                          <a:pt x="90" y="111"/>
                          <a:pt x="17" y="19"/>
                        </a:cubicBezTo>
                        <a:lnTo>
                          <a:pt x="15" y="15"/>
                        </a:lnTo>
                        <a:lnTo>
                          <a:pt x="13" y="13"/>
                        </a:lnTo>
                        <a:lnTo>
                          <a:pt x="4" y="2"/>
                        </a:lnTo>
                        <a:cubicBezTo>
                          <a:pt x="3" y="0"/>
                          <a:pt x="2" y="0"/>
                          <a:pt x="1" y="1"/>
                        </a:cubicBez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0" name="Google Shape;440;p16"/>
                  <p:cNvSpPr/>
                  <p:nvPr/>
                </p:nvSpPr>
                <p:spPr>
                  <a:xfrm>
                    <a:off x="1069303" y="2711970"/>
                    <a:ext cx="86885" cy="185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" h="357" extrusionOk="0">
                        <a:moveTo>
                          <a:pt x="100" y="356"/>
                        </a:moveTo>
                        <a:cubicBezTo>
                          <a:pt x="102" y="356"/>
                          <a:pt x="103" y="356"/>
                          <a:pt x="105" y="355"/>
                        </a:cubicBezTo>
                        <a:cubicBezTo>
                          <a:pt x="90" y="302"/>
                          <a:pt x="75" y="249"/>
                          <a:pt x="60" y="196"/>
                        </a:cubicBezTo>
                        <a:cubicBezTo>
                          <a:pt x="43" y="138"/>
                          <a:pt x="27" y="79"/>
                          <a:pt x="10" y="20"/>
                        </a:cubicBezTo>
                        <a:cubicBezTo>
                          <a:pt x="10" y="19"/>
                          <a:pt x="9" y="19"/>
                          <a:pt x="9" y="18"/>
                        </a:cubicBezTo>
                        <a:cubicBezTo>
                          <a:pt x="10" y="20"/>
                          <a:pt x="11" y="21"/>
                          <a:pt x="12" y="23"/>
                        </a:cubicBezTo>
                        <a:cubicBezTo>
                          <a:pt x="72" y="123"/>
                          <a:pt x="122" y="231"/>
                          <a:pt x="161" y="343"/>
                        </a:cubicBezTo>
                        <a:cubicBezTo>
                          <a:pt x="163" y="342"/>
                          <a:pt x="164" y="342"/>
                          <a:pt x="165" y="341"/>
                        </a:cubicBezTo>
                        <a:cubicBezTo>
                          <a:pt x="130" y="240"/>
                          <a:pt x="85" y="141"/>
                          <a:pt x="32" y="48"/>
                        </a:cubicBezTo>
                        <a:lnTo>
                          <a:pt x="32" y="48"/>
                        </a:lnTo>
                        <a:cubicBezTo>
                          <a:pt x="27" y="39"/>
                          <a:pt x="21" y="30"/>
                          <a:pt x="16" y="20"/>
                        </a:cubicBezTo>
                        <a:lnTo>
                          <a:pt x="15" y="19"/>
                        </a:lnTo>
                        <a:cubicBezTo>
                          <a:pt x="12" y="13"/>
                          <a:pt x="8" y="7"/>
                          <a:pt x="5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1"/>
                          <a:pt x="1" y="3"/>
                        </a:cubicBezTo>
                        <a:cubicBezTo>
                          <a:pt x="1" y="4"/>
                          <a:pt x="1" y="5"/>
                          <a:pt x="2" y="6"/>
                        </a:cubicBezTo>
                        <a:lnTo>
                          <a:pt x="2" y="6"/>
                        </a:lnTo>
                        <a:cubicBezTo>
                          <a:pt x="2" y="8"/>
                          <a:pt x="2" y="9"/>
                          <a:pt x="3" y="10"/>
                        </a:cubicBezTo>
                        <a:cubicBezTo>
                          <a:pt x="4" y="15"/>
                          <a:pt x="5" y="19"/>
                          <a:pt x="7" y="23"/>
                        </a:cubicBezTo>
                        <a:cubicBezTo>
                          <a:pt x="23" y="82"/>
                          <a:pt x="40" y="139"/>
                          <a:pt x="56" y="198"/>
                        </a:cubicBezTo>
                        <a:cubicBezTo>
                          <a:pt x="71" y="250"/>
                          <a:pt x="86" y="302"/>
                          <a:pt x="101" y="356"/>
                        </a:cubicBezTo>
                        <a:lnTo>
                          <a:pt x="100" y="356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1" name="Google Shape;441;p16"/>
                  <p:cNvSpPr/>
                  <p:nvPr/>
                </p:nvSpPr>
                <p:spPr>
                  <a:xfrm>
                    <a:off x="1037293" y="2652521"/>
                    <a:ext cx="324676" cy="20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398" extrusionOk="0">
                        <a:moveTo>
                          <a:pt x="100" y="192"/>
                        </a:moveTo>
                        <a:cubicBezTo>
                          <a:pt x="139" y="239"/>
                          <a:pt x="183" y="282"/>
                          <a:pt x="229" y="322"/>
                        </a:cubicBezTo>
                        <a:cubicBezTo>
                          <a:pt x="246" y="336"/>
                          <a:pt x="263" y="351"/>
                          <a:pt x="281" y="363"/>
                        </a:cubicBezTo>
                        <a:cubicBezTo>
                          <a:pt x="284" y="365"/>
                          <a:pt x="287" y="367"/>
                          <a:pt x="290" y="368"/>
                        </a:cubicBezTo>
                        <a:cubicBezTo>
                          <a:pt x="303" y="376"/>
                          <a:pt x="317" y="382"/>
                          <a:pt x="332" y="386"/>
                        </a:cubicBezTo>
                        <a:cubicBezTo>
                          <a:pt x="372" y="397"/>
                          <a:pt x="417" y="389"/>
                          <a:pt x="455" y="372"/>
                        </a:cubicBezTo>
                        <a:cubicBezTo>
                          <a:pt x="493" y="354"/>
                          <a:pt x="527" y="327"/>
                          <a:pt x="558" y="300"/>
                        </a:cubicBezTo>
                        <a:cubicBezTo>
                          <a:pt x="576" y="284"/>
                          <a:pt x="593" y="268"/>
                          <a:pt x="606" y="249"/>
                        </a:cubicBezTo>
                        <a:cubicBezTo>
                          <a:pt x="618" y="229"/>
                          <a:pt x="625" y="205"/>
                          <a:pt x="620" y="183"/>
                        </a:cubicBezTo>
                        <a:cubicBezTo>
                          <a:pt x="615" y="159"/>
                          <a:pt x="597" y="139"/>
                          <a:pt x="576" y="127"/>
                        </a:cubicBezTo>
                        <a:cubicBezTo>
                          <a:pt x="576" y="126"/>
                          <a:pt x="575" y="126"/>
                          <a:pt x="575" y="126"/>
                        </a:cubicBezTo>
                        <a:cubicBezTo>
                          <a:pt x="567" y="121"/>
                          <a:pt x="559" y="118"/>
                          <a:pt x="551" y="114"/>
                        </a:cubicBezTo>
                        <a:lnTo>
                          <a:pt x="551" y="114"/>
                        </a:lnTo>
                        <a:cubicBezTo>
                          <a:pt x="537" y="109"/>
                          <a:pt x="522" y="104"/>
                          <a:pt x="507" y="100"/>
                        </a:cubicBezTo>
                        <a:cubicBezTo>
                          <a:pt x="469" y="90"/>
                          <a:pt x="431" y="80"/>
                          <a:pt x="393" y="71"/>
                        </a:cubicBezTo>
                        <a:cubicBezTo>
                          <a:pt x="324" y="54"/>
                          <a:pt x="255" y="39"/>
                          <a:pt x="186" y="25"/>
                        </a:cubicBezTo>
                        <a:cubicBezTo>
                          <a:pt x="166" y="21"/>
                          <a:pt x="146" y="17"/>
                          <a:pt x="127" y="14"/>
                        </a:cubicBezTo>
                        <a:cubicBezTo>
                          <a:pt x="122" y="13"/>
                          <a:pt x="117" y="12"/>
                          <a:pt x="112" y="11"/>
                        </a:cubicBezTo>
                        <a:cubicBezTo>
                          <a:pt x="101" y="9"/>
                          <a:pt x="91" y="7"/>
                          <a:pt x="80" y="6"/>
                        </a:cubicBezTo>
                        <a:cubicBezTo>
                          <a:pt x="62" y="2"/>
                          <a:pt x="43" y="0"/>
                          <a:pt x="25" y="2"/>
                        </a:cubicBezTo>
                        <a:cubicBezTo>
                          <a:pt x="0" y="6"/>
                          <a:pt x="5" y="26"/>
                          <a:pt x="11" y="45"/>
                        </a:cubicBezTo>
                        <a:cubicBezTo>
                          <a:pt x="14" y="54"/>
                          <a:pt x="18" y="63"/>
                          <a:pt x="21" y="71"/>
                        </a:cubicBezTo>
                        <a:cubicBezTo>
                          <a:pt x="22" y="73"/>
                          <a:pt x="23" y="75"/>
                          <a:pt x="24" y="77"/>
                        </a:cubicBezTo>
                        <a:cubicBezTo>
                          <a:pt x="44" y="119"/>
                          <a:pt x="71" y="157"/>
                          <a:pt x="101" y="192"/>
                        </a:cubicBezTo>
                        <a:lnTo>
                          <a:pt x="100" y="192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2" name="Google Shape;442;p16"/>
                  <p:cNvSpPr/>
                  <p:nvPr/>
                </p:nvSpPr>
                <p:spPr>
                  <a:xfrm>
                    <a:off x="870383" y="2657094"/>
                    <a:ext cx="468719" cy="30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" h="595" extrusionOk="0">
                        <a:moveTo>
                          <a:pt x="151" y="386"/>
                        </a:moveTo>
                        <a:cubicBezTo>
                          <a:pt x="163" y="389"/>
                          <a:pt x="174" y="380"/>
                          <a:pt x="182" y="370"/>
                        </a:cubicBezTo>
                        <a:cubicBezTo>
                          <a:pt x="202" y="345"/>
                          <a:pt x="215" y="313"/>
                          <a:pt x="219" y="280"/>
                        </a:cubicBezTo>
                        <a:cubicBezTo>
                          <a:pt x="221" y="258"/>
                          <a:pt x="210" y="230"/>
                          <a:pt x="184" y="246"/>
                        </a:cubicBezTo>
                        <a:cubicBezTo>
                          <a:pt x="164" y="260"/>
                          <a:pt x="151" y="288"/>
                          <a:pt x="144" y="310"/>
                        </a:cubicBezTo>
                        <a:cubicBezTo>
                          <a:pt x="140" y="324"/>
                          <a:pt x="137" y="338"/>
                          <a:pt x="137" y="353"/>
                        </a:cubicBezTo>
                        <a:cubicBezTo>
                          <a:pt x="136" y="360"/>
                          <a:pt x="137" y="366"/>
                          <a:pt x="139" y="372"/>
                        </a:cubicBezTo>
                        <a:cubicBezTo>
                          <a:pt x="141" y="378"/>
                          <a:pt x="145" y="384"/>
                          <a:pt x="151" y="386"/>
                        </a:cubicBezTo>
                        <a:close/>
                        <a:moveTo>
                          <a:pt x="253" y="116"/>
                        </a:moveTo>
                        <a:cubicBezTo>
                          <a:pt x="255" y="117"/>
                          <a:pt x="257" y="118"/>
                          <a:pt x="259" y="119"/>
                        </a:cubicBezTo>
                        <a:cubicBezTo>
                          <a:pt x="252" y="129"/>
                          <a:pt x="248" y="140"/>
                          <a:pt x="247" y="152"/>
                        </a:cubicBezTo>
                        <a:cubicBezTo>
                          <a:pt x="245" y="164"/>
                          <a:pt x="249" y="178"/>
                          <a:pt x="261" y="181"/>
                        </a:cubicBezTo>
                        <a:cubicBezTo>
                          <a:pt x="265" y="182"/>
                          <a:pt x="269" y="182"/>
                          <a:pt x="272" y="181"/>
                        </a:cubicBezTo>
                        <a:cubicBezTo>
                          <a:pt x="273" y="180"/>
                          <a:pt x="274" y="180"/>
                          <a:pt x="275" y="179"/>
                        </a:cubicBezTo>
                        <a:cubicBezTo>
                          <a:pt x="282" y="175"/>
                          <a:pt x="287" y="168"/>
                          <a:pt x="288" y="159"/>
                        </a:cubicBezTo>
                        <a:cubicBezTo>
                          <a:pt x="289" y="143"/>
                          <a:pt x="281" y="127"/>
                          <a:pt x="268" y="117"/>
                        </a:cubicBezTo>
                        <a:cubicBezTo>
                          <a:pt x="279" y="103"/>
                          <a:pt x="294" y="93"/>
                          <a:pt x="310" y="88"/>
                        </a:cubicBezTo>
                        <a:cubicBezTo>
                          <a:pt x="309" y="86"/>
                          <a:pt x="308" y="84"/>
                          <a:pt x="307" y="82"/>
                        </a:cubicBezTo>
                        <a:cubicBezTo>
                          <a:pt x="290" y="87"/>
                          <a:pt x="274" y="99"/>
                          <a:pt x="263" y="113"/>
                        </a:cubicBezTo>
                        <a:cubicBezTo>
                          <a:pt x="260" y="112"/>
                          <a:pt x="258" y="111"/>
                          <a:pt x="255" y="110"/>
                        </a:cubicBezTo>
                        <a:cubicBezTo>
                          <a:pt x="239" y="104"/>
                          <a:pt x="220" y="106"/>
                          <a:pt x="204" y="115"/>
                        </a:cubicBezTo>
                        <a:cubicBezTo>
                          <a:pt x="201" y="119"/>
                          <a:pt x="199" y="123"/>
                          <a:pt x="196" y="128"/>
                        </a:cubicBezTo>
                        <a:cubicBezTo>
                          <a:pt x="198" y="127"/>
                          <a:pt x="199" y="126"/>
                          <a:pt x="200" y="125"/>
                        </a:cubicBezTo>
                        <a:cubicBezTo>
                          <a:pt x="216" y="113"/>
                          <a:pt x="236" y="110"/>
                          <a:pt x="253" y="116"/>
                        </a:cubicBezTo>
                        <a:close/>
                        <a:moveTo>
                          <a:pt x="264" y="123"/>
                        </a:moveTo>
                        <a:cubicBezTo>
                          <a:pt x="275" y="131"/>
                          <a:pt x="282" y="145"/>
                          <a:pt x="281" y="158"/>
                        </a:cubicBezTo>
                        <a:cubicBezTo>
                          <a:pt x="280" y="165"/>
                          <a:pt x="276" y="171"/>
                          <a:pt x="272" y="173"/>
                        </a:cubicBezTo>
                        <a:cubicBezTo>
                          <a:pt x="269" y="175"/>
                          <a:pt x="266" y="176"/>
                          <a:pt x="263" y="175"/>
                        </a:cubicBezTo>
                        <a:cubicBezTo>
                          <a:pt x="255" y="173"/>
                          <a:pt x="252" y="162"/>
                          <a:pt x="253" y="153"/>
                        </a:cubicBezTo>
                        <a:cubicBezTo>
                          <a:pt x="255" y="142"/>
                          <a:pt x="258" y="132"/>
                          <a:pt x="264" y="123"/>
                        </a:cubicBezTo>
                        <a:close/>
                        <a:moveTo>
                          <a:pt x="255" y="329"/>
                        </a:moveTo>
                        <a:cubicBezTo>
                          <a:pt x="255" y="334"/>
                          <a:pt x="257" y="340"/>
                          <a:pt x="261" y="344"/>
                        </a:cubicBezTo>
                        <a:cubicBezTo>
                          <a:pt x="264" y="349"/>
                          <a:pt x="269" y="351"/>
                          <a:pt x="275" y="350"/>
                        </a:cubicBezTo>
                        <a:cubicBezTo>
                          <a:pt x="280" y="350"/>
                          <a:pt x="284" y="347"/>
                          <a:pt x="287" y="343"/>
                        </a:cubicBezTo>
                        <a:cubicBezTo>
                          <a:pt x="290" y="339"/>
                          <a:pt x="292" y="335"/>
                          <a:pt x="293" y="330"/>
                        </a:cubicBezTo>
                        <a:cubicBezTo>
                          <a:pt x="296" y="323"/>
                          <a:pt x="298" y="315"/>
                          <a:pt x="298" y="307"/>
                        </a:cubicBezTo>
                        <a:cubicBezTo>
                          <a:pt x="298" y="299"/>
                          <a:pt x="295" y="291"/>
                          <a:pt x="289" y="286"/>
                        </a:cubicBezTo>
                        <a:cubicBezTo>
                          <a:pt x="264" y="266"/>
                          <a:pt x="252" y="312"/>
                          <a:pt x="255" y="329"/>
                        </a:cubicBezTo>
                        <a:close/>
                        <a:moveTo>
                          <a:pt x="262" y="502"/>
                        </a:moveTo>
                        <a:cubicBezTo>
                          <a:pt x="246" y="504"/>
                          <a:pt x="245" y="533"/>
                          <a:pt x="258" y="540"/>
                        </a:cubicBezTo>
                        <a:cubicBezTo>
                          <a:pt x="265" y="544"/>
                          <a:pt x="274" y="542"/>
                          <a:pt x="279" y="535"/>
                        </a:cubicBezTo>
                        <a:cubicBezTo>
                          <a:pt x="289" y="523"/>
                          <a:pt x="279" y="501"/>
                          <a:pt x="262" y="502"/>
                        </a:cubicBezTo>
                        <a:close/>
                        <a:moveTo>
                          <a:pt x="67" y="547"/>
                        </a:moveTo>
                        <a:cubicBezTo>
                          <a:pt x="54" y="559"/>
                          <a:pt x="54" y="594"/>
                          <a:pt x="79" y="591"/>
                        </a:cubicBezTo>
                        <a:cubicBezTo>
                          <a:pt x="86" y="590"/>
                          <a:pt x="92" y="584"/>
                          <a:pt x="95" y="578"/>
                        </a:cubicBezTo>
                        <a:cubicBezTo>
                          <a:pt x="100" y="568"/>
                          <a:pt x="101" y="556"/>
                          <a:pt x="93" y="548"/>
                        </a:cubicBezTo>
                        <a:cubicBezTo>
                          <a:pt x="86" y="540"/>
                          <a:pt x="74" y="539"/>
                          <a:pt x="67" y="547"/>
                        </a:cubicBezTo>
                        <a:close/>
                        <a:moveTo>
                          <a:pt x="311" y="430"/>
                        </a:moveTo>
                        <a:cubicBezTo>
                          <a:pt x="280" y="425"/>
                          <a:pt x="245" y="438"/>
                          <a:pt x="217" y="465"/>
                        </a:cubicBezTo>
                        <a:cubicBezTo>
                          <a:pt x="194" y="487"/>
                          <a:pt x="178" y="515"/>
                          <a:pt x="162" y="542"/>
                        </a:cubicBezTo>
                        <a:cubicBezTo>
                          <a:pt x="153" y="517"/>
                          <a:pt x="132" y="496"/>
                          <a:pt x="106" y="487"/>
                        </a:cubicBezTo>
                        <a:cubicBezTo>
                          <a:pt x="78" y="478"/>
                          <a:pt x="45" y="484"/>
                          <a:pt x="22" y="503"/>
                        </a:cubicBezTo>
                        <a:cubicBezTo>
                          <a:pt x="16" y="507"/>
                          <a:pt x="11" y="513"/>
                          <a:pt x="6" y="519"/>
                        </a:cubicBezTo>
                        <a:lnTo>
                          <a:pt x="6" y="519"/>
                        </a:lnTo>
                        <a:cubicBezTo>
                          <a:pt x="3" y="528"/>
                          <a:pt x="1" y="536"/>
                          <a:pt x="0" y="545"/>
                        </a:cubicBezTo>
                        <a:cubicBezTo>
                          <a:pt x="5" y="531"/>
                          <a:pt x="14" y="518"/>
                          <a:pt x="26" y="508"/>
                        </a:cubicBezTo>
                        <a:cubicBezTo>
                          <a:pt x="47" y="491"/>
                          <a:pt x="78" y="485"/>
                          <a:pt x="104" y="494"/>
                        </a:cubicBezTo>
                        <a:cubicBezTo>
                          <a:pt x="130" y="503"/>
                          <a:pt x="151" y="525"/>
                          <a:pt x="158" y="552"/>
                        </a:cubicBezTo>
                        <a:cubicBezTo>
                          <a:pt x="159" y="553"/>
                          <a:pt x="160" y="554"/>
                          <a:pt x="161" y="554"/>
                        </a:cubicBezTo>
                        <a:cubicBezTo>
                          <a:pt x="162" y="554"/>
                          <a:pt x="164" y="554"/>
                          <a:pt x="164" y="552"/>
                        </a:cubicBezTo>
                        <a:cubicBezTo>
                          <a:pt x="180" y="523"/>
                          <a:pt x="197" y="493"/>
                          <a:pt x="221" y="470"/>
                        </a:cubicBezTo>
                        <a:cubicBezTo>
                          <a:pt x="248" y="445"/>
                          <a:pt x="281" y="432"/>
                          <a:pt x="310" y="437"/>
                        </a:cubicBezTo>
                        <a:cubicBezTo>
                          <a:pt x="335" y="440"/>
                          <a:pt x="356" y="456"/>
                          <a:pt x="369" y="478"/>
                        </a:cubicBezTo>
                        <a:cubicBezTo>
                          <a:pt x="369" y="474"/>
                          <a:pt x="370" y="471"/>
                          <a:pt x="370" y="467"/>
                        </a:cubicBezTo>
                        <a:cubicBezTo>
                          <a:pt x="356" y="448"/>
                          <a:pt x="335" y="434"/>
                          <a:pt x="311" y="430"/>
                        </a:cubicBezTo>
                        <a:close/>
                        <a:moveTo>
                          <a:pt x="854" y="111"/>
                        </a:moveTo>
                        <a:cubicBezTo>
                          <a:pt x="869" y="108"/>
                          <a:pt x="884" y="109"/>
                          <a:pt x="899" y="114"/>
                        </a:cubicBezTo>
                        <a:cubicBezTo>
                          <a:pt x="891" y="109"/>
                          <a:pt x="883" y="106"/>
                          <a:pt x="875" y="102"/>
                        </a:cubicBezTo>
                        <a:lnTo>
                          <a:pt x="875" y="102"/>
                        </a:lnTo>
                        <a:cubicBezTo>
                          <a:pt x="868" y="102"/>
                          <a:pt x="860" y="102"/>
                          <a:pt x="853" y="104"/>
                        </a:cubicBezTo>
                        <a:cubicBezTo>
                          <a:pt x="824" y="110"/>
                          <a:pt x="798" y="132"/>
                          <a:pt x="788" y="160"/>
                        </a:cubicBezTo>
                        <a:cubicBezTo>
                          <a:pt x="778" y="184"/>
                          <a:pt x="781" y="214"/>
                          <a:pt x="795" y="237"/>
                        </a:cubicBezTo>
                        <a:cubicBezTo>
                          <a:pt x="764" y="232"/>
                          <a:pt x="732" y="226"/>
                          <a:pt x="700" y="231"/>
                        </a:cubicBezTo>
                        <a:cubicBezTo>
                          <a:pt x="662" y="235"/>
                          <a:pt x="629" y="254"/>
                          <a:pt x="613" y="282"/>
                        </a:cubicBezTo>
                        <a:cubicBezTo>
                          <a:pt x="601" y="302"/>
                          <a:pt x="599" y="328"/>
                          <a:pt x="605" y="351"/>
                        </a:cubicBezTo>
                        <a:cubicBezTo>
                          <a:pt x="608" y="353"/>
                          <a:pt x="611" y="355"/>
                          <a:pt x="614" y="356"/>
                        </a:cubicBezTo>
                        <a:cubicBezTo>
                          <a:pt x="605" y="333"/>
                          <a:pt x="606" y="306"/>
                          <a:pt x="619" y="285"/>
                        </a:cubicBezTo>
                        <a:cubicBezTo>
                          <a:pt x="634" y="260"/>
                          <a:pt x="665" y="242"/>
                          <a:pt x="701" y="237"/>
                        </a:cubicBezTo>
                        <a:cubicBezTo>
                          <a:pt x="735" y="233"/>
                          <a:pt x="768" y="239"/>
                          <a:pt x="801" y="245"/>
                        </a:cubicBezTo>
                        <a:cubicBezTo>
                          <a:pt x="802" y="245"/>
                          <a:pt x="804" y="245"/>
                          <a:pt x="805" y="243"/>
                        </a:cubicBezTo>
                        <a:cubicBezTo>
                          <a:pt x="805" y="242"/>
                          <a:pt x="805" y="241"/>
                          <a:pt x="805" y="240"/>
                        </a:cubicBezTo>
                        <a:cubicBezTo>
                          <a:pt x="789" y="218"/>
                          <a:pt x="784" y="187"/>
                          <a:pt x="794" y="162"/>
                        </a:cubicBezTo>
                        <a:cubicBezTo>
                          <a:pt x="804" y="136"/>
                          <a:pt x="827" y="117"/>
                          <a:pt x="854" y="111"/>
                        </a:cubicBezTo>
                        <a:close/>
                        <a:moveTo>
                          <a:pt x="858" y="167"/>
                        </a:moveTo>
                        <a:cubicBezTo>
                          <a:pt x="848" y="168"/>
                          <a:pt x="841" y="176"/>
                          <a:pt x="842" y="187"/>
                        </a:cubicBezTo>
                        <a:cubicBezTo>
                          <a:pt x="844" y="198"/>
                          <a:pt x="854" y="205"/>
                          <a:pt x="865" y="207"/>
                        </a:cubicBezTo>
                        <a:cubicBezTo>
                          <a:pt x="872" y="209"/>
                          <a:pt x="879" y="208"/>
                          <a:pt x="885" y="203"/>
                        </a:cubicBezTo>
                        <a:cubicBezTo>
                          <a:pt x="903" y="186"/>
                          <a:pt x="876" y="165"/>
                          <a:pt x="858" y="167"/>
                        </a:cubicBezTo>
                        <a:close/>
                        <a:moveTo>
                          <a:pt x="556" y="117"/>
                        </a:moveTo>
                        <a:cubicBezTo>
                          <a:pt x="583" y="135"/>
                          <a:pt x="616" y="144"/>
                          <a:pt x="649" y="145"/>
                        </a:cubicBezTo>
                        <a:cubicBezTo>
                          <a:pt x="661" y="145"/>
                          <a:pt x="676" y="142"/>
                          <a:pt x="680" y="131"/>
                        </a:cubicBezTo>
                        <a:cubicBezTo>
                          <a:pt x="682" y="125"/>
                          <a:pt x="680" y="117"/>
                          <a:pt x="677" y="112"/>
                        </a:cubicBezTo>
                        <a:cubicBezTo>
                          <a:pt x="673" y="106"/>
                          <a:pt x="669" y="103"/>
                          <a:pt x="664" y="99"/>
                        </a:cubicBezTo>
                        <a:cubicBezTo>
                          <a:pt x="652" y="90"/>
                          <a:pt x="639" y="83"/>
                          <a:pt x="625" y="77"/>
                        </a:cubicBezTo>
                        <a:cubicBezTo>
                          <a:pt x="604" y="69"/>
                          <a:pt x="574" y="61"/>
                          <a:pt x="551" y="68"/>
                        </a:cubicBezTo>
                        <a:cubicBezTo>
                          <a:pt x="522" y="77"/>
                          <a:pt x="537" y="104"/>
                          <a:pt x="556" y="117"/>
                        </a:cubicBezTo>
                        <a:close/>
                        <a:moveTo>
                          <a:pt x="700" y="289"/>
                        </a:moveTo>
                        <a:cubicBezTo>
                          <a:pt x="689" y="301"/>
                          <a:pt x="700" y="323"/>
                          <a:pt x="716" y="323"/>
                        </a:cubicBezTo>
                        <a:cubicBezTo>
                          <a:pt x="724" y="323"/>
                          <a:pt x="731" y="317"/>
                          <a:pt x="733" y="310"/>
                        </a:cubicBezTo>
                        <a:cubicBezTo>
                          <a:pt x="735" y="295"/>
                          <a:pt x="712" y="277"/>
                          <a:pt x="700" y="289"/>
                        </a:cubicBezTo>
                        <a:close/>
                        <a:moveTo>
                          <a:pt x="571" y="174"/>
                        </a:moveTo>
                        <a:cubicBezTo>
                          <a:pt x="559" y="163"/>
                          <a:pt x="516" y="142"/>
                          <a:pt x="516" y="173"/>
                        </a:cubicBezTo>
                        <a:cubicBezTo>
                          <a:pt x="516" y="181"/>
                          <a:pt x="521" y="189"/>
                          <a:pt x="527" y="194"/>
                        </a:cubicBezTo>
                        <a:cubicBezTo>
                          <a:pt x="533" y="199"/>
                          <a:pt x="540" y="202"/>
                          <a:pt x="548" y="205"/>
                        </a:cubicBezTo>
                        <a:cubicBezTo>
                          <a:pt x="552" y="206"/>
                          <a:pt x="557" y="208"/>
                          <a:pt x="562" y="208"/>
                        </a:cubicBezTo>
                        <a:cubicBezTo>
                          <a:pt x="567" y="208"/>
                          <a:pt x="572" y="207"/>
                          <a:pt x="575" y="203"/>
                        </a:cubicBezTo>
                        <a:cubicBezTo>
                          <a:pt x="579" y="199"/>
                          <a:pt x="580" y="194"/>
                          <a:pt x="579" y="188"/>
                        </a:cubicBezTo>
                        <a:cubicBezTo>
                          <a:pt x="578" y="183"/>
                          <a:pt x="574" y="178"/>
                          <a:pt x="571" y="174"/>
                        </a:cubicBezTo>
                        <a:close/>
                        <a:moveTo>
                          <a:pt x="438" y="56"/>
                        </a:moveTo>
                        <a:cubicBezTo>
                          <a:pt x="428" y="50"/>
                          <a:pt x="416" y="46"/>
                          <a:pt x="405" y="45"/>
                        </a:cubicBezTo>
                        <a:cubicBezTo>
                          <a:pt x="405" y="43"/>
                          <a:pt x="406" y="41"/>
                          <a:pt x="406" y="39"/>
                        </a:cubicBezTo>
                        <a:cubicBezTo>
                          <a:pt x="412" y="22"/>
                          <a:pt x="427" y="8"/>
                          <a:pt x="447" y="3"/>
                        </a:cubicBezTo>
                        <a:cubicBezTo>
                          <a:pt x="448" y="3"/>
                          <a:pt x="449" y="2"/>
                          <a:pt x="451" y="2"/>
                        </a:cubicBezTo>
                        <a:cubicBezTo>
                          <a:pt x="446" y="1"/>
                          <a:pt x="441" y="0"/>
                          <a:pt x="436" y="0"/>
                        </a:cubicBezTo>
                        <a:cubicBezTo>
                          <a:pt x="419" y="7"/>
                          <a:pt x="405" y="20"/>
                          <a:pt x="400" y="36"/>
                        </a:cubicBezTo>
                        <a:cubicBezTo>
                          <a:pt x="399" y="39"/>
                          <a:pt x="399" y="42"/>
                          <a:pt x="398" y="44"/>
                        </a:cubicBezTo>
                        <a:cubicBezTo>
                          <a:pt x="380" y="44"/>
                          <a:pt x="361" y="49"/>
                          <a:pt x="346" y="59"/>
                        </a:cubicBezTo>
                        <a:cubicBezTo>
                          <a:pt x="347" y="61"/>
                          <a:pt x="348" y="63"/>
                          <a:pt x="348" y="65"/>
                        </a:cubicBezTo>
                        <a:cubicBezTo>
                          <a:pt x="363" y="55"/>
                          <a:pt x="380" y="50"/>
                          <a:pt x="397" y="51"/>
                        </a:cubicBezTo>
                        <a:cubicBezTo>
                          <a:pt x="397" y="68"/>
                          <a:pt x="405" y="84"/>
                          <a:pt x="418" y="93"/>
                        </a:cubicBezTo>
                        <a:cubicBezTo>
                          <a:pt x="425" y="97"/>
                          <a:pt x="434" y="98"/>
                          <a:pt x="442" y="96"/>
                        </a:cubicBezTo>
                        <a:cubicBezTo>
                          <a:pt x="443" y="96"/>
                          <a:pt x="444" y="95"/>
                          <a:pt x="445" y="95"/>
                        </a:cubicBezTo>
                        <a:cubicBezTo>
                          <a:pt x="449" y="93"/>
                          <a:pt x="451" y="90"/>
                          <a:pt x="453" y="87"/>
                        </a:cubicBezTo>
                        <a:cubicBezTo>
                          <a:pt x="458" y="75"/>
                          <a:pt x="449" y="63"/>
                          <a:pt x="438" y="56"/>
                        </a:cubicBezTo>
                        <a:close/>
                        <a:moveTo>
                          <a:pt x="446" y="84"/>
                        </a:moveTo>
                        <a:cubicBezTo>
                          <a:pt x="445" y="87"/>
                          <a:pt x="443" y="89"/>
                          <a:pt x="439" y="90"/>
                        </a:cubicBezTo>
                        <a:cubicBezTo>
                          <a:pt x="434" y="92"/>
                          <a:pt x="427" y="90"/>
                          <a:pt x="421" y="87"/>
                        </a:cubicBezTo>
                        <a:cubicBezTo>
                          <a:pt x="410" y="80"/>
                          <a:pt x="404" y="66"/>
                          <a:pt x="404" y="52"/>
                        </a:cubicBezTo>
                        <a:cubicBezTo>
                          <a:pt x="414" y="53"/>
                          <a:pt x="425" y="56"/>
                          <a:pt x="434" y="62"/>
                        </a:cubicBezTo>
                        <a:cubicBezTo>
                          <a:pt x="442" y="67"/>
                          <a:pt x="449" y="76"/>
                          <a:pt x="446" y="8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3" name="Google Shape;443;p16"/>
                  <p:cNvSpPr/>
                  <p:nvPr/>
                </p:nvSpPr>
                <p:spPr>
                  <a:xfrm>
                    <a:off x="895533" y="2657094"/>
                    <a:ext cx="118896" cy="68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134" extrusionOk="0">
                        <a:moveTo>
                          <a:pt x="228" y="23"/>
                        </a:moveTo>
                        <a:cubicBezTo>
                          <a:pt x="185" y="1"/>
                          <a:pt x="131" y="0"/>
                          <a:pt x="87" y="22"/>
                        </a:cubicBezTo>
                        <a:cubicBezTo>
                          <a:pt x="43" y="43"/>
                          <a:pt x="9" y="86"/>
                          <a:pt x="0" y="13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4" name="Google Shape;444;p16"/>
                  <p:cNvSpPr/>
                  <p:nvPr/>
                </p:nvSpPr>
                <p:spPr>
                  <a:xfrm>
                    <a:off x="1025861" y="2572495"/>
                    <a:ext cx="98316" cy="93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" h="183" extrusionOk="0">
                        <a:moveTo>
                          <a:pt x="6" y="182"/>
                        </a:moveTo>
                        <a:cubicBezTo>
                          <a:pt x="0" y="133"/>
                          <a:pt x="19" y="83"/>
                          <a:pt x="55" y="49"/>
                        </a:cubicBezTo>
                        <a:cubicBezTo>
                          <a:pt x="90" y="16"/>
                          <a:pt x="142" y="0"/>
                          <a:pt x="190" y="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45" name="Google Shape;445;p16"/>
                <p:cNvSpPr/>
                <p:nvPr/>
              </p:nvSpPr>
              <p:spPr>
                <a:xfrm>
                  <a:off x="-499418" y="4201650"/>
                  <a:ext cx="668450" cy="31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8" h="12774" extrusionOk="0">
                      <a:moveTo>
                        <a:pt x="68" y="11430"/>
                      </a:moveTo>
                      <a:cubicBezTo>
                        <a:pt x="-474" y="9266"/>
                        <a:pt x="3359" y="7325"/>
                        <a:pt x="5571" y="7620"/>
                      </a:cubicBezTo>
                      <a:cubicBezTo>
                        <a:pt x="11086" y="8355"/>
                        <a:pt x="16815" y="14802"/>
                        <a:pt x="21658" y="12065"/>
                      </a:cubicBezTo>
                      <a:cubicBezTo>
                        <a:pt x="25457" y="9918"/>
                        <a:pt x="26738" y="4364"/>
                        <a:pt x="26738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446" name="Google Shape;446;p16"/>
              <p:cNvGrpSpPr/>
              <p:nvPr/>
            </p:nvGrpSpPr>
            <p:grpSpPr>
              <a:xfrm>
                <a:off x="8638019" y="2755987"/>
                <a:ext cx="1139681" cy="782663"/>
                <a:chOff x="8638019" y="2755987"/>
                <a:chExt cx="1139681" cy="782663"/>
              </a:xfrm>
            </p:grpSpPr>
            <p:grpSp>
              <p:nvGrpSpPr>
                <p:cNvPr id="447" name="Google Shape;447;p16"/>
                <p:cNvGrpSpPr/>
                <p:nvPr/>
              </p:nvGrpSpPr>
              <p:grpSpPr>
                <a:xfrm rot="136052">
                  <a:off x="8642419" y="2761231"/>
                  <a:ext cx="269619" cy="226274"/>
                  <a:chOff x="868096" y="2572495"/>
                  <a:chExt cx="493874" cy="423003"/>
                </a:xfrm>
              </p:grpSpPr>
              <p:sp>
                <p:nvSpPr>
                  <p:cNvPr id="448" name="Google Shape;448;p16"/>
                  <p:cNvSpPr/>
                  <p:nvPr/>
                </p:nvSpPr>
                <p:spPr>
                  <a:xfrm>
                    <a:off x="996137" y="2645663"/>
                    <a:ext cx="169196" cy="217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417" extrusionOk="0">
                        <a:moveTo>
                          <a:pt x="11" y="87"/>
                        </a:moveTo>
                        <a:cubicBezTo>
                          <a:pt x="16" y="114"/>
                          <a:pt x="34" y="135"/>
                          <a:pt x="52" y="156"/>
                        </a:cubicBezTo>
                        <a:cubicBezTo>
                          <a:pt x="125" y="241"/>
                          <a:pt x="201" y="326"/>
                          <a:pt x="286" y="401"/>
                        </a:cubicBezTo>
                        <a:cubicBezTo>
                          <a:pt x="295" y="408"/>
                          <a:pt x="308" y="416"/>
                          <a:pt x="317" y="409"/>
                        </a:cubicBezTo>
                        <a:cubicBezTo>
                          <a:pt x="326" y="402"/>
                          <a:pt x="321" y="388"/>
                          <a:pt x="316" y="377"/>
                        </a:cubicBezTo>
                        <a:cubicBezTo>
                          <a:pt x="283" y="310"/>
                          <a:pt x="250" y="243"/>
                          <a:pt x="216" y="177"/>
                        </a:cubicBezTo>
                        <a:cubicBezTo>
                          <a:pt x="195" y="134"/>
                          <a:pt x="174" y="91"/>
                          <a:pt x="142" y="56"/>
                        </a:cubicBezTo>
                        <a:cubicBezTo>
                          <a:pt x="130" y="42"/>
                          <a:pt x="116" y="29"/>
                          <a:pt x="99" y="21"/>
                        </a:cubicBezTo>
                        <a:cubicBezTo>
                          <a:pt x="53" y="0"/>
                          <a:pt x="0" y="36"/>
                          <a:pt x="11" y="8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9" name="Google Shape;449;p16"/>
                  <p:cNvSpPr/>
                  <p:nvPr/>
                </p:nvSpPr>
                <p:spPr>
                  <a:xfrm>
                    <a:off x="1037293" y="2737122"/>
                    <a:ext cx="116608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" h="368" extrusionOk="0">
                        <a:moveTo>
                          <a:pt x="223" y="266"/>
                        </a:moveTo>
                        <a:cubicBezTo>
                          <a:pt x="221" y="276"/>
                          <a:pt x="216" y="285"/>
                          <a:pt x="209" y="292"/>
                        </a:cubicBezTo>
                        <a:cubicBezTo>
                          <a:pt x="208" y="293"/>
                          <a:pt x="207" y="295"/>
                          <a:pt x="206" y="296"/>
                        </a:cubicBezTo>
                        <a:cubicBezTo>
                          <a:pt x="202" y="300"/>
                          <a:pt x="198" y="304"/>
                          <a:pt x="194" y="307"/>
                        </a:cubicBezTo>
                        <a:cubicBezTo>
                          <a:pt x="183" y="316"/>
                          <a:pt x="172" y="324"/>
                          <a:pt x="161" y="331"/>
                        </a:cubicBezTo>
                        <a:cubicBezTo>
                          <a:pt x="159" y="332"/>
                          <a:pt x="158" y="333"/>
                          <a:pt x="157" y="333"/>
                        </a:cubicBezTo>
                        <a:cubicBezTo>
                          <a:pt x="147" y="340"/>
                          <a:pt x="137" y="345"/>
                          <a:pt x="127" y="351"/>
                        </a:cubicBezTo>
                        <a:cubicBezTo>
                          <a:pt x="120" y="354"/>
                          <a:pt x="112" y="357"/>
                          <a:pt x="105" y="360"/>
                        </a:cubicBezTo>
                        <a:cubicBezTo>
                          <a:pt x="104" y="360"/>
                          <a:pt x="102" y="361"/>
                          <a:pt x="101" y="361"/>
                        </a:cubicBezTo>
                        <a:cubicBezTo>
                          <a:pt x="79" y="367"/>
                          <a:pt x="57" y="366"/>
                          <a:pt x="37" y="349"/>
                        </a:cubicBezTo>
                        <a:cubicBezTo>
                          <a:pt x="19" y="334"/>
                          <a:pt x="16" y="317"/>
                          <a:pt x="15" y="294"/>
                        </a:cubicBezTo>
                        <a:cubicBezTo>
                          <a:pt x="12" y="261"/>
                          <a:pt x="10" y="229"/>
                          <a:pt x="8" y="196"/>
                        </a:cubicBezTo>
                        <a:cubicBezTo>
                          <a:pt x="6" y="163"/>
                          <a:pt x="4" y="130"/>
                          <a:pt x="3" y="97"/>
                        </a:cubicBezTo>
                        <a:cubicBezTo>
                          <a:pt x="2" y="80"/>
                          <a:pt x="2" y="63"/>
                          <a:pt x="1" y="46"/>
                        </a:cubicBezTo>
                        <a:cubicBezTo>
                          <a:pt x="1" y="38"/>
                          <a:pt x="1" y="30"/>
                          <a:pt x="1" y="22"/>
                        </a:cubicBezTo>
                        <a:cubicBezTo>
                          <a:pt x="1" y="20"/>
                          <a:pt x="1" y="17"/>
                          <a:pt x="1" y="13"/>
                        </a:cubicBezTo>
                        <a:lnTo>
                          <a:pt x="1" y="12"/>
                        </a:lnTo>
                        <a:cubicBezTo>
                          <a:pt x="2" y="7"/>
                          <a:pt x="2" y="1"/>
                          <a:pt x="0" y="0"/>
                        </a:cubicBezTo>
                        <a:cubicBezTo>
                          <a:pt x="1" y="1"/>
                          <a:pt x="2" y="2"/>
                          <a:pt x="4" y="3"/>
                        </a:cubicBezTo>
                        <a:cubicBezTo>
                          <a:pt x="6" y="5"/>
                          <a:pt x="8" y="7"/>
                          <a:pt x="10" y="10"/>
                        </a:cubicBezTo>
                        <a:cubicBezTo>
                          <a:pt x="77" y="71"/>
                          <a:pt x="139" y="137"/>
                          <a:pt x="198" y="207"/>
                        </a:cubicBezTo>
                        <a:cubicBezTo>
                          <a:pt x="212" y="224"/>
                          <a:pt x="226" y="244"/>
                          <a:pt x="223" y="266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0" name="Google Shape;450;p16"/>
                  <p:cNvSpPr/>
                  <p:nvPr/>
                </p:nvSpPr>
                <p:spPr>
                  <a:xfrm>
                    <a:off x="1035007" y="2732549"/>
                    <a:ext cx="54875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367" extrusionOk="0">
                        <a:moveTo>
                          <a:pt x="4" y="2"/>
                        </a:moveTo>
                        <a:lnTo>
                          <a:pt x="4" y="4"/>
                        </a:lnTo>
                        <a:lnTo>
                          <a:pt x="6" y="8"/>
                        </a:lnTo>
                        <a:lnTo>
                          <a:pt x="7" y="16"/>
                        </a:lnTo>
                        <a:lnTo>
                          <a:pt x="8" y="19"/>
                        </a:lnTo>
                        <a:lnTo>
                          <a:pt x="9" y="24"/>
                        </a:lnTo>
                        <a:cubicBezTo>
                          <a:pt x="11" y="31"/>
                          <a:pt x="13" y="40"/>
                          <a:pt x="15" y="49"/>
                        </a:cubicBezTo>
                        <a:lnTo>
                          <a:pt x="15" y="49"/>
                        </a:lnTo>
                        <a:cubicBezTo>
                          <a:pt x="40" y="156"/>
                          <a:pt x="66" y="264"/>
                          <a:pt x="107" y="365"/>
                        </a:cubicBezTo>
                        <a:cubicBezTo>
                          <a:pt x="106" y="365"/>
                          <a:pt x="104" y="366"/>
                          <a:pt x="103" y="366"/>
                        </a:cubicBezTo>
                        <a:cubicBezTo>
                          <a:pt x="58" y="257"/>
                          <a:pt x="31" y="139"/>
                          <a:pt x="5" y="25"/>
                        </a:cubicBezTo>
                        <a:lnTo>
                          <a:pt x="4" y="20"/>
                        </a:lnTo>
                        <a:lnTo>
                          <a:pt x="3" y="18"/>
                        </a:lnTo>
                        <a:lnTo>
                          <a:pt x="0" y="3"/>
                        </a:lnTo>
                        <a:cubicBezTo>
                          <a:pt x="0" y="2"/>
                          <a:pt x="0" y="1"/>
                          <a:pt x="2" y="0"/>
                        </a:cubicBezTo>
                        <a:lnTo>
                          <a:pt x="2" y="0"/>
                        </a:lnTo>
                        <a:lnTo>
                          <a:pt x="2" y="0"/>
                        </a:lnTo>
                        <a:cubicBezTo>
                          <a:pt x="2" y="0"/>
                          <a:pt x="4" y="1"/>
                          <a:pt x="4" y="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1" name="Google Shape;451;p16"/>
                  <p:cNvSpPr/>
                  <p:nvPr/>
                </p:nvSpPr>
                <p:spPr>
                  <a:xfrm>
                    <a:off x="1032720" y="2732549"/>
                    <a:ext cx="112035" cy="178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343" extrusionOk="0">
                        <a:moveTo>
                          <a:pt x="215" y="301"/>
                        </a:moveTo>
                        <a:cubicBezTo>
                          <a:pt x="214" y="302"/>
                          <a:pt x="213" y="304"/>
                          <a:pt x="212" y="305"/>
                        </a:cubicBezTo>
                        <a:cubicBezTo>
                          <a:pt x="180" y="259"/>
                          <a:pt x="149" y="214"/>
                          <a:pt x="117" y="169"/>
                        </a:cubicBezTo>
                        <a:cubicBezTo>
                          <a:pt x="82" y="119"/>
                          <a:pt x="47" y="69"/>
                          <a:pt x="11" y="19"/>
                        </a:cubicBezTo>
                        <a:cubicBezTo>
                          <a:pt x="11" y="19"/>
                          <a:pt x="11" y="18"/>
                          <a:pt x="10" y="18"/>
                        </a:cubicBezTo>
                        <a:cubicBezTo>
                          <a:pt x="11" y="20"/>
                          <a:pt x="11" y="21"/>
                          <a:pt x="12" y="23"/>
                        </a:cubicBezTo>
                        <a:cubicBezTo>
                          <a:pt x="53" y="132"/>
                          <a:pt x="105" y="239"/>
                          <a:pt x="167" y="340"/>
                        </a:cubicBezTo>
                        <a:cubicBezTo>
                          <a:pt x="165" y="341"/>
                          <a:pt x="164" y="342"/>
                          <a:pt x="163" y="342"/>
                        </a:cubicBezTo>
                        <a:cubicBezTo>
                          <a:pt x="107" y="251"/>
                          <a:pt x="59" y="154"/>
                          <a:pt x="19" y="53"/>
                        </a:cubicBezTo>
                        <a:lnTo>
                          <a:pt x="19" y="53"/>
                        </a:lnTo>
                        <a:cubicBezTo>
                          <a:pt x="15" y="43"/>
                          <a:pt x="11" y="33"/>
                          <a:pt x="8" y="24"/>
                        </a:cubicBezTo>
                        <a:cubicBezTo>
                          <a:pt x="8" y="23"/>
                          <a:pt x="7" y="23"/>
                          <a:pt x="7" y="22"/>
                        </a:cubicBezTo>
                        <a:cubicBezTo>
                          <a:pt x="5" y="16"/>
                          <a:pt x="2" y="10"/>
                          <a:pt x="0" y="3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2" y="0"/>
                          <a:pt x="3" y="0"/>
                          <a:pt x="4" y="1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  <a:lnTo>
                          <a:pt x="6" y="4"/>
                        </a:lnTo>
                        <a:cubicBezTo>
                          <a:pt x="7" y="5"/>
                          <a:pt x="8" y="6"/>
                          <a:pt x="8" y="7"/>
                        </a:cubicBezTo>
                        <a:cubicBezTo>
                          <a:pt x="11" y="11"/>
                          <a:pt x="14" y="15"/>
                          <a:pt x="16" y="19"/>
                        </a:cubicBezTo>
                        <a:cubicBezTo>
                          <a:pt x="52" y="68"/>
                          <a:pt x="86" y="117"/>
                          <a:pt x="121" y="167"/>
                        </a:cubicBezTo>
                        <a:cubicBezTo>
                          <a:pt x="152" y="211"/>
                          <a:pt x="183" y="256"/>
                          <a:pt x="215" y="30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2" name="Google Shape;452;p16"/>
                  <p:cNvSpPr/>
                  <p:nvPr/>
                </p:nvSpPr>
                <p:spPr>
                  <a:xfrm>
                    <a:off x="868096" y="2670813"/>
                    <a:ext cx="194347" cy="324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" h="627" extrusionOk="0">
                        <a:moveTo>
                          <a:pt x="355" y="195"/>
                        </a:moveTo>
                        <a:cubicBezTo>
                          <a:pt x="367" y="255"/>
                          <a:pt x="372" y="316"/>
                          <a:pt x="374" y="377"/>
                        </a:cubicBezTo>
                        <a:cubicBezTo>
                          <a:pt x="375" y="399"/>
                          <a:pt x="376" y="421"/>
                          <a:pt x="373" y="443"/>
                        </a:cubicBezTo>
                        <a:cubicBezTo>
                          <a:pt x="373" y="447"/>
                          <a:pt x="372" y="450"/>
                          <a:pt x="372" y="454"/>
                        </a:cubicBezTo>
                        <a:cubicBezTo>
                          <a:pt x="369" y="469"/>
                          <a:pt x="366" y="483"/>
                          <a:pt x="359" y="497"/>
                        </a:cubicBezTo>
                        <a:cubicBezTo>
                          <a:pt x="342" y="536"/>
                          <a:pt x="308" y="565"/>
                          <a:pt x="271" y="583"/>
                        </a:cubicBezTo>
                        <a:cubicBezTo>
                          <a:pt x="233" y="602"/>
                          <a:pt x="191" y="611"/>
                          <a:pt x="150" y="618"/>
                        </a:cubicBezTo>
                        <a:cubicBezTo>
                          <a:pt x="127" y="622"/>
                          <a:pt x="103" y="626"/>
                          <a:pt x="80" y="623"/>
                        </a:cubicBezTo>
                        <a:cubicBezTo>
                          <a:pt x="57" y="621"/>
                          <a:pt x="34" y="610"/>
                          <a:pt x="19" y="592"/>
                        </a:cubicBezTo>
                        <a:cubicBezTo>
                          <a:pt x="4" y="572"/>
                          <a:pt x="0" y="546"/>
                          <a:pt x="3" y="522"/>
                        </a:cubicBezTo>
                        <a:cubicBezTo>
                          <a:pt x="3" y="521"/>
                          <a:pt x="3" y="521"/>
                          <a:pt x="4" y="521"/>
                        </a:cubicBezTo>
                        <a:cubicBezTo>
                          <a:pt x="5" y="512"/>
                          <a:pt x="7" y="503"/>
                          <a:pt x="9" y="495"/>
                        </a:cubicBezTo>
                        <a:lnTo>
                          <a:pt x="9" y="495"/>
                        </a:lnTo>
                        <a:cubicBezTo>
                          <a:pt x="14" y="480"/>
                          <a:pt x="20" y="466"/>
                          <a:pt x="26" y="452"/>
                        </a:cubicBezTo>
                        <a:cubicBezTo>
                          <a:pt x="42" y="416"/>
                          <a:pt x="59" y="380"/>
                          <a:pt x="76" y="344"/>
                        </a:cubicBezTo>
                        <a:cubicBezTo>
                          <a:pt x="106" y="281"/>
                          <a:pt x="138" y="217"/>
                          <a:pt x="171" y="155"/>
                        </a:cubicBezTo>
                        <a:cubicBezTo>
                          <a:pt x="180" y="138"/>
                          <a:pt x="190" y="121"/>
                          <a:pt x="199" y="103"/>
                        </a:cubicBezTo>
                        <a:cubicBezTo>
                          <a:pt x="202" y="99"/>
                          <a:pt x="204" y="94"/>
                          <a:pt x="207" y="90"/>
                        </a:cubicBezTo>
                        <a:cubicBezTo>
                          <a:pt x="212" y="81"/>
                          <a:pt x="217" y="71"/>
                          <a:pt x="223" y="62"/>
                        </a:cubicBezTo>
                        <a:cubicBezTo>
                          <a:pt x="231" y="46"/>
                          <a:pt x="241" y="29"/>
                          <a:pt x="255" y="17"/>
                        </a:cubicBezTo>
                        <a:cubicBezTo>
                          <a:pt x="273" y="0"/>
                          <a:pt x="286" y="17"/>
                          <a:pt x="297" y="33"/>
                        </a:cubicBezTo>
                        <a:cubicBezTo>
                          <a:pt x="302" y="41"/>
                          <a:pt x="306" y="49"/>
                          <a:pt x="310" y="57"/>
                        </a:cubicBezTo>
                        <a:cubicBezTo>
                          <a:pt x="312" y="60"/>
                          <a:pt x="312" y="62"/>
                          <a:pt x="313" y="64"/>
                        </a:cubicBezTo>
                        <a:cubicBezTo>
                          <a:pt x="334" y="105"/>
                          <a:pt x="346" y="149"/>
                          <a:pt x="355" y="195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3" name="Google Shape;453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rgbClr val="FFE6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4" name="Google Shape;454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5" name="Google Shape;455;p16"/>
                  <p:cNvSpPr/>
                  <p:nvPr/>
                </p:nvSpPr>
                <p:spPr>
                  <a:xfrm>
                    <a:off x="1069303" y="2714257"/>
                    <a:ext cx="114322" cy="162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" h="314" extrusionOk="0">
                        <a:moveTo>
                          <a:pt x="0" y="4"/>
                        </a:moveTo>
                        <a:lnTo>
                          <a:pt x="1" y="6"/>
                        </a:lnTo>
                        <a:lnTo>
                          <a:pt x="4" y="9"/>
                        </a:lnTo>
                        <a:lnTo>
                          <a:pt x="9" y="15"/>
                        </a:lnTo>
                        <a:lnTo>
                          <a:pt x="11" y="18"/>
                        </a:lnTo>
                        <a:lnTo>
                          <a:pt x="14" y="22"/>
                        </a:lnTo>
                        <a:cubicBezTo>
                          <a:pt x="19" y="29"/>
                          <a:pt x="25" y="36"/>
                          <a:pt x="31" y="43"/>
                        </a:cubicBezTo>
                        <a:lnTo>
                          <a:pt x="31" y="43"/>
                        </a:lnTo>
                        <a:cubicBezTo>
                          <a:pt x="98" y="129"/>
                          <a:pt x="165" y="218"/>
                          <a:pt x="217" y="313"/>
                        </a:cubicBezTo>
                        <a:cubicBezTo>
                          <a:pt x="219" y="312"/>
                          <a:pt x="220" y="311"/>
                          <a:pt x="221" y="310"/>
                        </a:cubicBezTo>
                        <a:cubicBezTo>
                          <a:pt x="165" y="207"/>
                          <a:pt x="90" y="111"/>
                          <a:pt x="17" y="19"/>
                        </a:cubicBezTo>
                        <a:lnTo>
                          <a:pt x="15" y="15"/>
                        </a:lnTo>
                        <a:lnTo>
                          <a:pt x="13" y="13"/>
                        </a:lnTo>
                        <a:lnTo>
                          <a:pt x="4" y="2"/>
                        </a:lnTo>
                        <a:cubicBezTo>
                          <a:pt x="3" y="0"/>
                          <a:pt x="2" y="0"/>
                          <a:pt x="1" y="1"/>
                        </a:cubicBez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6" name="Google Shape;456;p16"/>
                  <p:cNvSpPr/>
                  <p:nvPr/>
                </p:nvSpPr>
                <p:spPr>
                  <a:xfrm>
                    <a:off x="1069303" y="2711970"/>
                    <a:ext cx="86885" cy="185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" h="357" extrusionOk="0">
                        <a:moveTo>
                          <a:pt x="100" y="356"/>
                        </a:moveTo>
                        <a:cubicBezTo>
                          <a:pt x="102" y="356"/>
                          <a:pt x="103" y="356"/>
                          <a:pt x="105" y="355"/>
                        </a:cubicBezTo>
                        <a:cubicBezTo>
                          <a:pt x="90" y="302"/>
                          <a:pt x="75" y="249"/>
                          <a:pt x="60" y="196"/>
                        </a:cubicBezTo>
                        <a:cubicBezTo>
                          <a:pt x="43" y="138"/>
                          <a:pt x="27" y="79"/>
                          <a:pt x="10" y="20"/>
                        </a:cubicBezTo>
                        <a:cubicBezTo>
                          <a:pt x="10" y="19"/>
                          <a:pt x="9" y="19"/>
                          <a:pt x="9" y="18"/>
                        </a:cubicBezTo>
                        <a:cubicBezTo>
                          <a:pt x="10" y="20"/>
                          <a:pt x="11" y="21"/>
                          <a:pt x="12" y="23"/>
                        </a:cubicBezTo>
                        <a:cubicBezTo>
                          <a:pt x="72" y="123"/>
                          <a:pt x="122" y="231"/>
                          <a:pt x="161" y="343"/>
                        </a:cubicBezTo>
                        <a:cubicBezTo>
                          <a:pt x="163" y="342"/>
                          <a:pt x="164" y="342"/>
                          <a:pt x="165" y="341"/>
                        </a:cubicBezTo>
                        <a:cubicBezTo>
                          <a:pt x="130" y="240"/>
                          <a:pt x="85" y="141"/>
                          <a:pt x="32" y="48"/>
                        </a:cubicBezTo>
                        <a:lnTo>
                          <a:pt x="32" y="48"/>
                        </a:lnTo>
                        <a:cubicBezTo>
                          <a:pt x="27" y="39"/>
                          <a:pt x="21" y="30"/>
                          <a:pt x="16" y="20"/>
                        </a:cubicBezTo>
                        <a:lnTo>
                          <a:pt x="15" y="19"/>
                        </a:lnTo>
                        <a:cubicBezTo>
                          <a:pt x="12" y="13"/>
                          <a:pt x="8" y="7"/>
                          <a:pt x="5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1"/>
                          <a:pt x="1" y="3"/>
                        </a:cubicBezTo>
                        <a:cubicBezTo>
                          <a:pt x="1" y="4"/>
                          <a:pt x="1" y="5"/>
                          <a:pt x="2" y="6"/>
                        </a:cubicBezTo>
                        <a:lnTo>
                          <a:pt x="2" y="6"/>
                        </a:lnTo>
                        <a:cubicBezTo>
                          <a:pt x="2" y="8"/>
                          <a:pt x="2" y="9"/>
                          <a:pt x="3" y="10"/>
                        </a:cubicBezTo>
                        <a:cubicBezTo>
                          <a:pt x="4" y="15"/>
                          <a:pt x="5" y="19"/>
                          <a:pt x="7" y="23"/>
                        </a:cubicBezTo>
                        <a:cubicBezTo>
                          <a:pt x="23" y="82"/>
                          <a:pt x="40" y="139"/>
                          <a:pt x="56" y="198"/>
                        </a:cubicBezTo>
                        <a:cubicBezTo>
                          <a:pt x="71" y="250"/>
                          <a:pt x="86" y="302"/>
                          <a:pt x="101" y="356"/>
                        </a:cubicBezTo>
                        <a:lnTo>
                          <a:pt x="100" y="356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7" name="Google Shape;457;p16"/>
                  <p:cNvSpPr/>
                  <p:nvPr/>
                </p:nvSpPr>
                <p:spPr>
                  <a:xfrm>
                    <a:off x="1037293" y="2652521"/>
                    <a:ext cx="324676" cy="20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398" extrusionOk="0">
                        <a:moveTo>
                          <a:pt x="100" y="192"/>
                        </a:moveTo>
                        <a:cubicBezTo>
                          <a:pt x="139" y="239"/>
                          <a:pt x="183" y="282"/>
                          <a:pt x="229" y="322"/>
                        </a:cubicBezTo>
                        <a:cubicBezTo>
                          <a:pt x="246" y="336"/>
                          <a:pt x="263" y="351"/>
                          <a:pt x="281" y="363"/>
                        </a:cubicBezTo>
                        <a:cubicBezTo>
                          <a:pt x="284" y="365"/>
                          <a:pt x="287" y="367"/>
                          <a:pt x="290" y="368"/>
                        </a:cubicBezTo>
                        <a:cubicBezTo>
                          <a:pt x="303" y="376"/>
                          <a:pt x="317" y="382"/>
                          <a:pt x="332" y="386"/>
                        </a:cubicBezTo>
                        <a:cubicBezTo>
                          <a:pt x="372" y="397"/>
                          <a:pt x="417" y="389"/>
                          <a:pt x="455" y="372"/>
                        </a:cubicBezTo>
                        <a:cubicBezTo>
                          <a:pt x="493" y="354"/>
                          <a:pt x="527" y="327"/>
                          <a:pt x="558" y="300"/>
                        </a:cubicBezTo>
                        <a:cubicBezTo>
                          <a:pt x="576" y="284"/>
                          <a:pt x="593" y="268"/>
                          <a:pt x="606" y="249"/>
                        </a:cubicBezTo>
                        <a:cubicBezTo>
                          <a:pt x="618" y="229"/>
                          <a:pt x="625" y="205"/>
                          <a:pt x="620" y="183"/>
                        </a:cubicBezTo>
                        <a:cubicBezTo>
                          <a:pt x="615" y="159"/>
                          <a:pt x="597" y="139"/>
                          <a:pt x="576" y="127"/>
                        </a:cubicBezTo>
                        <a:cubicBezTo>
                          <a:pt x="576" y="126"/>
                          <a:pt x="575" y="126"/>
                          <a:pt x="575" y="126"/>
                        </a:cubicBezTo>
                        <a:cubicBezTo>
                          <a:pt x="567" y="121"/>
                          <a:pt x="559" y="118"/>
                          <a:pt x="551" y="114"/>
                        </a:cubicBezTo>
                        <a:lnTo>
                          <a:pt x="551" y="114"/>
                        </a:lnTo>
                        <a:cubicBezTo>
                          <a:pt x="537" y="109"/>
                          <a:pt x="522" y="104"/>
                          <a:pt x="507" y="100"/>
                        </a:cubicBezTo>
                        <a:cubicBezTo>
                          <a:pt x="469" y="90"/>
                          <a:pt x="431" y="80"/>
                          <a:pt x="393" y="71"/>
                        </a:cubicBezTo>
                        <a:cubicBezTo>
                          <a:pt x="324" y="54"/>
                          <a:pt x="255" y="39"/>
                          <a:pt x="186" y="25"/>
                        </a:cubicBezTo>
                        <a:cubicBezTo>
                          <a:pt x="166" y="21"/>
                          <a:pt x="146" y="17"/>
                          <a:pt x="127" y="14"/>
                        </a:cubicBezTo>
                        <a:cubicBezTo>
                          <a:pt x="122" y="13"/>
                          <a:pt x="117" y="12"/>
                          <a:pt x="112" y="11"/>
                        </a:cubicBezTo>
                        <a:cubicBezTo>
                          <a:pt x="101" y="9"/>
                          <a:pt x="91" y="7"/>
                          <a:pt x="80" y="6"/>
                        </a:cubicBezTo>
                        <a:cubicBezTo>
                          <a:pt x="62" y="2"/>
                          <a:pt x="43" y="0"/>
                          <a:pt x="25" y="2"/>
                        </a:cubicBezTo>
                        <a:cubicBezTo>
                          <a:pt x="0" y="6"/>
                          <a:pt x="5" y="26"/>
                          <a:pt x="11" y="45"/>
                        </a:cubicBezTo>
                        <a:cubicBezTo>
                          <a:pt x="14" y="54"/>
                          <a:pt x="18" y="63"/>
                          <a:pt x="21" y="71"/>
                        </a:cubicBezTo>
                        <a:cubicBezTo>
                          <a:pt x="22" y="73"/>
                          <a:pt x="23" y="75"/>
                          <a:pt x="24" y="77"/>
                        </a:cubicBezTo>
                        <a:cubicBezTo>
                          <a:pt x="44" y="119"/>
                          <a:pt x="71" y="157"/>
                          <a:pt x="101" y="192"/>
                        </a:cubicBezTo>
                        <a:lnTo>
                          <a:pt x="100" y="192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8" name="Google Shape;458;p16"/>
                  <p:cNvSpPr/>
                  <p:nvPr/>
                </p:nvSpPr>
                <p:spPr>
                  <a:xfrm>
                    <a:off x="870383" y="2657094"/>
                    <a:ext cx="468719" cy="30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" h="595" extrusionOk="0">
                        <a:moveTo>
                          <a:pt x="151" y="386"/>
                        </a:moveTo>
                        <a:cubicBezTo>
                          <a:pt x="163" y="389"/>
                          <a:pt x="174" y="380"/>
                          <a:pt x="182" y="370"/>
                        </a:cubicBezTo>
                        <a:cubicBezTo>
                          <a:pt x="202" y="345"/>
                          <a:pt x="215" y="313"/>
                          <a:pt x="219" y="280"/>
                        </a:cubicBezTo>
                        <a:cubicBezTo>
                          <a:pt x="221" y="258"/>
                          <a:pt x="210" y="230"/>
                          <a:pt x="184" y="246"/>
                        </a:cubicBezTo>
                        <a:cubicBezTo>
                          <a:pt x="164" y="260"/>
                          <a:pt x="151" y="288"/>
                          <a:pt x="144" y="310"/>
                        </a:cubicBezTo>
                        <a:cubicBezTo>
                          <a:pt x="140" y="324"/>
                          <a:pt x="137" y="338"/>
                          <a:pt x="137" y="353"/>
                        </a:cubicBezTo>
                        <a:cubicBezTo>
                          <a:pt x="136" y="360"/>
                          <a:pt x="137" y="366"/>
                          <a:pt x="139" y="372"/>
                        </a:cubicBezTo>
                        <a:cubicBezTo>
                          <a:pt x="141" y="378"/>
                          <a:pt x="145" y="384"/>
                          <a:pt x="151" y="386"/>
                        </a:cubicBezTo>
                        <a:close/>
                        <a:moveTo>
                          <a:pt x="253" y="116"/>
                        </a:moveTo>
                        <a:cubicBezTo>
                          <a:pt x="255" y="117"/>
                          <a:pt x="257" y="118"/>
                          <a:pt x="259" y="119"/>
                        </a:cubicBezTo>
                        <a:cubicBezTo>
                          <a:pt x="252" y="129"/>
                          <a:pt x="248" y="140"/>
                          <a:pt x="247" y="152"/>
                        </a:cubicBezTo>
                        <a:cubicBezTo>
                          <a:pt x="245" y="164"/>
                          <a:pt x="249" y="178"/>
                          <a:pt x="261" y="181"/>
                        </a:cubicBezTo>
                        <a:cubicBezTo>
                          <a:pt x="265" y="182"/>
                          <a:pt x="269" y="182"/>
                          <a:pt x="272" y="181"/>
                        </a:cubicBezTo>
                        <a:cubicBezTo>
                          <a:pt x="273" y="180"/>
                          <a:pt x="274" y="180"/>
                          <a:pt x="275" y="179"/>
                        </a:cubicBezTo>
                        <a:cubicBezTo>
                          <a:pt x="282" y="175"/>
                          <a:pt x="287" y="168"/>
                          <a:pt x="288" y="159"/>
                        </a:cubicBezTo>
                        <a:cubicBezTo>
                          <a:pt x="289" y="143"/>
                          <a:pt x="281" y="127"/>
                          <a:pt x="268" y="117"/>
                        </a:cubicBezTo>
                        <a:cubicBezTo>
                          <a:pt x="279" y="103"/>
                          <a:pt x="294" y="93"/>
                          <a:pt x="310" y="88"/>
                        </a:cubicBezTo>
                        <a:cubicBezTo>
                          <a:pt x="309" y="86"/>
                          <a:pt x="308" y="84"/>
                          <a:pt x="307" y="82"/>
                        </a:cubicBezTo>
                        <a:cubicBezTo>
                          <a:pt x="290" y="87"/>
                          <a:pt x="274" y="99"/>
                          <a:pt x="263" y="113"/>
                        </a:cubicBezTo>
                        <a:cubicBezTo>
                          <a:pt x="260" y="112"/>
                          <a:pt x="258" y="111"/>
                          <a:pt x="255" y="110"/>
                        </a:cubicBezTo>
                        <a:cubicBezTo>
                          <a:pt x="239" y="104"/>
                          <a:pt x="220" y="106"/>
                          <a:pt x="204" y="115"/>
                        </a:cubicBezTo>
                        <a:cubicBezTo>
                          <a:pt x="201" y="119"/>
                          <a:pt x="199" y="123"/>
                          <a:pt x="196" y="128"/>
                        </a:cubicBezTo>
                        <a:cubicBezTo>
                          <a:pt x="198" y="127"/>
                          <a:pt x="199" y="126"/>
                          <a:pt x="200" y="125"/>
                        </a:cubicBezTo>
                        <a:cubicBezTo>
                          <a:pt x="216" y="113"/>
                          <a:pt x="236" y="110"/>
                          <a:pt x="253" y="116"/>
                        </a:cubicBezTo>
                        <a:close/>
                        <a:moveTo>
                          <a:pt x="264" y="123"/>
                        </a:moveTo>
                        <a:cubicBezTo>
                          <a:pt x="275" y="131"/>
                          <a:pt x="282" y="145"/>
                          <a:pt x="281" y="158"/>
                        </a:cubicBezTo>
                        <a:cubicBezTo>
                          <a:pt x="280" y="165"/>
                          <a:pt x="276" y="171"/>
                          <a:pt x="272" y="173"/>
                        </a:cubicBezTo>
                        <a:cubicBezTo>
                          <a:pt x="269" y="175"/>
                          <a:pt x="266" y="176"/>
                          <a:pt x="263" y="175"/>
                        </a:cubicBezTo>
                        <a:cubicBezTo>
                          <a:pt x="255" y="173"/>
                          <a:pt x="252" y="162"/>
                          <a:pt x="253" y="153"/>
                        </a:cubicBezTo>
                        <a:cubicBezTo>
                          <a:pt x="255" y="142"/>
                          <a:pt x="258" y="132"/>
                          <a:pt x="264" y="123"/>
                        </a:cubicBezTo>
                        <a:close/>
                        <a:moveTo>
                          <a:pt x="255" y="329"/>
                        </a:moveTo>
                        <a:cubicBezTo>
                          <a:pt x="255" y="334"/>
                          <a:pt x="257" y="340"/>
                          <a:pt x="261" y="344"/>
                        </a:cubicBezTo>
                        <a:cubicBezTo>
                          <a:pt x="264" y="349"/>
                          <a:pt x="269" y="351"/>
                          <a:pt x="275" y="350"/>
                        </a:cubicBezTo>
                        <a:cubicBezTo>
                          <a:pt x="280" y="350"/>
                          <a:pt x="284" y="347"/>
                          <a:pt x="287" y="343"/>
                        </a:cubicBezTo>
                        <a:cubicBezTo>
                          <a:pt x="290" y="339"/>
                          <a:pt x="292" y="335"/>
                          <a:pt x="293" y="330"/>
                        </a:cubicBezTo>
                        <a:cubicBezTo>
                          <a:pt x="296" y="323"/>
                          <a:pt x="298" y="315"/>
                          <a:pt x="298" y="307"/>
                        </a:cubicBezTo>
                        <a:cubicBezTo>
                          <a:pt x="298" y="299"/>
                          <a:pt x="295" y="291"/>
                          <a:pt x="289" y="286"/>
                        </a:cubicBezTo>
                        <a:cubicBezTo>
                          <a:pt x="264" y="266"/>
                          <a:pt x="252" y="312"/>
                          <a:pt x="255" y="329"/>
                        </a:cubicBezTo>
                        <a:close/>
                        <a:moveTo>
                          <a:pt x="262" y="502"/>
                        </a:moveTo>
                        <a:cubicBezTo>
                          <a:pt x="246" y="504"/>
                          <a:pt x="245" y="533"/>
                          <a:pt x="258" y="540"/>
                        </a:cubicBezTo>
                        <a:cubicBezTo>
                          <a:pt x="265" y="544"/>
                          <a:pt x="274" y="542"/>
                          <a:pt x="279" y="535"/>
                        </a:cubicBezTo>
                        <a:cubicBezTo>
                          <a:pt x="289" y="523"/>
                          <a:pt x="279" y="501"/>
                          <a:pt x="262" y="502"/>
                        </a:cubicBezTo>
                        <a:close/>
                        <a:moveTo>
                          <a:pt x="67" y="547"/>
                        </a:moveTo>
                        <a:cubicBezTo>
                          <a:pt x="54" y="559"/>
                          <a:pt x="54" y="594"/>
                          <a:pt x="79" y="591"/>
                        </a:cubicBezTo>
                        <a:cubicBezTo>
                          <a:pt x="86" y="590"/>
                          <a:pt x="92" y="584"/>
                          <a:pt x="95" y="578"/>
                        </a:cubicBezTo>
                        <a:cubicBezTo>
                          <a:pt x="100" y="568"/>
                          <a:pt x="101" y="556"/>
                          <a:pt x="93" y="548"/>
                        </a:cubicBezTo>
                        <a:cubicBezTo>
                          <a:pt x="86" y="540"/>
                          <a:pt x="74" y="539"/>
                          <a:pt x="67" y="547"/>
                        </a:cubicBezTo>
                        <a:close/>
                        <a:moveTo>
                          <a:pt x="311" y="430"/>
                        </a:moveTo>
                        <a:cubicBezTo>
                          <a:pt x="280" y="425"/>
                          <a:pt x="245" y="438"/>
                          <a:pt x="217" y="465"/>
                        </a:cubicBezTo>
                        <a:cubicBezTo>
                          <a:pt x="194" y="487"/>
                          <a:pt x="178" y="515"/>
                          <a:pt x="162" y="542"/>
                        </a:cubicBezTo>
                        <a:cubicBezTo>
                          <a:pt x="153" y="517"/>
                          <a:pt x="132" y="496"/>
                          <a:pt x="106" y="487"/>
                        </a:cubicBezTo>
                        <a:cubicBezTo>
                          <a:pt x="78" y="478"/>
                          <a:pt x="45" y="484"/>
                          <a:pt x="22" y="503"/>
                        </a:cubicBezTo>
                        <a:cubicBezTo>
                          <a:pt x="16" y="507"/>
                          <a:pt x="11" y="513"/>
                          <a:pt x="6" y="519"/>
                        </a:cubicBezTo>
                        <a:lnTo>
                          <a:pt x="6" y="519"/>
                        </a:lnTo>
                        <a:cubicBezTo>
                          <a:pt x="3" y="528"/>
                          <a:pt x="1" y="536"/>
                          <a:pt x="0" y="545"/>
                        </a:cubicBezTo>
                        <a:cubicBezTo>
                          <a:pt x="5" y="531"/>
                          <a:pt x="14" y="518"/>
                          <a:pt x="26" y="508"/>
                        </a:cubicBezTo>
                        <a:cubicBezTo>
                          <a:pt x="47" y="491"/>
                          <a:pt x="78" y="485"/>
                          <a:pt x="104" y="494"/>
                        </a:cubicBezTo>
                        <a:cubicBezTo>
                          <a:pt x="130" y="503"/>
                          <a:pt x="151" y="525"/>
                          <a:pt x="158" y="552"/>
                        </a:cubicBezTo>
                        <a:cubicBezTo>
                          <a:pt x="159" y="553"/>
                          <a:pt x="160" y="554"/>
                          <a:pt x="161" y="554"/>
                        </a:cubicBezTo>
                        <a:cubicBezTo>
                          <a:pt x="162" y="554"/>
                          <a:pt x="164" y="554"/>
                          <a:pt x="164" y="552"/>
                        </a:cubicBezTo>
                        <a:cubicBezTo>
                          <a:pt x="180" y="523"/>
                          <a:pt x="197" y="493"/>
                          <a:pt x="221" y="470"/>
                        </a:cubicBezTo>
                        <a:cubicBezTo>
                          <a:pt x="248" y="445"/>
                          <a:pt x="281" y="432"/>
                          <a:pt x="310" y="437"/>
                        </a:cubicBezTo>
                        <a:cubicBezTo>
                          <a:pt x="335" y="440"/>
                          <a:pt x="356" y="456"/>
                          <a:pt x="369" y="478"/>
                        </a:cubicBezTo>
                        <a:cubicBezTo>
                          <a:pt x="369" y="474"/>
                          <a:pt x="370" y="471"/>
                          <a:pt x="370" y="467"/>
                        </a:cubicBezTo>
                        <a:cubicBezTo>
                          <a:pt x="356" y="448"/>
                          <a:pt x="335" y="434"/>
                          <a:pt x="311" y="430"/>
                        </a:cubicBezTo>
                        <a:close/>
                        <a:moveTo>
                          <a:pt x="854" y="111"/>
                        </a:moveTo>
                        <a:cubicBezTo>
                          <a:pt x="869" y="108"/>
                          <a:pt x="884" y="109"/>
                          <a:pt x="899" y="114"/>
                        </a:cubicBezTo>
                        <a:cubicBezTo>
                          <a:pt x="891" y="109"/>
                          <a:pt x="883" y="106"/>
                          <a:pt x="875" y="102"/>
                        </a:cubicBezTo>
                        <a:lnTo>
                          <a:pt x="875" y="102"/>
                        </a:lnTo>
                        <a:cubicBezTo>
                          <a:pt x="868" y="102"/>
                          <a:pt x="860" y="102"/>
                          <a:pt x="853" y="104"/>
                        </a:cubicBezTo>
                        <a:cubicBezTo>
                          <a:pt x="824" y="110"/>
                          <a:pt x="798" y="132"/>
                          <a:pt x="788" y="160"/>
                        </a:cubicBezTo>
                        <a:cubicBezTo>
                          <a:pt x="778" y="184"/>
                          <a:pt x="781" y="214"/>
                          <a:pt x="795" y="237"/>
                        </a:cubicBezTo>
                        <a:cubicBezTo>
                          <a:pt x="764" y="232"/>
                          <a:pt x="732" y="226"/>
                          <a:pt x="700" y="231"/>
                        </a:cubicBezTo>
                        <a:cubicBezTo>
                          <a:pt x="662" y="235"/>
                          <a:pt x="629" y="254"/>
                          <a:pt x="613" y="282"/>
                        </a:cubicBezTo>
                        <a:cubicBezTo>
                          <a:pt x="601" y="302"/>
                          <a:pt x="599" y="328"/>
                          <a:pt x="605" y="351"/>
                        </a:cubicBezTo>
                        <a:cubicBezTo>
                          <a:pt x="608" y="353"/>
                          <a:pt x="611" y="355"/>
                          <a:pt x="614" y="356"/>
                        </a:cubicBezTo>
                        <a:cubicBezTo>
                          <a:pt x="605" y="333"/>
                          <a:pt x="606" y="306"/>
                          <a:pt x="619" y="285"/>
                        </a:cubicBezTo>
                        <a:cubicBezTo>
                          <a:pt x="634" y="260"/>
                          <a:pt x="665" y="242"/>
                          <a:pt x="701" y="237"/>
                        </a:cubicBezTo>
                        <a:cubicBezTo>
                          <a:pt x="735" y="233"/>
                          <a:pt x="768" y="239"/>
                          <a:pt x="801" y="245"/>
                        </a:cubicBezTo>
                        <a:cubicBezTo>
                          <a:pt x="802" y="245"/>
                          <a:pt x="804" y="245"/>
                          <a:pt x="805" y="243"/>
                        </a:cubicBezTo>
                        <a:cubicBezTo>
                          <a:pt x="805" y="242"/>
                          <a:pt x="805" y="241"/>
                          <a:pt x="805" y="240"/>
                        </a:cubicBezTo>
                        <a:cubicBezTo>
                          <a:pt x="789" y="218"/>
                          <a:pt x="784" y="187"/>
                          <a:pt x="794" y="162"/>
                        </a:cubicBezTo>
                        <a:cubicBezTo>
                          <a:pt x="804" y="136"/>
                          <a:pt x="827" y="117"/>
                          <a:pt x="854" y="111"/>
                        </a:cubicBezTo>
                        <a:close/>
                        <a:moveTo>
                          <a:pt x="858" y="167"/>
                        </a:moveTo>
                        <a:cubicBezTo>
                          <a:pt x="848" y="168"/>
                          <a:pt x="841" y="176"/>
                          <a:pt x="842" y="187"/>
                        </a:cubicBezTo>
                        <a:cubicBezTo>
                          <a:pt x="844" y="198"/>
                          <a:pt x="854" y="205"/>
                          <a:pt x="865" y="207"/>
                        </a:cubicBezTo>
                        <a:cubicBezTo>
                          <a:pt x="872" y="209"/>
                          <a:pt x="879" y="208"/>
                          <a:pt x="885" y="203"/>
                        </a:cubicBezTo>
                        <a:cubicBezTo>
                          <a:pt x="903" y="186"/>
                          <a:pt x="876" y="165"/>
                          <a:pt x="858" y="167"/>
                        </a:cubicBezTo>
                        <a:close/>
                        <a:moveTo>
                          <a:pt x="556" y="117"/>
                        </a:moveTo>
                        <a:cubicBezTo>
                          <a:pt x="583" y="135"/>
                          <a:pt x="616" y="144"/>
                          <a:pt x="649" y="145"/>
                        </a:cubicBezTo>
                        <a:cubicBezTo>
                          <a:pt x="661" y="145"/>
                          <a:pt x="676" y="142"/>
                          <a:pt x="680" y="131"/>
                        </a:cubicBezTo>
                        <a:cubicBezTo>
                          <a:pt x="682" y="125"/>
                          <a:pt x="680" y="117"/>
                          <a:pt x="677" y="112"/>
                        </a:cubicBezTo>
                        <a:cubicBezTo>
                          <a:pt x="673" y="106"/>
                          <a:pt x="669" y="103"/>
                          <a:pt x="664" y="99"/>
                        </a:cubicBezTo>
                        <a:cubicBezTo>
                          <a:pt x="652" y="90"/>
                          <a:pt x="639" y="83"/>
                          <a:pt x="625" y="77"/>
                        </a:cubicBezTo>
                        <a:cubicBezTo>
                          <a:pt x="604" y="69"/>
                          <a:pt x="574" y="61"/>
                          <a:pt x="551" y="68"/>
                        </a:cubicBezTo>
                        <a:cubicBezTo>
                          <a:pt x="522" y="77"/>
                          <a:pt x="537" y="104"/>
                          <a:pt x="556" y="117"/>
                        </a:cubicBezTo>
                        <a:close/>
                        <a:moveTo>
                          <a:pt x="700" y="289"/>
                        </a:moveTo>
                        <a:cubicBezTo>
                          <a:pt x="689" y="301"/>
                          <a:pt x="700" y="323"/>
                          <a:pt x="716" y="323"/>
                        </a:cubicBezTo>
                        <a:cubicBezTo>
                          <a:pt x="724" y="323"/>
                          <a:pt x="731" y="317"/>
                          <a:pt x="733" y="310"/>
                        </a:cubicBezTo>
                        <a:cubicBezTo>
                          <a:pt x="735" y="295"/>
                          <a:pt x="712" y="277"/>
                          <a:pt x="700" y="289"/>
                        </a:cubicBezTo>
                        <a:close/>
                        <a:moveTo>
                          <a:pt x="571" y="174"/>
                        </a:moveTo>
                        <a:cubicBezTo>
                          <a:pt x="559" y="163"/>
                          <a:pt x="516" y="142"/>
                          <a:pt x="516" y="173"/>
                        </a:cubicBezTo>
                        <a:cubicBezTo>
                          <a:pt x="516" y="181"/>
                          <a:pt x="521" y="189"/>
                          <a:pt x="527" y="194"/>
                        </a:cubicBezTo>
                        <a:cubicBezTo>
                          <a:pt x="533" y="199"/>
                          <a:pt x="540" y="202"/>
                          <a:pt x="548" y="205"/>
                        </a:cubicBezTo>
                        <a:cubicBezTo>
                          <a:pt x="552" y="206"/>
                          <a:pt x="557" y="208"/>
                          <a:pt x="562" y="208"/>
                        </a:cubicBezTo>
                        <a:cubicBezTo>
                          <a:pt x="567" y="208"/>
                          <a:pt x="572" y="207"/>
                          <a:pt x="575" y="203"/>
                        </a:cubicBezTo>
                        <a:cubicBezTo>
                          <a:pt x="579" y="199"/>
                          <a:pt x="580" y="194"/>
                          <a:pt x="579" y="188"/>
                        </a:cubicBezTo>
                        <a:cubicBezTo>
                          <a:pt x="578" y="183"/>
                          <a:pt x="574" y="178"/>
                          <a:pt x="571" y="174"/>
                        </a:cubicBezTo>
                        <a:close/>
                        <a:moveTo>
                          <a:pt x="438" y="56"/>
                        </a:moveTo>
                        <a:cubicBezTo>
                          <a:pt x="428" y="50"/>
                          <a:pt x="416" y="46"/>
                          <a:pt x="405" y="45"/>
                        </a:cubicBezTo>
                        <a:cubicBezTo>
                          <a:pt x="405" y="43"/>
                          <a:pt x="406" y="41"/>
                          <a:pt x="406" y="39"/>
                        </a:cubicBezTo>
                        <a:cubicBezTo>
                          <a:pt x="412" y="22"/>
                          <a:pt x="427" y="8"/>
                          <a:pt x="447" y="3"/>
                        </a:cubicBezTo>
                        <a:cubicBezTo>
                          <a:pt x="448" y="3"/>
                          <a:pt x="449" y="2"/>
                          <a:pt x="451" y="2"/>
                        </a:cubicBezTo>
                        <a:cubicBezTo>
                          <a:pt x="446" y="1"/>
                          <a:pt x="441" y="0"/>
                          <a:pt x="436" y="0"/>
                        </a:cubicBezTo>
                        <a:cubicBezTo>
                          <a:pt x="419" y="7"/>
                          <a:pt x="405" y="20"/>
                          <a:pt x="400" y="36"/>
                        </a:cubicBezTo>
                        <a:cubicBezTo>
                          <a:pt x="399" y="39"/>
                          <a:pt x="399" y="42"/>
                          <a:pt x="398" y="44"/>
                        </a:cubicBezTo>
                        <a:cubicBezTo>
                          <a:pt x="380" y="44"/>
                          <a:pt x="361" y="49"/>
                          <a:pt x="346" y="59"/>
                        </a:cubicBezTo>
                        <a:cubicBezTo>
                          <a:pt x="347" y="61"/>
                          <a:pt x="348" y="63"/>
                          <a:pt x="348" y="65"/>
                        </a:cubicBezTo>
                        <a:cubicBezTo>
                          <a:pt x="363" y="55"/>
                          <a:pt x="380" y="50"/>
                          <a:pt x="397" y="51"/>
                        </a:cubicBezTo>
                        <a:cubicBezTo>
                          <a:pt x="397" y="68"/>
                          <a:pt x="405" y="84"/>
                          <a:pt x="418" y="93"/>
                        </a:cubicBezTo>
                        <a:cubicBezTo>
                          <a:pt x="425" y="97"/>
                          <a:pt x="434" y="98"/>
                          <a:pt x="442" y="96"/>
                        </a:cubicBezTo>
                        <a:cubicBezTo>
                          <a:pt x="443" y="96"/>
                          <a:pt x="444" y="95"/>
                          <a:pt x="445" y="95"/>
                        </a:cubicBezTo>
                        <a:cubicBezTo>
                          <a:pt x="449" y="93"/>
                          <a:pt x="451" y="90"/>
                          <a:pt x="453" y="87"/>
                        </a:cubicBezTo>
                        <a:cubicBezTo>
                          <a:pt x="458" y="75"/>
                          <a:pt x="449" y="63"/>
                          <a:pt x="438" y="56"/>
                        </a:cubicBezTo>
                        <a:close/>
                        <a:moveTo>
                          <a:pt x="446" y="84"/>
                        </a:moveTo>
                        <a:cubicBezTo>
                          <a:pt x="445" y="87"/>
                          <a:pt x="443" y="89"/>
                          <a:pt x="439" y="90"/>
                        </a:cubicBezTo>
                        <a:cubicBezTo>
                          <a:pt x="434" y="92"/>
                          <a:pt x="427" y="90"/>
                          <a:pt x="421" y="87"/>
                        </a:cubicBezTo>
                        <a:cubicBezTo>
                          <a:pt x="410" y="80"/>
                          <a:pt x="404" y="66"/>
                          <a:pt x="404" y="52"/>
                        </a:cubicBezTo>
                        <a:cubicBezTo>
                          <a:pt x="414" y="53"/>
                          <a:pt x="425" y="56"/>
                          <a:pt x="434" y="62"/>
                        </a:cubicBezTo>
                        <a:cubicBezTo>
                          <a:pt x="442" y="67"/>
                          <a:pt x="449" y="76"/>
                          <a:pt x="446" y="8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9" name="Google Shape;459;p16"/>
                  <p:cNvSpPr/>
                  <p:nvPr/>
                </p:nvSpPr>
                <p:spPr>
                  <a:xfrm>
                    <a:off x="895533" y="2657094"/>
                    <a:ext cx="118896" cy="68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134" extrusionOk="0">
                        <a:moveTo>
                          <a:pt x="228" y="23"/>
                        </a:moveTo>
                        <a:cubicBezTo>
                          <a:pt x="185" y="1"/>
                          <a:pt x="131" y="0"/>
                          <a:pt x="87" y="22"/>
                        </a:cubicBezTo>
                        <a:cubicBezTo>
                          <a:pt x="43" y="43"/>
                          <a:pt x="9" y="86"/>
                          <a:pt x="0" y="13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0" name="Google Shape;460;p16"/>
                  <p:cNvSpPr/>
                  <p:nvPr/>
                </p:nvSpPr>
                <p:spPr>
                  <a:xfrm>
                    <a:off x="1025861" y="2572495"/>
                    <a:ext cx="98316" cy="93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" h="183" extrusionOk="0">
                        <a:moveTo>
                          <a:pt x="6" y="182"/>
                        </a:moveTo>
                        <a:cubicBezTo>
                          <a:pt x="0" y="133"/>
                          <a:pt x="19" y="83"/>
                          <a:pt x="55" y="49"/>
                        </a:cubicBezTo>
                        <a:cubicBezTo>
                          <a:pt x="90" y="16"/>
                          <a:pt x="142" y="0"/>
                          <a:pt x="190" y="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61" name="Google Shape;461;p16"/>
                <p:cNvSpPr/>
                <p:nvPr/>
              </p:nvSpPr>
              <p:spPr>
                <a:xfrm>
                  <a:off x="8772300" y="2908500"/>
                  <a:ext cx="1005400" cy="63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16" h="25206" extrusionOk="0">
                      <a:moveTo>
                        <a:pt x="0" y="0"/>
                      </a:moveTo>
                      <a:cubicBezTo>
                        <a:pt x="2874" y="9578"/>
                        <a:pt x="14959" y="18892"/>
                        <a:pt x="24765" y="16933"/>
                      </a:cubicBezTo>
                      <a:cubicBezTo>
                        <a:pt x="27395" y="16407"/>
                        <a:pt x="30828" y="10792"/>
                        <a:pt x="28363" y="9736"/>
                      </a:cubicBezTo>
                      <a:cubicBezTo>
                        <a:pt x="24931" y="8265"/>
                        <a:pt x="22949" y="16566"/>
                        <a:pt x="24130" y="20108"/>
                      </a:cubicBezTo>
                      <a:cubicBezTo>
                        <a:pt x="25847" y="25258"/>
                        <a:pt x="37206" y="27166"/>
                        <a:pt x="40216" y="2264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462" name="Google Shape;462;p16"/>
              <p:cNvGrpSpPr/>
              <p:nvPr/>
            </p:nvGrpSpPr>
            <p:grpSpPr>
              <a:xfrm>
                <a:off x="-595706" y="-149727"/>
                <a:ext cx="1341390" cy="1167448"/>
                <a:chOff x="-595706" y="-149727"/>
                <a:chExt cx="1341390" cy="1167448"/>
              </a:xfrm>
            </p:grpSpPr>
            <p:sp>
              <p:nvSpPr>
                <p:cNvPr id="463" name="Google Shape;463;p16"/>
                <p:cNvSpPr/>
                <p:nvPr/>
              </p:nvSpPr>
              <p:spPr>
                <a:xfrm rot="7942180">
                  <a:off x="-526850" y="118927"/>
                  <a:ext cx="1005383" cy="630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16" h="25206" extrusionOk="0">
                      <a:moveTo>
                        <a:pt x="0" y="0"/>
                      </a:moveTo>
                      <a:cubicBezTo>
                        <a:pt x="2874" y="9578"/>
                        <a:pt x="14959" y="18892"/>
                        <a:pt x="24765" y="16933"/>
                      </a:cubicBezTo>
                      <a:cubicBezTo>
                        <a:pt x="27395" y="16407"/>
                        <a:pt x="30828" y="10792"/>
                        <a:pt x="28363" y="9736"/>
                      </a:cubicBezTo>
                      <a:cubicBezTo>
                        <a:pt x="24931" y="8265"/>
                        <a:pt x="22949" y="16566"/>
                        <a:pt x="24130" y="20108"/>
                      </a:cubicBezTo>
                      <a:cubicBezTo>
                        <a:pt x="25847" y="25258"/>
                        <a:pt x="37206" y="27166"/>
                        <a:pt x="40216" y="2264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464" name="Google Shape;464;p16"/>
                <p:cNvGrpSpPr/>
                <p:nvPr/>
              </p:nvGrpSpPr>
              <p:grpSpPr>
                <a:xfrm rot="10799510">
                  <a:off x="399182" y="211246"/>
                  <a:ext cx="346502" cy="290730"/>
                  <a:chOff x="868096" y="2572495"/>
                  <a:chExt cx="493874" cy="423003"/>
                </a:xfrm>
              </p:grpSpPr>
              <p:sp>
                <p:nvSpPr>
                  <p:cNvPr id="465" name="Google Shape;465;p16"/>
                  <p:cNvSpPr/>
                  <p:nvPr/>
                </p:nvSpPr>
                <p:spPr>
                  <a:xfrm>
                    <a:off x="996137" y="2645663"/>
                    <a:ext cx="169196" cy="217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417" extrusionOk="0">
                        <a:moveTo>
                          <a:pt x="11" y="87"/>
                        </a:moveTo>
                        <a:cubicBezTo>
                          <a:pt x="16" y="114"/>
                          <a:pt x="34" y="135"/>
                          <a:pt x="52" y="156"/>
                        </a:cubicBezTo>
                        <a:cubicBezTo>
                          <a:pt x="125" y="241"/>
                          <a:pt x="201" y="326"/>
                          <a:pt x="286" y="401"/>
                        </a:cubicBezTo>
                        <a:cubicBezTo>
                          <a:pt x="295" y="408"/>
                          <a:pt x="308" y="416"/>
                          <a:pt x="317" y="409"/>
                        </a:cubicBezTo>
                        <a:cubicBezTo>
                          <a:pt x="326" y="402"/>
                          <a:pt x="321" y="388"/>
                          <a:pt x="316" y="377"/>
                        </a:cubicBezTo>
                        <a:cubicBezTo>
                          <a:pt x="283" y="310"/>
                          <a:pt x="250" y="243"/>
                          <a:pt x="216" y="177"/>
                        </a:cubicBezTo>
                        <a:cubicBezTo>
                          <a:pt x="195" y="134"/>
                          <a:pt x="174" y="91"/>
                          <a:pt x="142" y="56"/>
                        </a:cubicBezTo>
                        <a:cubicBezTo>
                          <a:pt x="130" y="42"/>
                          <a:pt x="116" y="29"/>
                          <a:pt x="99" y="21"/>
                        </a:cubicBezTo>
                        <a:cubicBezTo>
                          <a:pt x="53" y="0"/>
                          <a:pt x="0" y="36"/>
                          <a:pt x="11" y="87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6" name="Google Shape;466;p16"/>
                  <p:cNvSpPr/>
                  <p:nvPr/>
                </p:nvSpPr>
                <p:spPr>
                  <a:xfrm>
                    <a:off x="1037293" y="2737122"/>
                    <a:ext cx="116608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" h="368" extrusionOk="0">
                        <a:moveTo>
                          <a:pt x="223" y="266"/>
                        </a:moveTo>
                        <a:cubicBezTo>
                          <a:pt x="221" y="276"/>
                          <a:pt x="216" y="285"/>
                          <a:pt x="209" y="292"/>
                        </a:cubicBezTo>
                        <a:cubicBezTo>
                          <a:pt x="208" y="293"/>
                          <a:pt x="207" y="295"/>
                          <a:pt x="206" y="296"/>
                        </a:cubicBezTo>
                        <a:cubicBezTo>
                          <a:pt x="202" y="300"/>
                          <a:pt x="198" y="304"/>
                          <a:pt x="194" y="307"/>
                        </a:cubicBezTo>
                        <a:cubicBezTo>
                          <a:pt x="183" y="316"/>
                          <a:pt x="172" y="324"/>
                          <a:pt x="161" y="331"/>
                        </a:cubicBezTo>
                        <a:cubicBezTo>
                          <a:pt x="159" y="332"/>
                          <a:pt x="158" y="333"/>
                          <a:pt x="157" y="333"/>
                        </a:cubicBezTo>
                        <a:cubicBezTo>
                          <a:pt x="147" y="340"/>
                          <a:pt x="137" y="345"/>
                          <a:pt x="127" y="351"/>
                        </a:cubicBezTo>
                        <a:cubicBezTo>
                          <a:pt x="120" y="354"/>
                          <a:pt x="112" y="357"/>
                          <a:pt x="105" y="360"/>
                        </a:cubicBezTo>
                        <a:cubicBezTo>
                          <a:pt x="104" y="360"/>
                          <a:pt x="102" y="361"/>
                          <a:pt x="101" y="361"/>
                        </a:cubicBezTo>
                        <a:cubicBezTo>
                          <a:pt x="79" y="367"/>
                          <a:pt x="57" y="366"/>
                          <a:pt x="37" y="349"/>
                        </a:cubicBezTo>
                        <a:cubicBezTo>
                          <a:pt x="19" y="334"/>
                          <a:pt x="16" y="317"/>
                          <a:pt x="15" y="294"/>
                        </a:cubicBezTo>
                        <a:cubicBezTo>
                          <a:pt x="12" y="261"/>
                          <a:pt x="10" y="229"/>
                          <a:pt x="8" y="196"/>
                        </a:cubicBezTo>
                        <a:cubicBezTo>
                          <a:pt x="6" y="163"/>
                          <a:pt x="4" y="130"/>
                          <a:pt x="3" y="97"/>
                        </a:cubicBezTo>
                        <a:cubicBezTo>
                          <a:pt x="2" y="80"/>
                          <a:pt x="2" y="63"/>
                          <a:pt x="1" y="46"/>
                        </a:cubicBezTo>
                        <a:cubicBezTo>
                          <a:pt x="1" y="38"/>
                          <a:pt x="1" y="30"/>
                          <a:pt x="1" y="22"/>
                        </a:cubicBezTo>
                        <a:cubicBezTo>
                          <a:pt x="1" y="20"/>
                          <a:pt x="1" y="17"/>
                          <a:pt x="1" y="13"/>
                        </a:cubicBezTo>
                        <a:lnTo>
                          <a:pt x="1" y="12"/>
                        </a:lnTo>
                        <a:cubicBezTo>
                          <a:pt x="2" y="7"/>
                          <a:pt x="2" y="1"/>
                          <a:pt x="0" y="0"/>
                        </a:cubicBezTo>
                        <a:cubicBezTo>
                          <a:pt x="1" y="1"/>
                          <a:pt x="2" y="2"/>
                          <a:pt x="4" y="3"/>
                        </a:cubicBezTo>
                        <a:cubicBezTo>
                          <a:pt x="6" y="5"/>
                          <a:pt x="8" y="7"/>
                          <a:pt x="10" y="10"/>
                        </a:cubicBezTo>
                        <a:cubicBezTo>
                          <a:pt x="77" y="71"/>
                          <a:pt x="139" y="137"/>
                          <a:pt x="198" y="207"/>
                        </a:cubicBezTo>
                        <a:cubicBezTo>
                          <a:pt x="212" y="224"/>
                          <a:pt x="226" y="244"/>
                          <a:pt x="223" y="266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7" name="Google Shape;467;p16"/>
                  <p:cNvSpPr/>
                  <p:nvPr/>
                </p:nvSpPr>
                <p:spPr>
                  <a:xfrm>
                    <a:off x="1035007" y="2732549"/>
                    <a:ext cx="54875" cy="189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367" extrusionOk="0">
                        <a:moveTo>
                          <a:pt x="4" y="2"/>
                        </a:moveTo>
                        <a:lnTo>
                          <a:pt x="4" y="4"/>
                        </a:lnTo>
                        <a:lnTo>
                          <a:pt x="6" y="8"/>
                        </a:lnTo>
                        <a:lnTo>
                          <a:pt x="7" y="16"/>
                        </a:lnTo>
                        <a:lnTo>
                          <a:pt x="8" y="19"/>
                        </a:lnTo>
                        <a:lnTo>
                          <a:pt x="9" y="24"/>
                        </a:lnTo>
                        <a:cubicBezTo>
                          <a:pt x="11" y="31"/>
                          <a:pt x="13" y="40"/>
                          <a:pt x="15" y="49"/>
                        </a:cubicBezTo>
                        <a:lnTo>
                          <a:pt x="15" y="49"/>
                        </a:lnTo>
                        <a:cubicBezTo>
                          <a:pt x="40" y="156"/>
                          <a:pt x="66" y="264"/>
                          <a:pt x="107" y="365"/>
                        </a:cubicBezTo>
                        <a:cubicBezTo>
                          <a:pt x="106" y="365"/>
                          <a:pt x="104" y="366"/>
                          <a:pt x="103" y="366"/>
                        </a:cubicBezTo>
                        <a:cubicBezTo>
                          <a:pt x="58" y="257"/>
                          <a:pt x="31" y="139"/>
                          <a:pt x="5" y="25"/>
                        </a:cubicBezTo>
                        <a:lnTo>
                          <a:pt x="4" y="20"/>
                        </a:lnTo>
                        <a:lnTo>
                          <a:pt x="3" y="18"/>
                        </a:lnTo>
                        <a:lnTo>
                          <a:pt x="0" y="3"/>
                        </a:lnTo>
                        <a:cubicBezTo>
                          <a:pt x="0" y="2"/>
                          <a:pt x="0" y="1"/>
                          <a:pt x="2" y="0"/>
                        </a:cubicBezTo>
                        <a:lnTo>
                          <a:pt x="2" y="0"/>
                        </a:lnTo>
                        <a:lnTo>
                          <a:pt x="2" y="0"/>
                        </a:lnTo>
                        <a:cubicBezTo>
                          <a:pt x="2" y="0"/>
                          <a:pt x="4" y="1"/>
                          <a:pt x="4" y="2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8" name="Google Shape;468;p16"/>
                  <p:cNvSpPr/>
                  <p:nvPr/>
                </p:nvSpPr>
                <p:spPr>
                  <a:xfrm>
                    <a:off x="1032720" y="2732549"/>
                    <a:ext cx="112035" cy="178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" h="343" extrusionOk="0">
                        <a:moveTo>
                          <a:pt x="215" y="301"/>
                        </a:moveTo>
                        <a:cubicBezTo>
                          <a:pt x="214" y="302"/>
                          <a:pt x="213" y="304"/>
                          <a:pt x="212" y="305"/>
                        </a:cubicBezTo>
                        <a:cubicBezTo>
                          <a:pt x="180" y="259"/>
                          <a:pt x="149" y="214"/>
                          <a:pt x="117" y="169"/>
                        </a:cubicBezTo>
                        <a:cubicBezTo>
                          <a:pt x="82" y="119"/>
                          <a:pt x="47" y="69"/>
                          <a:pt x="11" y="19"/>
                        </a:cubicBezTo>
                        <a:cubicBezTo>
                          <a:pt x="11" y="19"/>
                          <a:pt x="11" y="18"/>
                          <a:pt x="10" y="18"/>
                        </a:cubicBezTo>
                        <a:cubicBezTo>
                          <a:pt x="11" y="20"/>
                          <a:pt x="11" y="21"/>
                          <a:pt x="12" y="23"/>
                        </a:cubicBezTo>
                        <a:cubicBezTo>
                          <a:pt x="53" y="132"/>
                          <a:pt x="105" y="239"/>
                          <a:pt x="167" y="340"/>
                        </a:cubicBezTo>
                        <a:cubicBezTo>
                          <a:pt x="165" y="341"/>
                          <a:pt x="164" y="342"/>
                          <a:pt x="163" y="342"/>
                        </a:cubicBezTo>
                        <a:cubicBezTo>
                          <a:pt x="107" y="251"/>
                          <a:pt x="59" y="154"/>
                          <a:pt x="19" y="53"/>
                        </a:cubicBezTo>
                        <a:lnTo>
                          <a:pt x="19" y="53"/>
                        </a:lnTo>
                        <a:cubicBezTo>
                          <a:pt x="15" y="43"/>
                          <a:pt x="11" y="33"/>
                          <a:pt x="8" y="24"/>
                        </a:cubicBezTo>
                        <a:cubicBezTo>
                          <a:pt x="8" y="23"/>
                          <a:pt x="7" y="23"/>
                          <a:pt x="7" y="22"/>
                        </a:cubicBezTo>
                        <a:cubicBezTo>
                          <a:pt x="5" y="16"/>
                          <a:pt x="2" y="10"/>
                          <a:pt x="0" y="3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2" y="0"/>
                          <a:pt x="3" y="0"/>
                          <a:pt x="4" y="1"/>
                        </a:cubicBezTo>
                        <a:cubicBezTo>
                          <a:pt x="5" y="2"/>
                          <a:pt x="6" y="3"/>
                          <a:pt x="6" y="4"/>
                        </a:cubicBezTo>
                        <a:lnTo>
                          <a:pt x="6" y="4"/>
                        </a:lnTo>
                        <a:cubicBezTo>
                          <a:pt x="7" y="5"/>
                          <a:pt x="8" y="6"/>
                          <a:pt x="8" y="7"/>
                        </a:cubicBezTo>
                        <a:cubicBezTo>
                          <a:pt x="11" y="11"/>
                          <a:pt x="14" y="15"/>
                          <a:pt x="16" y="19"/>
                        </a:cubicBezTo>
                        <a:cubicBezTo>
                          <a:pt x="52" y="68"/>
                          <a:pt x="86" y="117"/>
                          <a:pt x="121" y="167"/>
                        </a:cubicBezTo>
                        <a:cubicBezTo>
                          <a:pt x="152" y="211"/>
                          <a:pt x="183" y="256"/>
                          <a:pt x="215" y="301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9" name="Google Shape;469;p16"/>
                  <p:cNvSpPr/>
                  <p:nvPr/>
                </p:nvSpPr>
                <p:spPr>
                  <a:xfrm>
                    <a:off x="868096" y="2670813"/>
                    <a:ext cx="194347" cy="324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" h="627" extrusionOk="0">
                        <a:moveTo>
                          <a:pt x="355" y="195"/>
                        </a:moveTo>
                        <a:cubicBezTo>
                          <a:pt x="367" y="255"/>
                          <a:pt x="372" y="316"/>
                          <a:pt x="374" y="377"/>
                        </a:cubicBezTo>
                        <a:cubicBezTo>
                          <a:pt x="375" y="399"/>
                          <a:pt x="376" y="421"/>
                          <a:pt x="373" y="443"/>
                        </a:cubicBezTo>
                        <a:cubicBezTo>
                          <a:pt x="373" y="447"/>
                          <a:pt x="372" y="450"/>
                          <a:pt x="372" y="454"/>
                        </a:cubicBezTo>
                        <a:cubicBezTo>
                          <a:pt x="369" y="469"/>
                          <a:pt x="366" y="483"/>
                          <a:pt x="359" y="497"/>
                        </a:cubicBezTo>
                        <a:cubicBezTo>
                          <a:pt x="342" y="536"/>
                          <a:pt x="308" y="565"/>
                          <a:pt x="271" y="583"/>
                        </a:cubicBezTo>
                        <a:cubicBezTo>
                          <a:pt x="233" y="602"/>
                          <a:pt x="191" y="611"/>
                          <a:pt x="150" y="618"/>
                        </a:cubicBezTo>
                        <a:cubicBezTo>
                          <a:pt x="127" y="622"/>
                          <a:pt x="103" y="626"/>
                          <a:pt x="80" y="623"/>
                        </a:cubicBezTo>
                        <a:cubicBezTo>
                          <a:pt x="57" y="621"/>
                          <a:pt x="34" y="610"/>
                          <a:pt x="19" y="592"/>
                        </a:cubicBezTo>
                        <a:cubicBezTo>
                          <a:pt x="4" y="572"/>
                          <a:pt x="0" y="546"/>
                          <a:pt x="3" y="522"/>
                        </a:cubicBezTo>
                        <a:cubicBezTo>
                          <a:pt x="3" y="521"/>
                          <a:pt x="3" y="521"/>
                          <a:pt x="4" y="521"/>
                        </a:cubicBezTo>
                        <a:cubicBezTo>
                          <a:pt x="5" y="512"/>
                          <a:pt x="7" y="503"/>
                          <a:pt x="9" y="495"/>
                        </a:cubicBezTo>
                        <a:lnTo>
                          <a:pt x="9" y="495"/>
                        </a:lnTo>
                        <a:cubicBezTo>
                          <a:pt x="14" y="480"/>
                          <a:pt x="20" y="466"/>
                          <a:pt x="26" y="452"/>
                        </a:cubicBezTo>
                        <a:cubicBezTo>
                          <a:pt x="42" y="416"/>
                          <a:pt x="59" y="380"/>
                          <a:pt x="76" y="344"/>
                        </a:cubicBezTo>
                        <a:cubicBezTo>
                          <a:pt x="106" y="281"/>
                          <a:pt x="138" y="217"/>
                          <a:pt x="171" y="155"/>
                        </a:cubicBezTo>
                        <a:cubicBezTo>
                          <a:pt x="180" y="138"/>
                          <a:pt x="190" y="121"/>
                          <a:pt x="199" y="103"/>
                        </a:cubicBezTo>
                        <a:cubicBezTo>
                          <a:pt x="202" y="99"/>
                          <a:pt x="204" y="94"/>
                          <a:pt x="207" y="90"/>
                        </a:cubicBezTo>
                        <a:cubicBezTo>
                          <a:pt x="212" y="81"/>
                          <a:pt x="217" y="71"/>
                          <a:pt x="223" y="62"/>
                        </a:cubicBezTo>
                        <a:cubicBezTo>
                          <a:pt x="231" y="46"/>
                          <a:pt x="241" y="29"/>
                          <a:pt x="255" y="17"/>
                        </a:cubicBezTo>
                        <a:cubicBezTo>
                          <a:pt x="273" y="0"/>
                          <a:pt x="286" y="17"/>
                          <a:pt x="297" y="33"/>
                        </a:cubicBezTo>
                        <a:cubicBezTo>
                          <a:pt x="302" y="41"/>
                          <a:pt x="306" y="49"/>
                          <a:pt x="310" y="57"/>
                        </a:cubicBezTo>
                        <a:cubicBezTo>
                          <a:pt x="312" y="60"/>
                          <a:pt x="312" y="62"/>
                          <a:pt x="313" y="64"/>
                        </a:cubicBezTo>
                        <a:cubicBezTo>
                          <a:pt x="334" y="105"/>
                          <a:pt x="346" y="149"/>
                          <a:pt x="355" y="195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0" name="Google Shape;470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rgbClr val="FFE67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1" name="Google Shape;471;p16"/>
                  <p:cNvSpPr/>
                  <p:nvPr/>
                </p:nvSpPr>
                <p:spPr>
                  <a:xfrm>
                    <a:off x="1071590" y="2716543"/>
                    <a:ext cx="130327" cy="180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" h="348" extrusionOk="0">
                        <a:moveTo>
                          <a:pt x="66" y="341"/>
                        </a:moveTo>
                        <a:cubicBezTo>
                          <a:pt x="75" y="346"/>
                          <a:pt x="85" y="347"/>
                          <a:pt x="95" y="347"/>
                        </a:cubicBezTo>
                        <a:cubicBezTo>
                          <a:pt x="97" y="347"/>
                          <a:pt x="98" y="347"/>
                          <a:pt x="100" y="346"/>
                        </a:cubicBezTo>
                        <a:cubicBezTo>
                          <a:pt x="106" y="346"/>
                          <a:pt x="111" y="345"/>
                          <a:pt x="117" y="344"/>
                        </a:cubicBezTo>
                        <a:cubicBezTo>
                          <a:pt x="130" y="341"/>
                          <a:pt x="143" y="338"/>
                          <a:pt x="156" y="334"/>
                        </a:cubicBezTo>
                        <a:cubicBezTo>
                          <a:pt x="157" y="333"/>
                          <a:pt x="159" y="333"/>
                          <a:pt x="160" y="332"/>
                        </a:cubicBezTo>
                        <a:cubicBezTo>
                          <a:pt x="171" y="329"/>
                          <a:pt x="182" y="324"/>
                          <a:pt x="193" y="319"/>
                        </a:cubicBezTo>
                        <a:cubicBezTo>
                          <a:pt x="200" y="316"/>
                          <a:pt x="207" y="313"/>
                          <a:pt x="213" y="309"/>
                        </a:cubicBezTo>
                        <a:cubicBezTo>
                          <a:pt x="214" y="308"/>
                          <a:pt x="216" y="307"/>
                          <a:pt x="217" y="306"/>
                        </a:cubicBezTo>
                        <a:cubicBezTo>
                          <a:pt x="236" y="293"/>
                          <a:pt x="249" y="275"/>
                          <a:pt x="248" y="249"/>
                        </a:cubicBezTo>
                        <a:cubicBezTo>
                          <a:pt x="248" y="225"/>
                          <a:pt x="236" y="213"/>
                          <a:pt x="219" y="197"/>
                        </a:cubicBezTo>
                        <a:cubicBezTo>
                          <a:pt x="196" y="174"/>
                          <a:pt x="172" y="152"/>
                          <a:pt x="148" y="129"/>
                        </a:cubicBezTo>
                        <a:cubicBezTo>
                          <a:pt x="123" y="107"/>
                          <a:pt x="99" y="85"/>
                          <a:pt x="74" y="63"/>
                        </a:cubicBezTo>
                        <a:cubicBezTo>
                          <a:pt x="61" y="53"/>
                          <a:pt x="49" y="42"/>
                          <a:pt x="36" y="31"/>
                        </a:cubicBezTo>
                        <a:cubicBezTo>
                          <a:pt x="30" y="26"/>
                          <a:pt x="23" y="20"/>
                          <a:pt x="17" y="15"/>
                        </a:cubicBezTo>
                        <a:cubicBezTo>
                          <a:pt x="16" y="14"/>
                          <a:pt x="13" y="12"/>
                          <a:pt x="9" y="9"/>
                        </a:cubicBezTo>
                        <a:lnTo>
                          <a:pt x="9" y="9"/>
                        </a:lnTo>
                        <a:cubicBezTo>
                          <a:pt x="4" y="5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5"/>
                        </a:cubicBezTo>
                        <a:cubicBezTo>
                          <a:pt x="0" y="8"/>
                          <a:pt x="0" y="11"/>
                          <a:pt x="0" y="14"/>
                        </a:cubicBezTo>
                        <a:cubicBezTo>
                          <a:pt x="7" y="104"/>
                          <a:pt x="19" y="194"/>
                          <a:pt x="36" y="283"/>
                        </a:cubicBezTo>
                        <a:cubicBezTo>
                          <a:pt x="40" y="305"/>
                          <a:pt x="47" y="329"/>
                          <a:pt x="66" y="340"/>
                        </a:cubicBezTo>
                        <a:lnTo>
                          <a:pt x="66" y="341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2" name="Google Shape;472;p16"/>
                  <p:cNvSpPr/>
                  <p:nvPr/>
                </p:nvSpPr>
                <p:spPr>
                  <a:xfrm>
                    <a:off x="1069303" y="2714257"/>
                    <a:ext cx="114322" cy="162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" h="314" extrusionOk="0">
                        <a:moveTo>
                          <a:pt x="0" y="4"/>
                        </a:moveTo>
                        <a:lnTo>
                          <a:pt x="1" y="6"/>
                        </a:lnTo>
                        <a:lnTo>
                          <a:pt x="4" y="9"/>
                        </a:lnTo>
                        <a:lnTo>
                          <a:pt x="9" y="15"/>
                        </a:lnTo>
                        <a:lnTo>
                          <a:pt x="11" y="18"/>
                        </a:lnTo>
                        <a:lnTo>
                          <a:pt x="14" y="22"/>
                        </a:lnTo>
                        <a:cubicBezTo>
                          <a:pt x="19" y="29"/>
                          <a:pt x="25" y="36"/>
                          <a:pt x="31" y="43"/>
                        </a:cubicBezTo>
                        <a:lnTo>
                          <a:pt x="31" y="43"/>
                        </a:lnTo>
                        <a:cubicBezTo>
                          <a:pt x="98" y="129"/>
                          <a:pt x="165" y="218"/>
                          <a:pt x="217" y="313"/>
                        </a:cubicBezTo>
                        <a:cubicBezTo>
                          <a:pt x="219" y="312"/>
                          <a:pt x="220" y="311"/>
                          <a:pt x="221" y="310"/>
                        </a:cubicBezTo>
                        <a:cubicBezTo>
                          <a:pt x="165" y="207"/>
                          <a:pt x="90" y="111"/>
                          <a:pt x="17" y="19"/>
                        </a:cubicBezTo>
                        <a:lnTo>
                          <a:pt x="15" y="15"/>
                        </a:lnTo>
                        <a:lnTo>
                          <a:pt x="13" y="13"/>
                        </a:lnTo>
                        <a:lnTo>
                          <a:pt x="4" y="2"/>
                        </a:lnTo>
                        <a:cubicBezTo>
                          <a:pt x="3" y="0"/>
                          <a:pt x="2" y="0"/>
                          <a:pt x="1" y="1"/>
                        </a:cubicBez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3" name="Google Shape;473;p16"/>
                  <p:cNvSpPr/>
                  <p:nvPr/>
                </p:nvSpPr>
                <p:spPr>
                  <a:xfrm>
                    <a:off x="1069303" y="2711970"/>
                    <a:ext cx="86885" cy="185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" h="357" extrusionOk="0">
                        <a:moveTo>
                          <a:pt x="100" y="356"/>
                        </a:moveTo>
                        <a:cubicBezTo>
                          <a:pt x="102" y="356"/>
                          <a:pt x="103" y="356"/>
                          <a:pt x="105" y="355"/>
                        </a:cubicBezTo>
                        <a:cubicBezTo>
                          <a:pt x="90" y="302"/>
                          <a:pt x="75" y="249"/>
                          <a:pt x="60" y="196"/>
                        </a:cubicBezTo>
                        <a:cubicBezTo>
                          <a:pt x="43" y="138"/>
                          <a:pt x="27" y="79"/>
                          <a:pt x="10" y="20"/>
                        </a:cubicBezTo>
                        <a:cubicBezTo>
                          <a:pt x="10" y="19"/>
                          <a:pt x="9" y="19"/>
                          <a:pt x="9" y="18"/>
                        </a:cubicBezTo>
                        <a:cubicBezTo>
                          <a:pt x="10" y="20"/>
                          <a:pt x="11" y="21"/>
                          <a:pt x="12" y="23"/>
                        </a:cubicBezTo>
                        <a:cubicBezTo>
                          <a:pt x="72" y="123"/>
                          <a:pt x="122" y="231"/>
                          <a:pt x="161" y="343"/>
                        </a:cubicBezTo>
                        <a:cubicBezTo>
                          <a:pt x="163" y="342"/>
                          <a:pt x="164" y="342"/>
                          <a:pt x="165" y="341"/>
                        </a:cubicBezTo>
                        <a:cubicBezTo>
                          <a:pt x="130" y="240"/>
                          <a:pt x="85" y="141"/>
                          <a:pt x="32" y="48"/>
                        </a:cubicBezTo>
                        <a:lnTo>
                          <a:pt x="32" y="48"/>
                        </a:lnTo>
                        <a:cubicBezTo>
                          <a:pt x="27" y="39"/>
                          <a:pt x="21" y="30"/>
                          <a:pt x="16" y="20"/>
                        </a:cubicBezTo>
                        <a:lnTo>
                          <a:pt x="15" y="19"/>
                        </a:lnTo>
                        <a:cubicBezTo>
                          <a:pt x="12" y="13"/>
                          <a:pt x="8" y="7"/>
                          <a:pt x="5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1"/>
                          <a:pt x="1" y="3"/>
                        </a:cubicBezTo>
                        <a:cubicBezTo>
                          <a:pt x="1" y="4"/>
                          <a:pt x="1" y="5"/>
                          <a:pt x="2" y="6"/>
                        </a:cubicBezTo>
                        <a:lnTo>
                          <a:pt x="2" y="6"/>
                        </a:lnTo>
                        <a:cubicBezTo>
                          <a:pt x="2" y="8"/>
                          <a:pt x="2" y="9"/>
                          <a:pt x="3" y="10"/>
                        </a:cubicBezTo>
                        <a:cubicBezTo>
                          <a:pt x="4" y="15"/>
                          <a:pt x="5" y="19"/>
                          <a:pt x="7" y="23"/>
                        </a:cubicBezTo>
                        <a:cubicBezTo>
                          <a:pt x="23" y="82"/>
                          <a:pt x="40" y="139"/>
                          <a:pt x="56" y="198"/>
                        </a:cubicBezTo>
                        <a:cubicBezTo>
                          <a:pt x="71" y="250"/>
                          <a:pt x="86" y="302"/>
                          <a:pt x="101" y="356"/>
                        </a:cubicBezTo>
                        <a:lnTo>
                          <a:pt x="100" y="356"/>
                        </a:ln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4" name="Google Shape;474;p16"/>
                  <p:cNvSpPr/>
                  <p:nvPr/>
                </p:nvSpPr>
                <p:spPr>
                  <a:xfrm>
                    <a:off x="1037293" y="2652521"/>
                    <a:ext cx="324676" cy="205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398" extrusionOk="0">
                        <a:moveTo>
                          <a:pt x="100" y="192"/>
                        </a:moveTo>
                        <a:cubicBezTo>
                          <a:pt x="139" y="239"/>
                          <a:pt x="183" y="282"/>
                          <a:pt x="229" y="322"/>
                        </a:cubicBezTo>
                        <a:cubicBezTo>
                          <a:pt x="246" y="336"/>
                          <a:pt x="263" y="351"/>
                          <a:pt x="281" y="363"/>
                        </a:cubicBezTo>
                        <a:cubicBezTo>
                          <a:pt x="284" y="365"/>
                          <a:pt x="287" y="367"/>
                          <a:pt x="290" y="368"/>
                        </a:cubicBezTo>
                        <a:cubicBezTo>
                          <a:pt x="303" y="376"/>
                          <a:pt x="317" y="382"/>
                          <a:pt x="332" y="386"/>
                        </a:cubicBezTo>
                        <a:cubicBezTo>
                          <a:pt x="372" y="397"/>
                          <a:pt x="417" y="389"/>
                          <a:pt x="455" y="372"/>
                        </a:cubicBezTo>
                        <a:cubicBezTo>
                          <a:pt x="493" y="354"/>
                          <a:pt x="527" y="327"/>
                          <a:pt x="558" y="300"/>
                        </a:cubicBezTo>
                        <a:cubicBezTo>
                          <a:pt x="576" y="284"/>
                          <a:pt x="593" y="268"/>
                          <a:pt x="606" y="249"/>
                        </a:cubicBezTo>
                        <a:cubicBezTo>
                          <a:pt x="618" y="229"/>
                          <a:pt x="625" y="205"/>
                          <a:pt x="620" y="183"/>
                        </a:cubicBezTo>
                        <a:cubicBezTo>
                          <a:pt x="615" y="159"/>
                          <a:pt x="597" y="139"/>
                          <a:pt x="576" y="127"/>
                        </a:cubicBezTo>
                        <a:cubicBezTo>
                          <a:pt x="576" y="126"/>
                          <a:pt x="575" y="126"/>
                          <a:pt x="575" y="126"/>
                        </a:cubicBezTo>
                        <a:cubicBezTo>
                          <a:pt x="567" y="121"/>
                          <a:pt x="559" y="118"/>
                          <a:pt x="551" y="114"/>
                        </a:cubicBezTo>
                        <a:lnTo>
                          <a:pt x="551" y="114"/>
                        </a:lnTo>
                        <a:cubicBezTo>
                          <a:pt x="537" y="109"/>
                          <a:pt x="522" y="104"/>
                          <a:pt x="507" y="100"/>
                        </a:cubicBezTo>
                        <a:cubicBezTo>
                          <a:pt x="469" y="90"/>
                          <a:pt x="431" y="80"/>
                          <a:pt x="393" y="71"/>
                        </a:cubicBezTo>
                        <a:cubicBezTo>
                          <a:pt x="324" y="54"/>
                          <a:pt x="255" y="39"/>
                          <a:pt x="186" y="25"/>
                        </a:cubicBezTo>
                        <a:cubicBezTo>
                          <a:pt x="166" y="21"/>
                          <a:pt x="146" y="17"/>
                          <a:pt x="127" y="14"/>
                        </a:cubicBezTo>
                        <a:cubicBezTo>
                          <a:pt x="122" y="13"/>
                          <a:pt x="117" y="12"/>
                          <a:pt x="112" y="11"/>
                        </a:cubicBezTo>
                        <a:cubicBezTo>
                          <a:pt x="101" y="9"/>
                          <a:pt x="91" y="7"/>
                          <a:pt x="80" y="6"/>
                        </a:cubicBezTo>
                        <a:cubicBezTo>
                          <a:pt x="62" y="2"/>
                          <a:pt x="43" y="0"/>
                          <a:pt x="25" y="2"/>
                        </a:cubicBezTo>
                        <a:cubicBezTo>
                          <a:pt x="0" y="6"/>
                          <a:pt x="5" y="26"/>
                          <a:pt x="11" y="45"/>
                        </a:cubicBezTo>
                        <a:cubicBezTo>
                          <a:pt x="14" y="54"/>
                          <a:pt x="18" y="63"/>
                          <a:pt x="21" y="71"/>
                        </a:cubicBezTo>
                        <a:cubicBezTo>
                          <a:pt x="22" y="73"/>
                          <a:pt x="23" y="75"/>
                          <a:pt x="24" y="77"/>
                        </a:cubicBezTo>
                        <a:cubicBezTo>
                          <a:pt x="44" y="119"/>
                          <a:pt x="71" y="157"/>
                          <a:pt x="101" y="192"/>
                        </a:cubicBezTo>
                        <a:lnTo>
                          <a:pt x="100" y="192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5" name="Google Shape;475;p16"/>
                  <p:cNvSpPr/>
                  <p:nvPr/>
                </p:nvSpPr>
                <p:spPr>
                  <a:xfrm>
                    <a:off x="870383" y="2657094"/>
                    <a:ext cx="468719" cy="30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" h="595" extrusionOk="0">
                        <a:moveTo>
                          <a:pt x="151" y="386"/>
                        </a:moveTo>
                        <a:cubicBezTo>
                          <a:pt x="163" y="389"/>
                          <a:pt x="174" y="380"/>
                          <a:pt x="182" y="370"/>
                        </a:cubicBezTo>
                        <a:cubicBezTo>
                          <a:pt x="202" y="345"/>
                          <a:pt x="215" y="313"/>
                          <a:pt x="219" y="280"/>
                        </a:cubicBezTo>
                        <a:cubicBezTo>
                          <a:pt x="221" y="258"/>
                          <a:pt x="210" y="230"/>
                          <a:pt x="184" y="246"/>
                        </a:cubicBezTo>
                        <a:cubicBezTo>
                          <a:pt x="164" y="260"/>
                          <a:pt x="151" y="288"/>
                          <a:pt x="144" y="310"/>
                        </a:cubicBezTo>
                        <a:cubicBezTo>
                          <a:pt x="140" y="324"/>
                          <a:pt x="137" y="338"/>
                          <a:pt x="137" y="353"/>
                        </a:cubicBezTo>
                        <a:cubicBezTo>
                          <a:pt x="136" y="360"/>
                          <a:pt x="137" y="366"/>
                          <a:pt x="139" y="372"/>
                        </a:cubicBezTo>
                        <a:cubicBezTo>
                          <a:pt x="141" y="378"/>
                          <a:pt x="145" y="384"/>
                          <a:pt x="151" y="386"/>
                        </a:cubicBezTo>
                        <a:close/>
                        <a:moveTo>
                          <a:pt x="253" y="116"/>
                        </a:moveTo>
                        <a:cubicBezTo>
                          <a:pt x="255" y="117"/>
                          <a:pt x="257" y="118"/>
                          <a:pt x="259" y="119"/>
                        </a:cubicBezTo>
                        <a:cubicBezTo>
                          <a:pt x="252" y="129"/>
                          <a:pt x="248" y="140"/>
                          <a:pt x="247" y="152"/>
                        </a:cubicBezTo>
                        <a:cubicBezTo>
                          <a:pt x="245" y="164"/>
                          <a:pt x="249" y="178"/>
                          <a:pt x="261" y="181"/>
                        </a:cubicBezTo>
                        <a:cubicBezTo>
                          <a:pt x="265" y="182"/>
                          <a:pt x="269" y="182"/>
                          <a:pt x="272" y="181"/>
                        </a:cubicBezTo>
                        <a:cubicBezTo>
                          <a:pt x="273" y="180"/>
                          <a:pt x="274" y="180"/>
                          <a:pt x="275" y="179"/>
                        </a:cubicBezTo>
                        <a:cubicBezTo>
                          <a:pt x="282" y="175"/>
                          <a:pt x="287" y="168"/>
                          <a:pt x="288" y="159"/>
                        </a:cubicBezTo>
                        <a:cubicBezTo>
                          <a:pt x="289" y="143"/>
                          <a:pt x="281" y="127"/>
                          <a:pt x="268" y="117"/>
                        </a:cubicBezTo>
                        <a:cubicBezTo>
                          <a:pt x="279" y="103"/>
                          <a:pt x="294" y="93"/>
                          <a:pt x="310" y="88"/>
                        </a:cubicBezTo>
                        <a:cubicBezTo>
                          <a:pt x="309" y="86"/>
                          <a:pt x="308" y="84"/>
                          <a:pt x="307" y="82"/>
                        </a:cubicBezTo>
                        <a:cubicBezTo>
                          <a:pt x="290" y="87"/>
                          <a:pt x="274" y="99"/>
                          <a:pt x="263" y="113"/>
                        </a:cubicBezTo>
                        <a:cubicBezTo>
                          <a:pt x="260" y="112"/>
                          <a:pt x="258" y="111"/>
                          <a:pt x="255" y="110"/>
                        </a:cubicBezTo>
                        <a:cubicBezTo>
                          <a:pt x="239" y="104"/>
                          <a:pt x="220" y="106"/>
                          <a:pt x="204" y="115"/>
                        </a:cubicBezTo>
                        <a:cubicBezTo>
                          <a:pt x="201" y="119"/>
                          <a:pt x="199" y="123"/>
                          <a:pt x="196" y="128"/>
                        </a:cubicBezTo>
                        <a:cubicBezTo>
                          <a:pt x="198" y="127"/>
                          <a:pt x="199" y="126"/>
                          <a:pt x="200" y="125"/>
                        </a:cubicBezTo>
                        <a:cubicBezTo>
                          <a:pt x="216" y="113"/>
                          <a:pt x="236" y="110"/>
                          <a:pt x="253" y="116"/>
                        </a:cubicBezTo>
                        <a:close/>
                        <a:moveTo>
                          <a:pt x="264" y="123"/>
                        </a:moveTo>
                        <a:cubicBezTo>
                          <a:pt x="275" y="131"/>
                          <a:pt x="282" y="145"/>
                          <a:pt x="281" y="158"/>
                        </a:cubicBezTo>
                        <a:cubicBezTo>
                          <a:pt x="280" y="165"/>
                          <a:pt x="276" y="171"/>
                          <a:pt x="272" y="173"/>
                        </a:cubicBezTo>
                        <a:cubicBezTo>
                          <a:pt x="269" y="175"/>
                          <a:pt x="266" y="176"/>
                          <a:pt x="263" y="175"/>
                        </a:cubicBezTo>
                        <a:cubicBezTo>
                          <a:pt x="255" y="173"/>
                          <a:pt x="252" y="162"/>
                          <a:pt x="253" y="153"/>
                        </a:cubicBezTo>
                        <a:cubicBezTo>
                          <a:pt x="255" y="142"/>
                          <a:pt x="258" y="132"/>
                          <a:pt x="264" y="123"/>
                        </a:cubicBezTo>
                        <a:close/>
                        <a:moveTo>
                          <a:pt x="255" y="329"/>
                        </a:moveTo>
                        <a:cubicBezTo>
                          <a:pt x="255" y="334"/>
                          <a:pt x="257" y="340"/>
                          <a:pt x="261" y="344"/>
                        </a:cubicBezTo>
                        <a:cubicBezTo>
                          <a:pt x="264" y="349"/>
                          <a:pt x="269" y="351"/>
                          <a:pt x="275" y="350"/>
                        </a:cubicBezTo>
                        <a:cubicBezTo>
                          <a:pt x="280" y="350"/>
                          <a:pt x="284" y="347"/>
                          <a:pt x="287" y="343"/>
                        </a:cubicBezTo>
                        <a:cubicBezTo>
                          <a:pt x="290" y="339"/>
                          <a:pt x="292" y="335"/>
                          <a:pt x="293" y="330"/>
                        </a:cubicBezTo>
                        <a:cubicBezTo>
                          <a:pt x="296" y="323"/>
                          <a:pt x="298" y="315"/>
                          <a:pt x="298" y="307"/>
                        </a:cubicBezTo>
                        <a:cubicBezTo>
                          <a:pt x="298" y="299"/>
                          <a:pt x="295" y="291"/>
                          <a:pt x="289" y="286"/>
                        </a:cubicBezTo>
                        <a:cubicBezTo>
                          <a:pt x="264" y="266"/>
                          <a:pt x="252" y="312"/>
                          <a:pt x="255" y="329"/>
                        </a:cubicBezTo>
                        <a:close/>
                        <a:moveTo>
                          <a:pt x="262" y="502"/>
                        </a:moveTo>
                        <a:cubicBezTo>
                          <a:pt x="246" y="504"/>
                          <a:pt x="245" y="533"/>
                          <a:pt x="258" y="540"/>
                        </a:cubicBezTo>
                        <a:cubicBezTo>
                          <a:pt x="265" y="544"/>
                          <a:pt x="274" y="542"/>
                          <a:pt x="279" y="535"/>
                        </a:cubicBezTo>
                        <a:cubicBezTo>
                          <a:pt x="289" y="523"/>
                          <a:pt x="279" y="501"/>
                          <a:pt x="262" y="502"/>
                        </a:cubicBezTo>
                        <a:close/>
                        <a:moveTo>
                          <a:pt x="67" y="547"/>
                        </a:moveTo>
                        <a:cubicBezTo>
                          <a:pt x="54" y="559"/>
                          <a:pt x="54" y="594"/>
                          <a:pt x="79" y="591"/>
                        </a:cubicBezTo>
                        <a:cubicBezTo>
                          <a:pt x="86" y="590"/>
                          <a:pt x="92" y="584"/>
                          <a:pt x="95" y="578"/>
                        </a:cubicBezTo>
                        <a:cubicBezTo>
                          <a:pt x="100" y="568"/>
                          <a:pt x="101" y="556"/>
                          <a:pt x="93" y="548"/>
                        </a:cubicBezTo>
                        <a:cubicBezTo>
                          <a:pt x="86" y="540"/>
                          <a:pt x="74" y="539"/>
                          <a:pt x="67" y="547"/>
                        </a:cubicBezTo>
                        <a:close/>
                        <a:moveTo>
                          <a:pt x="311" y="430"/>
                        </a:moveTo>
                        <a:cubicBezTo>
                          <a:pt x="280" y="425"/>
                          <a:pt x="245" y="438"/>
                          <a:pt x="217" y="465"/>
                        </a:cubicBezTo>
                        <a:cubicBezTo>
                          <a:pt x="194" y="487"/>
                          <a:pt x="178" y="515"/>
                          <a:pt x="162" y="542"/>
                        </a:cubicBezTo>
                        <a:cubicBezTo>
                          <a:pt x="153" y="517"/>
                          <a:pt x="132" y="496"/>
                          <a:pt x="106" y="487"/>
                        </a:cubicBezTo>
                        <a:cubicBezTo>
                          <a:pt x="78" y="478"/>
                          <a:pt x="45" y="484"/>
                          <a:pt x="22" y="503"/>
                        </a:cubicBezTo>
                        <a:cubicBezTo>
                          <a:pt x="16" y="507"/>
                          <a:pt x="11" y="513"/>
                          <a:pt x="6" y="519"/>
                        </a:cubicBezTo>
                        <a:lnTo>
                          <a:pt x="6" y="519"/>
                        </a:lnTo>
                        <a:cubicBezTo>
                          <a:pt x="3" y="528"/>
                          <a:pt x="1" y="536"/>
                          <a:pt x="0" y="545"/>
                        </a:cubicBezTo>
                        <a:cubicBezTo>
                          <a:pt x="5" y="531"/>
                          <a:pt x="14" y="518"/>
                          <a:pt x="26" y="508"/>
                        </a:cubicBezTo>
                        <a:cubicBezTo>
                          <a:pt x="47" y="491"/>
                          <a:pt x="78" y="485"/>
                          <a:pt x="104" y="494"/>
                        </a:cubicBezTo>
                        <a:cubicBezTo>
                          <a:pt x="130" y="503"/>
                          <a:pt x="151" y="525"/>
                          <a:pt x="158" y="552"/>
                        </a:cubicBezTo>
                        <a:cubicBezTo>
                          <a:pt x="159" y="553"/>
                          <a:pt x="160" y="554"/>
                          <a:pt x="161" y="554"/>
                        </a:cubicBezTo>
                        <a:cubicBezTo>
                          <a:pt x="162" y="554"/>
                          <a:pt x="164" y="554"/>
                          <a:pt x="164" y="552"/>
                        </a:cubicBezTo>
                        <a:cubicBezTo>
                          <a:pt x="180" y="523"/>
                          <a:pt x="197" y="493"/>
                          <a:pt x="221" y="470"/>
                        </a:cubicBezTo>
                        <a:cubicBezTo>
                          <a:pt x="248" y="445"/>
                          <a:pt x="281" y="432"/>
                          <a:pt x="310" y="437"/>
                        </a:cubicBezTo>
                        <a:cubicBezTo>
                          <a:pt x="335" y="440"/>
                          <a:pt x="356" y="456"/>
                          <a:pt x="369" y="478"/>
                        </a:cubicBezTo>
                        <a:cubicBezTo>
                          <a:pt x="369" y="474"/>
                          <a:pt x="370" y="471"/>
                          <a:pt x="370" y="467"/>
                        </a:cubicBezTo>
                        <a:cubicBezTo>
                          <a:pt x="356" y="448"/>
                          <a:pt x="335" y="434"/>
                          <a:pt x="311" y="430"/>
                        </a:cubicBezTo>
                        <a:close/>
                        <a:moveTo>
                          <a:pt x="854" y="111"/>
                        </a:moveTo>
                        <a:cubicBezTo>
                          <a:pt x="869" y="108"/>
                          <a:pt x="884" y="109"/>
                          <a:pt x="899" y="114"/>
                        </a:cubicBezTo>
                        <a:cubicBezTo>
                          <a:pt x="891" y="109"/>
                          <a:pt x="883" y="106"/>
                          <a:pt x="875" y="102"/>
                        </a:cubicBezTo>
                        <a:lnTo>
                          <a:pt x="875" y="102"/>
                        </a:lnTo>
                        <a:cubicBezTo>
                          <a:pt x="868" y="102"/>
                          <a:pt x="860" y="102"/>
                          <a:pt x="853" y="104"/>
                        </a:cubicBezTo>
                        <a:cubicBezTo>
                          <a:pt x="824" y="110"/>
                          <a:pt x="798" y="132"/>
                          <a:pt x="788" y="160"/>
                        </a:cubicBezTo>
                        <a:cubicBezTo>
                          <a:pt x="778" y="184"/>
                          <a:pt x="781" y="214"/>
                          <a:pt x="795" y="237"/>
                        </a:cubicBezTo>
                        <a:cubicBezTo>
                          <a:pt x="764" y="232"/>
                          <a:pt x="732" y="226"/>
                          <a:pt x="700" y="231"/>
                        </a:cubicBezTo>
                        <a:cubicBezTo>
                          <a:pt x="662" y="235"/>
                          <a:pt x="629" y="254"/>
                          <a:pt x="613" y="282"/>
                        </a:cubicBezTo>
                        <a:cubicBezTo>
                          <a:pt x="601" y="302"/>
                          <a:pt x="599" y="328"/>
                          <a:pt x="605" y="351"/>
                        </a:cubicBezTo>
                        <a:cubicBezTo>
                          <a:pt x="608" y="353"/>
                          <a:pt x="611" y="355"/>
                          <a:pt x="614" y="356"/>
                        </a:cubicBezTo>
                        <a:cubicBezTo>
                          <a:pt x="605" y="333"/>
                          <a:pt x="606" y="306"/>
                          <a:pt x="619" y="285"/>
                        </a:cubicBezTo>
                        <a:cubicBezTo>
                          <a:pt x="634" y="260"/>
                          <a:pt x="665" y="242"/>
                          <a:pt x="701" y="237"/>
                        </a:cubicBezTo>
                        <a:cubicBezTo>
                          <a:pt x="735" y="233"/>
                          <a:pt x="768" y="239"/>
                          <a:pt x="801" y="245"/>
                        </a:cubicBezTo>
                        <a:cubicBezTo>
                          <a:pt x="802" y="245"/>
                          <a:pt x="804" y="245"/>
                          <a:pt x="805" y="243"/>
                        </a:cubicBezTo>
                        <a:cubicBezTo>
                          <a:pt x="805" y="242"/>
                          <a:pt x="805" y="241"/>
                          <a:pt x="805" y="240"/>
                        </a:cubicBezTo>
                        <a:cubicBezTo>
                          <a:pt x="789" y="218"/>
                          <a:pt x="784" y="187"/>
                          <a:pt x="794" y="162"/>
                        </a:cubicBezTo>
                        <a:cubicBezTo>
                          <a:pt x="804" y="136"/>
                          <a:pt x="827" y="117"/>
                          <a:pt x="854" y="111"/>
                        </a:cubicBezTo>
                        <a:close/>
                        <a:moveTo>
                          <a:pt x="858" y="167"/>
                        </a:moveTo>
                        <a:cubicBezTo>
                          <a:pt x="848" y="168"/>
                          <a:pt x="841" y="176"/>
                          <a:pt x="842" y="187"/>
                        </a:cubicBezTo>
                        <a:cubicBezTo>
                          <a:pt x="844" y="198"/>
                          <a:pt x="854" y="205"/>
                          <a:pt x="865" y="207"/>
                        </a:cubicBezTo>
                        <a:cubicBezTo>
                          <a:pt x="872" y="209"/>
                          <a:pt x="879" y="208"/>
                          <a:pt x="885" y="203"/>
                        </a:cubicBezTo>
                        <a:cubicBezTo>
                          <a:pt x="903" y="186"/>
                          <a:pt x="876" y="165"/>
                          <a:pt x="858" y="167"/>
                        </a:cubicBezTo>
                        <a:close/>
                        <a:moveTo>
                          <a:pt x="556" y="117"/>
                        </a:moveTo>
                        <a:cubicBezTo>
                          <a:pt x="583" y="135"/>
                          <a:pt x="616" y="144"/>
                          <a:pt x="649" y="145"/>
                        </a:cubicBezTo>
                        <a:cubicBezTo>
                          <a:pt x="661" y="145"/>
                          <a:pt x="676" y="142"/>
                          <a:pt x="680" y="131"/>
                        </a:cubicBezTo>
                        <a:cubicBezTo>
                          <a:pt x="682" y="125"/>
                          <a:pt x="680" y="117"/>
                          <a:pt x="677" y="112"/>
                        </a:cubicBezTo>
                        <a:cubicBezTo>
                          <a:pt x="673" y="106"/>
                          <a:pt x="669" y="103"/>
                          <a:pt x="664" y="99"/>
                        </a:cubicBezTo>
                        <a:cubicBezTo>
                          <a:pt x="652" y="90"/>
                          <a:pt x="639" y="83"/>
                          <a:pt x="625" y="77"/>
                        </a:cubicBezTo>
                        <a:cubicBezTo>
                          <a:pt x="604" y="69"/>
                          <a:pt x="574" y="61"/>
                          <a:pt x="551" y="68"/>
                        </a:cubicBezTo>
                        <a:cubicBezTo>
                          <a:pt x="522" y="77"/>
                          <a:pt x="537" y="104"/>
                          <a:pt x="556" y="117"/>
                        </a:cubicBezTo>
                        <a:close/>
                        <a:moveTo>
                          <a:pt x="700" y="289"/>
                        </a:moveTo>
                        <a:cubicBezTo>
                          <a:pt x="689" y="301"/>
                          <a:pt x="700" y="323"/>
                          <a:pt x="716" y="323"/>
                        </a:cubicBezTo>
                        <a:cubicBezTo>
                          <a:pt x="724" y="323"/>
                          <a:pt x="731" y="317"/>
                          <a:pt x="733" y="310"/>
                        </a:cubicBezTo>
                        <a:cubicBezTo>
                          <a:pt x="735" y="295"/>
                          <a:pt x="712" y="277"/>
                          <a:pt x="700" y="289"/>
                        </a:cubicBezTo>
                        <a:close/>
                        <a:moveTo>
                          <a:pt x="571" y="174"/>
                        </a:moveTo>
                        <a:cubicBezTo>
                          <a:pt x="559" y="163"/>
                          <a:pt x="516" y="142"/>
                          <a:pt x="516" y="173"/>
                        </a:cubicBezTo>
                        <a:cubicBezTo>
                          <a:pt x="516" y="181"/>
                          <a:pt x="521" y="189"/>
                          <a:pt x="527" y="194"/>
                        </a:cubicBezTo>
                        <a:cubicBezTo>
                          <a:pt x="533" y="199"/>
                          <a:pt x="540" y="202"/>
                          <a:pt x="548" y="205"/>
                        </a:cubicBezTo>
                        <a:cubicBezTo>
                          <a:pt x="552" y="206"/>
                          <a:pt x="557" y="208"/>
                          <a:pt x="562" y="208"/>
                        </a:cubicBezTo>
                        <a:cubicBezTo>
                          <a:pt x="567" y="208"/>
                          <a:pt x="572" y="207"/>
                          <a:pt x="575" y="203"/>
                        </a:cubicBezTo>
                        <a:cubicBezTo>
                          <a:pt x="579" y="199"/>
                          <a:pt x="580" y="194"/>
                          <a:pt x="579" y="188"/>
                        </a:cubicBezTo>
                        <a:cubicBezTo>
                          <a:pt x="578" y="183"/>
                          <a:pt x="574" y="178"/>
                          <a:pt x="571" y="174"/>
                        </a:cubicBezTo>
                        <a:close/>
                        <a:moveTo>
                          <a:pt x="438" y="56"/>
                        </a:moveTo>
                        <a:cubicBezTo>
                          <a:pt x="428" y="50"/>
                          <a:pt x="416" y="46"/>
                          <a:pt x="405" y="45"/>
                        </a:cubicBezTo>
                        <a:cubicBezTo>
                          <a:pt x="405" y="43"/>
                          <a:pt x="406" y="41"/>
                          <a:pt x="406" y="39"/>
                        </a:cubicBezTo>
                        <a:cubicBezTo>
                          <a:pt x="412" y="22"/>
                          <a:pt x="427" y="8"/>
                          <a:pt x="447" y="3"/>
                        </a:cubicBezTo>
                        <a:cubicBezTo>
                          <a:pt x="448" y="3"/>
                          <a:pt x="449" y="2"/>
                          <a:pt x="451" y="2"/>
                        </a:cubicBezTo>
                        <a:cubicBezTo>
                          <a:pt x="446" y="1"/>
                          <a:pt x="441" y="0"/>
                          <a:pt x="436" y="0"/>
                        </a:cubicBezTo>
                        <a:cubicBezTo>
                          <a:pt x="419" y="7"/>
                          <a:pt x="405" y="20"/>
                          <a:pt x="400" y="36"/>
                        </a:cubicBezTo>
                        <a:cubicBezTo>
                          <a:pt x="399" y="39"/>
                          <a:pt x="399" y="42"/>
                          <a:pt x="398" y="44"/>
                        </a:cubicBezTo>
                        <a:cubicBezTo>
                          <a:pt x="380" y="44"/>
                          <a:pt x="361" y="49"/>
                          <a:pt x="346" y="59"/>
                        </a:cubicBezTo>
                        <a:cubicBezTo>
                          <a:pt x="347" y="61"/>
                          <a:pt x="348" y="63"/>
                          <a:pt x="348" y="65"/>
                        </a:cubicBezTo>
                        <a:cubicBezTo>
                          <a:pt x="363" y="55"/>
                          <a:pt x="380" y="50"/>
                          <a:pt x="397" y="51"/>
                        </a:cubicBezTo>
                        <a:cubicBezTo>
                          <a:pt x="397" y="68"/>
                          <a:pt x="405" y="84"/>
                          <a:pt x="418" y="93"/>
                        </a:cubicBezTo>
                        <a:cubicBezTo>
                          <a:pt x="425" y="97"/>
                          <a:pt x="434" y="98"/>
                          <a:pt x="442" y="96"/>
                        </a:cubicBezTo>
                        <a:cubicBezTo>
                          <a:pt x="443" y="96"/>
                          <a:pt x="444" y="95"/>
                          <a:pt x="445" y="95"/>
                        </a:cubicBezTo>
                        <a:cubicBezTo>
                          <a:pt x="449" y="93"/>
                          <a:pt x="451" y="90"/>
                          <a:pt x="453" y="87"/>
                        </a:cubicBezTo>
                        <a:cubicBezTo>
                          <a:pt x="458" y="75"/>
                          <a:pt x="449" y="63"/>
                          <a:pt x="438" y="56"/>
                        </a:cubicBezTo>
                        <a:close/>
                        <a:moveTo>
                          <a:pt x="446" y="84"/>
                        </a:moveTo>
                        <a:cubicBezTo>
                          <a:pt x="445" y="87"/>
                          <a:pt x="443" y="89"/>
                          <a:pt x="439" y="90"/>
                        </a:cubicBezTo>
                        <a:cubicBezTo>
                          <a:pt x="434" y="92"/>
                          <a:pt x="427" y="90"/>
                          <a:pt x="421" y="87"/>
                        </a:cubicBezTo>
                        <a:cubicBezTo>
                          <a:pt x="410" y="80"/>
                          <a:pt x="404" y="66"/>
                          <a:pt x="404" y="52"/>
                        </a:cubicBezTo>
                        <a:cubicBezTo>
                          <a:pt x="414" y="53"/>
                          <a:pt x="425" y="56"/>
                          <a:pt x="434" y="62"/>
                        </a:cubicBezTo>
                        <a:cubicBezTo>
                          <a:pt x="442" y="67"/>
                          <a:pt x="449" y="76"/>
                          <a:pt x="446" y="8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6" name="Google Shape;476;p16"/>
                  <p:cNvSpPr/>
                  <p:nvPr/>
                </p:nvSpPr>
                <p:spPr>
                  <a:xfrm>
                    <a:off x="895533" y="2657094"/>
                    <a:ext cx="118896" cy="68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134" extrusionOk="0">
                        <a:moveTo>
                          <a:pt x="228" y="23"/>
                        </a:moveTo>
                        <a:cubicBezTo>
                          <a:pt x="185" y="1"/>
                          <a:pt x="131" y="0"/>
                          <a:pt x="87" y="22"/>
                        </a:cubicBezTo>
                        <a:cubicBezTo>
                          <a:pt x="43" y="43"/>
                          <a:pt x="9" y="86"/>
                          <a:pt x="0" y="13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7" name="Google Shape;477;p16"/>
                  <p:cNvSpPr/>
                  <p:nvPr/>
                </p:nvSpPr>
                <p:spPr>
                  <a:xfrm>
                    <a:off x="1025861" y="2572495"/>
                    <a:ext cx="98316" cy="93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" h="183" extrusionOk="0">
                        <a:moveTo>
                          <a:pt x="6" y="182"/>
                        </a:moveTo>
                        <a:cubicBezTo>
                          <a:pt x="0" y="133"/>
                          <a:pt x="19" y="83"/>
                          <a:pt x="55" y="49"/>
                        </a:cubicBezTo>
                        <a:cubicBezTo>
                          <a:pt x="90" y="16"/>
                          <a:pt x="142" y="0"/>
                          <a:pt x="190" y="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93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394" b="0" i="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478" name="Google Shape;478;p16"/>
          <p:cNvGrpSpPr/>
          <p:nvPr/>
        </p:nvGrpSpPr>
        <p:grpSpPr>
          <a:xfrm>
            <a:off x="-301752" y="6279302"/>
            <a:ext cx="12563841" cy="638567"/>
            <a:chOff x="-226875" y="4709476"/>
            <a:chExt cx="9446250" cy="478925"/>
          </a:xfrm>
        </p:grpSpPr>
        <p:sp>
          <p:nvSpPr>
            <p:cNvPr id="479" name="Google Shape;479;p16"/>
            <p:cNvSpPr/>
            <p:nvPr/>
          </p:nvSpPr>
          <p:spPr>
            <a:xfrm rot="10800000">
              <a:off x="6036501" y="4709476"/>
              <a:ext cx="3182874" cy="478925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 rot="10800000" flipH="1">
              <a:off x="-226875" y="4884075"/>
              <a:ext cx="3898675" cy="294350"/>
            </a:xfrm>
            <a:custGeom>
              <a:avLst/>
              <a:gdLst/>
              <a:ahLst/>
              <a:cxnLst/>
              <a:rect l="l" t="t" r="r" b="b"/>
              <a:pathLst>
                <a:path w="1584" h="431" extrusionOk="0">
                  <a:moveTo>
                    <a:pt x="10" y="196"/>
                  </a:moveTo>
                  <a:cubicBezTo>
                    <a:pt x="17" y="337"/>
                    <a:pt x="162" y="430"/>
                    <a:pt x="293" y="375"/>
                  </a:cubicBezTo>
                  <a:cubicBezTo>
                    <a:pt x="294" y="375"/>
                    <a:pt x="295" y="374"/>
                    <a:pt x="296" y="374"/>
                  </a:cubicBezTo>
                  <a:cubicBezTo>
                    <a:pt x="383" y="337"/>
                    <a:pt x="463" y="285"/>
                    <a:pt x="552" y="253"/>
                  </a:cubicBezTo>
                  <a:cubicBezTo>
                    <a:pt x="615" y="231"/>
                    <a:pt x="681" y="219"/>
                    <a:pt x="748" y="217"/>
                  </a:cubicBezTo>
                  <a:cubicBezTo>
                    <a:pt x="879" y="215"/>
                    <a:pt x="1008" y="255"/>
                    <a:pt x="1138" y="246"/>
                  </a:cubicBezTo>
                  <a:cubicBezTo>
                    <a:pt x="1221" y="240"/>
                    <a:pt x="1301" y="215"/>
                    <a:pt x="1379" y="185"/>
                  </a:cubicBezTo>
                  <a:cubicBezTo>
                    <a:pt x="1469" y="150"/>
                    <a:pt x="1567" y="95"/>
                    <a:pt x="1583" y="0"/>
                  </a:cubicBezTo>
                  <a:lnTo>
                    <a:pt x="0" y="0"/>
                  </a:lnTo>
                  <a:lnTo>
                    <a:pt x="10" y="19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16"/>
          <p:cNvGrpSpPr/>
          <p:nvPr/>
        </p:nvGrpSpPr>
        <p:grpSpPr>
          <a:xfrm>
            <a:off x="-641084" y="1571805"/>
            <a:ext cx="13163962" cy="3453759"/>
            <a:chOff x="-482006" y="1178853"/>
            <a:chExt cx="9897457" cy="2590319"/>
          </a:xfrm>
        </p:grpSpPr>
        <p:sp>
          <p:nvSpPr>
            <p:cNvPr id="482" name="Google Shape;482;p16"/>
            <p:cNvSpPr/>
            <p:nvPr/>
          </p:nvSpPr>
          <p:spPr>
            <a:xfrm>
              <a:off x="8757358" y="117885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 flipH="1">
              <a:off x="-482006" y="3318273"/>
              <a:ext cx="1112102" cy="4509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58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7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17"/>
          <p:cNvGrpSpPr/>
          <p:nvPr/>
        </p:nvGrpSpPr>
        <p:grpSpPr>
          <a:xfrm>
            <a:off x="418307" y="196005"/>
            <a:ext cx="12253560" cy="1851236"/>
            <a:chOff x="314508" y="147003"/>
            <a:chExt cx="9212962" cy="1388427"/>
          </a:xfrm>
        </p:grpSpPr>
        <p:sp>
          <p:nvSpPr>
            <p:cNvPr id="487" name="Google Shape;487;p17"/>
            <p:cNvSpPr/>
            <p:nvPr/>
          </p:nvSpPr>
          <p:spPr>
            <a:xfrm>
              <a:off x="314508" y="147003"/>
              <a:ext cx="658093" cy="266832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8470120" y="1106730"/>
              <a:ext cx="1057350" cy="4287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17"/>
          <p:cNvGrpSpPr/>
          <p:nvPr/>
        </p:nvGrpSpPr>
        <p:grpSpPr>
          <a:xfrm>
            <a:off x="361189" y="-98367"/>
            <a:ext cx="10752247" cy="5676984"/>
            <a:chOff x="271563" y="-73775"/>
            <a:chExt cx="8084185" cy="4257738"/>
          </a:xfrm>
        </p:grpSpPr>
        <p:grpSp>
          <p:nvGrpSpPr>
            <p:cNvPr id="490" name="Google Shape;490;p17"/>
            <p:cNvGrpSpPr/>
            <p:nvPr/>
          </p:nvGrpSpPr>
          <p:grpSpPr>
            <a:xfrm>
              <a:off x="7527349" y="-73775"/>
              <a:ext cx="828398" cy="613268"/>
              <a:chOff x="7527349" y="-73775"/>
              <a:chExt cx="828398" cy="613268"/>
            </a:xfrm>
          </p:grpSpPr>
          <p:sp>
            <p:nvSpPr>
              <p:cNvPr id="491" name="Google Shape;491;p17"/>
              <p:cNvSpPr/>
              <p:nvPr/>
            </p:nvSpPr>
            <p:spPr>
              <a:xfrm>
                <a:off x="7722725" y="-73775"/>
                <a:ext cx="633022" cy="428695"/>
              </a:xfrm>
              <a:custGeom>
                <a:avLst/>
                <a:gdLst/>
                <a:ahLst/>
                <a:cxnLst/>
                <a:rect l="l" t="t" r="r" b="b"/>
                <a:pathLst>
                  <a:path w="26738" h="12774" extrusionOk="0">
                    <a:moveTo>
                      <a:pt x="68" y="11430"/>
                    </a:moveTo>
                    <a:cubicBezTo>
                      <a:pt x="-474" y="9266"/>
                      <a:pt x="3359" y="7325"/>
                      <a:pt x="5571" y="7620"/>
                    </a:cubicBezTo>
                    <a:cubicBezTo>
                      <a:pt x="11086" y="8355"/>
                      <a:pt x="16815" y="14802"/>
                      <a:pt x="21658" y="12065"/>
                    </a:cubicBezTo>
                    <a:cubicBezTo>
                      <a:pt x="25457" y="9918"/>
                      <a:pt x="26738" y="4364"/>
                      <a:pt x="26738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492" name="Google Shape;492;p17"/>
              <p:cNvGrpSpPr/>
              <p:nvPr/>
            </p:nvGrpSpPr>
            <p:grpSpPr>
              <a:xfrm rot="-10193429">
                <a:off x="7548834" y="252930"/>
                <a:ext cx="248761" cy="266801"/>
                <a:chOff x="1342665" y="2820442"/>
                <a:chExt cx="398404" cy="427296"/>
              </a:xfrm>
            </p:grpSpPr>
            <p:sp>
              <p:nvSpPr>
                <p:cNvPr id="493" name="Google Shape;493;p17"/>
                <p:cNvSpPr/>
                <p:nvPr/>
              </p:nvSpPr>
              <p:spPr>
                <a:xfrm rot="3721504" flipH="1">
                  <a:off x="1430204" y="2868964"/>
                  <a:ext cx="158108" cy="29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4" name="Google Shape;494;p17"/>
                <p:cNvSpPr/>
                <p:nvPr/>
              </p:nvSpPr>
              <p:spPr>
                <a:xfrm rot="449445">
                  <a:off x="1542128" y="2945409"/>
                  <a:ext cx="158121" cy="2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" h="11055" extrusionOk="0">
                      <a:moveTo>
                        <a:pt x="5709" y="0"/>
                      </a:moveTo>
                      <a:cubicBezTo>
                        <a:pt x="7352" y="2426"/>
                        <a:pt x="10205" y="7390"/>
                        <a:pt x="7536" y="8599"/>
                      </a:cubicBezTo>
                      <a:cubicBezTo>
                        <a:pt x="5856" y="9360"/>
                        <a:pt x="3774" y="2780"/>
                        <a:pt x="5489" y="3459"/>
                      </a:cubicBezTo>
                      <a:cubicBezTo>
                        <a:pt x="8106" y="4495"/>
                        <a:pt x="4451" y="11664"/>
                        <a:pt x="1713" y="11011"/>
                      </a:cubicBezTo>
                      <a:cubicBezTo>
                        <a:pt x="-1683" y="10201"/>
                        <a:pt x="869" y="3912"/>
                        <a:pt x="1762" y="53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495" name="Google Shape;495;p17"/>
                <p:cNvGrpSpPr/>
                <p:nvPr/>
              </p:nvGrpSpPr>
              <p:grpSpPr>
                <a:xfrm>
                  <a:off x="1484591" y="2820442"/>
                  <a:ext cx="256478" cy="333770"/>
                  <a:chOff x="7109229" y="898367"/>
                  <a:chExt cx="256478" cy="333770"/>
                </a:xfrm>
              </p:grpSpPr>
              <p:grpSp>
                <p:nvGrpSpPr>
                  <p:cNvPr id="496" name="Google Shape;496;p17"/>
                  <p:cNvGrpSpPr/>
                  <p:nvPr/>
                </p:nvGrpSpPr>
                <p:grpSpPr>
                  <a:xfrm>
                    <a:off x="7109229" y="1053041"/>
                    <a:ext cx="150630" cy="179097"/>
                    <a:chOff x="2099590" y="2692989"/>
                    <a:chExt cx="179663" cy="213668"/>
                  </a:xfrm>
                </p:grpSpPr>
                <p:sp>
                  <p:nvSpPr>
                    <p:cNvPr id="497" name="Google Shape;497;p17"/>
                    <p:cNvSpPr/>
                    <p:nvPr/>
                  </p:nvSpPr>
                  <p:spPr>
                    <a:xfrm>
                      <a:off x="2099590" y="2692989"/>
                      <a:ext cx="179663" cy="213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5" h="194" extrusionOk="0">
                          <a:moveTo>
                            <a:pt x="164" y="23"/>
                          </a:moveTo>
                          <a:cubicBezTo>
                            <a:pt x="159" y="45"/>
                            <a:pt x="152" y="67"/>
                            <a:pt x="143" y="87"/>
                          </a:cubicBezTo>
                          <a:cubicBezTo>
                            <a:pt x="141" y="93"/>
                            <a:pt x="138" y="99"/>
                            <a:pt x="135" y="104"/>
                          </a:cubicBezTo>
                          <a:cubicBezTo>
                            <a:pt x="129" y="115"/>
                            <a:pt x="123" y="125"/>
                            <a:pt x="115" y="135"/>
                          </a:cubicBezTo>
                          <a:cubicBezTo>
                            <a:pt x="115" y="136"/>
                            <a:pt x="114" y="137"/>
                            <a:pt x="114" y="137"/>
                          </a:cubicBezTo>
                          <a:cubicBezTo>
                            <a:pt x="111" y="141"/>
                            <a:pt x="107" y="145"/>
                            <a:pt x="104" y="148"/>
                          </a:cubicBezTo>
                          <a:cubicBezTo>
                            <a:pt x="78" y="175"/>
                            <a:pt x="41" y="193"/>
                            <a:pt x="4" y="193"/>
                          </a:cubicBezTo>
                          <a:cubicBezTo>
                            <a:pt x="0" y="165"/>
                            <a:pt x="3" y="135"/>
                            <a:pt x="11" y="108"/>
                          </a:cubicBezTo>
                          <a:cubicBezTo>
                            <a:pt x="13" y="102"/>
                            <a:pt x="15" y="97"/>
                            <a:pt x="18" y="91"/>
                          </a:cubicBezTo>
                          <a:cubicBezTo>
                            <a:pt x="19" y="88"/>
                            <a:pt x="20" y="85"/>
                            <a:pt x="22" y="82"/>
                          </a:cubicBezTo>
                          <a:cubicBezTo>
                            <a:pt x="26" y="73"/>
                            <a:pt x="32" y="64"/>
                            <a:pt x="38" y="55"/>
                          </a:cubicBezTo>
                          <a:cubicBezTo>
                            <a:pt x="42" y="50"/>
                            <a:pt x="46" y="44"/>
                            <a:pt x="51" y="39"/>
                          </a:cubicBezTo>
                          <a:cubicBezTo>
                            <a:pt x="65" y="24"/>
                            <a:pt x="80" y="11"/>
                            <a:pt x="98" y="0"/>
                          </a:cubicBezTo>
                          <a:cubicBezTo>
                            <a:pt x="120" y="3"/>
                            <a:pt x="146" y="11"/>
                            <a:pt x="164" y="23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8" name="Google Shape;498;p17"/>
                    <p:cNvSpPr/>
                    <p:nvPr/>
                  </p:nvSpPr>
                  <p:spPr>
                    <a:xfrm>
                      <a:off x="2114156" y="2790111"/>
                      <a:ext cx="116539" cy="631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5" h="58" extrusionOk="0">
                          <a:moveTo>
                            <a:pt x="104" y="44"/>
                          </a:moveTo>
                          <a:cubicBezTo>
                            <a:pt x="104" y="44"/>
                            <a:pt x="103" y="45"/>
                            <a:pt x="103" y="46"/>
                          </a:cubicBezTo>
                          <a:cubicBezTo>
                            <a:pt x="100" y="50"/>
                            <a:pt x="96" y="53"/>
                            <a:pt x="93" y="57"/>
                          </a:cubicBezTo>
                          <a:cubicBezTo>
                            <a:pt x="69" y="32"/>
                            <a:pt x="35" y="17"/>
                            <a:pt x="0" y="17"/>
                          </a:cubicBezTo>
                          <a:cubicBezTo>
                            <a:pt x="2" y="11"/>
                            <a:pt x="4" y="5"/>
                            <a:pt x="6" y="0"/>
                          </a:cubicBezTo>
                          <a:cubicBezTo>
                            <a:pt x="43" y="1"/>
                            <a:pt x="79" y="17"/>
                            <a:pt x="104" y="44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9" name="Google Shape;499;p17"/>
                    <p:cNvSpPr/>
                    <p:nvPr/>
                  </p:nvSpPr>
                  <p:spPr>
                    <a:xfrm>
                      <a:off x="2143290" y="2731838"/>
                      <a:ext cx="116539" cy="72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" h="66" extrusionOk="0">
                          <a:moveTo>
                            <a:pt x="105" y="48"/>
                          </a:moveTo>
                          <a:cubicBezTo>
                            <a:pt x="103" y="54"/>
                            <a:pt x="100" y="60"/>
                            <a:pt x="97" y="65"/>
                          </a:cubicBezTo>
                          <a:cubicBezTo>
                            <a:pt x="74" y="35"/>
                            <a:pt x="37" y="17"/>
                            <a:pt x="0" y="16"/>
                          </a:cubicBezTo>
                          <a:cubicBezTo>
                            <a:pt x="4" y="10"/>
                            <a:pt x="8" y="5"/>
                            <a:pt x="13" y="0"/>
                          </a:cubicBezTo>
                          <a:cubicBezTo>
                            <a:pt x="48" y="4"/>
                            <a:pt x="82" y="21"/>
                            <a:pt x="105" y="48"/>
                          </a:cubicBezTo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00" name="Google Shape;500;p17"/>
                  <p:cNvGrpSpPr/>
                  <p:nvPr/>
                </p:nvGrpSpPr>
                <p:grpSpPr>
                  <a:xfrm>
                    <a:off x="7186578" y="898367"/>
                    <a:ext cx="179128" cy="207586"/>
                    <a:chOff x="2191848" y="2508459"/>
                    <a:chExt cx="213655" cy="247657"/>
                  </a:xfrm>
                </p:grpSpPr>
                <p:grpSp>
                  <p:nvGrpSpPr>
                    <p:cNvPr id="501" name="Google Shape;501;p17"/>
                    <p:cNvGrpSpPr/>
                    <p:nvPr/>
                  </p:nvGrpSpPr>
                  <p:grpSpPr>
                    <a:xfrm>
                      <a:off x="2191848" y="2581301"/>
                      <a:ext cx="150531" cy="174814"/>
                      <a:chOff x="2191848" y="2581301"/>
                      <a:chExt cx="150531" cy="174814"/>
                    </a:xfrm>
                  </p:grpSpPr>
                  <p:sp>
                    <p:nvSpPr>
                      <p:cNvPr id="502" name="Google Shape;502;p17"/>
                      <p:cNvSpPr/>
                      <p:nvPr/>
                    </p:nvSpPr>
                    <p:spPr>
                      <a:xfrm>
                        <a:off x="2235552" y="2581301"/>
                        <a:ext cx="106827" cy="1068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" h="97" extrusionOk="0">
                            <a:moveTo>
                              <a:pt x="90" y="36"/>
                            </a:moveTo>
                            <a:cubicBezTo>
                              <a:pt x="97" y="59"/>
                              <a:pt x="84" y="83"/>
                              <a:pt x="61" y="90"/>
                            </a:cubicBezTo>
                            <a:cubicBezTo>
                              <a:pt x="38" y="96"/>
                              <a:pt x="14" y="83"/>
                              <a:pt x="7" y="60"/>
                            </a:cubicBezTo>
                            <a:cubicBezTo>
                              <a:pt x="0" y="37"/>
                              <a:pt x="14" y="13"/>
                              <a:pt x="36" y="7"/>
                            </a:cubicBezTo>
                            <a:cubicBezTo>
                              <a:pt x="59" y="0"/>
                              <a:pt x="83" y="13"/>
                              <a:pt x="90" y="36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503" name="Google Shape;503;p17"/>
                      <p:cNvSpPr/>
                      <p:nvPr/>
                    </p:nvSpPr>
                    <p:spPr>
                      <a:xfrm>
                        <a:off x="2191848" y="2634717"/>
                        <a:ext cx="121393" cy="1213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0" h="110" extrusionOk="0">
                            <a:moveTo>
                              <a:pt x="101" y="41"/>
                            </a:moveTo>
                            <a:cubicBezTo>
                              <a:pt x="109" y="67"/>
                              <a:pt x="94" y="94"/>
                              <a:pt x="68" y="101"/>
                            </a:cubicBezTo>
                            <a:cubicBezTo>
                              <a:pt x="42" y="109"/>
                              <a:pt x="15" y="94"/>
                              <a:pt x="8" y="68"/>
                            </a:cubicBezTo>
                            <a:cubicBezTo>
                              <a:pt x="0" y="42"/>
                              <a:pt x="15" y="15"/>
                              <a:pt x="41" y="8"/>
                            </a:cubicBezTo>
                            <a:cubicBezTo>
                              <a:pt x="67" y="0"/>
                              <a:pt x="94" y="15"/>
                              <a:pt x="101" y="41"/>
                            </a:cubicBezTo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93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394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504" name="Google Shape;504;p17"/>
                    <p:cNvSpPr/>
                    <p:nvPr/>
                  </p:nvSpPr>
                  <p:spPr>
                    <a:xfrm>
                      <a:off x="2293821" y="2508459"/>
                      <a:ext cx="9712" cy="1068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" h="98" extrusionOk="0">
                          <a:moveTo>
                            <a:pt x="0" y="97"/>
                          </a:moveTo>
                          <a:cubicBezTo>
                            <a:pt x="3" y="65"/>
                            <a:pt x="6" y="33"/>
                            <a:pt x="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5" name="Google Shape;505;p17"/>
                    <p:cNvSpPr/>
                    <p:nvPr/>
                  </p:nvSpPr>
                  <p:spPr>
                    <a:xfrm>
                      <a:off x="2318099" y="2566732"/>
                      <a:ext cx="87405" cy="437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" h="40" extrusionOk="0">
                          <a:moveTo>
                            <a:pt x="0" y="39"/>
                          </a:moveTo>
                          <a:cubicBezTo>
                            <a:pt x="26" y="26"/>
                            <a:pt x="52" y="13"/>
                            <a:pt x="79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94" b="0" i="0" u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506" name="Google Shape;506;p17"/>
                <p:cNvSpPr/>
                <p:nvPr/>
              </p:nvSpPr>
              <p:spPr>
                <a:xfrm>
                  <a:off x="1533453" y="3052659"/>
                  <a:ext cx="2286" cy="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7B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07" name="Google Shape;507;p17"/>
            <p:cNvGrpSpPr/>
            <p:nvPr/>
          </p:nvGrpSpPr>
          <p:grpSpPr>
            <a:xfrm>
              <a:off x="271563" y="3884900"/>
              <a:ext cx="349169" cy="299063"/>
              <a:chOff x="868096" y="2572495"/>
              <a:chExt cx="493874" cy="423003"/>
            </a:xfrm>
          </p:grpSpPr>
          <p:sp>
            <p:nvSpPr>
              <p:cNvPr id="508" name="Google Shape;508;p17"/>
              <p:cNvSpPr/>
              <p:nvPr/>
            </p:nvSpPr>
            <p:spPr>
              <a:xfrm>
                <a:off x="996137" y="2645663"/>
                <a:ext cx="169196" cy="217217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7" extrusionOk="0">
                    <a:moveTo>
                      <a:pt x="11" y="87"/>
                    </a:moveTo>
                    <a:cubicBezTo>
                      <a:pt x="16" y="114"/>
                      <a:pt x="34" y="135"/>
                      <a:pt x="52" y="156"/>
                    </a:cubicBezTo>
                    <a:cubicBezTo>
                      <a:pt x="125" y="241"/>
                      <a:pt x="201" y="326"/>
                      <a:pt x="286" y="401"/>
                    </a:cubicBezTo>
                    <a:cubicBezTo>
                      <a:pt x="295" y="408"/>
                      <a:pt x="308" y="416"/>
                      <a:pt x="317" y="409"/>
                    </a:cubicBezTo>
                    <a:cubicBezTo>
                      <a:pt x="326" y="402"/>
                      <a:pt x="321" y="388"/>
                      <a:pt x="316" y="377"/>
                    </a:cubicBezTo>
                    <a:cubicBezTo>
                      <a:pt x="283" y="310"/>
                      <a:pt x="250" y="243"/>
                      <a:pt x="216" y="177"/>
                    </a:cubicBezTo>
                    <a:cubicBezTo>
                      <a:pt x="195" y="134"/>
                      <a:pt x="174" y="91"/>
                      <a:pt x="142" y="56"/>
                    </a:cubicBezTo>
                    <a:cubicBezTo>
                      <a:pt x="130" y="42"/>
                      <a:pt x="116" y="29"/>
                      <a:pt x="99" y="21"/>
                    </a:cubicBezTo>
                    <a:cubicBezTo>
                      <a:pt x="53" y="0"/>
                      <a:pt x="0" y="36"/>
                      <a:pt x="11" y="8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1037293" y="2737122"/>
                <a:ext cx="116608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68" extrusionOk="0">
                    <a:moveTo>
                      <a:pt x="223" y="266"/>
                    </a:moveTo>
                    <a:cubicBezTo>
                      <a:pt x="221" y="276"/>
                      <a:pt x="216" y="285"/>
                      <a:pt x="209" y="292"/>
                    </a:cubicBezTo>
                    <a:cubicBezTo>
                      <a:pt x="208" y="293"/>
                      <a:pt x="207" y="295"/>
                      <a:pt x="206" y="296"/>
                    </a:cubicBezTo>
                    <a:cubicBezTo>
                      <a:pt x="202" y="300"/>
                      <a:pt x="198" y="304"/>
                      <a:pt x="194" y="307"/>
                    </a:cubicBezTo>
                    <a:cubicBezTo>
                      <a:pt x="183" y="316"/>
                      <a:pt x="172" y="324"/>
                      <a:pt x="161" y="331"/>
                    </a:cubicBezTo>
                    <a:cubicBezTo>
                      <a:pt x="159" y="332"/>
                      <a:pt x="158" y="333"/>
                      <a:pt x="157" y="333"/>
                    </a:cubicBezTo>
                    <a:cubicBezTo>
                      <a:pt x="147" y="340"/>
                      <a:pt x="137" y="345"/>
                      <a:pt x="127" y="351"/>
                    </a:cubicBezTo>
                    <a:cubicBezTo>
                      <a:pt x="120" y="354"/>
                      <a:pt x="112" y="357"/>
                      <a:pt x="105" y="360"/>
                    </a:cubicBezTo>
                    <a:cubicBezTo>
                      <a:pt x="104" y="360"/>
                      <a:pt x="102" y="361"/>
                      <a:pt x="101" y="361"/>
                    </a:cubicBezTo>
                    <a:cubicBezTo>
                      <a:pt x="79" y="367"/>
                      <a:pt x="57" y="366"/>
                      <a:pt x="37" y="349"/>
                    </a:cubicBezTo>
                    <a:cubicBezTo>
                      <a:pt x="19" y="334"/>
                      <a:pt x="16" y="317"/>
                      <a:pt x="15" y="294"/>
                    </a:cubicBezTo>
                    <a:cubicBezTo>
                      <a:pt x="12" y="261"/>
                      <a:pt x="10" y="229"/>
                      <a:pt x="8" y="196"/>
                    </a:cubicBezTo>
                    <a:cubicBezTo>
                      <a:pt x="6" y="163"/>
                      <a:pt x="4" y="130"/>
                      <a:pt x="3" y="97"/>
                    </a:cubicBezTo>
                    <a:cubicBezTo>
                      <a:pt x="2" y="80"/>
                      <a:pt x="2" y="63"/>
                      <a:pt x="1" y="46"/>
                    </a:cubicBezTo>
                    <a:cubicBezTo>
                      <a:pt x="1" y="38"/>
                      <a:pt x="1" y="30"/>
                      <a:pt x="1" y="22"/>
                    </a:cubicBezTo>
                    <a:cubicBezTo>
                      <a:pt x="1" y="20"/>
                      <a:pt x="1" y="17"/>
                      <a:pt x="1" y="13"/>
                    </a:cubicBezTo>
                    <a:lnTo>
                      <a:pt x="1" y="12"/>
                    </a:lnTo>
                    <a:cubicBezTo>
                      <a:pt x="2" y="7"/>
                      <a:pt x="2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ubicBezTo>
                      <a:pt x="6" y="5"/>
                      <a:pt x="8" y="7"/>
                      <a:pt x="10" y="10"/>
                    </a:cubicBezTo>
                    <a:cubicBezTo>
                      <a:pt x="77" y="71"/>
                      <a:pt x="139" y="137"/>
                      <a:pt x="198" y="207"/>
                    </a:cubicBezTo>
                    <a:cubicBezTo>
                      <a:pt x="212" y="224"/>
                      <a:pt x="226" y="244"/>
                      <a:pt x="223" y="266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1035007" y="2732549"/>
                <a:ext cx="54875" cy="189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67" extrusionOk="0">
                    <a:moveTo>
                      <a:pt x="4" y="2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6"/>
                    </a:lnTo>
                    <a:lnTo>
                      <a:pt x="8" y="19"/>
                    </a:lnTo>
                    <a:lnTo>
                      <a:pt x="9" y="24"/>
                    </a:lnTo>
                    <a:cubicBezTo>
                      <a:pt x="11" y="31"/>
                      <a:pt x="13" y="40"/>
                      <a:pt x="15" y="49"/>
                    </a:cubicBezTo>
                    <a:lnTo>
                      <a:pt x="15" y="49"/>
                    </a:lnTo>
                    <a:cubicBezTo>
                      <a:pt x="40" y="156"/>
                      <a:pt x="66" y="264"/>
                      <a:pt x="107" y="365"/>
                    </a:cubicBezTo>
                    <a:cubicBezTo>
                      <a:pt x="106" y="365"/>
                      <a:pt x="104" y="366"/>
                      <a:pt x="103" y="366"/>
                    </a:cubicBezTo>
                    <a:cubicBezTo>
                      <a:pt x="58" y="257"/>
                      <a:pt x="31" y="139"/>
                      <a:pt x="5" y="25"/>
                    </a:cubicBezTo>
                    <a:lnTo>
                      <a:pt x="4" y="20"/>
                    </a:lnTo>
                    <a:lnTo>
                      <a:pt x="3" y="18"/>
                    </a:lnTo>
                    <a:lnTo>
                      <a:pt x="0" y="3"/>
                    </a:lnTo>
                    <a:cubicBezTo>
                      <a:pt x="0" y="2"/>
                      <a:pt x="0" y="1"/>
                      <a:pt x="2" y="0"/>
                    </a:cubicBezTo>
                    <a:lnTo>
                      <a:pt x="2" y="0"/>
                    </a:lnTo>
                    <a:lnTo>
                      <a:pt x="2" y="0"/>
                    </a:lnTo>
                    <a:cubicBezTo>
                      <a:pt x="2" y="0"/>
                      <a:pt x="4" y="1"/>
                      <a:pt x="4" y="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1032720" y="2732549"/>
                <a:ext cx="112035" cy="17834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43" extrusionOk="0">
                    <a:moveTo>
                      <a:pt x="215" y="301"/>
                    </a:moveTo>
                    <a:cubicBezTo>
                      <a:pt x="214" y="302"/>
                      <a:pt x="213" y="304"/>
                      <a:pt x="212" y="305"/>
                    </a:cubicBezTo>
                    <a:cubicBezTo>
                      <a:pt x="180" y="259"/>
                      <a:pt x="149" y="214"/>
                      <a:pt x="117" y="169"/>
                    </a:cubicBezTo>
                    <a:cubicBezTo>
                      <a:pt x="82" y="119"/>
                      <a:pt x="47" y="69"/>
                      <a:pt x="11" y="19"/>
                    </a:cubicBezTo>
                    <a:cubicBezTo>
                      <a:pt x="11" y="19"/>
                      <a:pt x="11" y="18"/>
                      <a:pt x="10" y="18"/>
                    </a:cubicBezTo>
                    <a:cubicBezTo>
                      <a:pt x="11" y="20"/>
                      <a:pt x="11" y="21"/>
                      <a:pt x="12" y="23"/>
                    </a:cubicBezTo>
                    <a:cubicBezTo>
                      <a:pt x="53" y="132"/>
                      <a:pt x="105" y="239"/>
                      <a:pt x="167" y="340"/>
                    </a:cubicBezTo>
                    <a:cubicBezTo>
                      <a:pt x="165" y="341"/>
                      <a:pt x="164" y="342"/>
                      <a:pt x="163" y="342"/>
                    </a:cubicBezTo>
                    <a:cubicBezTo>
                      <a:pt x="107" y="251"/>
                      <a:pt x="59" y="154"/>
                      <a:pt x="19" y="53"/>
                    </a:cubicBezTo>
                    <a:lnTo>
                      <a:pt x="19" y="53"/>
                    </a:lnTo>
                    <a:cubicBezTo>
                      <a:pt x="15" y="43"/>
                      <a:pt x="11" y="33"/>
                      <a:pt x="8" y="24"/>
                    </a:cubicBezTo>
                    <a:cubicBezTo>
                      <a:pt x="8" y="23"/>
                      <a:pt x="7" y="23"/>
                      <a:pt x="7" y="22"/>
                    </a:cubicBezTo>
                    <a:cubicBezTo>
                      <a:pt x="5" y="16"/>
                      <a:pt x="2" y="10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3"/>
                      <a:pt x="6" y="4"/>
                    </a:cubicBezTo>
                    <a:lnTo>
                      <a:pt x="6" y="4"/>
                    </a:lnTo>
                    <a:cubicBezTo>
                      <a:pt x="7" y="5"/>
                      <a:pt x="8" y="6"/>
                      <a:pt x="8" y="7"/>
                    </a:cubicBezTo>
                    <a:cubicBezTo>
                      <a:pt x="11" y="11"/>
                      <a:pt x="14" y="15"/>
                      <a:pt x="16" y="19"/>
                    </a:cubicBezTo>
                    <a:cubicBezTo>
                      <a:pt x="52" y="68"/>
                      <a:pt x="86" y="117"/>
                      <a:pt x="121" y="167"/>
                    </a:cubicBezTo>
                    <a:cubicBezTo>
                      <a:pt x="152" y="211"/>
                      <a:pt x="183" y="256"/>
                      <a:pt x="215" y="30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868096" y="2670813"/>
                <a:ext cx="194347" cy="32468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27" extrusionOk="0">
                    <a:moveTo>
                      <a:pt x="355" y="195"/>
                    </a:moveTo>
                    <a:cubicBezTo>
                      <a:pt x="367" y="255"/>
                      <a:pt x="372" y="316"/>
                      <a:pt x="374" y="377"/>
                    </a:cubicBezTo>
                    <a:cubicBezTo>
                      <a:pt x="375" y="399"/>
                      <a:pt x="376" y="421"/>
                      <a:pt x="373" y="443"/>
                    </a:cubicBezTo>
                    <a:cubicBezTo>
                      <a:pt x="373" y="447"/>
                      <a:pt x="372" y="450"/>
                      <a:pt x="372" y="454"/>
                    </a:cubicBezTo>
                    <a:cubicBezTo>
                      <a:pt x="369" y="469"/>
                      <a:pt x="366" y="483"/>
                      <a:pt x="359" y="497"/>
                    </a:cubicBezTo>
                    <a:cubicBezTo>
                      <a:pt x="342" y="536"/>
                      <a:pt x="308" y="565"/>
                      <a:pt x="271" y="583"/>
                    </a:cubicBezTo>
                    <a:cubicBezTo>
                      <a:pt x="233" y="602"/>
                      <a:pt x="191" y="611"/>
                      <a:pt x="150" y="618"/>
                    </a:cubicBezTo>
                    <a:cubicBezTo>
                      <a:pt x="127" y="622"/>
                      <a:pt x="103" y="626"/>
                      <a:pt x="80" y="623"/>
                    </a:cubicBezTo>
                    <a:cubicBezTo>
                      <a:pt x="57" y="621"/>
                      <a:pt x="34" y="610"/>
                      <a:pt x="19" y="592"/>
                    </a:cubicBezTo>
                    <a:cubicBezTo>
                      <a:pt x="4" y="572"/>
                      <a:pt x="0" y="546"/>
                      <a:pt x="3" y="522"/>
                    </a:cubicBezTo>
                    <a:cubicBezTo>
                      <a:pt x="3" y="521"/>
                      <a:pt x="3" y="521"/>
                      <a:pt x="4" y="521"/>
                    </a:cubicBezTo>
                    <a:cubicBezTo>
                      <a:pt x="5" y="512"/>
                      <a:pt x="7" y="503"/>
                      <a:pt x="9" y="495"/>
                    </a:cubicBezTo>
                    <a:lnTo>
                      <a:pt x="9" y="495"/>
                    </a:lnTo>
                    <a:cubicBezTo>
                      <a:pt x="14" y="480"/>
                      <a:pt x="20" y="466"/>
                      <a:pt x="26" y="452"/>
                    </a:cubicBezTo>
                    <a:cubicBezTo>
                      <a:pt x="42" y="416"/>
                      <a:pt x="59" y="380"/>
                      <a:pt x="76" y="344"/>
                    </a:cubicBezTo>
                    <a:cubicBezTo>
                      <a:pt x="106" y="281"/>
                      <a:pt x="138" y="217"/>
                      <a:pt x="171" y="155"/>
                    </a:cubicBezTo>
                    <a:cubicBezTo>
                      <a:pt x="180" y="138"/>
                      <a:pt x="190" y="121"/>
                      <a:pt x="199" y="103"/>
                    </a:cubicBezTo>
                    <a:cubicBezTo>
                      <a:pt x="202" y="99"/>
                      <a:pt x="204" y="94"/>
                      <a:pt x="207" y="90"/>
                    </a:cubicBezTo>
                    <a:cubicBezTo>
                      <a:pt x="212" y="81"/>
                      <a:pt x="217" y="71"/>
                      <a:pt x="223" y="62"/>
                    </a:cubicBezTo>
                    <a:cubicBezTo>
                      <a:pt x="231" y="46"/>
                      <a:pt x="241" y="29"/>
                      <a:pt x="255" y="17"/>
                    </a:cubicBezTo>
                    <a:cubicBezTo>
                      <a:pt x="273" y="0"/>
                      <a:pt x="286" y="17"/>
                      <a:pt x="297" y="33"/>
                    </a:cubicBezTo>
                    <a:cubicBezTo>
                      <a:pt x="302" y="41"/>
                      <a:pt x="306" y="49"/>
                      <a:pt x="310" y="57"/>
                    </a:cubicBezTo>
                    <a:cubicBezTo>
                      <a:pt x="312" y="60"/>
                      <a:pt x="312" y="62"/>
                      <a:pt x="313" y="64"/>
                    </a:cubicBezTo>
                    <a:cubicBezTo>
                      <a:pt x="334" y="105"/>
                      <a:pt x="346" y="149"/>
                      <a:pt x="355" y="1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rgbClr val="FFE67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1071590" y="2716543"/>
                <a:ext cx="130327" cy="18063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48" extrusionOk="0">
                    <a:moveTo>
                      <a:pt x="66" y="341"/>
                    </a:moveTo>
                    <a:cubicBezTo>
                      <a:pt x="75" y="346"/>
                      <a:pt x="85" y="347"/>
                      <a:pt x="95" y="347"/>
                    </a:cubicBezTo>
                    <a:cubicBezTo>
                      <a:pt x="97" y="347"/>
                      <a:pt x="98" y="347"/>
                      <a:pt x="100" y="346"/>
                    </a:cubicBezTo>
                    <a:cubicBezTo>
                      <a:pt x="106" y="346"/>
                      <a:pt x="111" y="345"/>
                      <a:pt x="117" y="344"/>
                    </a:cubicBezTo>
                    <a:cubicBezTo>
                      <a:pt x="130" y="341"/>
                      <a:pt x="143" y="338"/>
                      <a:pt x="156" y="334"/>
                    </a:cubicBezTo>
                    <a:cubicBezTo>
                      <a:pt x="157" y="333"/>
                      <a:pt x="159" y="333"/>
                      <a:pt x="160" y="332"/>
                    </a:cubicBezTo>
                    <a:cubicBezTo>
                      <a:pt x="171" y="329"/>
                      <a:pt x="182" y="324"/>
                      <a:pt x="193" y="319"/>
                    </a:cubicBezTo>
                    <a:cubicBezTo>
                      <a:pt x="200" y="316"/>
                      <a:pt x="207" y="313"/>
                      <a:pt x="213" y="309"/>
                    </a:cubicBezTo>
                    <a:cubicBezTo>
                      <a:pt x="214" y="308"/>
                      <a:pt x="216" y="307"/>
                      <a:pt x="217" y="306"/>
                    </a:cubicBezTo>
                    <a:cubicBezTo>
                      <a:pt x="236" y="293"/>
                      <a:pt x="249" y="275"/>
                      <a:pt x="248" y="249"/>
                    </a:cubicBezTo>
                    <a:cubicBezTo>
                      <a:pt x="248" y="225"/>
                      <a:pt x="236" y="213"/>
                      <a:pt x="219" y="197"/>
                    </a:cubicBezTo>
                    <a:cubicBezTo>
                      <a:pt x="196" y="174"/>
                      <a:pt x="172" y="152"/>
                      <a:pt x="148" y="129"/>
                    </a:cubicBezTo>
                    <a:cubicBezTo>
                      <a:pt x="123" y="107"/>
                      <a:pt x="99" y="85"/>
                      <a:pt x="74" y="63"/>
                    </a:cubicBezTo>
                    <a:cubicBezTo>
                      <a:pt x="61" y="53"/>
                      <a:pt x="49" y="42"/>
                      <a:pt x="36" y="31"/>
                    </a:cubicBezTo>
                    <a:cubicBezTo>
                      <a:pt x="30" y="26"/>
                      <a:pt x="23" y="20"/>
                      <a:pt x="17" y="15"/>
                    </a:cubicBezTo>
                    <a:cubicBezTo>
                      <a:pt x="16" y="14"/>
                      <a:pt x="13" y="12"/>
                      <a:pt x="9" y="9"/>
                    </a:cubicBezTo>
                    <a:lnTo>
                      <a:pt x="9" y="9"/>
                    </a:lnTo>
                    <a:cubicBezTo>
                      <a:pt x="4" y="5"/>
                      <a:pt x="0" y="2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7" y="104"/>
                      <a:pt x="19" y="194"/>
                      <a:pt x="36" y="283"/>
                    </a:cubicBezTo>
                    <a:cubicBezTo>
                      <a:pt x="40" y="305"/>
                      <a:pt x="47" y="329"/>
                      <a:pt x="66" y="340"/>
                    </a:cubicBezTo>
                    <a:lnTo>
                      <a:pt x="66" y="341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1069303" y="2714257"/>
                <a:ext cx="114322" cy="16234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14" extrusionOk="0">
                    <a:moveTo>
                      <a:pt x="0" y="4"/>
                    </a:moveTo>
                    <a:lnTo>
                      <a:pt x="1" y="6"/>
                    </a:lnTo>
                    <a:lnTo>
                      <a:pt x="4" y="9"/>
                    </a:lnTo>
                    <a:lnTo>
                      <a:pt x="9" y="15"/>
                    </a:lnTo>
                    <a:lnTo>
                      <a:pt x="11" y="18"/>
                    </a:lnTo>
                    <a:lnTo>
                      <a:pt x="14" y="22"/>
                    </a:lnTo>
                    <a:cubicBezTo>
                      <a:pt x="19" y="29"/>
                      <a:pt x="25" y="36"/>
                      <a:pt x="31" y="43"/>
                    </a:cubicBezTo>
                    <a:lnTo>
                      <a:pt x="31" y="43"/>
                    </a:lnTo>
                    <a:cubicBezTo>
                      <a:pt x="98" y="129"/>
                      <a:pt x="165" y="218"/>
                      <a:pt x="217" y="313"/>
                    </a:cubicBezTo>
                    <a:cubicBezTo>
                      <a:pt x="219" y="312"/>
                      <a:pt x="220" y="311"/>
                      <a:pt x="221" y="310"/>
                    </a:cubicBezTo>
                    <a:cubicBezTo>
                      <a:pt x="165" y="207"/>
                      <a:pt x="90" y="111"/>
                      <a:pt x="17" y="19"/>
                    </a:cubicBezTo>
                    <a:lnTo>
                      <a:pt x="15" y="15"/>
                    </a:lnTo>
                    <a:lnTo>
                      <a:pt x="13" y="13"/>
                    </a:lnTo>
                    <a:lnTo>
                      <a:pt x="4" y="2"/>
                    </a:lnTo>
                    <a:cubicBezTo>
                      <a:pt x="3" y="0"/>
                      <a:pt x="2" y="0"/>
                      <a:pt x="1" y="1"/>
                    </a:cubicBez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1069303" y="2711970"/>
                <a:ext cx="86885" cy="18520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57" extrusionOk="0">
                    <a:moveTo>
                      <a:pt x="100" y="356"/>
                    </a:moveTo>
                    <a:cubicBezTo>
                      <a:pt x="102" y="356"/>
                      <a:pt x="103" y="356"/>
                      <a:pt x="105" y="355"/>
                    </a:cubicBezTo>
                    <a:cubicBezTo>
                      <a:pt x="90" y="302"/>
                      <a:pt x="75" y="249"/>
                      <a:pt x="60" y="196"/>
                    </a:cubicBezTo>
                    <a:cubicBezTo>
                      <a:pt x="43" y="138"/>
                      <a:pt x="27" y="79"/>
                      <a:pt x="10" y="20"/>
                    </a:cubicBezTo>
                    <a:cubicBezTo>
                      <a:pt x="10" y="19"/>
                      <a:pt x="9" y="19"/>
                      <a:pt x="9" y="18"/>
                    </a:cubicBezTo>
                    <a:cubicBezTo>
                      <a:pt x="10" y="20"/>
                      <a:pt x="11" y="21"/>
                      <a:pt x="12" y="23"/>
                    </a:cubicBezTo>
                    <a:cubicBezTo>
                      <a:pt x="72" y="123"/>
                      <a:pt x="122" y="231"/>
                      <a:pt x="161" y="343"/>
                    </a:cubicBezTo>
                    <a:cubicBezTo>
                      <a:pt x="163" y="342"/>
                      <a:pt x="164" y="342"/>
                      <a:pt x="165" y="341"/>
                    </a:cubicBezTo>
                    <a:cubicBezTo>
                      <a:pt x="130" y="240"/>
                      <a:pt x="85" y="141"/>
                      <a:pt x="32" y="48"/>
                    </a:cubicBezTo>
                    <a:lnTo>
                      <a:pt x="32" y="48"/>
                    </a:lnTo>
                    <a:cubicBezTo>
                      <a:pt x="27" y="39"/>
                      <a:pt x="21" y="30"/>
                      <a:pt x="16" y="20"/>
                    </a:cubicBezTo>
                    <a:lnTo>
                      <a:pt x="15" y="19"/>
                    </a:lnTo>
                    <a:cubicBezTo>
                      <a:pt x="12" y="13"/>
                      <a:pt x="8" y="7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1" y="3"/>
                    </a:cubicBezTo>
                    <a:cubicBezTo>
                      <a:pt x="1" y="4"/>
                      <a:pt x="1" y="5"/>
                      <a:pt x="2" y="6"/>
                    </a:cubicBezTo>
                    <a:lnTo>
                      <a:pt x="2" y="6"/>
                    </a:lnTo>
                    <a:cubicBezTo>
                      <a:pt x="2" y="8"/>
                      <a:pt x="2" y="9"/>
                      <a:pt x="3" y="10"/>
                    </a:cubicBezTo>
                    <a:cubicBezTo>
                      <a:pt x="4" y="15"/>
                      <a:pt x="5" y="19"/>
                      <a:pt x="7" y="23"/>
                    </a:cubicBezTo>
                    <a:cubicBezTo>
                      <a:pt x="23" y="82"/>
                      <a:pt x="40" y="139"/>
                      <a:pt x="56" y="198"/>
                    </a:cubicBezTo>
                    <a:cubicBezTo>
                      <a:pt x="71" y="250"/>
                      <a:pt x="86" y="302"/>
                      <a:pt x="101" y="356"/>
                    </a:cubicBezTo>
                    <a:lnTo>
                      <a:pt x="100" y="35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1037293" y="2652521"/>
                <a:ext cx="324676" cy="2057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398" extrusionOk="0">
                    <a:moveTo>
                      <a:pt x="100" y="192"/>
                    </a:moveTo>
                    <a:cubicBezTo>
                      <a:pt x="139" y="239"/>
                      <a:pt x="183" y="282"/>
                      <a:pt x="229" y="322"/>
                    </a:cubicBezTo>
                    <a:cubicBezTo>
                      <a:pt x="246" y="336"/>
                      <a:pt x="263" y="351"/>
                      <a:pt x="281" y="363"/>
                    </a:cubicBezTo>
                    <a:cubicBezTo>
                      <a:pt x="284" y="365"/>
                      <a:pt x="287" y="367"/>
                      <a:pt x="290" y="368"/>
                    </a:cubicBezTo>
                    <a:cubicBezTo>
                      <a:pt x="303" y="376"/>
                      <a:pt x="317" y="382"/>
                      <a:pt x="332" y="386"/>
                    </a:cubicBezTo>
                    <a:cubicBezTo>
                      <a:pt x="372" y="397"/>
                      <a:pt x="417" y="389"/>
                      <a:pt x="455" y="372"/>
                    </a:cubicBezTo>
                    <a:cubicBezTo>
                      <a:pt x="493" y="354"/>
                      <a:pt x="527" y="327"/>
                      <a:pt x="558" y="300"/>
                    </a:cubicBezTo>
                    <a:cubicBezTo>
                      <a:pt x="576" y="284"/>
                      <a:pt x="593" y="268"/>
                      <a:pt x="606" y="249"/>
                    </a:cubicBezTo>
                    <a:cubicBezTo>
                      <a:pt x="618" y="229"/>
                      <a:pt x="625" y="205"/>
                      <a:pt x="620" y="183"/>
                    </a:cubicBezTo>
                    <a:cubicBezTo>
                      <a:pt x="615" y="159"/>
                      <a:pt x="597" y="139"/>
                      <a:pt x="576" y="127"/>
                    </a:cubicBezTo>
                    <a:cubicBezTo>
                      <a:pt x="576" y="126"/>
                      <a:pt x="575" y="126"/>
                      <a:pt x="575" y="126"/>
                    </a:cubicBezTo>
                    <a:cubicBezTo>
                      <a:pt x="567" y="121"/>
                      <a:pt x="559" y="118"/>
                      <a:pt x="551" y="114"/>
                    </a:cubicBezTo>
                    <a:lnTo>
                      <a:pt x="551" y="114"/>
                    </a:lnTo>
                    <a:cubicBezTo>
                      <a:pt x="537" y="109"/>
                      <a:pt x="522" y="104"/>
                      <a:pt x="507" y="100"/>
                    </a:cubicBezTo>
                    <a:cubicBezTo>
                      <a:pt x="469" y="90"/>
                      <a:pt x="431" y="80"/>
                      <a:pt x="393" y="71"/>
                    </a:cubicBezTo>
                    <a:cubicBezTo>
                      <a:pt x="324" y="54"/>
                      <a:pt x="255" y="39"/>
                      <a:pt x="186" y="25"/>
                    </a:cubicBezTo>
                    <a:cubicBezTo>
                      <a:pt x="166" y="21"/>
                      <a:pt x="146" y="17"/>
                      <a:pt x="127" y="14"/>
                    </a:cubicBezTo>
                    <a:cubicBezTo>
                      <a:pt x="122" y="13"/>
                      <a:pt x="117" y="12"/>
                      <a:pt x="112" y="11"/>
                    </a:cubicBezTo>
                    <a:cubicBezTo>
                      <a:pt x="101" y="9"/>
                      <a:pt x="91" y="7"/>
                      <a:pt x="80" y="6"/>
                    </a:cubicBezTo>
                    <a:cubicBezTo>
                      <a:pt x="62" y="2"/>
                      <a:pt x="43" y="0"/>
                      <a:pt x="25" y="2"/>
                    </a:cubicBezTo>
                    <a:cubicBezTo>
                      <a:pt x="0" y="6"/>
                      <a:pt x="5" y="26"/>
                      <a:pt x="11" y="45"/>
                    </a:cubicBezTo>
                    <a:cubicBezTo>
                      <a:pt x="14" y="54"/>
                      <a:pt x="18" y="63"/>
                      <a:pt x="21" y="71"/>
                    </a:cubicBezTo>
                    <a:cubicBezTo>
                      <a:pt x="22" y="73"/>
                      <a:pt x="23" y="75"/>
                      <a:pt x="24" y="77"/>
                    </a:cubicBezTo>
                    <a:cubicBezTo>
                      <a:pt x="44" y="119"/>
                      <a:pt x="71" y="157"/>
                      <a:pt x="101" y="192"/>
                    </a:cubicBezTo>
                    <a:lnTo>
                      <a:pt x="100" y="19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870383" y="2657094"/>
                <a:ext cx="468719" cy="308677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95" extrusionOk="0">
                    <a:moveTo>
                      <a:pt x="151" y="386"/>
                    </a:moveTo>
                    <a:cubicBezTo>
                      <a:pt x="163" y="389"/>
                      <a:pt x="174" y="380"/>
                      <a:pt x="182" y="370"/>
                    </a:cubicBezTo>
                    <a:cubicBezTo>
                      <a:pt x="202" y="345"/>
                      <a:pt x="215" y="313"/>
                      <a:pt x="219" y="280"/>
                    </a:cubicBezTo>
                    <a:cubicBezTo>
                      <a:pt x="221" y="258"/>
                      <a:pt x="210" y="230"/>
                      <a:pt x="184" y="246"/>
                    </a:cubicBezTo>
                    <a:cubicBezTo>
                      <a:pt x="164" y="260"/>
                      <a:pt x="151" y="288"/>
                      <a:pt x="144" y="310"/>
                    </a:cubicBezTo>
                    <a:cubicBezTo>
                      <a:pt x="140" y="324"/>
                      <a:pt x="137" y="338"/>
                      <a:pt x="137" y="353"/>
                    </a:cubicBezTo>
                    <a:cubicBezTo>
                      <a:pt x="136" y="360"/>
                      <a:pt x="137" y="366"/>
                      <a:pt x="139" y="372"/>
                    </a:cubicBezTo>
                    <a:cubicBezTo>
                      <a:pt x="141" y="378"/>
                      <a:pt x="145" y="384"/>
                      <a:pt x="151" y="386"/>
                    </a:cubicBezTo>
                    <a:close/>
                    <a:moveTo>
                      <a:pt x="253" y="116"/>
                    </a:moveTo>
                    <a:cubicBezTo>
                      <a:pt x="255" y="117"/>
                      <a:pt x="257" y="118"/>
                      <a:pt x="259" y="119"/>
                    </a:cubicBezTo>
                    <a:cubicBezTo>
                      <a:pt x="252" y="129"/>
                      <a:pt x="248" y="140"/>
                      <a:pt x="247" y="152"/>
                    </a:cubicBezTo>
                    <a:cubicBezTo>
                      <a:pt x="245" y="164"/>
                      <a:pt x="249" y="178"/>
                      <a:pt x="261" y="181"/>
                    </a:cubicBezTo>
                    <a:cubicBezTo>
                      <a:pt x="265" y="182"/>
                      <a:pt x="269" y="182"/>
                      <a:pt x="272" y="181"/>
                    </a:cubicBezTo>
                    <a:cubicBezTo>
                      <a:pt x="273" y="180"/>
                      <a:pt x="274" y="180"/>
                      <a:pt x="275" y="179"/>
                    </a:cubicBezTo>
                    <a:cubicBezTo>
                      <a:pt x="282" y="175"/>
                      <a:pt x="287" y="168"/>
                      <a:pt x="288" y="159"/>
                    </a:cubicBezTo>
                    <a:cubicBezTo>
                      <a:pt x="289" y="143"/>
                      <a:pt x="281" y="127"/>
                      <a:pt x="268" y="117"/>
                    </a:cubicBezTo>
                    <a:cubicBezTo>
                      <a:pt x="279" y="103"/>
                      <a:pt x="294" y="93"/>
                      <a:pt x="310" y="88"/>
                    </a:cubicBezTo>
                    <a:cubicBezTo>
                      <a:pt x="309" y="86"/>
                      <a:pt x="308" y="84"/>
                      <a:pt x="307" y="82"/>
                    </a:cubicBezTo>
                    <a:cubicBezTo>
                      <a:pt x="290" y="87"/>
                      <a:pt x="274" y="99"/>
                      <a:pt x="263" y="113"/>
                    </a:cubicBezTo>
                    <a:cubicBezTo>
                      <a:pt x="260" y="112"/>
                      <a:pt x="258" y="111"/>
                      <a:pt x="255" y="110"/>
                    </a:cubicBezTo>
                    <a:cubicBezTo>
                      <a:pt x="239" y="104"/>
                      <a:pt x="220" y="106"/>
                      <a:pt x="204" y="115"/>
                    </a:cubicBezTo>
                    <a:cubicBezTo>
                      <a:pt x="201" y="119"/>
                      <a:pt x="199" y="123"/>
                      <a:pt x="196" y="128"/>
                    </a:cubicBezTo>
                    <a:cubicBezTo>
                      <a:pt x="198" y="127"/>
                      <a:pt x="199" y="126"/>
                      <a:pt x="200" y="125"/>
                    </a:cubicBezTo>
                    <a:cubicBezTo>
                      <a:pt x="216" y="113"/>
                      <a:pt x="236" y="110"/>
                      <a:pt x="253" y="116"/>
                    </a:cubicBezTo>
                    <a:close/>
                    <a:moveTo>
                      <a:pt x="264" y="123"/>
                    </a:moveTo>
                    <a:cubicBezTo>
                      <a:pt x="275" y="131"/>
                      <a:pt x="282" y="145"/>
                      <a:pt x="281" y="158"/>
                    </a:cubicBezTo>
                    <a:cubicBezTo>
                      <a:pt x="280" y="165"/>
                      <a:pt x="276" y="171"/>
                      <a:pt x="272" y="173"/>
                    </a:cubicBezTo>
                    <a:cubicBezTo>
                      <a:pt x="269" y="175"/>
                      <a:pt x="266" y="176"/>
                      <a:pt x="263" y="175"/>
                    </a:cubicBezTo>
                    <a:cubicBezTo>
                      <a:pt x="255" y="173"/>
                      <a:pt x="252" y="162"/>
                      <a:pt x="253" y="153"/>
                    </a:cubicBezTo>
                    <a:cubicBezTo>
                      <a:pt x="255" y="142"/>
                      <a:pt x="258" y="132"/>
                      <a:pt x="264" y="123"/>
                    </a:cubicBezTo>
                    <a:close/>
                    <a:moveTo>
                      <a:pt x="255" y="329"/>
                    </a:moveTo>
                    <a:cubicBezTo>
                      <a:pt x="255" y="334"/>
                      <a:pt x="257" y="340"/>
                      <a:pt x="261" y="344"/>
                    </a:cubicBezTo>
                    <a:cubicBezTo>
                      <a:pt x="264" y="349"/>
                      <a:pt x="269" y="351"/>
                      <a:pt x="275" y="350"/>
                    </a:cubicBezTo>
                    <a:cubicBezTo>
                      <a:pt x="280" y="350"/>
                      <a:pt x="284" y="347"/>
                      <a:pt x="287" y="343"/>
                    </a:cubicBezTo>
                    <a:cubicBezTo>
                      <a:pt x="290" y="339"/>
                      <a:pt x="292" y="335"/>
                      <a:pt x="293" y="330"/>
                    </a:cubicBezTo>
                    <a:cubicBezTo>
                      <a:pt x="296" y="323"/>
                      <a:pt x="298" y="315"/>
                      <a:pt x="298" y="307"/>
                    </a:cubicBezTo>
                    <a:cubicBezTo>
                      <a:pt x="298" y="299"/>
                      <a:pt x="295" y="291"/>
                      <a:pt x="289" y="286"/>
                    </a:cubicBezTo>
                    <a:cubicBezTo>
                      <a:pt x="264" y="266"/>
                      <a:pt x="252" y="312"/>
                      <a:pt x="255" y="329"/>
                    </a:cubicBezTo>
                    <a:close/>
                    <a:moveTo>
                      <a:pt x="262" y="502"/>
                    </a:moveTo>
                    <a:cubicBezTo>
                      <a:pt x="246" y="504"/>
                      <a:pt x="245" y="533"/>
                      <a:pt x="258" y="540"/>
                    </a:cubicBezTo>
                    <a:cubicBezTo>
                      <a:pt x="265" y="544"/>
                      <a:pt x="274" y="542"/>
                      <a:pt x="279" y="535"/>
                    </a:cubicBezTo>
                    <a:cubicBezTo>
                      <a:pt x="289" y="523"/>
                      <a:pt x="279" y="501"/>
                      <a:pt x="262" y="502"/>
                    </a:cubicBezTo>
                    <a:close/>
                    <a:moveTo>
                      <a:pt x="67" y="547"/>
                    </a:moveTo>
                    <a:cubicBezTo>
                      <a:pt x="54" y="559"/>
                      <a:pt x="54" y="594"/>
                      <a:pt x="79" y="591"/>
                    </a:cubicBezTo>
                    <a:cubicBezTo>
                      <a:pt x="86" y="590"/>
                      <a:pt x="92" y="584"/>
                      <a:pt x="95" y="578"/>
                    </a:cubicBezTo>
                    <a:cubicBezTo>
                      <a:pt x="100" y="568"/>
                      <a:pt x="101" y="556"/>
                      <a:pt x="93" y="548"/>
                    </a:cubicBezTo>
                    <a:cubicBezTo>
                      <a:pt x="86" y="540"/>
                      <a:pt x="74" y="539"/>
                      <a:pt x="67" y="547"/>
                    </a:cubicBezTo>
                    <a:close/>
                    <a:moveTo>
                      <a:pt x="311" y="430"/>
                    </a:moveTo>
                    <a:cubicBezTo>
                      <a:pt x="280" y="425"/>
                      <a:pt x="245" y="438"/>
                      <a:pt x="217" y="465"/>
                    </a:cubicBezTo>
                    <a:cubicBezTo>
                      <a:pt x="194" y="487"/>
                      <a:pt x="178" y="515"/>
                      <a:pt x="162" y="542"/>
                    </a:cubicBezTo>
                    <a:cubicBezTo>
                      <a:pt x="153" y="517"/>
                      <a:pt x="132" y="496"/>
                      <a:pt x="106" y="487"/>
                    </a:cubicBezTo>
                    <a:cubicBezTo>
                      <a:pt x="78" y="478"/>
                      <a:pt x="45" y="484"/>
                      <a:pt x="22" y="503"/>
                    </a:cubicBezTo>
                    <a:cubicBezTo>
                      <a:pt x="16" y="507"/>
                      <a:pt x="11" y="513"/>
                      <a:pt x="6" y="519"/>
                    </a:cubicBezTo>
                    <a:lnTo>
                      <a:pt x="6" y="519"/>
                    </a:lnTo>
                    <a:cubicBezTo>
                      <a:pt x="3" y="528"/>
                      <a:pt x="1" y="536"/>
                      <a:pt x="0" y="545"/>
                    </a:cubicBezTo>
                    <a:cubicBezTo>
                      <a:pt x="5" y="531"/>
                      <a:pt x="14" y="518"/>
                      <a:pt x="26" y="508"/>
                    </a:cubicBezTo>
                    <a:cubicBezTo>
                      <a:pt x="47" y="491"/>
                      <a:pt x="78" y="485"/>
                      <a:pt x="104" y="494"/>
                    </a:cubicBezTo>
                    <a:cubicBezTo>
                      <a:pt x="130" y="503"/>
                      <a:pt x="151" y="525"/>
                      <a:pt x="158" y="552"/>
                    </a:cubicBezTo>
                    <a:cubicBezTo>
                      <a:pt x="159" y="553"/>
                      <a:pt x="160" y="554"/>
                      <a:pt x="161" y="554"/>
                    </a:cubicBezTo>
                    <a:cubicBezTo>
                      <a:pt x="162" y="554"/>
                      <a:pt x="164" y="554"/>
                      <a:pt x="164" y="552"/>
                    </a:cubicBezTo>
                    <a:cubicBezTo>
                      <a:pt x="180" y="523"/>
                      <a:pt x="197" y="493"/>
                      <a:pt x="221" y="470"/>
                    </a:cubicBezTo>
                    <a:cubicBezTo>
                      <a:pt x="248" y="445"/>
                      <a:pt x="281" y="432"/>
                      <a:pt x="310" y="437"/>
                    </a:cubicBezTo>
                    <a:cubicBezTo>
                      <a:pt x="335" y="440"/>
                      <a:pt x="356" y="456"/>
                      <a:pt x="369" y="478"/>
                    </a:cubicBezTo>
                    <a:cubicBezTo>
                      <a:pt x="369" y="474"/>
                      <a:pt x="370" y="471"/>
                      <a:pt x="370" y="467"/>
                    </a:cubicBezTo>
                    <a:cubicBezTo>
                      <a:pt x="356" y="448"/>
                      <a:pt x="335" y="434"/>
                      <a:pt x="311" y="430"/>
                    </a:cubicBezTo>
                    <a:close/>
                    <a:moveTo>
                      <a:pt x="854" y="111"/>
                    </a:moveTo>
                    <a:cubicBezTo>
                      <a:pt x="869" y="108"/>
                      <a:pt x="884" y="109"/>
                      <a:pt x="899" y="114"/>
                    </a:cubicBezTo>
                    <a:cubicBezTo>
                      <a:pt x="891" y="109"/>
                      <a:pt x="883" y="106"/>
                      <a:pt x="875" y="102"/>
                    </a:cubicBezTo>
                    <a:lnTo>
                      <a:pt x="875" y="102"/>
                    </a:lnTo>
                    <a:cubicBezTo>
                      <a:pt x="868" y="102"/>
                      <a:pt x="860" y="102"/>
                      <a:pt x="853" y="104"/>
                    </a:cubicBezTo>
                    <a:cubicBezTo>
                      <a:pt x="824" y="110"/>
                      <a:pt x="798" y="132"/>
                      <a:pt x="788" y="160"/>
                    </a:cubicBezTo>
                    <a:cubicBezTo>
                      <a:pt x="778" y="184"/>
                      <a:pt x="781" y="214"/>
                      <a:pt x="795" y="237"/>
                    </a:cubicBezTo>
                    <a:cubicBezTo>
                      <a:pt x="764" y="232"/>
                      <a:pt x="732" y="226"/>
                      <a:pt x="700" y="231"/>
                    </a:cubicBezTo>
                    <a:cubicBezTo>
                      <a:pt x="662" y="235"/>
                      <a:pt x="629" y="254"/>
                      <a:pt x="613" y="282"/>
                    </a:cubicBezTo>
                    <a:cubicBezTo>
                      <a:pt x="601" y="302"/>
                      <a:pt x="599" y="328"/>
                      <a:pt x="605" y="351"/>
                    </a:cubicBezTo>
                    <a:cubicBezTo>
                      <a:pt x="608" y="353"/>
                      <a:pt x="611" y="355"/>
                      <a:pt x="614" y="356"/>
                    </a:cubicBezTo>
                    <a:cubicBezTo>
                      <a:pt x="605" y="333"/>
                      <a:pt x="606" y="306"/>
                      <a:pt x="619" y="285"/>
                    </a:cubicBezTo>
                    <a:cubicBezTo>
                      <a:pt x="634" y="260"/>
                      <a:pt x="665" y="242"/>
                      <a:pt x="701" y="237"/>
                    </a:cubicBezTo>
                    <a:cubicBezTo>
                      <a:pt x="735" y="233"/>
                      <a:pt x="768" y="239"/>
                      <a:pt x="801" y="245"/>
                    </a:cubicBezTo>
                    <a:cubicBezTo>
                      <a:pt x="802" y="245"/>
                      <a:pt x="804" y="245"/>
                      <a:pt x="805" y="243"/>
                    </a:cubicBezTo>
                    <a:cubicBezTo>
                      <a:pt x="805" y="242"/>
                      <a:pt x="805" y="241"/>
                      <a:pt x="805" y="240"/>
                    </a:cubicBezTo>
                    <a:cubicBezTo>
                      <a:pt x="789" y="218"/>
                      <a:pt x="784" y="187"/>
                      <a:pt x="794" y="162"/>
                    </a:cubicBezTo>
                    <a:cubicBezTo>
                      <a:pt x="804" y="136"/>
                      <a:pt x="827" y="117"/>
                      <a:pt x="854" y="111"/>
                    </a:cubicBezTo>
                    <a:close/>
                    <a:moveTo>
                      <a:pt x="858" y="167"/>
                    </a:moveTo>
                    <a:cubicBezTo>
                      <a:pt x="848" y="168"/>
                      <a:pt x="841" y="176"/>
                      <a:pt x="842" y="187"/>
                    </a:cubicBezTo>
                    <a:cubicBezTo>
                      <a:pt x="844" y="198"/>
                      <a:pt x="854" y="205"/>
                      <a:pt x="865" y="207"/>
                    </a:cubicBezTo>
                    <a:cubicBezTo>
                      <a:pt x="872" y="209"/>
                      <a:pt x="879" y="208"/>
                      <a:pt x="885" y="203"/>
                    </a:cubicBezTo>
                    <a:cubicBezTo>
                      <a:pt x="903" y="186"/>
                      <a:pt x="876" y="165"/>
                      <a:pt x="858" y="167"/>
                    </a:cubicBezTo>
                    <a:close/>
                    <a:moveTo>
                      <a:pt x="556" y="117"/>
                    </a:moveTo>
                    <a:cubicBezTo>
                      <a:pt x="583" y="135"/>
                      <a:pt x="616" y="144"/>
                      <a:pt x="649" y="145"/>
                    </a:cubicBezTo>
                    <a:cubicBezTo>
                      <a:pt x="661" y="145"/>
                      <a:pt x="676" y="142"/>
                      <a:pt x="680" y="131"/>
                    </a:cubicBezTo>
                    <a:cubicBezTo>
                      <a:pt x="682" y="125"/>
                      <a:pt x="680" y="117"/>
                      <a:pt x="677" y="112"/>
                    </a:cubicBezTo>
                    <a:cubicBezTo>
                      <a:pt x="673" y="106"/>
                      <a:pt x="669" y="103"/>
                      <a:pt x="664" y="99"/>
                    </a:cubicBezTo>
                    <a:cubicBezTo>
                      <a:pt x="652" y="90"/>
                      <a:pt x="639" y="83"/>
                      <a:pt x="625" y="77"/>
                    </a:cubicBezTo>
                    <a:cubicBezTo>
                      <a:pt x="604" y="69"/>
                      <a:pt x="574" y="61"/>
                      <a:pt x="551" y="68"/>
                    </a:cubicBezTo>
                    <a:cubicBezTo>
                      <a:pt x="522" y="77"/>
                      <a:pt x="537" y="104"/>
                      <a:pt x="556" y="117"/>
                    </a:cubicBezTo>
                    <a:close/>
                    <a:moveTo>
                      <a:pt x="700" y="289"/>
                    </a:moveTo>
                    <a:cubicBezTo>
                      <a:pt x="689" y="301"/>
                      <a:pt x="700" y="323"/>
                      <a:pt x="716" y="323"/>
                    </a:cubicBezTo>
                    <a:cubicBezTo>
                      <a:pt x="724" y="323"/>
                      <a:pt x="731" y="317"/>
                      <a:pt x="733" y="310"/>
                    </a:cubicBezTo>
                    <a:cubicBezTo>
                      <a:pt x="735" y="295"/>
                      <a:pt x="712" y="277"/>
                      <a:pt x="700" y="289"/>
                    </a:cubicBezTo>
                    <a:close/>
                    <a:moveTo>
                      <a:pt x="571" y="174"/>
                    </a:moveTo>
                    <a:cubicBezTo>
                      <a:pt x="559" y="163"/>
                      <a:pt x="516" y="142"/>
                      <a:pt x="516" y="173"/>
                    </a:cubicBezTo>
                    <a:cubicBezTo>
                      <a:pt x="516" y="181"/>
                      <a:pt x="521" y="189"/>
                      <a:pt x="527" y="194"/>
                    </a:cubicBezTo>
                    <a:cubicBezTo>
                      <a:pt x="533" y="199"/>
                      <a:pt x="540" y="202"/>
                      <a:pt x="548" y="205"/>
                    </a:cubicBezTo>
                    <a:cubicBezTo>
                      <a:pt x="552" y="206"/>
                      <a:pt x="557" y="208"/>
                      <a:pt x="562" y="208"/>
                    </a:cubicBezTo>
                    <a:cubicBezTo>
                      <a:pt x="567" y="208"/>
                      <a:pt x="572" y="207"/>
                      <a:pt x="575" y="203"/>
                    </a:cubicBezTo>
                    <a:cubicBezTo>
                      <a:pt x="579" y="199"/>
                      <a:pt x="580" y="194"/>
                      <a:pt x="579" y="188"/>
                    </a:cubicBezTo>
                    <a:cubicBezTo>
                      <a:pt x="578" y="183"/>
                      <a:pt x="574" y="178"/>
                      <a:pt x="571" y="174"/>
                    </a:cubicBezTo>
                    <a:close/>
                    <a:moveTo>
                      <a:pt x="438" y="56"/>
                    </a:moveTo>
                    <a:cubicBezTo>
                      <a:pt x="428" y="50"/>
                      <a:pt x="416" y="46"/>
                      <a:pt x="405" y="45"/>
                    </a:cubicBezTo>
                    <a:cubicBezTo>
                      <a:pt x="405" y="43"/>
                      <a:pt x="406" y="41"/>
                      <a:pt x="406" y="39"/>
                    </a:cubicBezTo>
                    <a:cubicBezTo>
                      <a:pt x="412" y="22"/>
                      <a:pt x="427" y="8"/>
                      <a:pt x="447" y="3"/>
                    </a:cubicBezTo>
                    <a:cubicBezTo>
                      <a:pt x="448" y="3"/>
                      <a:pt x="449" y="2"/>
                      <a:pt x="451" y="2"/>
                    </a:cubicBezTo>
                    <a:cubicBezTo>
                      <a:pt x="446" y="1"/>
                      <a:pt x="441" y="0"/>
                      <a:pt x="436" y="0"/>
                    </a:cubicBezTo>
                    <a:cubicBezTo>
                      <a:pt x="419" y="7"/>
                      <a:pt x="405" y="20"/>
                      <a:pt x="400" y="36"/>
                    </a:cubicBezTo>
                    <a:cubicBezTo>
                      <a:pt x="399" y="39"/>
                      <a:pt x="399" y="42"/>
                      <a:pt x="398" y="44"/>
                    </a:cubicBezTo>
                    <a:cubicBezTo>
                      <a:pt x="380" y="44"/>
                      <a:pt x="361" y="49"/>
                      <a:pt x="346" y="59"/>
                    </a:cubicBezTo>
                    <a:cubicBezTo>
                      <a:pt x="347" y="61"/>
                      <a:pt x="348" y="63"/>
                      <a:pt x="348" y="65"/>
                    </a:cubicBezTo>
                    <a:cubicBezTo>
                      <a:pt x="363" y="55"/>
                      <a:pt x="380" y="50"/>
                      <a:pt x="397" y="51"/>
                    </a:cubicBezTo>
                    <a:cubicBezTo>
                      <a:pt x="397" y="68"/>
                      <a:pt x="405" y="84"/>
                      <a:pt x="418" y="93"/>
                    </a:cubicBezTo>
                    <a:cubicBezTo>
                      <a:pt x="425" y="97"/>
                      <a:pt x="434" y="98"/>
                      <a:pt x="442" y="96"/>
                    </a:cubicBezTo>
                    <a:cubicBezTo>
                      <a:pt x="443" y="96"/>
                      <a:pt x="444" y="95"/>
                      <a:pt x="445" y="95"/>
                    </a:cubicBezTo>
                    <a:cubicBezTo>
                      <a:pt x="449" y="93"/>
                      <a:pt x="451" y="90"/>
                      <a:pt x="453" y="87"/>
                    </a:cubicBezTo>
                    <a:cubicBezTo>
                      <a:pt x="458" y="75"/>
                      <a:pt x="449" y="63"/>
                      <a:pt x="438" y="56"/>
                    </a:cubicBezTo>
                    <a:close/>
                    <a:moveTo>
                      <a:pt x="446" y="84"/>
                    </a:moveTo>
                    <a:cubicBezTo>
                      <a:pt x="445" y="87"/>
                      <a:pt x="443" y="89"/>
                      <a:pt x="439" y="90"/>
                    </a:cubicBezTo>
                    <a:cubicBezTo>
                      <a:pt x="434" y="92"/>
                      <a:pt x="427" y="90"/>
                      <a:pt x="421" y="87"/>
                    </a:cubicBezTo>
                    <a:cubicBezTo>
                      <a:pt x="410" y="80"/>
                      <a:pt x="404" y="66"/>
                      <a:pt x="404" y="52"/>
                    </a:cubicBezTo>
                    <a:cubicBezTo>
                      <a:pt x="414" y="53"/>
                      <a:pt x="425" y="56"/>
                      <a:pt x="434" y="62"/>
                    </a:cubicBezTo>
                    <a:cubicBezTo>
                      <a:pt x="442" y="67"/>
                      <a:pt x="449" y="76"/>
                      <a:pt x="44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895533" y="2657094"/>
                <a:ext cx="118896" cy="685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34" extrusionOk="0">
                    <a:moveTo>
                      <a:pt x="228" y="23"/>
                    </a:moveTo>
                    <a:cubicBezTo>
                      <a:pt x="185" y="1"/>
                      <a:pt x="131" y="0"/>
                      <a:pt x="87" y="22"/>
                    </a:cubicBezTo>
                    <a:cubicBezTo>
                      <a:pt x="43" y="43"/>
                      <a:pt x="9" y="86"/>
                      <a:pt x="0" y="13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1025861" y="2572495"/>
                <a:ext cx="98316" cy="9374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3" extrusionOk="0">
                    <a:moveTo>
                      <a:pt x="6" y="182"/>
                    </a:moveTo>
                    <a:cubicBezTo>
                      <a:pt x="0" y="133"/>
                      <a:pt x="19" y="83"/>
                      <a:pt x="55" y="49"/>
                    </a:cubicBezTo>
                    <a:cubicBezTo>
                      <a:pt x="90" y="16"/>
                      <a:pt x="142" y="0"/>
                      <a:pt x="190" y="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1" name="Google Shape;521;p17"/>
          <p:cNvGrpSpPr/>
          <p:nvPr/>
        </p:nvGrpSpPr>
        <p:grpSpPr>
          <a:xfrm>
            <a:off x="278131" y="5731605"/>
            <a:ext cx="11577393" cy="1136729"/>
            <a:chOff x="209115" y="4298703"/>
            <a:chExt cx="8704579" cy="852547"/>
          </a:xfrm>
        </p:grpSpPr>
        <p:grpSp>
          <p:nvGrpSpPr>
            <p:cNvPr id="522" name="Google Shape;522;p17"/>
            <p:cNvGrpSpPr/>
            <p:nvPr/>
          </p:nvGrpSpPr>
          <p:grpSpPr>
            <a:xfrm>
              <a:off x="209115" y="4298703"/>
              <a:ext cx="474056" cy="852547"/>
              <a:chOff x="209115" y="4298703"/>
              <a:chExt cx="474056" cy="852547"/>
            </a:xfrm>
          </p:grpSpPr>
          <p:grpSp>
            <p:nvGrpSpPr>
              <p:cNvPr id="523" name="Google Shape;523;p17"/>
              <p:cNvGrpSpPr/>
              <p:nvPr/>
            </p:nvGrpSpPr>
            <p:grpSpPr>
              <a:xfrm rot="293340">
                <a:off x="357181" y="4309597"/>
                <a:ext cx="291119" cy="830759"/>
                <a:chOff x="2854835" y="335925"/>
                <a:chExt cx="170053" cy="485277"/>
              </a:xfrm>
            </p:grpSpPr>
            <p:sp>
              <p:nvSpPr>
                <p:cNvPr id="524" name="Google Shape;524;p17"/>
                <p:cNvSpPr/>
                <p:nvPr/>
              </p:nvSpPr>
              <p:spPr>
                <a:xfrm>
                  <a:off x="2854835" y="335925"/>
                  <a:ext cx="118900" cy="107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342" extrusionOk="0">
                      <a:moveTo>
                        <a:pt x="374" y="221"/>
                      </a:moveTo>
                      <a:cubicBezTo>
                        <a:pt x="370" y="233"/>
                        <a:pt x="363" y="243"/>
                        <a:pt x="354" y="253"/>
                      </a:cubicBezTo>
                      <a:cubicBezTo>
                        <a:pt x="340" y="269"/>
                        <a:pt x="320" y="282"/>
                        <a:pt x="298" y="292"/>
                      </a:cubicBezTo>
                      <a:cubicBezTo>
                        <a:pt x="276" y="303"/>
                        <a:pt x="252" y="312"/>
                        <a:pt x="230" y="320"/>
                      </a:cubicBezTo>
                      <a:cubicBezTo>
                        <a:pt x="227" y="322"/>
                        <a:pt x="223" y="323"/>
                        <a:pt x="220" y="325"/>
                      </a:cubicBezTo>
                      <a:cubicBezTo>
                        <a:pt x="188" y="337"/>
                        <a:pt x="152" y="341"/>
                        <a:pt x="118" y="335"/>
                      </a:cubicBezTo>
                      <a:cubicBezTo>
                        <a:pt x="107" y="333"/>
                        <a:pt x="96" y="331"/>
                        <a:pt x="86" y="327"/>
                      </a:cubicBezTo>
                      <a:cubicBezTo>
                        <a:pt x="84" y="326"/>
                        <a:pt x="82" y="325"/>
                        <a:pt x="80" y="325"/>
                      </a:cubicBezTo>
                      <a:cubicBezTo>
                        <a:pt x="78" y="324"/>
                        <a:pt x="75" y="323"/>
                        <a:pt x="73" y="322"/>
                      </a:cubicBezTo>
                      <a:cubicBezTo>
                        <a:pt x="45" y="309"/>
                        <a:pt x="20" y="288"/>
                        <a:pt x="10" y="259"/>
                      </a:cubicBezTo>
                      <a:cubicBezTo>
                        <a:pt x="0" y="228"/>
                        <a:pt x="13" y="187"/>
                        <a:pt x="45" y="176"/>
                      </a:cubicBezTo>
                      <a:cubicBezTo>
                        <a:pt x="20" y="137"/>
                        <a:pt x="29" y="82"/>
                        <a:pt x="62" y="50"/>
                      </a:cubicBezTo>
                      <a:cubicBezTo>
                        <a:pt x="95" y="18"/>
                        <a:pt x="150" y="13"/>
                        <a:pt x="188" y="39"/>
                      </a:cubicBezTo>
                      <a:cubicBezTo>
                        <a:pt x="204" y="12"/>
                        <a:pt x="247" y="0"/>
                        <a:pt x="277" y="10"/>
                      </a:cubicBezTo>
                      <a:cubicBezTo>
                        <a:pt x="307" y="19"/>
                        <a:pt x="329" y="47"/>
                        <a:pt x="339" y="77"/>
                      </a:cubicBezTo>
                      <a:cubicBezTo>
                        <a:pt x="344" y="93"/>
                        <a:pt x="345" y="110"/>
                        <a:pt x="344" y="126"/>
                      </a:cubicBezTo>
                      <a:cubicBezTo>
                        <a:pt x="344" y="128"/>
                        <a:pt x="344" y="131"/>
                        <a:pt x="344" y="133"/>
                      </a:cubicBezTo>
                      <a:cubicBezTo>
                        <a:pt x="343" y="145"/>
                        <a:pt x="341" y="158"/>
                        <a:pt x="337" y="170"/>
                      </a:cubicBezTo>
                      <a:cubicBezTo>
                        <a:pt x="350" y="166"/>
                        <a:pt x="365" y="174"/>
                        <a:pt x="371" y="184"/>
                      </a:cubicBezTo>
                      <a:cubicBezTo>
                        <a:pt x="378" y="195"/>
                        <a:pt x="378" y="209"/>
                        <a:pt x="374" y="22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7"/>
                <p:cNvSpPr/>
                <p:nvPr/>
              </p:nvSpPr>
              <p:spPr>
                <a:xfrm>
                  <a:off x="2871425" y="364958"/>
                  <a:ext cx="91249" cy="74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236" extrusionOk="0">
                      <a:moveTo>
                        <a:pt x="290" y="41"/>
                      </a:moveTo>
                      <a:cubicBezTo>
                        <a:pt x="266" y="39"/>
                        <a:pt x="242" y="48"/>
                        <a:pt x="226" y="66"/>
                      </a:cubicBezTo>
                      <a:cubicBezTo>
                        <a:pt x="225" y="67"/>
                        <a:pt x="224" y="67"/>
                        <a:pt x="223" y="67"/>
                      </a:cubicBezTo>
                      <a:cubicBezTo>
                        <a:pt x="222" y="67"/>
                        <a:pt x="221" y="66"/>
                        <a:pt x="221" y="65"/>
                      </a:cubicBezTo>
                      <a:cubicBezTo>
                        <a:pt x="211" y="39"/>
                        <a:pt x="188" y="18"/>
                        <a:pt x="162" y="13"/>
                      </a:cubicBezTo>
                      <a:cubicBezTo>
                        <a:pt x="135" y="7"/>
                        <a:pt x="105" y="18"/>
                        <a:pt x="89" y="39"/>
                      </a:cubicBezTo>
                      <a:cubicBezTo>
                        <a:pt x="72" y="62"/>
                        <a:pt x="71" y="97"/>
                        <a:pt x="86" y="117"/>
                      </a:cubicBezTo>
                      <a:cubicBezTo>
                        <a:pt x="87" y="118"/>
                        <a:pt x="87" y="119"/>
                        <a:pt x="87" y="121"/>
                      </a:cubicBezTo>
                      <a:cubicBezTo>
                        <a:pt x="86" y="122"/>
                        <a:pt x="85" y="122"/>
                        <a:pt x="84" y="122"/>
                      </a:cubicBezTo>
                      <a:cubicBezTo>
                        <a:pt x="62" y="119"/>
                        <a:pt x="40" y="128"/>
                        <a:pt x="26" y="144"/>
                      </a:cubicBezTo>
                      <a:cubicBezTo>
                        <a:pt x="12" y="161"/>
                        <a:pt x="7" y="185"/>
                        <a:pt x="13" y="205"/>
                      </a:cubicBezTo>
                      <a:cubicBezTo>
                        <a:pt x="16" y="216"/>
                        <a:pt x="23" y="227"/>
                        <a:pt x="32" y="235"/>
                      </a:cubicBezTo>
                      <a:cubicBezTo>
                        <a:pt x="30" y="234"/>
                        <a:pt x="28" y="233"/>
                        <a:pt x="26" y="233"/>
                      </a:cubicBezTo>
                      <a:cubicBezTo>
                        <a:pt x="23" y="232"/>
                        <a:pt x="21" y="230"/>
                        <a:pt x="18" y="229"/>
                      </a:cubicBezTo>
                      <a:cubicBezTo>
                        <a:pt x="13" y="223"/>
                        <a:pt x="9" y="215"/>
                        <a:pt x="7" y="207"/>
                      </a:cubicBezTo>
                      <a:cubicBezTo>
                        <a:pt x="0" y="184"/>
                        <a:pt x="6" y="158"/>
                        <a:pt x="21" y="140"/>
                      </a:cubicBezTo>
                      <a:cubicBezTo>
                        <a:pt x="35" y="124"/>
                        <a:pt x="56" y="115"/>
                        <a:pt x="78" y="115"/>
                      </a:cubicBezTo>
                      <a:cubicBezTo>
                        <a:pt x="64" y="92"/>
                        <a:pt x="67" y="58"/>
                        <a:pt x="84" y="35"/>
                      </a:cubicBezTo>
                      <a:cubicBezTo>
                        <a:pt x="101" y="12"/>
                        <a:pt x="134" y="0"/>
                        <a:pt x="163" y="6"/>
                      </a:cubicBezTo>
                      <a:cubicBezTo>
                        <a:pt x="189" y="12"/>
                        <a:pt x="213" y="32"/>
                        <a:pt x="224" y="58"/>
                      </a:cubicBezTo>
                      <a:cubicBezTo>
                        <a:pt x="241" y="41"/>
                        <a:pt x="265" y="32"/>
                        <a:pt x="290" y="34"/>
                      </a:cubicBezTo>
                      <a:cubicBezTo>
                        <a:pt x="290" y="36"/>
                        <a:pt x="290" y="39"/>
                        <a:pt x="290" y="4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7"/>
                <p:cNvSpPr/>
                <p:nvPr/>
              </p:nvSpPr>
              <p:spPr>
                <a:xfrm>
                  <a:off x="2890781" y="409200"/>
                  <a:ext cx="58067" cy="35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16" extrusionOk="0">
                      <a:moveTo>
                        <a:pt x="115" y="88"/>
                      </a:moveTo>
                      <a:cubicBezTo>
                        <a:pt x="90" y="105"/>
                        <a:pt x="61" y="114"/>
                        <a:pt x="31" y="115"/>
                      </a:cubicBezTo>
                      <a:cubicBezTo>
                        <a:pt x="24" y="115"/>
                        <a:pt x="17" y="115"/>
                        <a:pt x="11" y="112"/>
                      </a:cubicBezTo>
                      <a:cubicBezTo>
                        <a:pt x="5" y="108"/>
                        <a:pt x="0" y="101"/>
                        <a:pt x="2" y="95"/>
                      </a:cubicBezTo>
                      <a:cubicBezTo>
                        <a:pt x="4" y="87"/>
                        <a:pt x="13" y="83"/>
                        <a:pt x="21" y="81"/>
                      </a:cubicBezTo>
                      <a:cubicBezTo>
                        <a:pt x="39" y="76"/>
                        <a:pt x="58" y="76"/>
                        <a:pt x="76" y="78"/>
                      </a:cubicBezTo>
                      <a:cubicBezTo>
                        <a:pt x="66" y="63"/>
                        <a:pt x="58" y="42"/>
                        <a:pt x="58" y="24"/>
                      </a:cubicBezTo>
                      <a:cubicBezTo>
                        <a:pt x="58" y="17"/>
                        <a:pt x="59" y="8"/>
                        <a:pt x="66" y="4"/>
                      </a:cubicBezTo>
                      <a:cubicBezTo>
                        <a:pt x="73" y="0"/>
                        <a:pt x="82" y="3"/>
                        <a:pt x="89" y="9"/>
                      </a:cubicBezTo>
                      <a:cubicBezTo>
                        <a:pt x="107" y="22"/>
                        <a:pt x="118" y="44"/>
                        <a:pt x="117" y="67"/>
                      </a:cubicBezTo>
                      <a:cubicBezTo>
                        <a:pt x="129" y="56"/>
                        <a:pt x="146" y="47"/>
                        <a:pt x="162" y="44"/>
                      </a:cubicBezTo>
                      <a:cubicBezTo>
                        <a:pt x="170" y="42"/>
                        <a:pt x="180" y="43"/>
                        <a:pt x="183" y="50"/>
                      </a:cubicBezTo>
                      <a:cubicBezTo>
                        <a:pt x="185" y="54"/>
                        <a:pt x="184" y="59"/>
                        <a:pt x="181" y="63"/>
                      </a:cubicBezTo>
                      <a:cubicBezTo>
                        <a:pt x="179" y="67"/>
                        <a:pt x="175" y="70"/>
                        <a:pt x="171" y="72"/>
                      </a:cubicBezTo>
                      <a:cubicBezTo>
                        <a:pt x="155" y="82"/>
                        <a:pt x="134" y="87"/>
                        <a:pt x="115" y="8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7"/>
                <p:cNvSpPr/>
                <p:nvPr/>
              </p:nvSpPr>
              <p:spPr>
                <a:xfrm>
                  <a:off x="2926727" y="435468"/>
                  <a:ext cx="98161" cy="385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232" extrusionOk="0">
                      <a:moveTo>
                        <a:pt x="0" y="0"/>
                      </a:moveTo>
                      <a:cubicBezTo>
                        <a:pt x="133" y="402"/>
                        <a:pt x="237" y="814"/>
                        <a:pt x="311" y="123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8" name="Google Shape;528;p17"/>
              <p:cNvGrpSpPr/>
              <p:nvPr/>
            </p:nvGrpSpPr>
            <p:grpSpPr>
              <a:xfrm rot="293340">
                <a:off x="236246" y="4481238"/>
                <a:ext cx="388160" cy="653244"/>
                <a:chOff x="2788472" y="439616"/>
                <a:chExt cx="226738" cy="381584"/>
              </a:xfrm>
            </p:grpSpPr>
            <p:sp>
              <p:nvSpPr>
                <p:cNvPr id="529" name="Google Shape;529;p17"/>
                <p:cNvSpPr/>
                <p:nvPr/>
              </p:nvSpPr>
              <p:spPr>
                <a:xfrm>
                  <a:off x="2788472" y="439616"/>
                  <a:ext cx="116134" cy="113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61" extrusionOk="0">
                      <a:moveTo>
                        <a:pt x="371" y="172"/>
                      </a:moveTo>
                      <a:cubicBezTo>
                        <a:pt x="371" y="184"/>
                        <a:pt x="367" y="197"/>
                        <a:pt x="362" y="208"/>
                      </a:cubicBezTo>
                      <a:cubicBezTo>
                        <a:pt x="353" y="228"/>
                        <a:pt x="337" y="246"/>
                        <a:pt x="320" y="263"/>
                      </a:cubicBezTo>
                      <a:cubicBezTo>
                        <a:pt x="302" y="280"/>
                        <a:pt x="282" y="295"/>
                        <a:pt x="264" y="310"/>
                      </a:cubicBezTo>
                      <a:cubicBezTo>
                        <a:pt x="261" y="312"/>
                        <a:pt x="258" y="315"/>
                        <a:pt x="255" y="317"/>
                      </a:cubicBezTo>
                      <a:cubicBezTo>
                        <a:pt x="228" y="339"/>
                        <a:pt x="195" y="353"/>
                        <a:pt x="161" y="358"/>
                      </a:cubicBezTo>
                      <a:cubicBezTo>
                        <a:pt x="150" y="359"/>
                        <a:pt x="139" y="360"/>
                        <a:pt x="128" y="360"/>
                      </a:cubicBezTo>
                      <a:cubicBezTo>
                        <a:pt x="126" y="360"/>
                        <a:pt x="124" y="359"/>
                        <a:pt x="122" y="359"/>
                      </a:cubicBezTo>
                      <a:cubicBezTo>
                        <a:pt x="119" y="359"/>
                        <a:pt x="117" y="359"/>
                        <a:pt x="114" y="358"/>
                      </a:cubicBezTo>
                      <a:cubicBezTo>
                        <a:pt x="83" y="355"/>
                        <a:pt x="53" y="342"/>
                        <a:pt x="35" y="317"/>
                      </a:cubicBezTo>
                      <a:cubicBezTo>
                        <a:pt x="16" y="291"/>
                        <a:pt x="16" y="248"/>
                        <a:pt x="43" y="228"/>
                      </a:cubicBezTo>
                      <a:cubicBezTo>
                        <a:pt x="8" y="199"/>
                        <a:pt x="0" y="143"/>
                        <a:pt x="22" y="103"/>
                      </a:cubicBezTo>
                      <a:cubicBezTo>
                        <a:pt x="43" y="63"/>
                        <a:pt x="95" y="41"/>
                        <a:pt x="138" y="54"/>
                      </a:cubicBezTo>
                      <a:cubicBezTo>
                        <a:pt x="145" y="23"/>
                        <a:pt x="182" y="0"/>
                        <a:pt x="214" y="0"/>
                      </a:cubicBezTo>
                      <a:cubicBezTo>
                        <a:pt x="246" y="0"/>
                        <a:pt x="275" y="19"/>
                        <a:pt x="293" y="44"/>
                      </a:cubicBezTo>
                      <a:cubicBezTo>
                        <a:pt x="303" y="58"/>
                        <a:pt x="310" y="74"/>
                        <a:pt x="314" y="90"/>
                      </a:cubicBezTo>
                      <a:cubicBezTo>
                        <a:pt x="314" y="92"/>
                        <a:pt x="315" y="94"/>
                        <a:pt x="315" y="96"/>
                      </a:cubicBezTo>
                      <a:cubicBezTo>
                        <a:pt x="318" y="109"/>
                        <a:pt x="320" y="121"/>
                        <a:pt x="320" y="134"/>
                      </a:cubicBezTo>
                      <a:cubicBezTo>
                        <a:pt x="331" y="127"/>
                        <a:pt x="347" y="128"/>
                        <a:pt x="357" y="137"/>
                      </a:cubicBezTo>
                      <a:cubicBezTo>
                        <a:pt x="366" y="145"/>
                        <a:pt x="371" y="159"/>
                        <a:pt x="371" y="171"/>
                      </a:cubicBezTo>
                      <a:lnTo>
                        <a:pt x="371" y="17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7"/>
                <p:cNvSpPr/>
                <p:nvPr/>
              </p:nvSpPr>
              <p:spPr>
                <a:xfrm>
                  <a:off x="2813358" y="468650"/>
                  <a:ext cx="74658" cy="8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270" extrusionOk="0">
                      <a:moveTo>
                        <a:pt x="236" y="6"/>
                      </a:moveTo>
                      <a:cubicBezTo>
                        <a:pt x="212" y="12"/>
                        <a:pt x="192" y="28"/>
                        <a:pt x="182" y="50"/>
                      </a:cubicBezTo>
                      <a:cubicBezTo>
                        <a:pt x="182" y="51"/>
                        <a:pt x="181" y="51"/>
                        <a:pt x="180" y="52"/>
                      </a:cubicBezTo>
                      <a:cubicBezTo>
                        <a:pt x="178" y="52"/>
                        <a:pt x="177" y="51"/>
                        <a:pt x="177" y="51"/>
                      </a:cubicBezTo>
                      <a:cubicBezTo>
                        <a:pt x="160" y="28"/>
                        <a:pt x="131" y="16"/>
                        <a:pt x="105" y="18"/>
                      </a:cubicBezTo>
                      <a:cubicBezTo>
                        <a:pt x="78" y="21"/>
                        <a:pt x="52" y="40"/>
                        <a:pt x="44" y="65"/>
                      </a:cubicBezTo>
                      <a:cubicBezTo>
                        <a:pt x="35" y="92"/>
                        <a:pt x="44" y="126"/>
                        <a:pt x="65" y="140"/>
                      </a:cubicBezTo>
                      <a:cubicBezTo>
                        <a:pt x="66" y="141"/>
                        <a:pt x="67" y="143"/>
                        <a:pt x="66" y="144"/>
                      </a:cubicBezTo>
                      <a:cubicBezTo>
                        <a:pt x="66" y="145"/>
                        <a:pt x="65" y="146"/>
                        <a:pt x="64" y="146"/>
                      </a:cubicBezTo>
                      <a:cubicBezTo>
                        <a:pt x="43" y="150"/>
                        <a:pt x="24" y="165"/>
                        <a:pt x="15" y="185"/>
                      </a:cubicBezTo>
                      <a:cubicBezTo>
                        <a:pt x="7" y="205"/>
                        <a:pt x="9" y="229"/>
                        <a:pt x="21" y="247"/>
                      </a:cubicBezTo>
                      <a:cubicBezTo>
                        <a:pt x="28" y="257"/>
                        <a:pt x="37" y="264"/>
                        <a:pt x="48" y="269"/>
                      </a:cubicBezTo>
                      <a:cubicBezTo>
                        <a:pt x="46" y="269"/>
                        <a:pt x="44" y="269"/>
                        <a:pt x="42" y="269"/>
                      </a:cubicBezTo>
                      <a:cubicBezTo>
                        <a:pt x="39" y="269"/>
                        <a:pt x="37" y="269"/>
                        <a:pt x="34" y="268"/>
                      </a:cubicBezTo>
                      <a:cubicBezTo>
                        <a:pt x="27" y="263"/>
                        <a:pt x="21" y="257"/>
                        <a:pt x="16" y="250"/>
                      </a:cubicBezTo>
                      <a:cubicBezTo>
                        <a:pt x="3" y="230"/>
                        <a:pt x="0" y="204"/>
                        <a:pt x="9" y="182"/>
                      </a:cubicBezTo>
                      <a:cubicBezTo>
                        <a:pt x="18" y="163"/>
                        <a:pt x="36" y="147"/>
                        <a:pt x="56" y="141"/>
                      </a:cubicBezTo>
                      <a:cubicBezTo>
                        <a:pt x="37" y="123"/>
                        <a:pt x="29" y="90"/>
                        <a:pt x="38" y="63"/>
                      </a:cubicBezTo>
                      <a:cubicBezTo>
                        <a:pt x="47" y="36"/>
                        <a:pt x="75" y="14"/>
                        <a:pt x="105" y="12"/>
                      </a:cubicBezTo>
                      <a:cubicBezTo>
                        <a:pt x="131" y="9"/>
                        <a:pt x="160" y="21"/>
                        <a:pt x="179" y="42"/>
                      </a:cubicBezTo>
                      <a:cubicBezTo>
                        <a:pt x="190" y="21"/>
                        <a:pt x="210" y="6"/>
                        <a:pt x="234" y="0"/>
                      </a:cubicBezTo>
                      <a:cubicBezTo>
                        <a:pt x="235" y="2"/>
                        <a:pt x="235" y="4"/>
                        <a:pt x="236" y="6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7"/>
                <p:cNvSpPr/>
                <p:nvPr/>
              </p:nvSpPr>
              <p:spPr>
                <a:xfrm>
                  <a:off x="2838244" y="514273"/>
                  <a:ext cx="51154" cy="4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27" extrusionOk="0">
                      <a:moveTo>
                        <a:pt x="107" y="72"/>
                      </a:moveTo>
                      <a:cubicBezTo>
                        <a:pt x="88" y="95"/>
                        <a:pt x="63" y="113"/>
                        <a:pt x="34" y="123"/>
                      </a:cubicBezTo>
                      <a:cubicBezTo>
                        <a:pt x="28" y="125"/>
                        <a:pt x="20" y="126"/>
                        <a:pt x="14" y="125"/>
                      </a:cubicBezTo>
                      <a:cubicBezTo>
                        <a:pt x="7" y="123"/>
                        <a:pt x="1" y="119"/>
                        <a:pt x="1" y="112"/>
                      </a:cubicBezTo>
                      <a:cubicBezTo>
                        <a:pt x="0" y="104"/>
                        <a:pt x="7" y="97"/>
                        <a:pt x="14" y="93"/>
                      </a:cubicBezTo>
                      <a:cubicBezTo>
                        <a:pt x="30" y="83"/>
                        <a:pt x="48" y="77"/>
                        <a:pt x="66" y="74"/>
                      </a:cubicBezTo>
                      <a:cubicBezTo>
                        <a:pt x="52" y="62"/>
                        <a:pt x="39" y="45"/>
                        <a:pt x="33" y="28"/>
                      </a:cubicBezTo>
                      <a:cubicBezTo>
                        <a:pt x="31" y="20"/>
                        <a:pt x="29" y="12"/>
                        <a:pt x="34" y="6"/>
                      </a:cubicBezTo>
                      <a:cubicBezTo>
                        <a:pt x="40" y="0"/>
                        <a:pt x="50" y="1"/>
                        <a:pt x="57" y="3"/>
                      </a:cubicBezTo>
                      <a:cubicBezTo>
                        <a:pt x="78" y="11"/>
                        <a:pt x="96" y="29"/>
                        <a:pt x="102" y="50"/>
                      </a:cubicBezTo>
                      <a:cubicBezTo>
                        <a:pt x="110" y="36"/>
                        <a:pt x="124" y="23"/>
                        <a:pt x="138" y="15"/>
                      </a:cubicBezTo>
                      <a:cubicBezTo>
                        <a:pt x="145" y="11"/>
                        <a:pt x="155" y="9"/>
                        <a:pt x="160" y="15"/>
                      </a:cubicBezTo>
                      <a:cubicBezTo>
                        <a:pt x="163" y="18"/>
                        <a:pt x="163" y="23"/>
                        <a:pt x="162" y="28"/>
                      </a:cubicBezTo>
                      <a:cubicBezTo>
                        <a:pt x="161" y="32"/>
                        <a:pt x="158" y="36"/>
                        <a:pt x="155" y="39"/>
                      </a:cubicBezTo>
                      <a:cubicBezTo>
                        <a:pt x="143" y="53"/>
                        <a:pt x="124" y="65"/>
                        <a:pt x="107" y="7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17"/>
                <p:cNvSpPr/>
                <p:nvPr/>
              </p:nvSpPr>
              <p:spPr>
                <a:xfrm>
                  <a:off x="2857600" y="523952"/>
                  <a:ext cx="157611" cy="297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48" extrusionOk="0">
                      <a:moveTo>
                        <a:pt x="0" y="0"/>
                      </a:moveTo>
                      <a:cubicBezTo>
                        <a:pt x="0" y="0"/>
                        <a:pt x="258" y="274"/>
                        <a:pt x="503" y="9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33" name="Google Shape;533;p17"/>
            <p:cNvGrpSpPr/>
            <p:nvPr/>
          </p:nvGrpSpPr>
          <p:grpSpPr>
            <a:xfrm>
              <a:off x="8506607" y="4476716"/>
              <a:ext cx="407087" cy="674533"/>
              <a:chOff x="3009680" y="427173"/>
              <a:chExt cx="237798" cy="394026"/>
            </a:xfrm>
          </p:grpSpPr>
          <p:sp>
            <p:nvSpPr>
              <p:cNvPr id="534" name="Google Shape;534;p17"/>
              <p:cNvSpPr/>
              <p:nvPr/>
            </p:nvSpPr>
            <p:spPr>
              <a:xfrm>
                <a:off x="3092633" y="611052"/>
                <a:ext cx="12442" cy="210147"/>
              </a:xfrm>
              <a:custGeom>
                <a:avLst/>
                <a:gdLst/>
                <a:ahLst/>
                <a:cxnLst/>
                <a:rect l="l" t="t" r="r" b="b"/>
                <a:pathLst>
                  <a:path w="39" h="671" extrusionOk="0">
                    <a:moveTo>
                      <a:pt x="38" y="0"/>
                    </a:moveTo>
                    <a:cubicBezTo>
                      <a:pt x="38" y="0"/>
                      <a:pt x="0" y="315"/>
                      <a:pt x="16" y="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7"/>
              <p:cNvSpPr/>
              <p:nvPr/>
            </p:nvSpPr>
            <p:spPr>
              <a:xfrm>
                <a:off x="3027653" y="613817"/>
                <a:ext cx="141020" cy="5253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69" extrusionOk="0">
                    <a:moveTo>
                      <a:pt x="235" y="30"/>
                    </a:moveTo>
                    <a:cubicBezTo>
                      <a:pt x="169" y="19"/>
                      <a:pt x="89" y="0"/>
                      <a:pt x="22" y="4"/>
                    </a:cubicBezTo>
                    <a:cubicBezTo>
                      <a:pt x="17" y="5"/>
                      <a:pt x="12" y="5"/>
                      <a:pt x="8" y="7"/>
                    </a:cubicBezTo>
                    <a:cubicBezTo>
                      <a:pt x="3" y="10"/>
                      <a:pt x="0" y="14"/>
                      <a:pt x="0" y="19"/>
                    </a:cubicBezTo>
                    <a:cubicBezTo>
                      <a:pt x="0" y="28"/>
                      <a:pt x="11" y="32"/>
                      <a:pt x="20" y="33"/>
                    </a:cubicBezTo>
                    <a:cubicBezTo>
                      <a:pt x="80" y="45"/>
                      <a:pt x="141" y="52"/>
                      <a:pt x="202" y="54"/>
                    </a:cubicBezTo>
                    <a:cubicBezTo>
                      <a:pt x="144" y="63"/>
                      <a:pt x="89" y="89"/>
                      <a:pt x="47" y="129"/>
                    </a:cubicBezTo>
                    <a:cubicBezTo>
                      <a:pt x="40" y="137"/>
                      <a:pt x="32" y="147"/>
                      <a:pt x="35" y="156"/>
                    </a:cubicBezTo>
                    <a:cubicBezTo>
                      <a:pt x="38" y="164"/>
                      <a:pt x="47" y="168"/>
                      <a:pt x="55" y="168"/>
                    </a:cubicBezTo>
                    <a:cubicBezTo>
                      <a:pt x="63" y="168"/>
                      <a:pt x="70" y="164"/>
                      <a:pt x="77" y="161"/>
                    </a:cubicBezTo>
                    <a:cubicBezTo>
                      <a:pt x="125" y="137"/>
                      <a:pt x="169" y="107"/>
                      <a:pt x="209" y="71"/>
                    </a:cubicBezTo>
                    <a:cubicBezTo>
                      <a:pt x="245" y="116"/>
                      <a:pt x="294" y="148"/>
                      <a:pt x="349" y="165"/>
                    </a:cubicBezTo>
                    <a:cubicBezTo>
                      <a:pt x="354" y="166"/>
                      <a:pt x="359" y="168"/>
                      <a:pt x="364" y="165"/>
                    </a:cubicBezTo>
                    <a:cubicBezTo>
                      <a:pt x="369" y="162"/>
                      <a:pt x="370" y="154"/>
                      <a:pt x="367" y="148"/>
                    </a:cubicBezTo>
                    <a:cubicBezTo>
                      <a:pt x="365" y="143"/>
                      <a:pt x="359" y="139"/>
                      <a:pt x="354" y="135"/>
                    </a:cubicBezTo>
                    <a:cubicBezTo>
                      <a:pt x="320" y="111"/>
                      <a:pt x="284" y="89"/>
                      <a:pt x="247" y="70"/>
                    </a:cubicBezTo>
                    <a:cubicBezTo>
                      <a:pt x="304" y="88"/>
                      <a:pt x="364" y="92"/>
                      <a:pt x="422" y="84"/>
                    </a:cubicBezTo>
                    <a:cubicBezTo>
                      <a:pt x="428" y="83"/>
                      <a:pt x="434" y="82"/>
                      <a:pt x="439" y="79"/>
                    </a:cubicBezTo>
                    <a:cubicBezTo>
                      <a:pt x="443" y="76"/>
                      <a:pt x="447" y="71"/>
                      <a:pt x="446" y="65"/>
                    </a:cubicBezTo>
                    <a:cubicBezTo>
                      <a:pt x="445" y="56"/>
                      <a:pt x="433" y="52"/>
                      <a:pt x="424" y="51"/>
                    </a:cubicBezTo>
                    <a:cubicBezTo>
                      <a:pt x="356" y="41"/>
                      <a:pt x="300" y="40"/>
                      <a:pt x="235" y="29"/>
                    </a:cubicBezTo>
                    <a:lnTo>
                      <a:pt x="235" y="3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7"/>
              <p:cNvSpPr/>
              <p:nvPr/>
            </p:nvSpPr>
            <p:spPr>
              <a:xfrm>
                <a:off x="3009680" y="427173"/>
                <a:ext cx="237798" cy="21291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80" extrusionOk="0">
                    <a:moveTo>
                      <a:pt x="751" y="500"/>
                    </a:moveTo>
                    <a:cubicBezTo>
                      <a:pt x="745" y="530"/>
                      <a:pt x="722" y="554"/>
                      <a:pt x="697" y="573"/>
                    </a:cubicBezTo>
                    <a:cubicBezTo>
                      <a:pt x="589" y="660"/>
                      <a:pt x="427" y="679"/>
                      <a:pt x="296" y="631"/>
                    </a:cubicBezTo>
                    <a:lnTo>
                      <a:pt x="296" y="631"/>
                    </a:lnTo>
                    <a:cubicBezTo>
                      <a:pt x="295" y="631"/>
                      <a:pt x="294" y="630"/>
                      <a:pt x="294" y="630"/>
                    </a:cubicBezTo>
                    <a:cubicBezTo>
                      <a:pt x="293" y="630"/>
                      <a:pt x="292" y="629"/>
                      <a:pt x="291" y="629"/>
                    </a:cubicBezTo>
                    <a:cubicBezTo>
                      <a:pt x="290" y="629"/>
                      <a:pt x="289" y="630"/>
                      <a:pt x="288" y="630"/>
                    </a:cubicBezTo>
                    <a:lnTo>
                      <a:pt x="288" y="630"/>
                    </a:lnTo>
                    <a:lnTo>
                      <a:pt x="287" y="630"/>
                    </a:lnTo>
                    <a:cubicBezTo>
                      <a:pt x="194" y="655"/>
                      <a:pt x="87" y="618"/>
                      <a:pt x="30" y="541"/>
                    </a:cubicBezTo>
                    <a:cubicBezTo>
                      <a:pt x="13" y="518"/>
                      <a:pt x="0" y="491"/>
                      <a:pt x="3" y="463"/>
                    </a:cubicBezTo>
                    <a:cubicBezTo>
                      <a:pt x="6" y="436"/>
                      <a:pt x="30" y="411"/>
                      <a:pt x="56" y="412"/>
                    </a:cubicBezTo>
                    <a:lnTo>
                      <a:pt x="56" y="412"/>
                    </a:lnTo>
                    <a:cubicBezTo>
                      <a:pt x="57" y="412"/>
                      <a:pt x="59" y="412"/>
                      <a:pt x="60" y="412"/>
                    </a:cubicBezTo>
                    <a:cubicBezTo>
                      <a:pt x="57" y="410"/>
                      <a:pt x="53" y="407"/>
                      <a:pt x="50" y="404"/>
                    </a:cubicBezTo>
                    <a:cubicBezTo>
                      <a:pt x="39" y="394"/>
                      <a:pt x="31" y="381"/>
                      <a:pt x="32" y="365"/>
                    </a:cubicBezTo>
                    <a:cubicBezTo>
                      <a:pt x="33" y="348"/>
                      <a:pt x="43" y="331"/>
                      <a:pt x="57" y="321"/>
                    </a:cubicBezTo>
                    <a:lnTo>
                      <a:pt x="57" y="321"/>
                    </a:lnTo>
                    <a:cubicBezTo>
                      <a:pt x="59" y="320"/>
                      <a:pt x="61" y="319"/>
                      <a:pt x="63" y="318"/>
                    </a:cubicBezTo>
                    <a:cubicBezTo>
                      <a:pt x="62" y="316"/>
                      <a:pt x="61" y="315"/>
                      <a:pt x="60" y="313"/>
                    </a:cubicBezTo>
                    <a:cubicBezTo>
                      <a:pt x="34" y="270"/>
                      <a:pt x="32" y="216"/>
                      <a:pt x="57" y="173"/>
                    </a:cubicBezTo>
                    <a:cubicBezTo>
                      <a:pt x="83" y="127"/>
                      <a:pt x="135" y="99"/>
                      <a:pt x="187" y="101"/>
                    </a:cubicBezTo>
                    <a:cubicBezTo>
                      <a:pt x="187" y="100"/>
                      <a:pt x="188" y="100"/>
                      <a:pt x="188" y="99"/>
                    </a:cubicBezTo>
                    <a:cubicBezTo>
                      <a:pt x="189" y="97"/>
                      <a:pt x="190" y="95"/>
                      <a:pt x="191" y="93"/>
                    </a:cubicBezTo>
                    <a:cubicBezTo>
                      <a:pt x="231" y="30"/>
                      <a:pt x="323" y="0"/>
                      <a:pt x="391" y="32"/>
                    </a:cubicBezTo>
                    <a:cubicBezTo>
                      <a:pt x="420" y="46"/>
                      <a:pt x="445" y="69"/>
                      <a:pt x="477" y="73"/>
                    </a:cubicBezTo>
                    <a:cubicBezTo>
                      <a:pt x="504" y="76"/>
                      <a:pt x="530" y="65"/>
                      <a:pt x="557" y="62"/>
                    </a:cubicBezTo>
                    <a:cubicBezTo>
                      <a:pt x="604" y="56"/>
                      <a:pt x="654" y="76"/>
                      <a:pt x="684" y="113"/>
                    </a:cubicBezTo>
                    <a:cubicBezTo>
                      <a:pt x="690" y="121"/>
                      <a:pt x="695" y="129"/>
                      <a:pt x="700" y="138"/>
                    </a:cubicBezTo>
                    <a:cubicBezTo>
                      <a:pt x="701" y="140"/>
                      <a:pt x="702" y="143"/>
                      <a:pt x="703" y="145"/>
                    </a:cubicBezTo>
                    <a:lnTo>
                      <a:pt x="703" y="145"/>
                    </a:lnTo>
                    <a:cubicBezTo>
                      <a:pt x="717" y="177"/>
                      <a:pt x="720" y="214"/>
                      <a:pt x="709" y="247"/>
                    </a:cubicBezTo>
                    <a:lnTo>
                      <a:pt x="709" y="248"/>
                    </a:lnTo>
                    <a:cubicBezTo>
                      <a:pt x="710" y="250"/>
                      <a:pt x="711" y="251"/>
                      <a:pt x="712" y="253"/>
                    </a:cubicBezTo>
                    <a:cubicBezTo>
                      <a:pt x="739" y="300"/>
                      <a:pt x="742" y="367"/>
                      <a:pt x="717" y="415"/>
                    </a:cubicBezTo>
                    <a:cubicBezTo>
                      <a:pt x="716" y="417"/>
                      <a:pt x="715" y="419"/>
                      <a:pt x="714" y="422"/>
                    </a:cubicBezTo>
                    <a:lnTo>
                      <a:pt x="715" y="422"/>
                    </a:lnTo>
                    <a:cubicBezTo>
                      <a:pt x="745" y="430"/>
                      <a:pt x="758" y="470"/>
                      <a:pt x="751" y="50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7"/>
              <p:cNvSpPr/>
              <p:nvPr/>
            </p:nvSpPr>
            <p:spPr>
              <a:xfrm>
                <a:off x="3024888" y="456206"/>
                <a:ext cx="210148" cy="17005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42" extrusionOk="0">
                    <a:moveTo>
                      <a:pt x="668" y="322"/>
                    </a:moveTo>
                    <a:cubicBezTo>
                      <a:pt x="603" y="341"/>
                      <a:pt x="544" y="381"/>
                      <a:pt x="503" y="435"/>
                    </a:cubicBezTo>
                    <a:cubicBezTo>
                      <a:pt x="497" y="420"/>
                      <a:pt x="481" y="412"/>
                      <a:pt x="467" y="410"/>
                    </a:cubicBezTo>
                    <a:cubicBezTo>
                      <a:pt x="450" y="408"/>
                      <a:pt x="434" y="413"/>
                      <a:pt x="419" y="418"/>
                    </a:cubicBezTo>
                    <a:cubicBezTo>
                      <a:pt x="376" y="433"/>
                      <a:pt x="336" y="454"/>
                      <a:pt x="302" y="478"/>
                    </a:cubicBezTo>
                    <a:lnTo>
                      <a:pt x="302" y="478"/>
                    </a:lnTo>
                    <a:cubicBezTo>
                      <a:pt x="327" y="448"/>
                      <a:pt x="342" y="418"/>
                      <a:pt x="350" y="387"/>
                    </a:cubicBezTo>
                    <a:cubicBezTo>
                      <a:pt x="359" y="353"/>
                      <a:pt x="356" y="320"/>
                      <a:pt x="339" y="296"/>
                    </a:cubicBezTo>
                    <a:cubicBezTo>
                      <a:pt x="336" y="292"/>
                      <a:pt x="333" y="288"/>
                      <a:pt x="329" y="285"/>
                    </a:cubicBezTo>
                    <a:lnTo>
                      <a:pt x="330" y="284"/>
                    </a:lnTo>
                    <a:cubicBezTo>
                      <a:pt x="353" y="260"/>
                      <a:pt x="385" y="246"/>
                      <a:pt x="418" y="244"/>
                    </a:cubicBezTo>
                    <a:cubicBezTo>
                      <a:pt x="451" y="242"/>
                      <a:pt x="485" y="252"/>
                      <a:pt x="510" y="274"/>
                    </a:cubicBezTo>
                    <a:cubicBezTo>
                      <a:pt x="511" y="274"/>
                      <a:pt x="512" y="275"/>
                      <a:pt x="513" y="274"/>
                    </a:cubicBezTo>
                    <a:cubicBezTo>
                      <a:pt x="514" y="274"/>
                      <a:pt x="515" y="274"/>
                      <a:pt x="515" y="273"/>
                    </a:cubicBezTo>
                    <a:cubicBezTo>
                      <a:pt x="516" y="271"/>
                      <a:pt x="517" y="269"/>
                      <a:pt x="519" y="267"/>
                    </a:cubicBezTo>
                    <a:lnTo>
                      <a:pt x="519" y="266"/>
                    </a:lnTo>
                    <a:cubicBezTo>
                      <a:pt x="521" y="264"/>
                      <a:pt x="523" y="261"/>
                      <a:pt x="524" y="258"/>
                    </a:cubicBezTo>
                    <a:lnTo>
                      <a:pt x="524" y="258"/>
                    </a:lnTo>
                    <a:cubicBezTo>
                      <a:pt x="556" y="209"/>
                      <a:pt x="606" y="174"/>
                      <a:pt x="662" y="160"/>
                    </a:cubicBezTo>
                    <a:cubicBezTo>
                      <a:pt x="662" y="158"/>
                      <a:pt x="660" y="157"/>
                      <a:pt x="659" y="155"/>
                    </a:cubicBezTo>
                    <a:lnTo>
                      <a:pt x="659" y="154"/>
                    </a:lnTo>
                    <a:cubicBezTo>
                      <a:pt x="607" y="167"/>
                      <a:pt x="561" y="199"/>
                      <a:pt x="528" y="241"/>
                    </a:cubicBezTo>
                    <a:lnTo>
                      <a:pt x="528" y="241"/>
                    </a:lnTo>
                    <a:cubicBezTo>
                      <a:pt x="528" y="231"/>
                      <a:pt x="525" y="221"/>
                      <a:pt x="519" y="214"/>
                    </a:cubicBezTo>
                    <a:cubicBezTo>
                      <a:pt x="512" y="207"/>
                      <a:pt x="502" y="202"/>
                      <a:pt x="492" y="201"/>
                    </a:cubicBezTo>
                    <a:cubicBezTo>
                      <a:pt x="483" y="201"/>
                      <a:pt x="475" y="202"/>
                      <a:pt x="469" y="206"/>
                    </a:cubicBezTo>
                    <a:cubicBezTo>
                      <a:pt x="469" y="174"/>
                      <a:pt x="445" y="143"/>
                      <a:pt x="412" y="137"/>
                    </a:cubicBezTo>
                    <a:cubicBezTo>
                      <a:pt x="407" y="136"/>
                      <a:pt x="402" y="136"/>
                      <a:pt x="396" y="137"/>
                    </a:cubicBezTo>
                    <a:lnTo>
                      <a:pt x="396" y="136"/>
                    </a:lnTo>
                    <a:cubicBezTo>
                      <a:pt x="394" y="129"/>
                      <a:pt x="390" y="122"/>
                      <a:pt x="385" y="114"/>
                    </a:cubicBezTo>
                    <a:cubicBezTo>
                      <a:pt x="400" y="97"/>
                      <a:pt x="422" y="84"/>
                      <a:pt x="445" y="81"/>
                    </a:cubicBezTo>
                    <a:cubicBezTo>
                      <a:pt x="468" y="77"/>
                      <a:pt x="492" y="82"/>
                      <a:pt x="512" y="94"/>
                    </a:cubicBezTo>
                    <a:cubicBezTo>
                      <a:pt x="513" y="95"/>
                      <a:pt x="515" y="95"/>
                      <a:pt x="516" y="94"/>
                    </a:cubicBezTo>
                    <a:cubicBezTo>
                      <a:pt x="535" y="73"/>
                      <a:pt x="560" y="58"/>
                      <a:pt x="589" y="51"/>
                    </a:cubicBezTo>
                    <a:cubicBezTo>
                      <a:pt x="610" y="46"/>
                      <a:pt x="633" y="47"/>
                      <a:pt x="654" y="52"/>
                    </a:cubicBezTo>
                    <a:cubicBezTo>
                      <a:pt x="653" y="49"/>
                      <a:pt x="651" y="47"/>
                      <a:pt x="650" y="45"/>
                    </a:cubicBezTo>
                    <a:cubicBezTo>
                      <a:pt x="630" y="40"/>
                      <a:pt x="608" y="40"/>
                      <a:pt x="588" y="45"/>
                    </a:cubicBezTo>
                    <a:cubicBezTo>
                      <a:pt x="558" y="52"/>
                      <a:pt x="532" y="66"/>
                      <a:pt x="513" y="87"/>
                    </a:cubicBezTo>
                    <a:cubicBezTo>
                      <a:pt x="492" y="75"/>
                      <a:pt x="467" y="70"/>
                      <a:pt x="444" y="74"/>
                    </a:cubicBezTo>
                    <a:cubicBezTo>
                      <a:pt x="420" y="78"/>
                      <a:pt x="397" y="91"/>
                      <a:pt x="381" y="109"/>
                    </a:cubicBezTo>
                    <a:cubicBezTo>
                      <a:pt x="370" y="94"/>
                      <a:pt x="354" y="81"/>
                      <a:pt x="337" y="76"/>
                    </a:cubicBezTo>
                    <a:cubicBezTo>
                      <a:pt x="312" y="68"/>
                      <a:pt x="283" y="73"/>
                      <a:pt x="260" y="89"/>
                    </a:cubicBezTo>
                    <a:cubicBezTo>
                      <a:pt x="237" y="43"/>
                      <a:pt x="192" y="9"/>
                      <a:pt x="141" y="0"/>
                    </a:cubicBezTo>
                    <a:cubicBezTo>
                      <a:pt x="140" y="2"/>
                      <a:pt x="139" y="4"/>
                      <a:pt x="138" y="6"/>
                    </a:cubicBezTo>
                    <a:cubicBezTo>
                      <a:pt x="189" y="15"/>
                      <a:pt x="234" y="49"/>
                      <a:pt x="256" y="95"/>
                    </a:cubicBezTo>
                    <a:cubicBezTo>
                      <a:pt x="257" y="96"/>
                      <a:pt x="258" y="97"/>
                      <a:pt x="258" y="97"/>
                    </a:cubicBezTo>
                    <a:cubicBezTo>
                      <a:pt x="259" y="97"/>
                      <a:pt x="260" y="97"/>
                      <a:pt x="261" y="96"/>
                    </a:cubicBezTo>
                    <a:cubicBezTo>
                      <a:pt x="282" y="80"/>
                      <a:pt x="311" y="75"/>
                      <a:pt x="335" y="82"/>
                    </a:cubicBezTo>
                    <a:cubicBezTo>
                      <a:pt x="360" y="89"/>
                      <a:pt x="381" y="115"/>
                      <a:pt x="390" y="137"/>
                    </a:cubicBezTo>
                    <a:lnTo>
                      <a:pt x="390" y="137"/>
                    </a:lnTo>
                    <a:cubicBezTo>
                      <a:pt x="365" y="142"/>
                      <a:pt x="343" y="160"/>
                      <a:pt x="336" y="185"/>
                    </a:cubicBezTo>
                    <a:cubicBezTo>
                      <a:pt x="324" y="174"/>
                      <a:pt x="308" y="169"/>
                      <a:pt x="293" y="171"/>
                    </a:cubicBezTo>
                    <a:cubicBezTo>
                      <a:pt x="277" y="173"/>
                      <a:pt x="261" y="183"/>
                      <a:pt x="253" y="197"/>
                    </a:cubicBezTo>
                    <a:lnTo>
                      <a:pt x="253" y="197"/>
                    </a:lnTo>
                    <a:cubicBezTo>
                      <a:pt x="250" y="182"/>
                      <a:pt x="246" y="167"/>
                      <a:pt x="239" y="152"/>
                    </a:cubicBezTo>
                    <a:cubicBezTo>
                      <a:pt x="223" y="117"/>
                      <a:pt x="187" y="83"/>
                      <a:pt x="143" y="85"/>
                    </a:cubicBezTo>
                    <a:cubicBezTo>
                      <a:pt x="114" y="87"/>
                      <a:pt x="85" y="105"/>
                      <a:pt x="69" y="134"/>
                    </a:cubicBezTo>
                    <a:cubicBezTo>
                      <a:pt x="52" y="163"/>
                      <a:pt x="51" y="194"/>
                      <a:pt x="53" y="218"/>
                    </a:cubicBezTo>
                    <a:cubicBezTo>
                      <a:pt x="39" y="214"/>
                      <a:pt x="24" y="216"/>
                      <a:pt x="10" y="220"/>
                    </a:cubicBezTo>
                    <a:cubicBezTo>
                      <a:pt x="11" y="222"/>
                      <a:pt x="12" y="223"/>
                      <a:pt x="13" y="225"/>
                    </a:cubicBezTo>
                    <a:cubicBezTo>
                      <a:pt x="10" y="226"/>
                      <a:pt x="9" y="227"/>
                      <a:pt x="7" y="228"/>
                    </a:cubicBezTo>
                    <a:cubicBezTo>
                      <a:pt x="22" y="222"/>
                      <a:pt x="40" y="220"/>
                      <a:pt x="56" y="225"/>
                    </a:cubicBezTo>
                    <a:cubicBezTo>
                      <a:pt x="57" y="225"/>
                      <a:pt x="58" y="224"/>
                      <a:pt x="59" y="224"/>
                    </a:cubicBezTo>
                    <a:cubicBezTo>
                      <a:pt x="60" y="223"/>
                      <a:pt x="60" y="223"/>
                      <a:pt x="60" y="221"/>
                    </a:cubicBezTo>
                    <a:cubicBezTo>
                      <a:pt x="57" y="199"/>
                      <a:pt x="58" y="166"/>
                      <a:pt x="74" y="137"/>
                    </a:cubicBezTo>
                    <a:cubicBezTo>
                      <a:pt x="90" y="111"/>
                      <a:pt x="116" y="93"/>
                      <a:pt x="143" y="92"/>
                    </a:cubicBezTo>
                    <a:cubicBezTo>
                      <a:pt x="184" y="90"/>
                      <a:pt x="218" y="122"/>
                      <a:pt x="233" y="155"/>
                    </a:cubicBezTo>
                    <a:cubicBezTo>
                      <a:pt x="250" y="192"/>
                      <a:pt x="252" y="234"/>
                      <a:pt x="253" y="272"/>
                    </a:cubicBezTo>
                    <a:cubicBezTo>
                      <a:pt x="253" y="273"/>
                      <a:pt x="254" y="274"/>
                      <a:pt x="254" y="275"/>
                    </a:cubicBezTo>
                    <a:cubicBezTo>
                      <a:pt x="255" y="275"/>
                      <a:pt x="256" y="275"/>
                      <a:pt x="257" y="275"/>
                    </a:cubicBezTo>
                    <a:cubicBezTo>
                      <a:pt x="282" y="263"/>
                      <a:pt x="316" y="274"/>
                      <a:pt x="333" y="300"/>
                    </a:cubicBezTo>
                    <a:cubicBezTo>
                      <a:pt x="348" y="322"/>
                      <a:pt x="352" y="353"/>
                      <a:pt x="344" y="386"/>
                    </a:cubicBezTo>
                    <a:cubicBezTo>
                      <a:pt x="334" y="422"/>
                      <a:pt x="313" y="458"/>
                      <a:pt x="278" y="496"/>
                    </a:cubicBezTo>
                    <a:lnTo>
                      <a:pt x="278" y="496"/>
                    </a:lnTo>
                    <a:cubicBezTo>
                      <a:pt x="267" y="506"/>
                      <a:pt x="256" y="515"/>
                      <a:pt x="247" y="525"/>
                    </a:cubicBezTo>
                    <a:cubicBezTo>
                      <a:pt x="257" y="499"/>
                      <a:pt x="265" y="471"/>
                      <a:pt x="256" y="444"/>
                    </a:cubicBezTo>
                    <a:cubicBezTo>
                      <a:pt x="245" y="411"/>
                      <a:pt x="221" y="384"/>
                      <a:pt x="190" y="373"/>
                    </a:cubicBezTo>
                    <a:cubicBezTo>
                      <a:pt x="158" y="360"/>
                      <a:pt x="121" y="364"/>
                      <a:pt x="97" y="382"/>
                    </a:cubicBezTo>
                    <a:cubicBezTo>
                      <a:pt x="76" y="348"/>
                      <a:pt x="41" y="321"/>
                      <a:pt x="2" y="311"/>
                    </a:cubicBezTo>
                    <a:cubicBezTo>
                      <a:pt x="2" y="311"/>
                      <a:pt x="1" y="311"/>
                      <a:pt x="0" y="311"/>
                    </a:cubicBezTo>
                    <a:cubicBezTo>
                      <a:pt x="3" y="314"/>
                      <a:pt x="6" y="316"/>
                      <a:pt x="10" y="319"/>
                    </a:cubicBezTo>
                    <a:cubicBezTo>
                      <a:pt x="8" y="319"/>
                      <a:pt x="7" y="318"/>
                      <a:pt x="6" y="318"/>
                    </a:cubicBezTo>
                    <a:cubicBezTo>
                      <a:pt x="42" y="330"/>
                      <a:pt x="74" y="355"/>
                      <a:pt x="93" y="389"/>
                    </a:cubicBezTo>
                    <a:cubicBezTo>
                      <a:pt x="94" y="390"/>
                      <a:pt x="94" y="390"/>
                      <a:pt x="95" y="390"/>
                    </a:cubicBezTo>
                    <a:cubicBezTo>
                      <a:pt x="96" y="390"/>
                      <a:pt x="97" y="390"/>
                      <a:pt x="98" y="389"/>
                    </a:cubicBezTo>
                    <a:cubicBezTo>
                      <a:pt x="123" y="368"/>
                      <a:pt x="162" y="368"/>
                      <a:pt x="188" y="379"/>
                    </a:cubicBezTo>
                    <a:cubicBezTo>
                      <a:pt x="217" y="390"/>
                      <a:pt x="240" y="415"/>
                      <a:pt x="250" y="446"/>
                    </a:cubicBezTo>
                    <a:cubicBezTo>
                      <a:pt x="260" y="474"/>
                      <a:pt x="248" y="504"/>
                      <a:pt x="237" y="533"/>
                    </a:cubicBezTo>
                    <a:lnTo>
                      <a:pt x="236" y="537"/>
                    </a:lnTo>
                    <a:cubicBezTo>
                      <a:pt x="235" y="539"/>
                      <a:pt x="236" y="541"/>
                      <a:pt x="238" y="541"/>
                    </a:cubicBezTo>
                    <a:lnTo>
                      <a:pt x="239" y="541"/>
                    </a:lnTo>
                    <a:lnTo>
                      <a:pt x="240" y="541"/>
                    </a:lnTo>
                    <a:lnTo>
                      <a:pt x="240" y="541"/>
                    </a:lnTo>
                    <a:cubicBezTo>
                      <a:pt x="241" y="541"/>
                      <a:pt x="242" y="541"/>
                      <a:pt x="243" y="540"/>
                    </a:cubicBezTo>
                    <a:cubicBezTo>
                      <a:pt x="243" y="539"/>
                      <a:pt x="243" y="539"/>
                      <a:pt x="243" y="540"/>
                    </a:cubicBezTo>
                    <a:lnTo>
                      <a:pt x="243" y="540"/>
                    </a:lnTo>
                    <a:cubicBezTo>
                      <a:pt x="243" y="540"/>
                      <a:pt x="244" y="538"/>
                      <a:pt x="245" y="538"/>
                    </a:cubicBezTo>
                    <a:cubicBezTo>
                      <a:pt x="258" y="526"/>
                      <a:pt x="270" y="514"/>
                      <a:pt x="281" y="502"/>
                    </a:cubicBezTo>
                    <a:cubicBezTo>
                      <a:pt x="319" y="470"/>
                      <a:pt x="368" y="443"/>
                      <a:pt x="420" y="424"/>
                    </a:cubicBezTo>
                    <a:cubicBezTo>
                      <a:pt x="435" y="419"/>
                      <a:pt x="450" y="414"/>
                      <a:pt x="465" y="416"/>
                    </a:cubicBezTo>
                    <a:cubicBezTo>
                      <a:pt x="479" y="418"/>
                      <a:pt x="494" y="427"/>
                      <a:pt x="498" y="442"/>
                    </a:cubicBezTo>
                    <a:cubicBezTo>
                      <a:pt x="498" y="443"/>
                      <a:pt x="499" y="444"/>
                      <a:pt x="501" y="445"/>
                    </a:cubicBezTo>
                    <a:cubicBezTo>
                      <a:pt x="502" y="445"/>
                      <a:pt x="503" y="444"/>
                      <a:pt x="504" y="443"/>
                    </a:cubicBezTo>
                    <a:cubicBezTo>
                      <a:pt x="543" y="390"/>
                      <a:pt x="601" y="349"/>
                      <a:pt x="665" y="329"/>
                    </a:cubicBezTo>
                    <a:cubicBezTo>
                      <a:pt x="664" y="329"/>
                      <a:pt x="664" y="329"/>
                      <a:pt x="663" y="329"/>
                    </a:cubicBezTo>
                    <a:cubicBezTo>
                      <a:pt x="664" y="326"/>
                      <a:pt x="666" y="324"/>
                      <a:pt x="667" y="322"/>
                    </a:cubicBezTo>
                    <a:lnTo>
                      <a:pt x="668" y="322"/>
                    </a:lnTo>
                    <a:close/>
                    <a:moveTo>
                      <a:pt x="260" y="267"/>
                    </a:moveTo>
                    <a:cubicBezTo>
                      <a:pt x="259" y="247"/>
                      <a:pt x="258" y="225"/>
                      <a:pt x="255" y="204"/>
                    </a:cubicBezTo>
                    <a:lnTo>
                      <a:pt x="255" y="203"/>
                    </a:lnTo>
                    <a:cubicBezTo>
                      <a:pt x="256" y="203"/>
                      <a:pt x="257" y="203"/>
                      <a:pt x="258" y="202"/>
                    </a:cubicBezTo>
                    <a:cubicBezTo>
                      <a:pt x="265" y="189"/>
                      <a:pt x="278" y="179"/>
                      <a:pt x="294" y="178"/>
                    </a:cubicBezTo>
                    <a:cubicBezTo>
                      <a:pt x="309" y="176"/>
                      <a:pt x="325" y="182"/>
                      <a:pt x="336" y="193"/>
                    </a:cubicBezTo>
                    <a:cubicBezTo>
                      <a:pt x="336" y="194"/>
                      <a:pt x="338" y="194"/>
                      <a:pt x="339" y="194"/>
                    </a:cubicBezTo>
                    <a:cubicBezTo>
                      <a:pt x="340" y="194"/>
                      <a:pt x="341" y="193"/>
                      <a:pt x="341" y="192"/>
                    </a:cubicBezTo>
                    <a:cubicBezTo>
                      <a:pt x="347" y="161"/>
                      <a:pt x="381" y="138"/>
                      <a:pt x="412" y="143"/>
                    </a:cubicBezTo>
                    <a:cubicBezTo>
                      <a:pt x="442" y="149"/>
                      <a:pt x="466" y="182"/>
                      <a:pt x="462" y="213"/>
                    </a:cubicBezTo>
                    <a:cubicBezTo>
                      <a:pt x="462" y="214"/>
                      <a:pt x="463" y="215"/>
                      <a:pt x="464" y="216"/>
                    </a:cubicBezTo>
                    <a:cubicBezTo>
                      <a:pt x="465" y="216"/>
                      <a:pt x="466" y="216"/>
                      <a:pt x="467" y="215"/>
                    </a:cubicBezTo>
                    <a:cubicBezTo>
                      <a:pt x="474" y="210"/>
                      <a:pt x="482" y="207"/>
                      <a:pt x="491" y="208"/>
                    </a:cubicBezTo>
                    <a:cubicBezTo>
                      <a:pt x="501" y="208"/>
                      <a:pt x="509" y="213"/>
                      <a:pt x="514" y="219"/>
                    </a:cubicBezTo>
                    <a:cubicBezTo>
                      <a:pt x="520" y="225"/>
                      <a:pt x="522" y="234"/>
                      <a:pt x="522" y="243"/>
                    </a:cubicBezTo>
                    <a:cubicBezTo>
                      <a:pt x="521" y="247"/>
                      <a:pt x="520" y="251"/>
                      <a:pt x="519" y="254"/>
                    </a:cubicBezTo>
                    <a:cubicBezTo>
                      <a:pt x="517" y="257"/>
                      <a:pt x="515" y="260"/>
                      <a:pt x="513" y="263"/>
                    </a:cubicBezTo>
                    <a:cubicBezTo>
                      <a:pt x="513" y="264"/>
                      <a:pt x="512" y="265"/>
                      <a:pt x="511" y="266"/>
                    </a:cubicBezTo>
                    <a:lnTo>
                      <a:pt x="511" y="266"/>
                    </a:lnTo>
                    <a:lnTo>
                      <a:pt x="511" y="266"/>
                    </a:lnTo>
                    <a:cubicBezTo>
                      <a:pt x="485" y="245"/>
                      <a:pt x="451" y="235"/>
                      <a:pt x="418" y="237"/>
                    </a:cubicBezTo>
                    <a:cubicBezTo>
                      <a:pt x="383" y="239"/>
                      <a:pt x="349" y="254"/>
                      <a:pt x="325" y="280"/>
                    </a:cubicBezTo>
                    <a:lnTo>
                      <a:pt x="325" y="280"/>
                    </a:lnTo>
                    <a:cubicBezTo>
                      <a:pt x="306" y="265"/>
                      <a:pt x="280" y="259"/>
                      <a:pt x="260" y="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4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17"/>
          <p:cNvGrpSpPr/>
          <p:nvPr/>
        </p:nvGrpSpPr>
        <p:grpSpPr>
          <a:xfrm>
            <a:off x="-308296" y="5478821"/>
            <a:ext cx="12671408" cy="1731809"/>
            <a:chOff x="-231796" y="4109115"/>
            <a:chExt cx="9527125" cy="1298857"/>
          </a:xfrm>
        </p:grpSpPr>
        <p:sp>
          <p:nvSpPr>
            <p:cNvPr id="539" name="Google Shape;539;p17"/>
            <p:cNvSpPr/>
            <p:nvPr/>
          </p:nvSpPr>
          <p:spPr>
            <a:xfrm rot="-3523677">
              <a:off x="8710063" y="4288029"/>
              <a:ext cx="594597" cy="312712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 flipH="1">
              <a:off x="-24946" y="4740525"/>
              <a:ext cx="9199371" cy="402975"/>
            </a:xfrm>
            <a:custGeom>
              <a:avLst/>
              <a:gdLst/>
              <a:ahLst/>
              <a:cxnLst/>
              <a:rect l="l" t="t" r="r" b="b"/>
              <a:pathLst>
                <a:path w="4487" h="743" extrusionOk="0">
                  <a:moveTo>
                    <a:pt x="4486" y="319"/>
                  </a:moveTo>
                  <a:cubicBezTo>
                    <a:pt x="4337" y="177"/>
                    <a:pt x="4123" y="120"/>
                    <a:pt x="3917" y="118"/>
                  </a:cubicBezTo>
                  <a:cubicBezTo>
                    <a:pt x="3711" y="117"/>
                    <a:pt x="3509" y="166"/>
                    <a:pt x="3308" y="211"/>
                  </a:cubicBezTo>
                  <a:cubicBezTo>
                    <a:pt x="2904" y="301"/>
                    <a:pt x="2494" y="376"/>
                    <a:pt x="2080" y="388"/>
                  </a:cubicBezTo>
                  <a:cubicBezTo>
                    <a:pt x="1666" y="401"/>
                    <a:pt x="1246" y="349"/>
                    <a:pt x="863" y="193"/>
                  </a:cubicBezTo>
                  <a:cubicBezTo>
                    <a:pt x="721" y="135"/>
                    <a:pt x="584" y="64"/>
                    <a:pt x="435" y="32"/>
                  </a:cubicBezTo>
                  <a:cubicBezTo>
                    <a:pt x="285" y="0"/>
                    <a:pt x="116" y="14"/>
                    <a:pt x="0" y="114"/>
                  </a:cubicBezTo>
                  <a:lnTo>
                    <a:pt x="0" y="742"/>
                  </a:lnTo>
                  <a:lnTo>
                    <a:pt x="4482" y="742"/>
                  </a:lnTo>
                  <a:lnTo>
                    <a:pt x="4486" y="31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 rot="-8809109">
              <a:off x="-87726" y="4345768"/>
              <a:ext cx="502101" cy="676073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-137774" y="4835271"/>
              <a:ext cx="1390001" cy="572700"/>
            </a:xfrm>
            <a:custGeom>
              <a:avLst/>
              <a:gdLst/>
              <a:ahLst/>
              <a:cxnLst/>
              <a:rect l="l" t="t" r="r" b="b"/>
              <a:pathLst>
                <a:path w="2100" h="850" extrusionOk="0">
                  <a:moveTo>
                    <a:pt x="330" y="849"/>
                  </a:moveTo>
                  <a:lnTo>
                    <a:pt x="1807" y="849"/>
                  </a:lnTo>
                  <a:cubicBezTo>
                    <a:pt x="1985" y="849"/>
                    <a:pt x="2099" y="658"/>
                    <a:pt x="2014" y="502"/>
                  </a:cubicBezTo>
                  <a:cubicBezTo>
                    <a:pt x="1883" y="258"/>
                    <a:pt x="1671" y="0"/>
                    <a:pt x="1408" y="149"/>
                  </a:cubicBezTo>
                  <a:cubicBezTo>
                    <a:pt x="1275" y="224"/>
                    <a:pt x="1114" y="230"/>
                    <a:pt x="980" y="158"/>
                  </a:cubicBezTo>
                  <a:cubicBezTo>
                    <a:pt x="847" y="86"/>
                    <a:pt x="676" y="55"/>
                    <a:pt x="525" y="221"/>
                  </a:cubicBezTo>
                  <a:cubicBezTo>
                    <a:pt x="455" y="299"/>
                    <a:pt x="364" y="356"/>
                    <a:pt x="264" y="387"/>
                  </a:cubicBezTo>
                  <a:cubicBezTo>
                    <a:pt x="259" y="389"/>
                    <a:pt x="254" y="390"/>
                    <a:pt x="250" y="392"/>
                  </a:cubicBezTo>
                  <a:cubicBezTo>
                    <a:pt x="0" y="477"/>
                    <a:pt x="67" y="849"/>
                    <a:pt x="330" y="8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17"/>
          <p:cNvGrpSpPr/>
          <p:nvPr/>
        </p:nvGrpSpPr>
        <p:grpSpPr>
          <a:xfrm>
            <a:off x="11389803" y="5254968"/>
            <a:ext cx="423550" cy="398664"/>
            <a:chOff x="8722601" y="473576"/>
            <a:chExt cx="318450" cy="298998"/>
          </a:xfrm>
        </p:grpSpPr>
        <p:sp>
          <p:nvSpPr>
            <p:cNvPr id="544" name="Google Shape;544;p17"/>
            <p:cNvSpPr/>
            <p:nvPr/>
          </p:nvSpPr>
          <p:spPr>
            <a:xfrm>
              <a:off x="8722601" y="473576"/>
              <a:ext cx="140401" cy="131826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8862999" y="605398"/>
              <a:ext cx="178051" cy="167175"/>
            </a:xfrm>
            <a:custGeom>
              <a:avLst/>
              <a:gdLst/>
              <a:ahLst/>
              <a:cxnLst/>
              <a:rect l="l" t="t" r="r" b="b"/>
              <a:pathLst>
                <a:path w="1378" h="1292" extrusionOk="0">
                  <a:moveTo>
                    <a:pt x="689" y="0"/>
                  </a:moveTo>
                  <a:cubicBezTo>
                    <a:pt x="648" y="440"/>
                    <a:pt x="552" y="606"/>
                    <a:pt x="0" y="646"/>
                  </a:cubicBezTo>
                  <a:cubicBezTo>
                    <a:pt x="552" y="685"/>
                    <a:pt x="648" y="852"/>
                    <a:pt x="689" y="1291"/>
                  </a:cubicBezTo>
                  <a:cubicBezTo>
                    <a:pt x="730" y="852"/>
                    <a:pt x="826" y="685"/>
                    <a:pt x="1377" y="646"/>
                  </a:cubicBezTo>
                  <a:cubicBezTo>
                    <a:pt x="826" y="606"/>
                    <a:pt x="730" y="440"/>
                    <a:pt x="68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86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Medium"/>
              <a:buNone/>
              <a:defRPr sz="2800">
                <a:solidFill>
                  <a:schemeClr val="dk1"/>
                </a:solidFill>
                <a:latin typeface="Fredoka Medium"/>
                <a:ea typeface="Fredoka Medium"/>
                <a:cs typeface="Fredoka Medium"/>
                <a:sym typeface="Fredok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None/>
              <a:defRPr sz="28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38C82-250B-E78C-B6F5-9C3C757DAACC}"/>
              </a:ext>
            </a:extLst>
          </p:cNvPr>
          <p:cNvSpPr txBox="1"/>
          <p:nvPr userDrawn="1"/>
        </p:nvSpPr>
        <p:spPr>
          <a:xfrm>
            <a:off x="3746090" y="8105190"/>
            <a:ext cx="6990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40281249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4" r:id="rId7"/>
    <p:sldLayoutId id="2147483765" r:id="rId8"/>
    <p:sldLayoutId id="2147483766" r:id="rId9"/>
    <p:sldLayoutId id="2147483767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5" r:id="rId16"/>
    <p:sldLayoutId id="2147483777" r:id="rId17"/>
    <p:sldLayoutId id="214748377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16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84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658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BÀI 63: PHÉP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NHÂN PHÂN SỐ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(T2)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1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06194" y="407498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4. </a:t>
            </a:r>
            <a:endParaRPr lang="vi-VN" sz="40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955777" y="830752"/>
            <a:ext cx="225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Bài giải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1118393" y="1752486"/>
            <a:ext cx="9925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Tàu vũ trụ bay vòng quanh thiên thể số ki-lô-mét là:</a:t>
            </a:r>
            <a:endParaRPr lang="vi-VN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4208462" y="3351329"/>
                <a:ext cx="5714999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/>
                  <a:t> </a:t>
                </a:r>
                <a:r>
                  <a:rPr lang="en-US" sz="4800"/>
                  <a:t>x 6 = 61</a:t>
                </a:r>
                <a:r>
                  <a:rPr lang="en-US" sz="6000"/>
                  <a:t> </a:t>
                </a:r>
                <a:r>
                  <a:rPr lang="en-US" sz="4800"/>
                  <a:t>(km) </a:t>
                </a:r>
                <a:endParaRPr lang="vi-VN" sz="4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62" y="3351329"/>
                <a:ext cx="5714999" cy="1403782"/>
              </a:xfrm>
              <a:prstGeom prst="rect">
                <a:avLst/>
              </a:prstGeom>
              <a:blipFill>
                <a:blip r:embed="rId2"/>
                <a:stretch>
                  <a:fillRect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5123127" y="4755111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Đáp số:</a:t>
            </a:r>
            <a:r>
              <a:rPr lang="en-US" sz="4800"/>
              <a:t> </a:t>
            </a:r>
            <a:r>
              <a:rPr lang="en-US" sz="6000"/>
              <a:t> </a:t>
            </a:r>
            <a:r>
              <a:rPr lang="en-US" sz="4800"/>
              <a:t>61</a:t>
            </a:r>
            <a:r>
              <a:rPr lang="en-US" sz="6000"/>
              <a:t> </a:t>
            </a:r>
            <a:r>
              <a:rPr lang="en-US" sz="4800"/>
              <a:t>km.</a:t>
            </a:r>
            <a:r>
              <a:rPr lang="en-US" sz="5400"/>
              <a:t> </a:t>
            </a:r>
            <a:endParaRPr lang="vi-VN" sz="4400"/>
          </a:p>
        </p:txBody>
      </p:sp>
    </p:spTree>
    <p:extLst>
      <p:ext uri="{BB962C8B-B14F-4D97-AF65-F5344CB8AC3E}">
        <p14:creationId xmlns:p14="http://schemas.microsoft.com/office/powerpoint/2010/main" val="41924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47;p40">
            <a:extLst>
              <a:ext uri="{FF2B5EF4-FFF2-40B4-BE49-F238E27FC236}">
                <a16:creationId xmlns:a16="http://schemas.microsoft.com/office/drawing/2014/main" id="{FF4843F6-3579-43A3-B18D-2FA4411E31E9}"/>
              </a:ext>
            </a:extLst>
          </p:cNvPr>
          <p:cNvGrpSpPr/>
          <p:nvPr/>
        </p:nvGrpSpPr>
        <p:grpSpPr>
          <a:xfrm rot="19950595">
            <a:off x="128535" y="4359341"/>
            <a:ext cx="1101069" cy="1168646"/>
            <a:chOff x="2742926" y="3971748"/>
            <a:chExt cx="690144" cy="732501"/>
          </a:xfrm>
        </p:grpSpPr>
        <p:sp>
          <p:nvSpPr>
            <p:cNvPr id="86" name="Google Shape;1548;p40">
              <a:extLst>
                <a:ext uri="{FF2B5EF4-FFF2-40B4-BE49-F238E27FC236}">
                  <a16:creationId xmlns:a16="http://schemas.microsoft.com/office/drawing/2014/main" id="{5465BF9E-675E-5CAC-C089-68FF0E6E88FE}"/>
                </a:ext>
              </a:extLst>
            </p:cNvPr>
            <p:cNvSpPr/>
            <p:nvPr/>
          </p:nvSpPr>
          <p:spPr>
            <a:xfrm rot="-3417425">
              <a:off x="2739027" y="4140094"/>
              <a:ext cx="561999" cy="295557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549;p40">
              <a:extLst>
                <a:ext uri="{FF2B5EF4-FFF2-40B4-BE49-F238E27FC236}">
                  <a16:creationId xmlns:a16="http://schemas.microsoft.com/office/drawing/2014/main" id="{1D0D79EB-FFB8-2359-850C-3122DCC61226}"/>
                </a:ext>
              </a:extLst>
            </p:cNvPr>
            <p:cNvSpPr/>
            <p:nvPr/>
          </p:nvSpPr>
          <p:spPr>
            <a:xfrm rot="-6898376">
              <a:off x="2958438" y="4197527"/>
              <a:ext cx="359191" cy="483644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550;p40">
            <a:extLst>
              <a:ext uri="{FF2B5EF4-FFF2-40B4-BE49-F238E27FC236}">
                <a16:creationId xmlns:a16="http://schemas.microsoft.com/office/drawing/2014/main" id="{AE6506FD-4971-B838-D08E-8923AAC08186}"/>
              </a:ext>
            </a:extLst>
          </p:cNvPr>
          <p:cNvSpPr/>
          <p:nvPr/>
        </p:nvSpPr>
        <p:spPr>
          <a:xfrm rot="10800000" flipH="1">
            <a:off x="-152066" y="4928212"/>
            <a:ext cx="6832312" cy="2038527"/>
          </a:xfrm>
          <a:custGeom>
            <a:avLst/>
            <a:gdLst/>
            <a:ahLst/>
            <a:cxnLst/>
            <a:rect l="l" t="t" r="r" b="b"/>
            <a:pathLst>
              <a:path w="1584" h="431" extrusionOk="0">
                <a:moveTo>
                  <a:pt x="10" y="196"/>
                </a:moveTo>
                <a:cubicBezTo>
                  <a:pt x="17" y="337"/>
                  <a:pt x="162" y="430"/>
                  <a:pt x="293" y="375"/>
                </a:cubicBezTo>
                <a:cubicBezTo>
                  <a:pt x="294" y="375"/>
                  <a:pt x="295" y="374"/>
                  <a:pt x="296" y="374"/>
                </a:cubicBezTo>
                <a:cubicBezTo>
                  <a:pt x="383" y="337"/>
                  <a:pt x="463" y="285"/>
                  <a:pt x="552" y="253"/>
                </a:cubicBezTo>
                <a:cubicBezTo>
                  <a:pt x="615" y="231"/>
                  <a:pt x="681" y="219"/>
                  <a:pt x="748" y="217"/>
                </a:cubicBezTo>
                <a:cubicBezTo>
                  <a:pt x="879" y="215"/>
                  <a:pt x="1008" y="255"/>
                  <a:pt x="1138" y="246"/>
                </a:cubicBezTo>
                <a:cubicBezTo>
                  <a:pt x="1221" y="240"/>
                  <a:pt x="1301" y="215"/>
                  <a:pt x="1379" y="185"/>
                </a:cubicBezTo>
                <a:cubicBezTo>
                  <a:pt x="1469" y="150"/>
                  <a:pt x="1567" y="95"/>
                  <a:pt x="1583" y="0"/>
                </a:cubicBezTo>
                <a:lnTo>
                  <a:pt x="0" y="0"/>
                </a:lnTo>
                <a:lnTo>
                  <a:pt x="10" y="196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552;p40">
            <a:extLst>
              <a:ext uri="{FF2B5EF4-FFF2-40B4-BE49-F238E27FC236}">
                <a16:creationId xmlns:a16="http://schemas.microsoft.com/office/drawing/2014/main" id="{D25D7EEC-EB7A-53F8-F343-22AD69833CDB}"/>
              </a:ext>
            </a:extLst>
          </p:cNvPr>
          <p:cNvSpPr/>
          <p:nvPr/>
        </p:nvSpPr>
        <p:spPr>
          <a:xfrm rot="21451802">
            <a:off x="586897" y="7057700"/>
            <a:ext cx="802194" cy="611183"/>
          </a:xfrm>
          <a:custGeom>
            <a:avLst/>
            <a:gdLst/>
            <a:ahLst/>
            <a:cxnLst/>
            <a:rect l="l" t="t" r="r" b="b"/>
            <a:pathLst>
              <a:path w="557" h="424" extrusionOk="0">
                <a:moveTo>
                  <a:pt x="84" y="52"/>
                </a:moveTo>
                <a:lnTo>
                  <a:pt x="54" y="244"/>
                </a:lnTo>
                <a:cubicBezTo>
                  <a:pt x="46" y="295"/>
                  <a:pt x="30" y="345"/>
                  <a:pt x="7" y="391"/>
                </a:cubicBezTo>
                <a:lnTo>
                  <a:pt x="7" y="391"/>
                </a:lnTo>
                <a:cubicBezTo>
                  <a:pt x="0" y="406"/>
                  <a:pt x="13" y="423"/>
                  <a:pt x="30" y="419"/>
                </a:cubicBezTo>
                <a:lnTo>
                  <a:pt x="499" y="298"/>
                </a:lnTo>
                <a:lnTo>
                  <a:pt x="556" y="0"/>
                </a:lnTo>
                <a:lnTo>
                  <a:pt x="84" y="52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553;p40">
            <a:extLst>
              <a:ext uri="{FF2B5EF4-FFF2-40B4-BE49-F238E27FC236}">
                <a16:creationId xmlns:a16="http://schemas.microsoft.com/office/drawing/2014/main" id="{5B378612-FE66-C76F-8609-C5C75BE433DD}"/>
              </a:ext>
            </a:extLst>
          </p:cNvPr>
          <p:cNvSpPr/>
          <p:nvPr/>
        </p:nvSpPr>
        <p:spPr>
          <a:xfrm rot="21451802">
            <a:off x="1406526" y="6910611"/>
            <a:ext cx="668494" cy="795810"/>
          </a:xfrm>
          <a:custGeom>
            <a:avLst/>
            <a:gdLst/>
            <a:ahLst/>
            <a:cxnLst/>
            <a:rect l="l" t="t" r="r" b="b"/>
            <a:pathLst>
              <a:path w="463" h="552" extrusionOk="0">
                <a:moveTo>
                  <a:pt x="146" y="0"/>
                </a:moveTo>
                <a:lnTo>
                  <a:pt x="0" y="190"/>
                </a:lnTo>
                <a:lnTo>
                  <a:pt x="261" y="540"/>
                </a:lnTo>
                <a:cubicBezTo>
                  <a:pt x="270" y="551"/>
                  <a:pt x="287" y="549"/>
                  <a:pt x="292" y="536"/>
                </a:cubicBezTo>
                <a:lnTo>
                  <a:pt x="292" y="536"/>
                </a:lnTo>
                <a:cubicBezTo>
                  <a:pt x="311" y="490"/>
                  <a:pt x="336" y="447"/>
                  <a:pt x="365" y="407"/>
                </a:cubicBezTo>
                <a:lnTo>
                  <a:pt x="462" y="273"/>
                </a:lnTo>
                <a:lnTo>
                  <a:pt x="146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554;p40">
            <a:extLst>
              <a:ext uri="{FF2B5EF4-FFF2-40B4-BE49-F238E27FC236}">
                <a16:creationId xmlns:a16="http://schemas.microsoft.com/office/drawing/2014/main" id="{BB2CAD16-281A-6E6E-AFCA-18DE4BB29C7D}"/>
              </a:ext>
            </a:extLst>
          </p:cNvPr>
          <p:cNvSpPr/>
          <p:nvPr/>
        </p:nvSpPr>
        <p:spPr>
          <a:xfrm rot="21451802">
            <a:off x="657590" y="7273016"/>
            <a:ext cx="1305152" cy="197357"/>
          </a:xfrm>
          <a:custGeom>
            <a:avLst/>
            <a:gdLst/>
            <a:ahLst/>
            <a:cxnLst/>
            <a:rect l="l" t="t" r="r" b="b"/>
            <a:pathLst>
              <a:path w="903" h="135" extrusionOk="0">
                <a:moveTo>
                  <a:pt x="105" y="0"/>
                </a:moveTo>
                <a:lnTo>
                  <a:pt x="105" y="0"/>
                </a:lnTo>
                <a:lnTo>
                  <a:pt x="19" y="0"/>
                </a:lnTo>
                <a:cubicBezTo>
                  <a:pt x="17" y="0"/>
                  <a:pt x="15" y="2"/>
                  <a:pt x="15" y="5"/>
                </a:cubicBezTo>
                <a:cubicBezTo>
                  <a:pt x="15" y="8"/>
                  <a:pt x="17" y="10"/>
                  <a:pt x="19" y="10"/>
                </a:cubicBezTo>
                <a:lnTo>
                  <a:pt x="19" y="10"/>
                </a:lnTo>
                <a:lnTo>
                  <a:pt x="105" y="9"/>
                </a:lnTo>
                <a:cubicBezTo>
                  <a:pt x="108" y="9"/>
                  <a:pt x="110" y="7"/>
                  <a:pt x="110" y="5"/>
                </a:cubicBezTo>
                <a:cubicBezTo>
                  <a:pt x="110" y="2"/>
                  <a:pt x="108" y="0"/>
                  <a:pt x="105" y="0"/>
                </a:cubicBezTo>
                <a:close/>
                <a:moveTo>
                  <a:pt x="101" y="45"/>
                </a:moveTo>
                <a:lnTo>
                  <a:pt x="4" y="52"/>
                </a:lnTo>
                <a:cubicBezTo>
                  <a:pt x="2" y="53"/>
                  <a:pt x="0" y="55"/>
                  <a:pt x="0" y="57"/>
                </a:cubicBezTo>
                <a:cubicBezTo>
                  <a:pt x="0" y="60"/>
                  <a:pt x="2" y="62"/>
                  <a:pt x="5" y="62"/>
                </a:cubicBezTo>
                <a:lnTo>
                  <a:pt x="5" y="62"/>
                </a:lnTo>
                <a:lnTo>
                  <a:pt x="102" y="54"/>
                </a:lnTo>
                <a:cubicBezTo>
                  <a:pt x="104" y="54"/>
                  <a:pt x="106" y="52"/>
                  <a:pt x="106" y="49"/>
                </a:cubicBezTo>
                <a:cubicBezTo>
                  <a:pt x="106" y="47"/>
                  <a:pt x="104" y="45"/>
                  <a:pt x="101" y="45"/>
                </a:cubicBezTo>
                <a:close/>
                <a:moveTo>
                  <a:pt x="900" y="81"/>
                </a:moveTo>
                <a:lnTo>
                  <a:pt x="801" y="9"/>
                </a:lnTo>
                <a:cubicBezTo>
                  <a:pt x="799" y="7"/>
                  <a:pt x="797" y="8"/>
                  <a:pt x="795" y="10"/>
                </a:cubicBezTo>
                <a:cubicBezTo>
                  <a:pt x="794" y="12"/>
                  <a:pt x="793" y="15"/>
                  <a:pt x="796" y="16"/>
                </a:cubicBezTo>
                <a:lnTo>
                  <a:pt x="894" y="89"/>
                </a:lnTo>
                <a:cubicBezTo>
                  <a:pt x="894" y="89"/>
                  <a:pt x="896" y="90"/>
                  <a:pt x="897" y="90"/>
                </a:cubicBezTo>
                <a:cubicBezTo>
                  <a:pt x="899" y="90"/>
                  <a:pt x="900" y="89"/>
                  <a:pt x="901" y="88"/>
                </a:cubicBezTo>
                <a:cubicBezTo>
                  <a:pt x="902" y="86"/>
                  <a:pt x="902" y="83"/>
                  <a:pt x="900" y="81"/>
                </a:cubicBezTo>
                <a:close/>
                <a:moveTo>
                  <a:pt x="777" y="56"/>
                </a:moveTo>
                <a:cubicBezTo>
                  <a:pt x="775" y="54"/>
                  <a:pt x="773" y="55"/>
                  <a:pt x="771" y="57"/>
                </a:cubicBezTo>
                <a:cubicBezTo>
                  <a:pt x="770" y="59"/>
                  <a:pt x="770" y="62"/>
                  <a:pt x="772" y="64"/>
                </a:cubicBezTo>
                <a:lnTo>
                  <a:pt x="869" y="133"/>
                </a:lnTo>
                <a:cubicBezTo>
                  <a:pt x="869" y="133"/>
                  <a:pt x="871" y="134"/>
                  <a:pt x="872" y="134"/>
                </a:cubicBezTo>
                <a:cubicBezTo>
                  <a:pt x="873" y="134"/>
                  <a:pt x="874" y="133"/>
                  <a:pt x="875" y="132"/>
                </a:cubicBezTo>
                <a:cubicBezTo>
                  <a:pt x="877" y="130"/>
                  <a:pt x="876" y="127"/>
                  <a:pt x="874" y="126"/>
                </a:cubicBezTo>
                <a:lnTo>
                  <a:pt x="777" y="5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555;p40">
            <a:extLst>
              <a:ext uri="{FF2B5EF4-FFF2-40B4-BE49-F238E27FC236}">
                <a16:creationId xmlns:a16="http://schemas.microsoft.com/office/drawing/2014/main" id="{3065BBBE-F4F2-8F34-B856-33BB9CD23849}"/>
              </a:ext>
            </a:extLst>
          </p:cNvPr>
          <p:cNvSpPr/>
          <p:nvPr/>
        </p:nvSpPr>
        <p:spPr>
          <a:xfrm rot="21451802">
            <a:off x="629063" y="6007081"/>
            <a:ext cx="1878146" cy="1394257"/>
          </a:xfrm>
          <a:custGeom>
            <a:avLst/>
            <a:gdLst/>
            <a:ahLst/>
            <a:cxnLst/>
            <a:rect l="l" t="t" r="r" b="b"/>
            <a:pathLst>
              <a:path w="1303" h="964" extrusionOk="0">
                <a:moveTo>
                  <a:pt x="1280" y="415"/>
                </a:moveTo>
                <a:cubicBezTo>
                  <a:pt x="1269" y="353"/>
                  <a:pt x="1253" y="291"/>
                  <a:pt x="1236" y="230"/>
                </a:cubicBezTo>
                <a:lnTo>
                  <a:pt x="270" y="0"/>
                </a:lnTo>
                <a:cubicBezTo>
                  <a:pt x="242" y="55"/>
                  <a:pt x="215" y="110"/>
                  <a:pt x="187" y="165"/>
                </a:cubicBezTo>
                <a:cubicBezTo>
                  <a:pt x="130" y="280"/>
                  <a:pt x="79" y="407"/>
                  <a:pt x="49" y="531"/>
                </a:cubicBezTo>
                <a:cubicBezTo>
                  <a:pt x="27" y="625"/>
                  <a:pt x="15" y="721"/>
                  <a:pt x="0" y="816"/>
                </a:cubicBezTo>
                <a:cubicBezTo>
                  <a:pt x="170" y="821"/>
                  <a:pt x="338" y="829"/>
                  <a:pt x="508" y="834"/>
                </a:cubicBezTo>
                <a:cubicBezTo>
                  <a:pt x="534" y="723"/>
                  <a:pt x="581" y="494"/>
                  <a:pt x="581" y="494"/>
                </a:cubicBezTo>
                <a:cubicBezTo>
                  <a:pt x="581" y="494"/>
                  <a:pt x="654" y="389"/>
                  <a:pt x="692" y="336"/>
                </a:cubicBezTo>
                <a:cubicBezTo>
                  <a:pt x="712" y="389"/>
                  <a:pt x="735" y="447"/>
                  <a:pt x="755" y="500"/>
                </a:cubicBezTo>
                <a:cubicBezTo>
                  <a:pt x="710" y="551"/>
                  <a:pt x="665" y="610"/>
                  <a:pt x="620" y="661"/>
                </a:cubicBezTo>
                <a:cubicBezTo>
                  <a:pt x="740" y="762"/>
                  <a:pt x="862" y="862"/>
                  <a:pt x="981" y="963"/>
                </a:cubicBezTo>
                <a:cubicBezTo>
                  <a:pt x="1044" y="894"/>
                  <a:pt x="1111" y="824"/>
                  <a:pt x="1174" y="755"/>
                </a:cubicBezTo>
                <a:cubicBezTo>
                  <a:pt x="1255" y="665"/>
                  <a:pt x="1302" y="534"/>
                  <a:pt x="1280" y="41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556;p40">
            <a:extLst>
              <a:ext uri="{FF2B5EF4-FFF2-40B4-BE49-F238E27FC236}">
                <a16:creationId xmlns:a16="http://schemas.microsoft.com/office/drawing/2014/main" id="{EDDEC5D9-F106-BE3E-4159-1A7004375625}"/>
              </a:ext>
            </a:extLst>
          </p:cNvPr>
          <p:cNvSpPr/>
          <p:nvPr/>
        </p:nvSpPr>
        <p:spPr>
          <a:xfrm rot="21451802">
            <a:off x="668477" y="6447798"/>
            <a:ext cx="1445219" cy="872202"/>
          </a:xfrm>
          <a:custGeom>
            <a:avLst/>
            <a:gdLst/>
            <a:ahLst/>
            <a:cxnLst/>
            <a:rect l="l" t="t" r="r" b="b"/>
            <a:pathLst>
              <a:path w="1003" h="604" extrusionOk="0">
                <a:moveTo>
                  <a:pt x="1000" y="594"/>
                </a:moveTo>
                <a:lnTo>
                  <a:pt x="658" y="313"/>
                </a:lnTo>
                <a:cubicBezTo>
                  <a:pt x="656" y="311"/>
                  <a:pt x="654" y="311"/>
                  <a:pt x="652" y="313"/>
                </a:cubicBezTo>
                <a:cubicBezTo>
                  <a:pt x="650" y="315"/>
                  <a:pt x="651" y="318"/>
                  <a:pt x="652" y="320"/>
                </a:cubicBezTo>
                <a:lnTo>
                  <a:pt x="994" y="601"/>
                </a:lnTo>
                <a:cubicBezTo>
                  <a:pt x="994" y="601"/>
                  <a:pt x="996" y="603"/>
                  <a:pt x="997" y="603"/>
                </a:cubicBezTo>
                <a:cubicBezTo>
                  <a:pt x="999" y="603"/>
                  <a:pt x="1000" y="602"/>
                  <a:pt x="1001" y="601"/>
                </a:cubicBezTo>
                <a:cubicBezTo>
                  <a:pt x="1002" y="599"/>
                  <a:pt x="1002" y="596"/>
                  <a:pt x="1000" y="594"/>
                </a:cubicBezTo>
                <a:close/>
                <a:moveTo>
                  <a:pt x="670" y="38"/>
                </a:moveTo>
                <a:cubicBezTo>
                  <a:pt x="672" y="37"/>
                  <a:pt x="672" y="35"/>
                  <a:pt x="672" y="34"/>
                </a:cubicBezTo>
                <a:lnTo>
                  <a:pt x="766" y="155"/>
                </a:lnTo>
                <a:cubicBezTo>
                  <a:pt x="766" y="155"/>
                  <a:pt x="767" y="156"/>
                  <a:pt x="768" y="156"/>
                </a:cubicBezTo>
                <a:lnTo>
                  <a:pt x="726" y="202"/>
                </a:lnTo>
                <a:cubicBezTo>
                  <a:pt x="725" y="204"/>
                  <a:pt x="725" y="207"/>
                  <a:pt x="727" y="209"/>
                </a:cubicBezTo>
                <a:cubicBezTo>
                  <a:pt x="728" y="210"/>
                  <a:pt x="729" y="210"/>
                  <a:pt x="730" y="210"/>
                </a:cubicBezTo>
                <a:cubicBezTo>
                  <a:pt x="731" y="210"/>
                  <a:pt x="733" y="209"/>
                  <a:pt x="733" y="208"/>
                </a:cubicBezTo>
                <a:lnTo>
                  <a:pt x="807" y="126"/>
                </a:lnTo>
                <a:cubicBezTo>
                  <a:pt x="809" y="125"/>
                  <a:pt x="809" y="122"/>
                  <a:pt x="807" y="120"/>
                </a:cubicBezTo>
                <a:cubicBezTo>
                  <a:pt x="805" y="118"/>
                  <a:pt x="802" y="118"/>
                  <a:pt x="800" y="120"/>
                </a:cubicBezTo>
                <a:lnTo>
                  <a:pt x="774" y="150"/>
                </a:lnTo>
                <a:lnTo>
                  <a:pt x="774" y="149"/>
                </a:lnTo>
                <a:lnTo>
                  <a:pt x="660" y="2"/>
                </a:lnTo>
                <a:cubicBezTo>
                  <a:pt x="658" y="0"/>
                  <a:pt x="655" y="0"/>
                  <a:pt x="653" y="2"/>
                </a:cubicBezTo>
                <a:cubicBezTo>
                  <a:pt x="651" y="3"/>
                  <a:pt x="651" y="6"/>
                  <a:pt x="653" y="8"/>
                </a:cubicBezTo>
                <a:lnTo>
                  <a:pt x="669" y="29"/>
                </a:lnTo>
                <a:cubicBezTo>
                  <a:pt x="668" y="29"/>
                  <a:pt x="666" y="29"/>
                  <a:pt x="665" y="30"/>
                </a:cubicBezTo>
                <a:cubicBezTo>
                  <a:pt x="642" y="45"/>
                  <a:pt x="617" y="62"/>
                  <a:pt x="593" y="79"/>
                </a:cubicBezTo>
                <a:cubicBezTo>
                  <a:pt x="568" y="96"/>
                  <a:pt x="543" y="113"/>
                  <a:pt x="520" y="128"/>
                </a:cubicBezTo>
                <a:cubicBezTo>
                  <a:pt x="519" y="129"/>
                  <a:pt x="518" y="130"/>
                  <a:pt x="518" y="131"/>
                </a:cubicBezTo>
                <a:cubicBezTo>
                  <a:pt x="518" y="133"/>
                  <a:pt x="518" y="134"/>
                  <a:pt x="519" y="135"/>
                </a:cubicBezTo>
                <a:cubicBezTo>
                  <a:pt x="527" y="144"/>
                  <a:pt x="528" y="158"/>
                  <a:pt x="523" y="168"/>
                </a:cubicBezTo>
                <a:cubicBezTo>
                  <a:pt x="520" y="173"/>
                  <a:pt x="510" y="188"/>
                  <a:pt x="496" y="185"/>
                </a:cubicBezTo>
                <a:cubicBezTo>
                  <a:pt x="494" y="185"/>
                  <a:pt x="491" y="186"/>
                  <a:pt x="491" y="188"/>
                </a:cubicBezTo>
                <a:lnTo>
                  <a:pt x="415" y="465"/>
                </a:lnTo>
                <a:lnTo>
                  <a:pt x="4" y="450"/>
                </a:lnTo>
                <a:cubicBezTo>
                  <a:pt x="2" y="450"/>
                  <a:pt x="0" y="452"/>
                  <a:pt x="0" y="455"/>
                </a:cubicBezTo>
                <a:cubicBezTo>
                  <a:pt x="0" y="457"/>
                  <a:pt x="1" y="459"/>
                  <a:pt x="4" y="460"/>
                </a:cubicBezTo>
                <a:lnTo>
                  <a:pt x="487" y="477"/>
                </a:lnTo>
                <a:lnTo>
                  <a:pt x="487" y="477"/>
                </a:lnTo>
                <a:cubicBezTo>
                  <a:pt x="489" y="477"/>
                  <a:pt x="491" y="475"/>
                  <a:pt x="491" y="473"/>
                </a:cubicBezTo>
                <a:cubicBezTo>
                  <a:pt x="491" y="470"/>
                  <a:pt x="490" y="468"/>
                  <a:pt x="487" y="468"/>
                </a:cubicBezTo>
                <a:lnTo>
                  <a:pt x="424" y="465"/>
                </a:lnTo>
                <a:lnTo>
                  <a:pt x="499" y="195"/>
                </a:lnTo>
                <a:cubicBezTo>
                  <a:pt x="511" y="196"/>
                  <a:pt x="523" y="187"/>
                  <a:pt x="531" y="173"/>
                </a:cubicBezTo>
                <a:cubicBezTo>
                  <a:pt x="538" y="160"/>
                  <a:pt x="537" y="145"/>
                  <a:pt x="529" y="133"/>
                </a:cubicBezTo>
                <a:cubicBezTo>
                  <a:pt x="552" y="119"/>
                  <a:pt x="575" y="103"/>
                  <a:pt x="598" y="87"/>
                </a:cubicBezTo>
                <a:cubicBezTo>
                  <a:pt x="622" y="70"/>
                  <a:pt x="647" y="53"/>
                  <a:pt x="671" y="38"/>
                </a:cubicBezTo>
                <a:lnTo>
                  <a:pt x="670" y="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557;p40">
            <a:extLst>
              <a:ext uri="{FF2B5EF4-FFF2-40B4-BE49-F238E27FC236}">
                <a16:creationId xmlns:a16="http://schemas.microsoft.com/office/drawing/2014/main" id="{692684C7-9A40-A74A-BB61-81B59BEDCC13}"/>
              </a:ext>
            </a:extLst>
          </p:cNvPr>
          <p:cNvSpPr/>
          <p:nvPr/>
        </p:nvSpPr>
        <p:spPr>
          <a:xfrm rot="21451802">
            <a:off x="-65262" y="5219093"/>
            <a:ext cx="490224" cy="649380"/>
          </a:xfrm>
          <a:custGeom>
            <a:avLst/>
            <a:gdLst/>
            <a:ahLst/>
            <a:cxnLst/>
            <a:rect l="l" t="t" r="r" b="b"/>
            <a:pathLst>
              <a:path w="340" h="450" extrusionOk="0">
                <a:moveTo>
                  <a:pt x="339" y="29"/>
                </a:moveTo>
                <a:cubicBezTo>
                  <a:pt x="285" y="22"/>
                  <a:pt x="232" y="14"/>
                  <a:pt x="178" y="7"/>
                </a:cubicBezTo>
                <a:cubicBezTo>
                  <a:pt x="129" y="0"/>
                  <a:pt x="70" y="10"/>
                  <a:pt x="38" y="48"/>
                </a:cubicBezTo>
                <a:cubicBezTo>
                  <a:pt x="7" y="86"/>
                  <a:pt x="0" y="141"/>
                  <a:pt x="16" y="188"/>
                </a:cubicBezTo>
                <a:cubicBezTo>
                  <a:pt x="32" y="234"/>
                  <a:pt x="70" y="272"/>
                  <a:pt x="114" y="293"/>
                </a:cubicBezTo>
                <a:cubicBezTo>
                  <a:pt x="94" y="301"/>
                  <a:pt x="77" y="324"/>
                  <a:pt x="74" y="346"/>
                </a:cubicBezTo>
                <a:cubicBezTo>
                  <a:pt x="70" y="368"/>
                  <a:pt x="79" y="391"/>
                  <a:pt x="97" y="404"/>
                </a:cubicBezTo>
                <a:cubicBezTo>
                  <a:pt x="114" y="418"/>
                  <a:pt x="136" y="421"/>
                  <a:pt x="157" y="424"/>
                </a:cubicBezTo>
                <a:cubicBezTo>
                  <a:pt x="211" y="433"/>
                  <a:pt x="266" y="441"/>
                  <a:pt x="320" y="449"/>
                </a:cubicBezTo>
                <a:lnTo>
                  <a:pt x="339" y="30"/>
                </a:lnTo>
                <a:lnTo>
                  <a:pt x="339" y="29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558;p40">
            <a:extLst>
              <a:ext uri="{FF2B5EF4-FFF2-40B4-BE49-F238E27FC236}">
                <a16:creationId xmlns:a16="http://schemas.microsoft.com/office/drawing/2014/main" id="{1D78F6E4-B221-2EAD-7870-C8128F5932D7}"/>
              </a:ext>
            </a:extLst>
          </p:cNvPr>
          <p:cNvSpPr/>
          <p:nvPr/>
        </p:nvSpPr>
        <p:spPr>
          <a:xfrm rot="21451802">
            <a:off x="91291" y="5616067"/>
            <a:ext cx="76399" cy="31831"/>
          </a:xfrm>
          <a:custGeom>
            <a:avLst/>
            <a:gdLst/>
            <a:ahLst/>
            <a:cxnLst/>
            <a:rect l="l" t="t" r="r" b="b"/>
            <a:pathLst>
              <a:path w="54" h="23" extrusionOk="0">
                <a:moveTo>
                  <a:pt x="0" y="22"/>
                </a:moveTo>
                <a:cubicBezTo>
                  <a:pt x="17" y="15"/>
                  <a:pt x="35" y="7"/>
                  <a:pt x="53" y="0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559;p40">
            <a:extLst>
              <a:ext uri="{FF2B5EF4-FFF2-40B4-BE49-F238E27FC236}">
                <a16:creationId xmlns:a16="http://schemas.microsoft.com/office/drawing/2014/main" id="{0294AFF8-EA0B-BCCB-0FFF-E26AE3962173}"/>
              </a:ext>
            </a:extLst>
          </p:cNvPr>
          <p:cNvSpPr/>
          <p:nvPr/>
        </p:nvSpPr>
        <p:spPr>
          <a:xfrm rot="21451802">
            <a:off x="2759318" y="3798827"/>
            <a:ext cx="719426" cy="897666"/>
          </a:xfrm>
          <a:custGeom>
            <a:avLst/>
            <a:gdLst/>
            <a:ahLst/>
            <a:cxnLst/>
            <a:rect l="l" t="t" r="r" b="b"/>
            <a:pathLst>
              <a:path w="499" h="621" extrusionOk="0">
                <a:moveTo>
                  <a:pt x="372" y="0"/>
                </a:moveTo>
                <a:cubicBezTo>
                  <a:pt x="475" y="54"/>
                  <a:pt x="498" y="176"/>
                  <a:pt x="468" y="307"/>
                </a:cubicBezTo>
                <a:cubicBezTo>
                  <a:pt x="439" y="438"/>
                  <a:pt x="369" y="620"/>
                  <a:pt x="369" y="620"/>
                </a:cubicBezTo>
                <a:lnTo>
                  <a:pt x="0" y="369"/>
                </a:lnTo>
                <a:cubicBezTo>
                  <a:pt x="0" y="369"/>
                  <a:pt x="38" y="259"/>
                  <a:pt x="41" y="171"/>
                </a:cubicBezTo>
                <a:cubicBezTo>
                  <a:pt x="44" y="82"/>
                  <a:pt x="120" y="64"/>
                  <a:pt x="167" y="102"/>
                </a:cubicBezTo>
                <a:cubicBezTo>
                  <a:pt x="215" y="140"/>
                  <a:pt x="372" y="0"/>
                  <a:pt x="372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560;p40">
            <a:extLst>
              <a:ext uri="{FF2B5EF4-FFF2-40B4-BE49-F238E27FC236}">
                <a16:creationId xmlns:a16="http://schemas.microsoft.com/office/drawing/2014/main" id="{5B80F382-A002-E898-59B6-E9283ECE3B30}"/>
              </a:ext>
            </a:extLst>
          </p:cNvPr>
          <p:cNvSpPr/>
          <p:nvPr/>
        </p:nvSpPr>
        <p:spPr>
          <a:xfrm rot="21451802">
            <a:off x="3019822" y="4201026"/>
            <a:ext cx="146430" cy="70030"/>
          </a:xfrm>
          <a:custGeom>
            <a:avLst/>
            <a:gdLst/>
            <a:ahLst/>
            <a:cxnLst/>
            <a:rect l="l" t="t" r="r" b="b"/>
            <a:pathLst>
              <a:path w="103" h="48" extrusionOk="0">
                <a:moveTo>
                  <a:pt x="0" y="0"/>
                </a:moveTo>
                <a:cubicBezTo>
                  <a:pt x="23" y="31"/>
                  <a:pt x="64" y="47"/>
                  <a:pt x="102" y="41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561;p40">
            <a:extLst>
              <a:ext uri="{FF2B5EF4-FFF2-40B4-BE49-F238E27FC236}">
                <a16:creationId xmlns:a16="http://schemas.microsoft.com/office/drawing/2014/main" id="{793E4596-D168-4B6E-5B1F-47E522274F7D}"/>
              </a:ext>
            </a:extLst>
          </p:cNvPr>
          <p:cNvSpPr/>
          <p:nvPr/>
        </p:nvSpPr>
        <p:spPr>
          <a:xfrm rot="21451800">
            <a:off x="306183" y="4305654"/>
            <a:ext cx="3132369" cy="2209157"/>
          </a:xfrm>
          <a:custGeom>
            <a:avLst/>
            <a:gdLst/>
            <a:ahLst/>
            <a:cxnLst/>
            <a:rect l="l" t="t" r="r" b="b"/>
            <a:pathLst>
              <a:path w="2168" h="1531" extrusionOk="0">
                <a:moveTo>
                  <a:pt x="51" y="580"/>
                </a:moveTo>
                <a:cubicBezTo>
                  <a:pt x="343" y="616"/>
                  <a:pt x="645" y="567"/>
                  <a:pt x="911" y="441"/>
                </a:cubicBezTo>
                <a:cubicBezTo>
                  <a:pt x="944" y="520"/>
                  <a:pt x="1025" y="578"/>
                  <a:pt x="1110" y="584"/>
                </a:cubicBezTo>
                <a:cubicBezTo>
                  <a:pt x="1194" y="589"/>
                  <a:pt x="1280" y="544"/>
                  <a:pt x="1323" y="470"/>
                </a:cubicBezTo>
                <a:lnTo>
                  <a:pt x="1609" y="277"/>
                </a:lnTo>
                <a:lnTo>
                  <a:pt x="1721" y="0"/>
                </a:lnTo>
                <a:lnTo>
                  <a:pt x="2167" y="178"/>
                </a:lnTo>
                <a:cubicBezTo>
                  <a:pt x="2167" y="178"/>
                  <a:pt x="2060" y="634"/>
                  <a:pt x="1662" y="984"/>
                </a:cubicBezTo>
                <a:lnTo>
                  <a:pt x="1557" y="1530"/>
                </a:lnTo>
                <a:lnTo>
                  <a:pt x="315" y="1232"/>
                </a:lnTo>
                <a:lnTo>
                  <a:pt x="404" y="1044"/>
                </a:lnTo>
                <a:cubicBezTo>
                  <a:pt x="404" y="1044"/>
                  <a:pt x="227" y="1086"/>
                  <a:pt x="0" y="1049"/>
                </a:cubicBezTo>
                <a:lnTo>
                  <a:pt x="51" y="580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562;p40">
            <a:extLst>
              <a:ext uri="{FF2B5EF4-FFF2-40B4-BE49-F238E27FC236}">
                <a16:creationId xmlns:a16="http://schemas.microsoft.com/office/drawing/2014/main" id="{E826FC80-ACF3-B59A-BA63-A70240A8BC5C}"/>
              </a:ext>
            </a:extLst>
          </p:cNvPr>
          <p:cNvSpPr/>
          <p:nvPr/>
        </p:nvSpPr>
        <p:spPr>
          <a:xfrm rot="21451802">
            <a:off x="369706" y="4349946"/>
            <a:ext cx="3017780" cy="2113660"/>
          </a:xfrm>
          <a:custGeom>
            <a:avLst/>
            <a:gdLst/>
            <a:ahLst/>
            <a:cxnLst/>
            <a:rect l="l" t="t" r="r" b="b"/>
            <a:pathLst>
              <a:path w="2089" h="1462" extrusionOk="0">
                <a:moveTo>
                  <a:pt x="1426" y="371"/>
                </a:moveTo>
                <a:cubicBezTo>
                  <a:pt x="1425" y="368"/>
                  <a:pt x="1422" y="367"/>
                  <a:pt x="1420" y="368"/>
                </a:cubicBezTo>
                <a:cubicBezTo>
                  <a:pt x="1417" y="369"/>
                  <a:pt x="1416" y="371"/>
                  <a:pt x="1417" y="374"/>
                </a:cubicBezTo>
                <a:lnTo>
                  <a:pt x="1617" y="953"/>
                </a:lnTo>
                <a:cubicBezTo>
                  <a:pt x="1618" y="955"/>
                  <a:pt x="1620" y="956"/>
                  <a:pt x="1622" y="956"/>
                </a:cubicBezTo>
                <a:lnTo>
                  <a:pt x="1623" y="956"/>
                </a:lnTo>
                <a:cubicBezTo>
                  <a:pt x="1626" y="955"/>
                  <a:pt x="1627" y="952"/>
                  <a:pt x="1626" y="950"/>
                </a:cubicBezTo>
                <a:lnTo>
                  <a:pt x="1426" y="371"/>
                </a:lnTo>
                <a:close/>
                <a:moveTo>
                  <a:pt x="190" y="556"/>
                </a:moveTo>
                <a:cubicBezTo>
                  <a:pt x="187" y="556"/>
                  <a:pt x="185" y="558"/>
                  <a:pt x="185" y="561"/>
                </a:cubicBezTo>
                <a:lnTo>
                  <a:pt x="177" y="657"/>
                </a:lnTo>
                <a:cubicBezTo>
                  <a:pt x="176" y="656"/>
                  <a:pt x="175" y="655"/>
                  <a:pt x="174" y="655"/>
                </a:cubicBezTo>
                <a:lnTo>
                  <a:pt x="29" y="640"/>
                </a:lnTo>
                <a:cubicBezTo>
                  <a:pt x="27" y="640"/>
                  <a:pt x="25" y="642"/>
                  <a:pt x="24" y="644"/>
                </a:cubicBezTo>
                <a:cubicBezTo>
                  <a:pt x="24" y="647"/>
                  <a:pt x="26" y="649"/>
                  <a:pt x="29" y="649"/>
                </a:cubicBezTo>
                <a:lnTo>
                  <a:pt x="173" y="664"/>
                </a:lnTo>
                <a:lnTo>
                  <a:pt x="173" y="664"/>
                </a:lnTo>
                <a:cubicBezTo>
                  <a:pt x="175" y="664"/>
                  <a:pt x="176" y="663"/>
                  <a:pt x="177" y="662"/>
                </a:cubicBezTo>
                <a:lnTo>
                  <a:pt x="171" y="732"/>
                </a:lnTo>
                <a:cubicBezTo>
                  <a:pt x="171" y="732"/>
                  <a:pt x="169" y="731"/>
                  <a:pt x="168" y="731"/>
                </a:cubicBezTo>
                <a:lnTo>
                  <a:pt x="19" y="719"/>
                </a:lnTo>
                <a:cubicBezTo>
                  <a:pt x="16" y="719"/>
                  <a:pt x="14" y="720"/>
                  <a:pt x="14" y="723"/>
                </a:cubicBezTo>
                <a:cubicBezTo>
                  <a:pt x="14" y="725"/>
                  <a:pt x="15" y="728"/>
                  <a:pt x="18" y="728"/>
                </a:cubicBezTo>
                <a:lnTo>
                  <a:pt x="167" y="740"/>
                </a:lnTo>
                <a:lnTo>
                  <a:pt x="168" y="740"/>
                </a:lnTo>
                <a:cubicBezTo>
                  <a:pt x="169" y="740"/>
                  <a:pt x="170" y="739"/>
                  <a:pt x="171" y="739"/>
                </a:cubicBezTo>
                <a:lnTo>
                  <a:pt x="161" y="864"/>
                </a:lnTo>
                <a:lnTo>
                  <a:pt x="10" y="852"/>
                </a:lnTo>
                <a:cubicBezTo>
                  <a:pt x="8" y="851"/>
                  <a:pt x="6" y="853"/>
                  <a:pt x="5" y="856"/>
                </a:cubicBezTo>
                <a:cubicBezTo>
                  <a:pt x="5" y="859"/>
                  <a:pt x="7" y="861"/>
                  <a:pt x="10" y="861"/>
                </a:cubicBezTo>
                <a:lnTo>
                  <a:pt x="160" y="874"/>
                </a:lnTo>
                <a:lnTo>
                  <a:pt x="153" y="958"/>
                </a:lnTo>
                <a:lnTo>
                  <a:pt x="153" y="958"/>
                </a:lnTo>
                <a:lnTo>
                  <a:pt x="5" y="951"/>
                </a:lnTo>
                <a:cubicBezTo>
                  <a:pt x="2" y="951"/>
                  <a:pt x="0" y="953"/>
                  <a:pt x="0" y="956"/>
                </a:cubicBezTo>
                <a:cubicBezTo>
                  <a:pt x="0" y="958"/>
                  <a:pt x="2" y="960"/>
                  <a:pt x="4" y="961"/>
                </a:cubicBezTo>
                <a:lnTo>
                  <a:pt x="152" y="967"/>
                </a:lnTo>
                <a:lnTo>
                  <a:pt x="153" y="967"/>
                </a:lnTo>
                <a:lnTo>
                  <a:pt x="153" y="967"/>
                </a:lnTo>
                <a:lnTo>
                  <a:pt x="148" y="1023"/>
                </a:lnTo>
                <a:cubicBezTo>
                  <a:pt x="148" y="1026"/>
                  <a:pt x="150" y="1028"/>
                  <a:pt x="152" y="1028"/>
                </a:cubicBezTo>
                <a:lnTo>
                  <a:pt x="153" y="1028"/>
                </a:lnTo>
                <a:cubicBezTo>
                  <a:pt x="155" y="1028"/>
                  <a:pt x="157" y="1026"/>
                  <a:pt x="158" y="1024"/>
                </a:cubicBezTo>
                <a:lnTo>
                  <a:pt x="194" y="562"/>
                </a:lnTo>
                <a:cubicBezTo>
                  <a:pt x="194" y="559"/>
                  <a:pt x="192" y="557"/>
                  <a:pt x="190" y="557"/>
                </a:cubicBezTo>
                <a:lnTo>
                  <a:pt x="190" y="556"/>
                </a:lnTo>
                <a:close/>
                <a:moveTo>
                  <a:pt x="352" y="1023"/>
                </a:moveTo>
                <a:cubicBezTo>
                  <a:pt x="354" y="1023"/>
                  <a:pt x="355" y="1022"/>
                  <a:pt x="356" y="1021"/>
                </a:cubicBezTo>
                <a:cubicBezTo>
                  <a:pt x="458" y="874"/>
                  <a:pt x="527" y="703"/>
                  <a:pt x="558" y="527"/>
                </a:cubicBezTo>
                <a:cubicBezTo>
                  <a:pt x="559" y="524"/>
                  <a:pt x="557" y="522"/>
                  <a:pt x="554" y="522"/>
                </a:cubicBezTo>
                <a:cubicBezTo>
                  <a:pt x="552" y="521"/>
                  <a:pt x="550" y="523"/>
                  <a:pt x="549" y="525"/>
                </a:cubicBezTo>
                <a:cubicBezTo>
                  <a:pt x="518" y="700"/>
                  <a:pt x="449" y="869"/>
                  <a:pt x="349" y="1015"/>
                </a:cubicBezTo>
                <a:cubicBezTo>
                  <a:pt x="347" y="1017"/>
                  <a:pt x="348" y="1020"/>
                  <a:pt x="350" y="1022"/>
                </a:cubicBezTo>
                <a:cubicBezTo>
                  <a:pt x="351" y="1022"/>
                  <a:pt x="352" y="1023"/>
                  <a:pt x="352" y="1023"/>
                </a:cubicBezTo>
                <a:close/>
                <a:moveTo>
                  <a:pt x="2085" y="150"/>
                </a:moveTo>
                <a:cubicBezTo>
                  <a:pt x="2083" y="149"/>
                  <a:pt x="2080" y="150"/>
                  <a:pt x="2079" y="153"/>
                </a:cubicBezTo>
                <a:lnTo>
                  <a:pt x="2031" y="310"/>
                </a:lnTo>
                <a:lnTo>
                  <a:pt x="1963" y="277"/>
                </a:lnTo>
                <a:lnTo>
                  <a:pt x="1963" y="277"/>
                </a:lnTo>
                <a:lnTo>
                  <a:pt x="2015" y="135"/>
                </a:lnTo>
                <a:cubicBezTo>
                  <a:pt x="2016" y="133"/>
                  <a:pt x="2015" y="130"/>
                  <a:pt x="2012" y="129"/>
                </a:cubicBezTo>
                <a:cubicBezTo>
                  <a:pt x="2010" y="128"/>
                  <a:pt x="2007" y="130"/>
                  <a:pt x="2006" y="132"/>
                </a:cubicBezTo>
                <a:lnTo>
                  <a:pt x="1954" y="273"/>
                </a:lnTo>
                <a:lnTo>
                  <a:pt x="1843" y="220"/>
                </a:lnTo>
                <a:lnTo>
                  <a:pt x="1891" y="76"/>
                </a:lnTo>
                <a:cubicBezTo>
                  <a:pt x="1892" y="73"/>
                  <a:pt x="1891" y="71"/>
                  <a:pt x="1888" y="70"/>
                </a:cubicBezTo>
                <a:cubicBezTo>
                  <a:pt x="1886" y="69"/>
                  <a:pt x="1883" y="70"/>
                  <a:pt x="1882" y="73"/>
                </a:cubicBezTo>
                <a:lnTo>
                  <a:pt x="1834" y="216"/>
                </a:lnTo>
                <a:lnTo>
                  <a:pt x="1768" y="184"/>
                </a:lnTo>
                <a:lnTo>
                  <a:pt x="1829" y="51"/>
                </a:lnTo>
                <a:cubicBezTo>
                  <a:pt x="1830" y="49"/>
                  <a:pt x="1829" y="46"/>
                  <a:pt x="1826" y="45"/>
                </a:cubicBezTo>
                <a:cubicBezTo>
                  <a:pt x="1824" y="44"/>
                  <a:pt x="1821" y="45"/>
                  <a:pt x="1820" y="47"/>
                </a:cubicBezTo>
                <a:lnTo>
                  <a:pt x="1760" y="180"/>
                </a:lnTo>
                <a:lnTo>
                  <a:pt x="1680" y="142"/>
                </a:lnTo>
                <a:lnTo>
                  <a:pt x="1736" y="7"/>
                </a:lnTo>
                <a:cubicBezTo>
                  <a:pt x="1737" y="5"/>
                  <a:pt x="1736" y="2"/>
                  <a:pt x="1734" y="1"/>
                </a:cubicBezTo>
                <a:cubicBezTo>
                  <a:pt x="1731" y="0"/>
                  <a:pt x="1729" y="1"/>
                  <a:pt x="1728" y="4"/>
                </a:cubicBezTo>
                <a:lnTo>
                  <a:pt x="1672" y="138"/>
                </a:lnTo>
                <a:lnTo>
                  <a:pt x="1628" y="117"/>
                </a:lnTo>
                <a:cubicBezTo>
                  <a:pt x="1626" y="116"/>
                  <a:pt x="1623" y="117"/>
                  <a:pt x="1622" y="119"/>
                </a:cubicBezTo>
                <a:cubicBezTo>
                  <a:pt x="1621" y="121"/>
                  <a:pt x="1622" y="124"/>
                  <a:pt x="1624" y="125"/>
                </a:cubicBezTo>
                <a:lnTo>
                  <a:pt x="1833" y="225"/>
                </a:lnTo>
                <a:cubicBezTo>
                  <a:pt x="1833" y="226"/>
                  <a:pt x="1834" y="227"/>
                  <a:pt x="1835" y="227"/>
                </a:cubicBezTo>
                <a:cubicBezTo>
                  <a:pt x="1836" y="227"/>
                  <a:pt x="1836" y="228"/>
                  <a:pt x="1837" y="228"/>
                </a:cubicBezTo>
                <a:lnTo>
                  <a:pt x="1837" y="228"/>
                </a:lnTo>
                <a:lnTo>
                  <a:pt x="2063" y="336"/>
                </a:lnTo>
                <a:lnTo>
                  <a:pt x="2065" y="336"/>
                </a:lnTo>
                <a:cubicBezTo>
                  <a:pt x="2067" y="336"/>
                  <a:pt x="2069" y="335"/>
                  <a:pt x="2069" y="334"/>
                </a:cubicBezTo>
                <a:cubicBezTo>
                  <a:pt x="2071" y="331"/>
                  <a:pt x="2069" y="329"/>
                  <a:pt x="2067" y="327"/>
                </a:cubicBezTo>
                <a:lnTo>
                  <a:pt x="2039" y="314"/>
                </a:lnTo>
                <a:lnTo>
                  <a:pt x="2088" y="156"/>
                </a:lnTo>
                <a:cubicBezTo>
                  <a:pt x="2088" y="153"/>
                  <a:pt x="2087" y="151"/>
                  <a:pt x="2085" y="150"/>
                </a:cubicBezTo>
                <a:close/>
                <a:moveTo>
                  <a:pt x="1242" y="635"/>
                </a:moveTo>
                <a:cubicBezTo>
                  <a:pt x="1243" y="637"/>
                  <a:pt x="1245" y="638"/>
                  <a:pt x="1246" y="638"/>
                </a:cubicBezTo>
                <a:cubicBezTo>
                  <a:pt x="1247" y="638"/>
                  <a:pt x="1248" y="637"/>
                  <a:pt x="1248" y="637"/>
                </a:cubicBezTo>
                <a:cubicBezTo>
                  <a:pt x="1251" y="636"/>
                  <a:pt x="1251" y="633"/>
                  <a:pt x="1250" y="631"/>
                </a:cubicBezTo>
                <a:lnTo>
                  <a:pt x="1213" y="566"/>
                </a:lnTo>
                <a:cubicBezTo>
                  <a:pt x="1211" y="563"/>
                  <a:pt x="1208" y="563"/>
                  <a:pt x="1206" y="564"/>
                </a:cubicBezTo>
                <a:cubicBezTo>
                  <a:pt x="1204" y="565"/>
                  <a:pt x="1203" y="568"/>
                  <a:pt x="1205" y="570"/>
                </a:cubicBezTo>
                <a:lnTo>
                  <a:pt x="1242" y="635"/>
                </a:lnTo>
                <a:close/>
                <a:moveTo>
                  <a:pt x="915" y="702"/>
                </a:moveTo>
                <a:cubicBezTo>
                  <a:pt x="957" y="723"/>
                  <a:pt x="1003" y="733"/>
                  <a:pt x="1048" y="733"/>
                </a:cubicBezTo>
                <a:cubicBezTo>
                  <a:pt x="1104" y="733"/>
                  <a:pt x="1160" y="718"/>
                  <a:pt x="1207" y="687"/>
                </a:cubicBezTo>
                <a:cubicBezTo>
                  <a:pt x="1293" y="629"/>
                  <a:pt x="1341" y="523"/>
                  <a:pt x="1326" y="422"/>
                </a:cubicBezTo>
                <a:cubicBezTo>
                  <a:pt x="1326" y="420"/>
                  <a:pt x="1324" y="418"/>
                  <a:pt x="1321" y="419"/>
                </a:cubicBezTo>
                <a:cubicBezTo>
                  <a:pt x="1319" y="419"/>
                  <a:pt x="1317" y="421"/>
                  <a:pt x="1317" y="424"/>
                </a:cubicBezTo>
                <a:cubicBezTo>
                  <a:pt x="1322" y="452"/>
                  <a:pt x="1320" y="481"/>
                  <a:pt x="1314" y="509"/>
                </a:cubicBezTo>
                <a:lnTo>
                  <a:pt x="1279" y="486"/>
                </a:lnTo>
                <a:cubicBezTo>
                  <a:pt x="1276" y="484"/>
                  <a:pt x="1273" y="485"/>
                  <a:pt x="1272" y="487"/>
                </a:cubicBezTo>
                <a:cubicBezTo>
                  <a:pt x="1271" y="489"/>
                  <a:pt x="1271" y="492"/>
                  <a:pt x="1273" y="494"/>
                </a:cubicBezTo>
                <a:lnTo>
                  <a:pt x="1310" y="517"/>
                </a:lnTo>
                <a:lnTo>
                  <a:pt x="1312" y="518"/>
                </a:lnTo>
                <a:cubicBezTo>
                  <a:pt x="1297" y="582"/>
                  <a:pt x="1257" y="642"/>
                  <a:pt x="1202" y="679"/>
                </a:cubicBezTo>
                <a:cubicBezTo>
                  <a:pt x="1194" y="684"/>
                  <a:pt x="1185" y="689"/>
                  <a:pt x="1177" y="693"/>
                </a:cubicBezTo>
                <a:lnTo>
                  <a:pt x="1159" y="579"/>
                </a:lnTo>
                <a:cubicBezTo>
                  <a:pt x="1159" y="576"/>
                  <a:pt x="1157" y="575"/>
                  <a:pt x="1154" y="575"/>
                </a:cubicBezTo>
                <a:cubicBezTo>
                  <a:pt x="1152" y="576"/>
                  <a:pt x="1150" y="578"/>
                  <a:pt x="1150" y="580"/>
                </a:cubicBezTo>
                <a:lnTo>
                  <a:pt x="1168" y="697"/>
                </a:lnTo>
                <a:lnTo>
                  <a:pt x="1168" y="697"/>
                </a:lnTo>
                <a:cubicBezTo>
                  <a:pt x="1129" y="716"/>
                  <a:pt x="1084" y="725"/>
                  <a:pt x="1040" y="723"/>
                </a:cubicBezTo>
                <a:lnTo>
                  <a:pt x="1040" y="722"/>
                </a:lnTo>
                <a:lnTo>
                  <a:pt x="1073" y="587"/>
                </a:lnTo>
                <a:cubicBezTo>
                  <a:pt x="1074" y="585"/>
                  <a:pt x="1072" y="582"/>
                  <a:pt x="1070" y="582"/>
                </a:cubicBezTo>
                <a:cubicBezTo>
                  <a:pt x="1068" y="581"/>
                  <a:pt x="1065" y="583"/>
                  <a:pt x="1064" y="585"/>
                </a:cubicBezTo>
                <a:lnTo>
                  <a:pt x="1031" y="720"/>
                </a:lnTo>
                <a:cubicBezTo>
                  <a:pt x="1031" y="721"/>
                  <a:pt x="1031" y="722"/>
                  <a:pt x="1032" y="723"/>
                </a:cubicBezTo>
                <a:cubicBezTo>
                  <a:pt x="993" y="721"/>
                  <a:pt x="955" y="711"/>
                  <a:pt x="920" y="694"/>
                </a:cubicBezTo>
                <a:cubicBezTo>
                  <a:pt x="912" y="690"/>
                  <a:pt x="905" y="686"/>
                  <a:pt x="898" y="681"/>
                </a:cubicBezTo>
                <a:lnTo>
                  <a:pt x="980" y="567"/>
                </a:lnTo>
                <a:cubicBezTo>
                  <a:pt x="981" y="565"/>
                  <a:pt x="981" y="562"/>
                  <a:pt x="979" y="561"/>
                </a:cubicBezTo>
                <a:cubicBezTo>
                  <a:pt x="977" y="559"/>
                  <a:pt x="974" y="560"/>
                  <a:pt x="972" y="562"/>
                </a:cubicBezTo>
                <a:lnTo>
                  <a:pt x="890" y="676"/>
                </a:lnTo>
                <a:cubicBezTo>
                  <a:pt x="871" y="664"/>
                  <a:pt x="853" y="649"/>
                  <a:pt x="837" y="632"/>
                </a:cubicBezTo>
                <a:cubicBezTo>
                  <a:pt x="838" y="632"/>
                  <a:pt x="838" y="632"/>
                  <a:pt x="838" y="632"/>
                </a:cubicBezTo>
                <a:cubicBezTo>
                  <a:pt x="840" y="632"/>
                  <a:pt x="841" y="632"/>
                  <a:pt x="842" y="631"/>
                </a:cubicBezTo>
                <a:lnTo>
                  <a:pt x="921" y="538"/>
                </a:lnTo>
                <a:cubicBezTo>
                  <a:pt x="923" y="537"/>
                  <a:pt x="922" y="534"/>
                  <a:pt x="920" y="532"/>
                </a:cubicBezTo>
                <a:cubicBezTo>
                  <a:pt x="919" y="530"/>
                  <a:pt x="916" y="530"/>
                  <a:pt x="914" y="532"/>
                </a:cubicBezTo>
                <a:lnTo>
                  <a:pt x="835" y="625"/>
                </a:lnTo>
                <a:cubicBezTo>
                  <a:pt x="834" y="626"/>
                  <a:pt x="834" y="627"/>
                  <a:pt x="834" y="629"/>
                </a:cubicBezTo>
                <a:cubicBezTo>
                  <a:pt x="812" y="605"/>
                  <a:pt x="794" y="578"/>
                  <a:pt x="781" y="549"/>
                </a:cubicBezTo>
                <a:cubicBezTo>
                  <a:pt x="781" y="549"/>
                  <a:pt x="782" y="550"/>
                  <a:pt x="783" y="550"/>
                </a:cubicBezTo>
                <a:cubicBezTo>
                  <a:pt x="784" y="550"/>
                  <a:pt x="785" y="550"/>
                  <a:pt x="786" y="549"/>
                </a:cubicBezTo>
                <a:lnTo>
                  <a:pt x="885" y="479"/>
                </a:lnTo>
                <a:cubicBezTo>
                  <a:pt x="887" y="478"/>
                  <a:pt x="888" y="475"/>
                  <a:pt x="886" y="473"/>
                </a:cubicBezTo>
                <a:cubicBezTo>
                  <a:pt x="885" y="471"/>
                  <a:pt x="882" y="470"/>
                  <a:pt x="880" y="472"/>
                </a:cubicBezTo>
                <a:lnTo>
                  <a:pt x="781" y="541"/>
                </a:lnTo>
                <a:cubicBezTo>
                  <a:pt x="779" y="542"/>
                  <a:pt x="779" y="543"/>
                  <a:pt x="779" y="544"/>
                </a:cubicBezTo>
                <a:cubicBezTo>
                  <a:pt x="767" y="518"/>
                  <a:pt x="759" y="490"/>
                  <a:pt x="754" y="461"/>
                </a:cubicBezTo>
                <a:cubicBezTo>
                  <a:pt x="754" y="459"/>
                  <a:pt x="752" y="457"/>
                  <a:pt x="749" y="458"/>
                </a:cubicBezTo>
                <a:cubicBezTo>
                  <a:pt x="747" y="458"/>
                  <a:pt x="745" y="460"/>
                  <a:pt x="745" y="463"/>
                </a:cubicBezTo>
                <a:cubicBezTo>
                  <a:pt x="760" y="565"/>
                  <a:pt x="825" y="657"/>
                  <a:pt x="916" y="702"/>
                </a:cubicBezTo>
                <a:lnTo>
                  <a:pt x="915" y="702"/>
                </a:lnTo>
                <a:close/>
                <a:moveTo>
                  <a:pt x="1238" y="1286"/>
                </a:moveTo>
                <a:cubicBezTo>
                  <a:pt x="1236" y="1286"/>
                  <a:pt x="1233" y="1287"/>
                  <a:pt x="1233" y="1290"/>
                </a:cubicBezTo>
                <a:lnTo>
                  <a:pt x="1212" y="1406"/>
                </a:lnTo>
                <a:cubicBezTo>
                  <a:pt x="1212" y="1409"/>
                  <a:pt x="1214" y="1411"/>
                  <a:pt x="1216" y="1412"/>
                </a:cubicBezTo>
                <a:lnTo>
                  <a:pt x="1217" y="1412"/>
                </a:lnTo>
                <a:cubicBezTo>
                  <a:pt x="1219" y="1412"/>
                  <a:pt x="1221" y="1410"/>
                  <a:pt x="1221" y="1408"/>
                </a:cubicBezTo>
                <a:lnTo>
                  <a:pt x="1242" y="1291"/>
                </a:lnTo>
                <a:cubicBezTo>
                  <a:pt x="1242" y="1289"/>
                  <a:pt x="1240" y="1286"/>
                  <a:pt x="1238" y="1286"/>
                </a:cubicBezTo>
                <a:close/>
                <a:moveTo>
                  <a:pt x="1478" y="1333"/>
                </a:moveTo>
                <a:cubicBezTo>
                  <a:pt x="1476" y="1332"/>
                  <a:pt x="1473" y="1334"/>
                  <a:pt x="1473" y="1336"/>
                </a:cubicBezTo>
                <a:lnTo>
                  <a:pt x="1450" y="1455"/>
                </a:lnTo>
                <a:cubicBezTo>
                  <a:pt x="1450" y="1458"/>
                  <a:pt x="1452" y="1460"/>
                  <a:pt x="1454" y="1461"/>
                </a:cubicBezTo>
                <a:cubicBezTo>
                  <a:pt x="1455" y="1461"/>
                  <a:pt x="1455" y="1461"/>
                  <a:pt x="1455" y="1461"/>
                </a:cubicBezTo>
                <a:cubicBezTo>
                  <a:pt x="1457" y="1461"/>
                  <a:pt x="1459" y="1459"/>
                  <a:pt x="1460" y="1457"/>
                </a:cubicBezTo>
                <a:lnTo>
                  <a:pt x="1482" y="1338"/>
                </a:lnTo>
                <a:cubicBezTo>
                  <a:pt x="1482" y="1335"/>
                  <a:pt x="1481" y="1333"/>
                  <a:pt x="1478" y="1333"/>
                </a:cubicBezTo>
                <a:close/>
                <a:moveTo>
                  <a:pt x="1189" y="1275"/>
                </a:moveTo>
                <a:cubicBezTo>
                  <a:pt x="1187" y="1275"/>
                  <a:pt x="1184" y="1276"/>
                  <a:pt x="1184" y="1279"/>
                </a:cubicBezTo>
                <a:lnTo>
                  <a:pt x="1158" y="1388"/>
                </a:lnTo>
                <a:cubicBezTo>
                  <a:pt x="1158" y="1391"/>
                  <a:pt x="1159" y="1393"/>
                  <a:pt x="1162" y="1394"/>
                </a:cubicBezTo>
                <a:lnTo>
                  <a:pt x="1163" y="1394"/>
                </a:lnTo>
                <a:cubicBezTo>
                  <a:pt x="1165" y="1394"/>
                  <a:pt x="1167" y="1392"/>
                  <a:pt x="1167" y="1390"/>
                </a:cubicBezTo>
                <a:lnTo>
                  <a:pt x="1193" y="1281"/>
                </a:lnTo>
                <a:cubicBezTo>
                  <a:pt x="1193" y="1278"/>
                  <a:pt x="1192" y="1276"/>
                  <a:pt x="1189" y="1275"/>
                </a:cubicBezTo>
                <a:close/>
                <a:moveTo>
                  <a:pt x="1060" y="1252"/>
                </a:moveTo>
                <a:cubicBezTo>
                  <a:pt x="1057" y="1251"/>
                  <a:pt x="1055" y="1253"/>
                  <a:pt x="1055" y="1255"/>
                </a:cubicBezTo>
                <a:lnTo>
                  <a:pt x="1040" y="1368"/>
                </a:lnTo>
                <a:cubicBezTo>
                  <a:pt x="1040" y="1371"/>
                  <a:pt x="1041" y="1373"/>
                  <a:pt x="1044" y="1374"/>
                </a:cubicBezTo>
                <a:lnTo>
                  <a:pt x="1044" y="1374"/>
                </a:lnTo>
                <a:cubicBezTo>
                  <a:pt x="1047" y="1374"/>
                  <a:pt x="1049" y="1372"/>
                  <a:pt x="1049" y="1370"/>
                </a:cubicBezTo>
                <a:lnTo>
                  <a:pt x="1064" y="1257"/>
                </a:lnTo>
                <a:cubicBezTo>
                  <a:pt x="1064" y="1254"/>
                  <a:pt x="1062" y="1252"/>
                  <a:pt x="1060" y="1251"/>
                </a:cubicBezTo>
                <a:lnTo>
                  <a:pt x="1060" y="1252"/>
                </a:lnTo>
                <a:close/>
                <a:moveTo>
                  <a:pt x="1547" y="1336"/>
                </a:moveTo>
                <a:lnTo>
                  <a:pt x="336" y="1095"/>
                </a:lnTo>
                <a:cubicBezTo>
                  <a:pt x="333" y="1095"/>
                  <a:pt x="331" y="1096"/>
                  <a:pt x="330" y="1099"/>
                </a:cubicBezTo>
                <a:cubicBezTo>
                  <a:pt x="330" y="1101"/>
                  <a:pt x="332" y="1104"/>
                  <a:pt x="334" y="1104"/>
                </a:cubicBezTo>
                <a:lnTo>
                  <a:pt x="387" y="1115"/>
                </a:lnTo>
                <a:lnTo>
                  <a:pt x="351" y="1192"/>
                </a:lnTo>
                <a:cubicBezTo>
                  <a:pt x="350" y="1194"/>
                  <a:pt x="351" y="1197"/>
                  <a:pt x="353" y="1198"/>
                </a:cubicBezTo>
                <a:cubicBezTo>
                  <a:pt x="354" y="1198"/>
                  <a:pt x="354" y="1198"/>
                  <a:pt x="355" y="1198"/>
                </a:cubicBezTo>
                <a:cubicBezTo>
                  <a:pt x="357" y="1198"/>
                  <a:pt x="358" y="1197"/>
                  <a:pt x="359" y="1196"/>
                </a:cubicBezTo>
                <a:lnTo>
                  <a:pt x="396" y="1117"/>
                </a:lnTo>
                <a:lnTo>
                  <a:pt x="396" y="1117"/>
                </a:lnTo>
                <a:lnTo>
                  <a:pt x="499" y="1137"/>
                </a:lnTo>
                <a:cubicBezTo>
                  <a:pt x="497" y="1138"/>
                  <a:pt x="496" y="1139"/>
                  <a:pt x="496" y="1140"/>
                </a:cubicBezTo>
                <a:lnTo>
                  <a:pt x="473" y="1232"/>
                </a:lnTo>
                <a:cubicBezTo>
                  <a:pt x="473" y="1234"/>
                  <a:pt x="474" y="1237"/>
                  <a:pt x="477" y="1238"/>
                </a:cubicBezTo>
                <a:lnTo>
                  <a:pt x="478" y="1238"/>
                </a:lnTo>
                <a:cubicBezTo>
                  <a:pt x="480" y="1238"/>
                  <a:pt x="482" y="1236"/>
                  <a:pt x="482" y="1234"/>
                </a:cubicBezTo>
                <a:lnTo>
                  <a:pt x="505" y="1142"/>
                </a:lnTo>
                <a:cubicBezTo>
                  <a:pt x="505" y="1141"/>
                  <a:pt x="505" y="1139"/>
                  <a:pt x="503" y="1138"/>
                </a:cubicBezTo>
                <a:lnTo>
                  <a:pt x="795" y="1196"/>
                </a:lnTo>
                <a:cubicBezTo>
                  <a:pt x="794" y="1196"/>
                  <a:pt x="792" y="1197"/>
                  <a:pt x="792" y="1199"/>
                </a:cubicBezTo>
                <a:lnTo>
                  <a:pt x="760" y="1293"/>
                </a:lnTo>
                <a:cubicBezTo>
                  <a:pt x="759" y="1295"/>
                  <a:pt x="761" y="1298"/>
                  <a:pt x="763" y="1299"/>
                </a:cubicBezTo>
                <a:cubicBezTo>
                  <a:pt x="764" y="1299"/>
                  <a:pt x="764" y="1299"/>
                  <a:pt x="765" y="1299"/>
                </a:cubicBezTo>
                <a:cubicBezTo>
                  <a:pt x="767" y="1299"/>
                  <a:pt x="768" y="1297"/>
                  <a:pt x="769" y="1296"/>
                </a:cubicBezTo>
                <a:lnTo>
                  <a:pt x="801" y="1202"/>
                </a:lnTo>
                <a:cubicBezTo>
                  <a:pt x="801" y="1200"/>
                  <a:pt x="801" y="1198"/>
                  <a:pt x="799" y="1196"/>
                </a:cubicBezTo>
                <a:lnTo>
                  <a:pt x="874" y="1211"/>
                </a:lnTo>
                <a:lnTo>
                  <a:pt x="850" y="1306"/>
                </a:lnTo>
                <a:cubicBezTo>
                  <a:pt x="850" y="1309"/>
                  <a:pt x="851" y="1311"/>
                  <a:pt x="854" y="1312"/>
                </a:cubicBezTo>
                <a:lnTo>
                  <a:pt x="855" y="1312"/>
                </a:lnTo>
                <a:cubicBezTo>
                  <a:pt x="857" y="1312"/>
                  <a:pt x="859" y="1311"/>
                  <a:pt x="859" y="1308"/>
                </a:cubicBezTo>
                <a:lnTo>
                  <a:pt x="883" y="1213"/>
                </a:lnTo>
                <a:lnTo>
                  <a:pt x="991" y="1235"/>
                </a:lnTo>
                <a:lnTo>
                  <a:pt x="990" y="1235"/>
                </a:lnTo>
                <a:lnTo>
                  <a:pt x="970" y="1334"/>
                </a:lnTo>
                <a:cubicBezTo>
                  <a:pt x="969" y="1337"/>
                  <a:pt x="971" y="1339"/>
                  <a:pt x="973" y="1340"/>
                </a:cubicBezTo>
                <a:cubicBezTo>
                  <a:pt x="974" y="1340"/>
                  <a:pt x="974" y="1340"/>
                  <a:pt x="974" y="1340"/>
                </a:cubicBezTo>
                <a:cubicBezTo>
                  <a:pt x="976" y="1340"/>
                  <a:pt x="978" y="1338"/>
                  <a:pt x="979" y="1336"/>
                </a:cubicBezTo>
                <a:lnTo>
                  <a:pt x="999" y="1237"/>
                </a:lnTo>
                <a:lnTo>
                  <a:pt x="999" y="1236"/>
                </a:lnTo>
                <a:lnTo>
                  <a:pt x="1346" y="1305"/>
                </a:lnTo>
                <a:lnTo>
                  <a:pt x="1346" y="1305"/>
                </a:lnTo>
                <a:lnTo>
                  <a:pt x="1320" y="1427"/>
                </a:lnTo>
                <a:cubicBezTo>
                  <a:pt x="1319" y="1429"/>
                  <a:pt x="1321" y="1432"/>
                  <a:pt x="1323" y="1433"/>
                </a:cubicBezTo>
                <a:lnTo>
                  <a:pt x="1324" y="1433"/>
                </a:lnTo>
                <a:cubicBezTo>
                  <a:pt x="1326" y="1433"/>
                  <a:pt x="1328" y="1431"/>
                  <a:pt x="1329" y="1429"/>
                </a:cubicBezTo>
                <a:lnTo>
                  <a:pt x="1355" y="1307"/>
                </a:lnTo>
                <a:lnTo>
                  <a:pt x="1355" y="1307"/>
                </a:lnTo>
                <a:lnTo>
                  <a:pt x="1545" y="1345"/>
                </a:lnTo>
                <a:lnTo>
                  <a:pt x="1546" y="1345"/>
                </a:lnTo>
                <a:cubicBezTo>
                  <a:pt x="1548" y="1345"/>
                  <a:pt x="1550" y="1343"/>
                  <a:pt x="1551" y="1341"/>
                </a:cubicBezTo>
                <a:cubicBezTo>
                  <a:pt x="1551" y="1338"/>
                  <a:pt x="1549" y="1336"/>
                  <a:pt x="1547" y="1335"/>
                </a:cubicBezTo>
                <a:lnTo>
                  <a:pt x="1547" y="1336"/>
                </a:lnTo>
                <a:close/>
                <a:moveTo>
                  <a:pt x="454" y="1129"/>
                </a:moveTo>
                <a:cubicBezTo>
                  <a:pt x="452" y="1128"/>
                  <a:pt x="449" y="1130"/>
                  <a:pt x="448" y="1132"/>
                </a:cubicBezTo>
                <a:lnTo>
                  <a:pt x="423" y="1210"/>
                </a:lnTo>
                <a:cubicBezTo>
                  <a:pt x="422" y="1212"/>
                  <a:pt x="423" y="1215"/>
                  <a:pt x="426" y="1215"/>
                </a:cubicBezTo>
                <a:lnTo>
                  <a:pt x="427" y="1216"/>
                </a:lnTo>
                <a:cubicBezTo>
                  <a:pt x="429" y="1216"/>
                  <a:pt x="431" y="1214"/>
                  <a:pt x="432" y="1212"/>
                </a:cubicBezTo>
                <a:lnTo>
                  <a:pt x="457" y="1135"/>
                </a:lnTo>
                <a:cubicBezTo>
                  <a:pt x="458" y="1132"/>
                  <a:pt x="457" y="1130"/>
                  <a:pt x="454" y="1129"/>
                </a:cubicBezTo>
                <a:close/>
                <a:moveTo>
                  <a:pt x="707" y="1179"/>
                </a:moveTo>
                <a:cubicBezTo>
                  <a:pt x="705" y="1179"/>
                  <a:pt x="702" y="1180"/>
                  <a:pt x="702" y="1183"/>
                </a:cubicBezTo>
                <a:lnTo>
                  <a:pt x="670" y="1289"/>
                </a:lnTo>
                <a:cubicBezTo>
                  <a:pt x="670" y="1292"/>
                  <a:pt x="671" y="1294"/>
                  <a:pt x="674" y="1295"/>
                </a:cubicBezTo>
                <a:lnTo>
                  <a:pt x="675" y="1295"/>
                </a:lnTo>
                <a:cubicBezTo>
                  <a:pt x="677" y="1295"/>
                  <a:pt x="679" y="1294"/>
                  <a:pt x="679" y="1292"/>
                </a:cubicBezTo>
                <a:lnTo>
                  <a:pt x="711" y="1185"/>
                </a:lnTo>
                <a:cubicBezTo>
                  <a:pt x="711" y="1183"/>
                  <a:pt x="710" y="1180"/>
                  <a:pt x="707" y="1179"/>
                </a:cubicBezTo>
                <a:close/>
                <a:moveTo>
                  <a:pt x="625" y="1164"/>
                </a:moveTo>
                <a:cubicBezTo>
                  <a:pt x="623" y="1163"/>
                  <a:pt x="620" y="1164"/>
                  <a:pt x="619" y="1167"/>
                </a:cubicBezTo>
                <a:lnTo>
                  <a:pt x="588" y="1267"/>
                </a:lnTo>
                <a:cubicBezTo>
                  <a:pt x="587" y="1269"/>
                  <a:pt x="588" y="1272"/>
                  <a:pt x="591" y="1273"/>
                </a:cubicBezTo>
                <a:lnTo>
                  <a:pt x="592" y="1273"/>
                </a:lnTo>
                <a:cubicBezTo>
                  <a:pt x="594" y="1273"/>
                  <a:pt x="596" y="1272"/>
                  <a:pt x="597" y="1270"/>
                </a:cubicBezTo>
                <a:lnTo>
                  <a:pt x="628" y="1169"/>
                </a:lnTo>
                <a:cubicBezTo>
                  <a:pt x="629" y="1167"/>
                  <a:pt x="627" y="1164"/>
                  <a:pt x="625" y="11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563;p40">
            <a:extLst>
              <a:ext uri="{FF2B5EF4-FFF2-40B4-BE49-F238E27FC236}">
                <a16:creationId xmlns:a16="http://schemas.microsoft.com/office/drawing/2014/main" id="{C5C8221B-1EFE-3765-214C-E946E0417B90}"/>
              </a:ext>
            </a:extLst>
          </p:cNvPr>
          <p:cNvSpPr/>
          <p:nvPr/>
        </p:nvSpPr>
        <p:spPr>
          <a:xfrm rot="21451802">
            <a:off x="1317197" y="3734896"/>
            <a:ext cx="967722" cy="1521585"/>
          </a:xfrm>
          <a:custGeom>
            <a:avLst/>
            <a:gdLst/>
            <a:ahLst/>
            <a:cxnLst/>
            <a:rect l="l" t="t" r="r" b="b"/>
            <a:pathLst>
              <a:path w="671" h="1053" extrusionOk="0">
                <a:moveTo>
                  <a:pt x="585" y="956"/>
                </a:moveTo>
                <a:cubicBezTo>
                  <a:pt x="550" y="1036"/>
                  <a:pt x="423" y="1052"/>
                  <a:pt x="339" y="1029"/>
                </a:cubicBezTo>
                <a:cubicBezTo>
                  <a:pt x="255" y="1006"/>
                  <a:pt x="171" y="940"/>
                  <a:pt x="164" y="853"/>
                </a:cubicBezTo>
                <a:cubicBezTo>
                  <a:pt x="158" y="774"/>
                  <a:pt x="157" y="692"/>
                  <a:pt x="152" y="612"/>
                </a:cubicBezTo>
                <a:cubicBezTo>
                  <a:pt x="84" y="525"/>
                  <a:pt x="0" y="182"/>
                  <a:pt x="19" y="73"/>
                </a:cubicBezTo>
                <a:cubicBezTo>
                  <a:pt x="23" y="51"/>
                  <a:pt x="34" y="24"/>
                  <a:pt x="57" y="24"/>
                </a:cubicBezTo>
                <a:cubicBezTo>
                  <a:pt x="76" y="24"/>
                  <a:pt x="88" y="44"/>
                  <a:pt x="96" y="62"/>
                </a:cubicBezTo>
                <a:cubicBezTo>
                  <a:pt x="132" y="141"/>
                  <a:pt x="220" y="447"/>
                  <a:pt x="257" y="526"/>
                </a:cubicBezTo>
                <a:cubicBezTo>
                  <a:pt x="296" y="501"/>
                  <a:pt x="342" y="485"/>
                  <a:pt x="389" y="482"/>
                </a:cubicBezTo>
                <a:cubicBezTo>
                  <a:pt x="395" y="482"/>
                  <a:pt x="401" y="482"/>
                  <a:pt x="406" y="482"/>
                </a:cubicBezTo>
                <a:cubicBezTo>
                  <a:pt x="413" y="402"/>
                  <a:pt x="417" y="136"/>
                  <a:pt x="424" y="56"/>
                </a:cubicBezTo>
                <a:cubicBezTo>
                  <a:pt x="425" y="37"/>
                  <a:pt x="430" y="14"/>
                  <a:pt x="447" y="8"/>
                </a:cubicBezTo>
                <a:cubicBezTo>
                  <a:pt x="469" y="0"/>
                  <a:pt x="489" y="21"/>
                  <a:pt x="500" y="41"/>
                </a:cubicBezTo>
                <a:cubicBezTo>
                  <a:pt x="549" y="128"/>
                  <a:pt x="565" y="419"/>
                  <a:pt x="541" y="516"/>
                </a:cubicBezTo>
                <a:cubicBezTo>
                  <a:pt x="555" y="524"/>
                  <a:pt x="569" y="533"/>
                  <a:pt x="581" y="543"/>
                </a:cubicBezTo>
                <a:cubicBezTo>
                  <a:pt x="620" y="574"/>
                  <a:pt x="651" y="618"/>
                  <a:pt x="662" y="667"/>
                </a:cubicBezTo>
                <a:cubicBezTo>
                  <a:pt x="662" y="667"/>
                  <a:pt x="663" y="668"/>
                  <a:pt x="663" y="669"/>
                </a:cubicBezTo>
                <a:cubicBezTo>
                  <a:pt x="668" y="692"/>
                  <a:pt x="670" y="717"/>
                  <a:pt x="667" y="741"/>
                </a:cubicBezTo>
                <a:cubicBezTo>
                  <a:pt x="665" y="766"/>
                  <a:pt x="658" y="790"/>
                  <a:pt x="648" y="812"/>
                </a:cubicBezTo>
                <a:cubicBezTo>
                  <a:pt x="626" y="859"/>
                  <a:pt x="606" y="908"/>
                  <a:pt x="585" y="95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564;p40">
            <a:extLst>
              <a:ext uri="{FF2B5EF4-FFF2-40B4-BE49-F238E27FC236}">
                <a16:creationId xmlns:a16="http://schemas.microsoft.com/office/drawing/2014/main" id="{DB3B3C48-AC0C-3CF8-A8D5-85ADE854B1A2}"/>
              </a:ext>
            </a:extLst>
          </p:cNvPr>
          <p:cNvSpPr/>
          <p:nvPr/>
        </p:nvSpPr>
        <p:spPr>
          <a:xfrm rot="21451802">
            <a:off x="1332381" y="3977349"/>
            <a:ext cx="311963" cy="572981"/>
          </a:xfrm>
          <a:custGeom>
            <a:avLst/>
            <a:gdLst/>
            <a:ahLst/>
            <a:cxnLst/>
            <a:rect l="l" t="t" r="r" b="b"/>
            <a:pathLst>
              <a:path w="216" h="399" extrusionOk="0">
                <a:moveTo>
                  <a:pt x="215" y="398"/>
                </a:moveTo>
                <a:cubicBezTo>
                  <a:pt x="215" y="398"/>
                  <a:pt x="0" y="238"/>
                  <a:pt x="43" y="119"/>
                </a:cubicBezTo>
                <a:cubicBezTo>
                  <a:pt x="87" y="0"/>
                  <a:pt x="215" y="398"/>
                  <a:pt x="215" y="39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565;p40">
            <a:extLst>
              <a:ext uri="{FF2B5EF4-FFF2-40B4-BE49-F238E27FC236}">
                <a16:creationId xmlns:a16="http://schemas.microsoft.com/office/drawing/2014/main" id="{0C1CD553-AC3A-F073-0554-FE0C4B347686}"/>
              </a:ext>
            </a:extLst>
          </p:cNvPr>
          <p:cNvSpPr/>
          <p:nvPr/>
        </p:nvSpPr>
        <p:spPr>
          <a:xfrm rot="21451802">
            <a:off x="1887344" y="3827075"/>
            <a:ext cx="261029" cy="604817"/>
          </a:xfrm>
          <a:custGeom>
            <a:avLst/>
            <a:gdLst/>
            <a:ahLst/>
            <a:cxnLst/>
            <a:rect l="l" t="t" r="r" b="b"/>
            <a:pathLst>
              <a:path w="179" h="417" extrusionOk="0">
                <a:moveTo>
                  <a:pt x="49" y="416"/>
                </a:moveTo>
                <a:cubicBezTo>
                  <a:pt x="49" y="416"/>
                  <a:pt x="178" y="180"/>
                  <a:pt x="89" y="90"/>
                </a:cubicBezTo>
                <a:cubicBezTo>
                  <a:pt x="0" y="0"/>
                  <a:pt x="49" y="416"/>
                  <a:pt x="49" y="41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566;p40">
            <a:extLst>
              <a:ext uri="{FF2B5EF4-FFF2-40B4-BE49-F238E27FC236}">
                <a16:creationId xmlns:a16="http://schemas.microsoft.com/office/drawing/2014/main" id="{BBE48AF5-72DF-3C2E-1B34-C8C56C68E7CF}"/>
              </a:ext>
            </a:extLst>
          </p:cNvPr>
          <p:cNvSpPr/>
          <p:nvPr/>
        </p:nvSpPr>
        <p:spPr>
          <a:xfrm rot="21451802">
            <a:off x="1950392" y="4674102"/>
            <a:ext cx="146430" cy="63664"/>
          </a:xfrm>
          <a:custGeom>
            <a:avLst/>
            <a:gdLst/>
            <a:ahLst/>
            <a:cxnLst/>
            <a:rect l="l" t="t" r="r" b="b"/>
            <a:pathLst>
              <a:path w="102" h="46" extrusionOk="0">
                <a:moveTo>
                  <a:pt x="89" y="13"/>
                </a:moveTo>
                <a:cubicBezTo>
                  <a:pt x="101" y="16"/>
                  <a:pt x="81" y="30"/>
                  <a:pt x="67" y="40"/>
                </a:cubicBezTo>
                <a:cubicBezTo>
                  <a:pt x="62" y="44"/>
                  <a:pt x="56" y="45"/>
                  <a:pt x="50" y="44"/>
                </a:cubicBezTo>
                <a:lnTo>
                  <a:pt x="0" y="33"/>
                </a:lnTo>
                <a:cubicBezTo>
                  <a:pt x="0" y="33"/>
                  <a:pt x="41" y="0"/>
                  <a:pt x="89" y="1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1567;p40">
            <a:extLst>
              <a:ext uri="{FF2B5EF4-FFF2-40B4-BE49-F238E27FC236}">
                <a16:creationId xmlns:a16="http://schemas.microsoft.com/office/drawing/2014/main" id="{AFD52035-D4AF-7443-9835-9629BAA37E99}"/>
              </a:ext>
            </a:extLst>
          </p:cNvPr>
          <p:cNvCxnSpPr/>
          <p:nvPr/>
        </p:nvCxnSpPr>
        <p:spPr>
          <a:xfrm rot="10651802">
            <a:off x="1911446" y="4804777"/>
            <a:ext cx="88385" cy="31521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1568;p40">
            <a:extLst>
              <a:ext uri="{FF2B5EF4-FFF2-40B4-BE49-F238E27FC236}">
                <a16:creationId xmlns:a16="http://schemas.microsoft.com/office/drawing/2014/main" id="{31CC0C0B-EF45-3D57-D8FD-45D55AB86295}"/>
              </a:ext>
            </a:extLst>
          </p:cNvPr>
          <p:cNvSpPr/>
          <p:nvPr/>
        </p:nvSpPr>
        <p:spPr>
          <a:xfrm rot="21451802">
            <a:off x="1746098" y="4524700"/>
            <a:ext cx="95498" cy="50932"/>
          </a:xfrm>
          <a:custGeom>
            <a:avLst/>
            <a:gdLst/>
            <a:ahLst/>
            <a:cxnLst/>
            <a:rect l="l" t="t" r="r" b="b"/>
            <a:pathLst>
              <a:path w="68" h="36" extrusionOk="0">
                <a:moveTo>
                  <a:pt x="0" y="35"/>
                </a:moveTo>
                <a:cubicBezTo>
                  <a:pt x="11" y="11"/>
                  <a:pt x="43" y="0"/>
                  <a:pt x="67" y="11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569;p40">
            <a:extLst>
              <a:ext uri="{FF2B5EF4-FFF2-40B4-BE49-F238E27FC236}">
                <a16:creationId xmlns:a16="http://schemas.microsoft.com/office/drawing/2014/main" id="{CBC0A758-9FAB-9455-F737-4B9792FB49CE}"/>
              </a:ext>
            </a:extLst>
          </p:cNvPr>
          <p:cNvSpPr/>
          <p:nvPr/>
        </p:nvSpPr>
        <p:spPr>
          <a:xfrm rot="21451802">
            <a:off x="2074682" y="4479743"/>
            <a:ext cx="44565" cy="12733"/>
          </a:xfrm>
          <a:custGeom>
            <a:avLst/>
            <a:gdLst/>
            <a:ahLst/>
            <a:cxnLst/>
            <a:rect l="l" t="t" r="r" b="b"/>
            <a:pathLst>
              <a:path w="32" h="11" extrusionOk="0">
                <a:moveTo>
                  <a:pt x="31" y="0"/>
                </a:moveTo>
                <a:cubicBezTo>
                  <a:pt x="20" y="3"/>
                  <a:pt x="10" y="7"/>
                  <a:pt x="0" y="10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570;p40">
            <a:extLst>
              <a:ext uri="{FF2B5EF4-FFF2-40B4-BE49-F238E27FC236}">
                <a16:creationId xmlns:a16="http://schemas.microsoft.com/office/drawing/2014/main" id="{C6E1A19A-DED4-C0A5-88D7-1949F27F15B7}"/>
              </a:ext>
            </a:extLst>
          </p:cNvPr>
          <p:cNvSpPr/>
          <p:nvPr/>
        </p:nvSpPr>
        <p:spPr>
          <a:xfrm rot="21451802">
            <a:off x="1888096" y="4414423"/>
            <a:ext cx="197364" cy="57296"/>
          </a:xfrm>
          <a:custGeom>
            <a:avLst/>
            <a:gdLst/>
            <a:ahLst/>
            <a:cxnLst/>
            <a:rect l="l" t="t" r="r" b="b"/>
            <a:pathLst>
              <a:path w="137" h="38" extrusionOk="0">
                <a:moveTo>
                  <a:pt x="0" y="6"/>
                </a:moveTo>
                <a:cubicBezTo>
                  <a:pt x="47" y="0"/>
                  <a:pt x="96" y="12"/>
                  <a:pt x="136" y="37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571;p40">
            <a:extLst>
              <a:ext uri="{FF2B5EF4-FFF2-40B4-BE49-F238E27FC236}">
                <a16:creationId xmlns:a16="http://schemas.microsoft.com/office/drawing/2014/main" id="{AE1D61BF-42C6-AF6E-5D7C-53E339B94722}"/>
              </a:ext>
            </a:extLst>
          </p:cNvPr>
          <p:cNvSpPr/>
          <p:nvPr/>
        </p:nvSpPr>
        <p:spPr>
          <a:xfrm rot="21451802">
            <a:off x="1531385" y="4374145"/>
            <a:ext cx="120963" cy="146427"/>
          </a:xfrm>
          <a:custGeom>
            <a:avLst/>
            <a:gdLst/>
            <a:ahLst/>
            <a:cxnLst/>
            <a:rect l="l" t="t" r="r" b="b"/>
            <a:pathLst>
              <a:path w="84" h="103" extrusionOk="0">
                <a:moveTo>
                  <a:pt x="0" y="0"/>
                </a:moveTo>
                <a:cubicBezTo>
                  <a:pt x="27" y="34"/>
                  <a:pt x="55" y="68"/>
                  <a:pt x="83" y="102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572;p40">
            <a:extLst>
              <a:ext uri="{FF2B5EF4-FFF2-40B4-BE49-F238E27FC236}">
                <a16:creationId xmlns:a16="http://schemas.microsoft.com/office/drawing/2014/main" id="{5D5AC2F6-8C47-A52D-A0F2-710E03D568E9}"/>
              </a:ext>
            </a:extLst>
          </p:cNvPr>
          <p:cNvSpPr/>
          <p:nvPr/>
        </p:nvSpPr>
        <p:spPr>
          <a:xfrm rot="21451802">
            <a:off x="1972284" y="4235993"/>
            <a:ext cx="31831" cy="184626"/>
          </a:xfrm>
          <a:custGeom>
            <a:avLst/>
            <a:gdLst/>
            <a:ahLst/>
            <a:cxnLst/>
            <a:rect l="l" t="t" r="r" b="b"/>
            <a:pathLst>
              <a:path w="20" h="129" extrusionOk="0">
                <a:moveTo>
                  <a:pt x="0" y="128"/>
                </a:moveTo>
                <a:cubicBezTo>
                  <a:pt x="6" y="85"/>
                  <a:pt x="13" y="43"/>
                  <a:pt x="19" y="0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573;p40">
            <a:extLst>
              <a:ext uri="{FF2B5EF4-FFF2-40B4-BE49-F238E27FC236}">
                <a16:creationId xmlns:a16="http://schemas.microsoft.com/office/drawing/2014/main" id="{97247052-D09A-C852-FD32-005A1259D4DB}"/>
              </a:ext>
            </a:extLst>
          </p:cNvPr>
          <p:cNvSpPr/>
          <p:nvPr/>
        </p:nvSpPr>
        <p:spPr>
          <a:xfrm rot="21451802">
            <a:off x="1662747" y="4769795"/>
            <a:ext cx="127331" cy="127329"/>
          </a:xfrm>
          <a:custGeom>
            <a:avLst/>
            <a:gdLst/>
            <a:ahLst/>
            <a:cxnLst/>
            <a:rect l="l" t="t" r="r" b="b"/>
            <a:pathLst>
              <a:path w="88" h="88" extrusionOk="0">
                <a:moveTo>
                  <a:pt x="78" y="61"/>
                </a:moveTo>
                <a:cubicBezTo>
                  <a:pt x="87" y="42"/>
                  <a:pt x="80" y="19"/>
                  <a:pt x="61" y="10"/>
                </a:cubicBezTo>
                <a:cubicBezTo>
                  <a:pt x="42" y="0"/>
                  <a:pt x="19" y="7"/>
                  <a:pt x="9" y="26"/>
                </a:cubicBezTo>
                <a:cubicBezTo>
                  <a:pt x="0" y="44"/>
                  <a:pt x="7" y="68"/>
                  <a:pt x="26" y="78"/>
                </a:cubicBezTo>
                <a:cubicBezTo>
                  <a:pt x="45" y="87"/>
                  <a:pt x="68" y="80"/>
                  <a:pt x="78" y="6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574;p40">
            <a:extLst>
              <a:ext uri="{FF2B5EF4-FFF2-40B4-BE49-F238E27FC236}">
                <a16:creationId xmlns:a16="http://schemas.microsoft.com/office/drawing/2014/main" id="{0C891352-43A8-A836-0ACF-48CE71443979}"/>
              </a:ext>
            </a:extLst>
          </p:cNvPr>
          <p:cNvSpPr/>
          <p:nvPr/>
        </p:nvSpPr>
        <p:spPr>
          <a:xfrm rot="21451802">
            <a:off x="2206354" y="4670698"/>
            <a:ext cx="89132" cy="120962"/>
          </a:xfrm>
          <a:custGeom>
            <a:avLst/>
            <a:gdLst/>
            <a:ahLst/>
            <a:cxnLst/>
            <a:rect l="l" t="t" r="r" b="b"/>
            <a:pathLst>
              <a:path w="62" h="82" extrusionOk="0">
                <a:moveTo>
                  <a:pt x="58" y="77"/>
                </a:moveTo>
                <a:cubicBezTo>
                  <a:pt x="48" y="81"/>
                  <a:pt x="37" y="81"/>
                  <a:pt x="26" y="76"/>
                </a:cubicBezTo>
                <a:cubicBezTo>
                  <a:pt x="8" y="66"/>
                  <a:pt x="0" y="43"/>
                  <a:pt x="10" y="25"/>
                </a:cubicBezTo>
                <a:cubicBezTo>
                  <a:pt x="18" y="8"/>
                  <a:pt x="37" y="0"/>
                  <a:pt x="54" y="5"/>
                </a:cubicBezTo>
                <a:cubicBezTo>
                  <a:pt x="59" y="28"/>
                  <a:pt x="61" y="53"/>
                  <a:pt x="58" y="7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575;p40">
            <a:extLst>
              <a:ext uri="{FF2B5EF4-FFF2-40B4-BE49-F238E27FC236}">
                <a16:creationId xmlns:a16="http://schemas.microsoft.com/office/drawing/2014/main" id="{85336DBA-5979-17F7-4545-6F703CB9E3AF}"/>
              </a:ext>
            </a:extLst>
          </p:cNvPr>
          <p:cNvSpPr/>
          <p:nvPr/>
        </p:nvSpPr>
        <p:spPr>
          <a:xfrm rot="21451802">
            <a:off x="1957445" y="4699690"/>
            <a:ext cx="127333" cy="44563"/>
          </a:xfrm>
          <a:custGeom>
            <a:avLst/>
            <a:gdLst/>
            <a:ahLst/>
            <a:cxnLst/>
            <a:rect l="l" t="t" r="r" b="b"/>
            <a:pathLst>
              <a:path w="87" h="31" extrusionOk="0">
                <a:moveTo>
                  <a:pt x="0" y="17"/>
                </a:moveTo>
                <a:cubicBezTo>
                  <a:pt x="19" y="22"/>
                  <a:pt x="38" y="26"/>
                  <a:pt x="58" y="30"/>
                </a:cubicBezTo>
                <a:cubicBezTo>
                  <a:pt x="69" y="21"/>
                  <a:pt x="75" y="9"/>
                  <a:pt x="86" y="0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576;p40">
            <a:extLst>
              <a:ext uri="{FF2B5EF4-FFF2-40B4-BE49-F238E27FC236}">
                <a16:creationId xmlns:a16="http://schemas.microsoft.com/office/drawing/2014/main" id="{8FD5CA2F-CA9B-0081-763A-4F337337B30D}"/>
              </a:ext>
            </a:extLst>
          </p:cNvPr>
          <p:cNvSpPr/>
          <p:nvPr/>
        </p:nvSpPr>
        <p:spPr>
          <a:xfrm rot="21451802">
            <a:off x="1979302" y="4744748"/>
            <a:ext cx="63665" cy="82761"/>
          </a:xfrm>
          <a:custGeom>
            <a:avLst/>
            <a:gdLst/>
            <a:ahLst/>
            <a:cxnLst/>
            <a:rect l="l" t="t" r="r" b="b"/>
            <a:pathLst>
              <a:path w="45" h="57" extrusionOk="0">
                <a:moveTo>
                  <a:pt x="44" y="0"/>
                </a:moveTo>
                <a:cubicBezTo>
                  <a:pt x="26" y="22"/>
                  <a:pt x="18" y="33"/>
                  <a:pt x="0" y="56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1577;p40">
            <a:extLst>
              <a:ext uri="{FF2B5EF4-FFF2-40B4-BE49-F238E27FC236}">
                <a16:creationId xmlns:a16="http://schemas.microsoft.com/office/drawing/2014/main" id="{43A94D10-D68F-7035-4616-F5EBFBF6390A}"/>
              </a:ext>
            </a:extLst>
          </p:cNvPr>
          <p:cNvSpPr/>
          <p:nvPr/>
        </p:nvSpPr>
        <p:spPr>
          <a:xfrm rot="21451802">
            <a:off x="1766511" y="4689925"/>
            <a:ext cx="76399" cy="76397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48" y="38"/>
                </a:moveTo>
                <a:cubicBezTo>
                  <a:pt x="42" y="50"/>
                  <a:pt x="28" y="54"/>
                  <a:pt x="17" y="48"/>
                </a:cubicBezTo>
                <a:cubicBezTo>
                  <a:pt x="5" y="42"/>
                  <a:pt x="0" y="28"/>
                  <a:pt x="6" y="17"/>
                </a:cubicBezTo>
                <a:cubicBezTo>
                  <a:pt x="12" y="5"/>
                  <a:pt x="26" y="0"/>
                  <a:pt x="38" y="6"/>
                </a:cubicBezTo>
                <a:cubicBezTo>
                  <a:pt x="50" y="12"/>
                  <a:pt x="54" y="26"/>
                  <a:pt x="48" y="38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578;p40">
            <a:extLst>
              <a:ext uri="{FF2B5EF4-FFF2-40B4-BE49-F238E27FC236}">
                <a16:creationId xmlns:a16="http://schemas.microsoft.com/office/drawing/2014/main" id="{A17FB2A1-6B09-523D-1E29-331124D5B207}"/>
              </a:ext>
            </a:extLst>
          </p:cNvPr>
          <p:cNvSpPr/>
          <p:nvPr/>
        </p:nvSpPr>
        <p:spPr>
          <a:xfrm rot="21451802">
            <a:off x="2146506" y="4635299"/>
            <a:ext cx="76399" cy="76397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48" y="38"/>
                </a:moveTo>
                <a:cubicBezTo>
                  <a:pt x="42" y="50"/>
                  <a:pt x="28" y="54"/>
                  <a:pt x="17" y="48"/>
                </a:cubicBezTo>
                <a:cubicBezTo>
                  <a:pt x="5" y="42"/>
                  <a:pt x="0" y="28"/>
                  <a:pt x="6" y="17"/>
                </a:cubicBezTo>
                <a:cubicBezTo>
                  <a:pt x="12" y="5"/>
                  <a:pt x="26" y="0"/>
                  <a:pt x="38" y="6"/>
                </a:cubicBezTo>
                <a:cubicBezTo>
                  <a:pt x="50" y="12"/>
                  <a:pt x="54" y="26"/>
                  <a:pt x="48" y="38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1606;p40">
            <a:extLst>
              <a:ext uri="{FF2B5EF4-FFF2-40B4-BE49-F238E27FC236}">
                <a16:creationId xmlns:a16="http://schemas.microsoft.com/office/drawing/2014/main" id="{600437A7-1E2D-C4D1-277C-300A6BA9EF62}"/>
              </a:ext>
            </a:extLst>
          </p:cNvPr>
          <p:cNvGrpSpPr/>
          <p:nvPr/>
        </p:nvGrpSpPr>
        <p:grpSpPr>
          <a:xfrm rot="4562751">
            <a:off x="2509649" y="4400491"/>
            <a:ext cx="527939" cy="653524"/>
            <a:chOff x="-3735487" y="1291813"/>
            <a:chExt cx="805962" cy="997678"/>
          </a:xfrm>
        </p:grpSpPr>
        <p:sp>
          <p:nvSpPr>
            <p:cNvPr id="57" name="Google Shape;1607;p40">
              <a:extLst>
                <a:ext uri="{FF2B5EF4-FFF2-40B4-BE49-F238E27FC236}">
                  <a16:creationId xmlns:a16="http://schemas.microsoft.com/office/drawing/2014/main" id="{AC67A7F1-B519-FA47-AFC5-47531F07F261}"/>
                </a:ext>
              </a:extLst>
            </p:cNvPr>
            <p:cNvSpPr/>
            <p:nvPr/>
          </p:nvSpPr>
          <p:spPr>
            <a:xfrm>
              <a:off x="-3735487" y="1779762"/>
              <a:ext cx="448724" cy="509729"/>
            </a:xfrm>
            <a:custGeom>
              <a:avLst/>
              <a:gdLst/>
              <a:ahLst/>
              <a:cxnLst/>
              <a:rect l="l" t="t" r="r" b="b"/>
              <a:pathLst>
                <a:path w="455" h="518" extrusionOk="0">
                  <a:moveTo>
                    <a:pt x="53" y="220"/>
                  </a:moveTo>
                  <a:cubicBezTo>
                    <a:pt x="23" y="282"/>
                    <a:pt x="0" y="350"/>
                    <a:pt x="2" y="419"/>
                  </a:cubicBezTo>
                  <a:cubicBezTo>
                    <a:pt x="2" y="426"/>
                    <a:pt x="2" y="434"/>
                    <a:pt x="5" y="440"/>
                  </a:cubicBezTo>
                  <a:cubicBezTo>
                    <a:pt x="8" y="447"/>
                    <a:pt x="13" y="453"/>
                    <a:pt x="20" y="454"/>
                  </a:cubicBezTo>
                  <a:cubicBezTo>
                    <a:pt x="33" y="457"/>
                    <a:pt x="44" y="444"/>
                    <a:pt x="51" y="433"/>
                  </a:cubicBezTo>
                  <a:cubicBezTo>
                    <a:pt x="72" y="398"/>
                    <a:pt x="87" y="359"/>
                    <a:pt x="94" y="319"/>
                  </a:cubicBezTo>
                  <a:cubicBezTo>
                    <a:pt x="106" y="379"/>
                    <a:pt x="119" y="440"/>
                    <a:pt x="154" y="490"/>
                  </a:cubicBezTo>
                  <a:cubicBezTo>
                    <a:pt x="159" y="498"/>
                    <a:pt x="164" y="505"/>
                    <a:pt x="172" y="510"/>
                  </a:cubicBezTo>
                  <a:cubicBezTo>
                    <a:pt x="180" y="515"/>
                    <a:pt x="190" y="517"/>
                    <a:pt x="198" y="513"/>
                  </a:cubicBezTo>
                  <a:cubicBezTo>
                    <a:pt x="210" y="508"/>
                    <a:pt x="215" y="493"/>
                    <a:pt x="216" y="479"/>
                  </a:cubicBezTo>
                  <a:cubicBezTo>
                    <a:pt x="225" y="412"/>
                    <a:pt x="204" y="344"/>
                    <a:pt x="183" y="279"/>
                  </a:cubicBezTo>
                  <a:cubicBezTo>
                    <a:pt x="202" y="304"/>
                    <a:pt x="217" y="329"/>
                    <a:pt x="236" y="354"/>
                  </a:cubicBezTo>
                  <a:cubicBezTo>
                    <a:pt x="250" y="373"/>
                    <a:pt x="266" y="392"/>
                    <a:pt x="287" y="403"/>
                  </a:cubicBezTo>
                  <a:cubicBezTo>
                    <a:pt x="308" y="413"/>
                    <a:pt x="338" y="411"/>
                    <a:pt x="352" y="392"/>
                  </a:cubicBezTo>
                  <a:cubicBezTo>
                    <a:pt x="361" y="381"/>
                    <a:pt x="362" y="365"/>
                    <a:pt x="359" y="351"/>
                  </a:cubicBezTo>
                  <a:cubicBezTo>
                    <a:pt x="356" y="337"/>
                    <a:pt x="348" y="325"/>
                    <a:pt x="340" y="313"/>
                  </a:cubicBezTo>
                  <a:cubicBezTo>
                    <a:pt x="315" y="275"/>
                    <a:pt x="282" y="243"/>
                    <a:pt x="243" y="218"/>
                  </a:cubicBezTo>
                  <a:cubicBezTo>
                    <a:pt x="285" y="243"/>
                    <a:pt x="334" y="255"/>
                    <a:pt x="382" y="253"/>
                  </a:cubicBezTo>
                  <a:cubicBezTo>
                    <a:pt x="398" y="253"/>
                    <a:pt x="414" y="251"/>
                    <a:pt x="428" y="243"/>
                  </a:cubicBezTo>
                  <a:cubicBezTo>
                    <a:pt x="442" y="235"/>
                    <a:pt x="454" y="221"/>
                    <a:pt x="454" y="205"/>
                  </a:cubicBezTo>
                  <a:cubicBezTo>
                    <a:pt x="454" y="192"/>
                    <a:pt x="447" y="180"/>
                    <a:pt x="438" y="172"/>
                  </a:cubicBezTo>
                  <a:cubicBezTo>
                    <a:pt x="429" y="163"/>
                    <a:pt x="418" y="157"/>
                    <a:pt x="406" y="153"/>
                  </a:cubicBezTo>
                  <a:cubicBezTo>
                    <a:pt x="369" y="137"/>
                    <a:pt x="328" y="130"/>
                    <a:pt x="288" y="133"/>
                  </a:cubicBezTo>
                  <a:cubicBezTo>
                    <a:pt x="331" y="123"/>
                    <a:pt x="373" y="113"/>
                    <a:pt x="407" y="85"/>
                  </a:cubicBezTo>
                  <a:cubicBezTo>
                    <a:pt x="417" y="77"/>
                    <a:pt x="425" y="68"/>
                    <a:pt x="430" y="57"/>
                  </a:cubicBezTo>
                  <a:cubicBezTo>
                    <a:pt x="435" y="46"/>
                    <a:pt x="436" y="33"/>
                    <a:pt x="430" y="22"/>
                  </a:cubicBezTo>
                  <a:cubicBezTo>
                    <a:pt x="424" y="12"/>
                    <a:pt x="413" y="6"/>
                    <a:pt x="402" y="3"/>
                  </a:cubicBezTo>
                  <a:cubicBezTo>
                    <a:pt x="390" y="0"/>
                    <a:pt x="380" y="1"/>
                    <a:pt x="368" y="3"/>
                  </a:cubicBezTo>
                  <a:cubicBezTo>
                    <a:pt x="309" y="10"/>
                    <a:pt x="252" y="22"/>
                    <a:pt x="205" y="58"/>
                  </a:cubicBezTo>
                  <a:cubicBezTo>
                    <a:pt x="149" y="101"/>
                    <a:pt x="84" y="158"/>
                    <a:pt x="53" y="221"/>
                  </a:cubicBezTo>
                  <a:lnTo>
                    <a:pt x="53" y="22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08;p40">
              <a:extLst>
                <a:ext uri="{FF2B5EF4-FFF2-40B4-BE49-F238E27FC236}">
                  <a16:creationId xmlns:a16="http://schemas.microsoft.com/office/drawing/2014/main" id="{583B2392-F8FB-6D63-C821-B05D2FB2B3BF}"/>
                </a:ext>
              </a:extLst>
            </p:cNvPr>
            <p:cNvSpPr/>
            <p:nvPr/>
          </p:nvSpPr>
          <p:spPr>
            <a:xfrm>
              <a:off x="-3735487" y="1779762"/>
              <a:ext cx="448724" cy="509729"/>
            </a:xfrm>
            <a:custGeom>
              <a:avLst/>
              <a:gdLst/>
              <a:ahLst/>
              <a:cxnLst/>
              <a:rect l="l" t="t" r="r" b="b"/>
              <a:pathLst>
                <a:path w="455" h="518" extrusionOk="0">
                  <a:moveTo>
                    <a:pt x="53" y="220"/>
                  </a:moveTo>
                  <a:cubicBezTo>
                    <a:pt x="23" y="282"/>
                    <a:pt x="0" y="350"/>
                    <a:pt x="2" y="419"/>
                  </a:cubicBezTo>
                  <a:cubicBezTo>
                    <a:pt x="2" y="426"/>
                    <a:pt x="2" y="434"/>
                    <a:pt x="5" y="440"/>
                  </a:cubicBezTo>
                  <a:cubicBezTo>
                    <a:pt x="8" y="447"/>
                    <a:pt x="13" y="453"/>
                    <a:pt x="20" y="454"/>
                  </a:cubicBezTo>
                  <a:cubicBezTo>
                    <a:pt x="33" y="457"/>
                    <a:pt x="44" y="444"/>
                    <a:pt x="51" y="433"/>
                  </a:cubicBezTo>
                  <a:cubicBezTo>
                    <a:pt x="72" y="398"/>
                    <a:pt x="87" y="359"/>
                    <a:pt x="94" y="319"/>
                  </a:cubicBezTo>
                  <a:cubicBezTo>
                    <a:pt x="106" y="379"/>
                    <a:pt x="119" y="440"/>
                    <a:pt x="154" y="490"/>
                  </a:cubicBezTo>
                  <a:cubicBezTo>
                    <a:pt x="159" y="498"/>
                    <a:pt x="164" y="505"/>
                    <a:pt x="172" y="510"/>
                  </a:cubicBezTo>
                  <a:cubicBezTo>
                    <a:pt x="180" y="515"/>
                    <a:pt x="190" y="517"/>
                    <a:pt x="198" y="513"/>
                  </a:cubicBezTo>
                  <a:cubicBezTo>
                    <a:pt x="210" y="508"/>
                    <a:pt x="215" y="493"/>
                    <a:pt x="216" y="479"/>
                  </a:cubicBezTo>
                  <a:cubicBezTo>
                    <a:pt x="225" y="412"/>
                    <a:pt x="204" y="344"/>
                    <a:pt x="183" y="279"/>
                  </a:cubicBezTo>
                  <a:cubicBezTo>
                    <a:pt x="202" y="304"/>
                    <a:pt x="217" y="329"/>
                    <a:pt x="236" y="354"/>
                  </a:cubicBezTo>
                  <a:cubicBezTo>
                    <a:pt x="250" y="373"/>
                    <a:pt x="266" y="392"/>
                    <a:pt x="287" y="403"/>
                  </a:cubicBezTo>
                  <a:cubicBezTo>
                    <a:pt x="308" y="413"/>
                    <a:pt x="338" y="411"/>
                    <a:pt x="352" y="392"/>
                  </a:cubicBezTo>
                  <a:cubicBezTo>
                    <a:pt x="361" y="381"/>
                    <a:pt x="362" y="365"/>
                    <a:pt x="359" y="351"/>
                  </a:cubicBezTo>
                  <a:cubicBezTo>
                    <a:pt x="356" y="337"/>
                    <a:pt x="348" y="325"/>
                    <a:pt x="340" y="313"/>
                  </a:cubicBezTo>
                  <a:cubicBezTo>
                    <a:pt x="315" y="275"/>
                    <a:pt x="282" y="243"/>
                    <a:pt x="243" y="218"/>
                  </a:cubicBezTo>
                  <a:cubicBezTo>
                    <a:pt x="285" y="243"/>
                    <a:pt x="334" y="255"/>
                    <a:pt x="382" y="253"/>
                  </a:cubicBezTo>
                  <a:cubicBezTo>
                    <a:pt x="398" y="253"/>
                    <a:pt x="414" y="251"/>
                    <a:pt x="428" y="243"/>
                  </a:cubicBezTo>
                  <a:cubicBezTo>
                    <a:pt x="442" y="235"/>
                    <a:pt x="454" y="221"/>
                    <a:pt x="454" y="205"/>
                  </a:cubicBezTo>
                  <a:cubicBezTo>
                    <a:pt x="454" y="192"/>
                    <a:pt x="447" y="180"/>
                    <a:pt x="438" y="172"/>
                  </a:cubicBezTo>
                  <a:cubicBezTo>
                    <a:pt x="429" y="163"/>
                    <a:pt x="418" y="157"/>
                    <a:pt x="406" y="153"/>
                  </a:cubicBezTo>
                  <a:cubicBezTo>
                    <a:pt x="369" y="137"/>
                    <a:pt x="328" y="130"/>
                    <a:pt x="288" y="133"/>
                  </a:cubicBezTo>
                  <a:cubicBezTo>
                    <a:pt x="331" y="123"/>
                    <a:pt x="373" y="113"/>
                    <a:pt x="407" y="85"/>
                  </a:cubicBezTo>
                  <a:cubicBezTo>
                    <a:pt x="417" y="77"/>
                    <a:pt x="425" y="68"/>
                    <a:pt x="430" y="57"/>
                  </a:cubicBezTo>
                  <a:cubicBezTo>
                    <a:pt x="435" y="46"/>
                    <a:pt x="436" y="33"/>
                    <a:pt x="430" y="22"/>
                  </a:cubicBezTo>
                  <a:cubicBezTo>
                    <a:pt x="424" y="12"/>
                    <a:pt x="413" y="6"/>
                    <a:pt x="402" y="3"/>
                  </a:cubicBezTo>
                  <a:cubicBezTo>
                    <a:pt x="390" y="0"/>
                    <a:pt x="380" y="1"/>
                    <a:pt x="368" y="3"/>
                  </a:cubicBezTo>
                  <a:cubicBezTo>
                    <a:pt x="309" y="10"/>
                    <a:pt x="252" y="22"/>
                    <a:pt x="205" y="58"/>
                  </a:cubicBezTo>
                  <a:cubicBezTo>
                    <a:pt x="149" y="101"/>
                    <a:pt x="84" y="158"/>
                    <a:pt x="53" y="221"/>
                  </a:cubicBezTo>
                  <a:lnTo>
                    <a:pt x="53" y="22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09;p40">
              <a:extLst>
                <a:ext uri="{FF2B5EF4-FFF2-40B4-BE49-F238E27FC236}">
                  <a16:creationId xmlns:a16="http://schemas.microsoft.com/office/drawing/2014/main" id="{16899A48-D73B-3BA6-E001-3283A41EA903}"/>
                </a:ext>
              </a:extLst>
            </p:cNvPr>
            <p:cNvSpPr/>
            <p:nvPr/>
          </p:nvSpPr>
          <p:spPr>
            <a:xfrm>
              <a:off x="-3687566" y="1832043"/>
              <a:ext cx="169904" cy="174267"/>
            </a:xfrm>
            <a:custGeom>
              <a:avLst/>
              <a:gdLst/>
              <a:ahLst/>
              <a:cxnLst/>
              <a:rect l="l" t="t" r="r" b="b"/>
              <a:pathLst>
                <a:path w="171" h="177" extrusionOk="0">
                  <a:moveTo>
                    <a:pt x="91" y="19"/>
                  </a:moveTo>
                  <a:cubicBezTo>
                    <a:pt x="36" y="46"/>
                    <a:pt x="0" y="107"/>
                    <a:pt x="2" y="168"/>
                  </a:cubicBezTo>
                  <a:cubicBezTo>
                    <a:pt x="2" y="173"/>
                    <a:pt x="7" y="176"/>
                    <a:pt x="11" y="175"/>
                  </a:cubicBezTo>
                  <a:cubicBezTo>
                    <a:pt x="51" y="166"/>
                    <a:pt x="88" y="149"/>
                    <a:pt x="116" y="119"/>
                  </a:cubicBezTo>
                  <a:cubicBezTo>
                    <a:pt x="144" y="89"/>
                    <a:pt x="162" y="50"/>
                    <a:pt x="169" y="10"/>
                  </a:cubicBezTo>
                  <a:cubicBezTo>
                    <a:pt x="170" y="6"/>
                    <a:pt x="166" y="1"/>
                    <a:pt x="162" y="1"/>
                  </a:cubicBezTo>
                  <a:cubicBezTo>
                    <a:pt x="138" y="0"/>
                    <a:pt x="112" y="9"/>
                    <a:pt x="91" y="20"/>
                  </a:cubicBezTo>
                  <a:lnTo>
                    <a:pt x="91" y="1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10;p40">
              <a:extLst>
                <a:ext uri="{FF2B5EF4-FFF2-40B4-BE49-F238E27FC236}">
                  <a16:creationId xmlns:a16="http://schemas.microsoft.com/office/drawing/2014/main" id="{BF4A65D1-AFFB-931E-D758-E1B7A30CBD45}"/>
                </a:ext>
              </a:extLst>
            </p:cNvPr>
            <p:cNvSpPr/>
            <p:nvPr/>
          </p:nvSpPr>
          <p:spPr>
            <a:xfrm>
              <a:off x="-3600435" y="1291813"/>
              <a:ext cx="670910" cy="592513"/>
            </a:xfrm>
            <a:custGeom>
              <a:avLst/>
              <a:gdLst/>
              <a:ahLst/>
              <a:cxnLst/>
              <a:rect l="l" t="t" r="r" b="b"/>
              <a:pathLst>
                <a:path w="680" h="599" extrusionOk="0">
                  <a:moveTo>
                    <a:pt x="650" y="277"/>
                  </a:moveTo>
                  <a:cubicBezTo>
                    <a:pt x="659" y="270"/>
                    <a:pt x="667" y="262"/>
                    <a:pt x="672" y="252"/>
                  </a:cubicBezTo>
                  <a:cubicBezTo>
                    <a:pt x="677" y="242"/>
                    <a:pt x="679" y="230"/>
                    <a:pt x="677" y="219"/>
                  </a:cubicBezTo>
                  <a:cubicBezTo>
                    <a:pt x="674" y="207"/>
                    <a:pt x="666" y="195"/>
                    <a:pt x="655" y="188"/>
                  </a:cubicBezTo>
                  <a:cubicBezTo>
                    <a:pt x="644" y="180"/>
                    <a:pt x="631" y="177"/>
                    <a:pt x="618" y="175"/>
                  </a:cubicBezTo>
                  <a:cubicBezTo>
                    <a:pt x="582" y="168"/>
                    <a:pt x="545" y="174"/>
                    <a:pt x="510" y="185"/>
                  </a:cubicBezTo>
                  <a:cubicBezTo>
                    <a:pt x="505" y="186"/>
                    <a:pt x="501" y="188"/>
                    <a:pt x="496" y="190"/>
                  </a:cubicBezTo>
                  <a:cubicBezTo>
                    <a:pt x="511" y="175"/>
                    <a:pt x="525" y="160"/>
                    <a:pt x="539" y="143"/>
                  </a:cubicBezTo>
                  <a:cubicBezTo>
                    <a:pt x="552" y="128"/>
                    <a:pt x="565" y="111"/>
                    <a:pt x="572" y="93"/>
                  </a:cubicBezTo>
                  <a:cubicBezTo>
                    <a:pt x="579" y="74"/>
                    <a:pt x="580" y="53"/>
                    <a:pt x="571" y="35"/>
                  </a:cubicBezTo>
                  <a:cubicBezTo>
                    <a:pt x="557" y="10"/>
                    <a:pt x="525" y="0"/>
                    <a:pt x="497" y="6"/>
                  </a:cubicBezTo>
                  <a:cubicBezTo>
                    <a:pt x="469" y="13"/>
                    <a:pt x="447" y="33"/>
                    <a:pt x="431" y="57"/>
                  </a:cubicBezTo>
                  <a:cubicBezTo>
                    <a:pt x="415" y="80"/>
                    <a:pt x="396" y="132"/>
                    <a:pt x="393" y="161"/>
                  </a:cubicBezTo>
                  <a:cubicBezTo>
                    <a:pt x="387" y="136"/>
                    <a:pt x="374" y="93"/>
                    <a:pt x="364" y="74"/>
                  </a:cubicBezTo>
                  <a:cubicBezTo>
                    <a:pt x="354" y="55"/>
                    <a:pt x="339" y="39"/>
                    <a:pt x="321" y="28"/>
                  </a:cubicBezTo>
                  <a:cubicBezTo>
                    <a:pt x="302" y="17"/>
                    <a:pt x="278" y="14"/>
                    <a:pt x="260" y="26"/>
                  </a:cubicBezTo>
                  <a:cubicBezTo>
                    <a:pt x="245" y="36"/>
                    <a:pt x="238" y="54"/>
                    <a:pt x="233" y="72"/>
                  </a:cubicBezTo>
                  <a:cubicBezTo>
                    <a:pt x="229" y="92"/>
                    <a:pt x="227" y="114"/>
                    <a:pt x="229" y="135"/>
                  </a:cubicBezTo>
                  <a:cubicBezTo>
                    <a:pt x="232" y="165"/>
                    <a:pt x="241" y="194"/>
                    <a:pt x="256" y="221"/>
                  </a:cubicBezTo>
                  <a:cubicBezTo>
                    <a:pt x="232" y="213"/>
                    <a:pt x="206" y="207"/>
                    <a:pt x="180" y="205"/>
                  </a:cubicBezTo>
                  <a:cubicBezTo>
                    <a:pt x="138" y="202"/>
                    <a:pt x="95" y="208"/>
                    <a:pt x="56" y="225"/>
                  </a:cubicBezTo>
                  <a:cubicBezTo>
                    <a:pt x="40" y="232"/>
                    <a:pt x="24" y="241"/>
                    <a:pt x="13" y="256"/>
                  </a:cubicBezTo>
                  <a:cubicBezTo>
                    <a:pt x="3" y="270"/>
                    <a:pt x="0" y="291"/>
                    <a:pt x="9" y="306"/>
                  </a:cubicBezTo>
                  <a:cubicBezTo>
                    <a:pt x="14" y="314"/>
                    <a:pt x="24" y="320"/>
                    <a:pt x="33" y="323"/>
                  </a:cubicBezTo>
                  <a:cubicBezTo>
                    <a:pt x="43" y="327"/>
                    <a:pt x="53" y="328"/>
                    <a:pt x="63" y="328"/>
                  </a:cubicBezTo>
                  <a:cubicBezTo>
                    <a:pt x="123" y="330"/>
                    <a:pt x="181" y="313"/>
                    <a:pt x="238" y="296"/>
                  </a:cubicBezTo>
                  <a:cubicBezTo>
                    <a:pt x="207" y="311"/>
                    <a:pt x="175" y="328"/>
                    <a:pt x="146" y="348"/>
                  </a:cubicBezTo>
                  <a:cubicBezTo>
                    <a:pt x="118" y="369"/>
                    <a:pt x="93" y="395"/>
                    <a:pt x="79" y="426"/>
                  </a:cubicBezTo>
                  <a:cubicBezTo>
                    <a:pt x="73" y="440"/>
                    <a:pt x="69" y="455"/>
                    <a:pt x="71" y="470"/>
                  </a:cubicBezTo>
                  <a:cubicBezTo>
                    <a:pt x="74" y="485"/>
                    <a:pt x="85" y="499"/>
                    <a:pt x="99" y="502"/>
                  </a:cubicBezTo>
                  <a:cubicBezTo>
                    <a:pt x="111" y="505"/>
                    <a:pt x="123" y="500"/>
                    <a:pt x="133" y="495"/>
                  </a:cubicBezTo>
                  <a:cubicBezTo>
                    <a:pt x="188" y="470"/>
                    <a:pt x="232" y="427"/>
                    <a:pt x="275" y="384"/>
                  </a:cubicBezTo>
                  <a:cubicBezTo>
                    <a:pt x="250" y="432"/>
                    <a:pt x="240" y="488"/>
                    <a:pt x="247" y="541"/>
                  </a:cubicBezTo>
                  <a:cubicBezTo>
                    <a:pt x="249" y="552"/>
                    <a:pt x="251" y="564"/>
                    <a:pt x="256" y="573"/>
                  </a:cubicBezTo>
                  <a:cubicBezTo>
                    <a:pt x="261" y="583"/>
                    <a:pt x="270" y="592"/>
                    <a:pt x="281" y="595"/>
                  </a:cubicBezTo>
                  <a:cubicBezTo>
                    <a:pt x="291" y="598"/>
                    <a:pt x="303" y="595"/>
                    <a:pt x="312" y="589"/>
                  </a:cubicBezTo>
                  <a:cubicBezTo>
                    <a:pt x="336" y="577"/>
                    <a:pt x="349" y="551"/>
                    <a:pt x="356" y="525"/>
                  </a:cubicBezTo>
                  <a:cubicBezTo>
                    <a:pt x="367" y="485"/>
                    <a:pt x="366" y="443"/>
                    <a:pt x="366" y="402"/>
                  </a:cubicBezTo>
                  <a:cubicBezTo>
                    <a:pt x="373" y="431"/>
                    <a:pt x="381" y="458"/>
                    <a:pt x="393" y="486"/>
                  </a:cubicBezTo>
                  <a:cubicBezTo>
                    <a:pt x="404" y="514"/>
                    <a:pt x="420" y="540"/>
                    <a:pt x="442" y="560"/>
                  </a:cubicBezTo>
                  <a:cubicBezTo>
                    <a:pt x="450" y="567"/>
                    <a:pt x="458" y="574"/>
                    <a:pt x="469" y="578"/>
                  </a:cubicBezTo>
                  <a:cubicBezTo>
                    <a:pt x="479" y="581"/>
                    <a:pt x="492" y="581"/>
                    <a:pt x="501" y="576"/>
                  </a:cubicBezTo>
                  <a:cubicBezTo>
                    <a:pt x="512" y="571"/>
                    <a:pt x="519" y="560"/>
                    <a:pt x="522" y="549"/>
                  </a:cubicBezTo>
                  <a:cubicBezTo>
                    <a:pt x="524" y="537"/>
                    <a:pt x="524" y="525"/>
                    <a:pt x="522" y="514"/>
                  </a:cubicBezTo>
                  <a:cubicBezTo>
                    <a:pt x="514" y="462"/>
                    <a:pt x="486" y="416"/>
                    <a:pt x="457" y="372"/>
                  </a:cubicBezTo>
                  <a:cubicBezTo>
                    <a:pt x="475" y="396"/>
                    <a:pt x="494" y="418"/>
                    <a:pt x="518" y="436"/>
                  </a:cubicBezTo>
                  <a:cubicBezTo>
                    <a:pt x="541" y="455"/>
                    <a:pt x="569" y="469"/>
                    <a:pt x="598" y="473"/>
                  </a:cubicBezTo>
                  <a:cubicBezTo>
                    <a:pt x="614" y="474"/>
                    <a:pt x="630" y="474"/>
                    <a:pt x="643" y="465"/>
                  </a:cubicBezTo>
                  <a:cubicBezTo>
                    <a:pt x="659" y="454"/>
                    <a:pt x="665" y="434"/>
                    <a:pt x="663" y="415"/>
                  </a:cubicBezTo>
                  <a:cubicBezTo>
                    <a:pt x="660" y="397"/>
                    <a:pt x="649" y="380"/>
                    <a:pt x="635" y="368"/>
                  </a:cubicBezTo>
                  <a:cubicBezTo>
                    <a:pt x="618" y="352"/>
                    <a:pt x="597" y="341"/>
                    <a:pt x="575" y="334"/>
                  </a:cubicBezTo>
                  <a:cubicBezTo>
                    <a:pt x="553" y="327"/>
                    <a:pt x="530" y="323"/>
                    <a:pt x="507" y="319"/>
                  </a:cubicBezTo>
                  <a:cubicBezTo>
                    <a:pt x="532" y="317"/>
                    <a:pt x="557" y="316"/>
                    <a:pt x="582" y="310"/>
                  </a:cubicBezTo>
                  <a:cubicBezTo>
                    <a:pt x="607" y="304"/>
                    <a:pt x="631" y="294"/>
                    <a:pt x="650" y="278"/>
                  </a:cubicBezTo>
                  <a:lnTo>
                    <a:pt x="650" y="27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11;p40">
              <a:extLst>
                <a:ext uri="{FF2B5EF4-FFF2-40B4-BE49-F238E27FC236}">
                  <a16:creationId xmlns:a16="http://schemas.microsoft.com/office/drawing/2014/main" id="{17CA0DC3-17FC-9880-C77F-946B1BD43DF9}"/>
                </a:ext>
              </a:extLst>
            </p:cNvPr>
            <p:cNvSpPr/>
            <p:nvPr/>
          </p:nvSpPr>
          <p:spPr>
            <a:xfrm>
              <a:off x="-3343397" y="1479152"/>
              <a:ext cx="235254" cy="182981"/>
            </a:xfrm>
            <a:custGeom>
              <a:avLst/>
              <a:gdLst/>
              <a:ahLst/>
              <a:cxnLst/>
              <a:rect l="l" t="t" r="r" b="b"/>
              <a:pathLst>
                <a:path w="239" h="184" extrusionOk="0">
                  <a:moveTo>
                    <a:pt x="225" y="56"/>
                  </a:moveTo>
                  <a:cubicBezTo>
                    <a:pt x="238" y="96"/>
                    <a:pt x="202" y="144"/>
                    <a:pt x="143" y="164"/>
                  </a:cubicBezTo>
                  <a:cubicBezTo>
                    <a:pt x="85" y="183"/>
                    <a:pt x="26" y="167"/>
                    <a:pt x="13" y="127"/>
                  </a:cubicBezTo>
                  <a:cubicBezTo>
                    <a:pt x="0" y="87"/>
                    <a:pt x="36" y="39"/>
                    <a:pt x="95" y="20"/>
                  </a:cubicBezTo>
                  <a:cubicBezTo>
                    <a:pt x="153" y="0"/>
                    <a:pt x="212" y="17"/>
                    <a:pt x="225" y="5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612;p40">
              <a:extLst>
                <a:ext uri="{FF2B5EF4-FFF2-40B4-BE49-F238E27FC236}">
                  <a16:creationId xmlns:a16="http://schemas.microsoft.com/office/drawing/2014/main" id="{CAA88B3A-5D00-B638-1FAB-9B0ACE761E39}"/>
                </a:ext>
              </a:extLst>
            </p:cNvPr>
            <p:cNvSpPr/>
            <p:nvPr/>
          </p:nvSpPr>
          <p:spPr>
            <a:xfrm>
              <a:off x="-3626575" y="1370233"/>
              <a:ext cx="631696" cy="753706"/>
            </a:xfrm>
            <a:custGeom>
              <a:avLst/>
              <a:gdLst/>
              <a:ahLst/>
              <a:cxnLst/>
              <a:rect l="l" t="t" r="r" b="b"/>
              <a:pathLst>
                <a:path w="639" h="762" extrusionOk="0">
                  <a:moveTo>
                    <a:pt x="250" y="600"/>
                  </a:moveTo>
                  <a:lnTo>
                    <a:pt x="126" y="564"/>
                  </a:lnTo>
                  <a:cubicBezTo>
                    <a:pt x="124" y="563"/>
                    <a:pt x="121" y="565"/>
                    <a:pt x="121" y="567"/>
                  </a:cubicBezTo>
                  <a:cubicBezTo>
                    <a:pt x="120" y="569"/>
                    <a:pt x="121" y="572"/>
                    <a:pt x="124" y="573"/>
                  </a:cubicBezTo>
                  <a:lnTo>
                    <a:pt x="247" y="609"/>
                  </a:lnTo>
                  <a:cubicBezTo>
                    <a:pt x="247" y="609"/>
                    <a:pt x="248" y="609"/>
                    <a:pt x="249" y="609"/>
                  </a:cubicBezTo>
                  <a:cubicBezTo>
                    <a:pt x="251" y="609"/>
                    <a:pt x="252" y="607"/>
                    <a:pt x="253" y="606"/>
                  </a:cubicBezTo>
                  <a:cubicBezTo>
                    <a:pt x="254" y="603"/>
                    <a:pt x="252" y="601"/>
                    <a:pt x="250" y="600"/>
                  </a:cubicBezTo>
                  <a:close/>
                  <a:moveTo>
                    <a:pt x="78" y="620"/>
                  </a:moveTo>
                  <a:cubicBezTo>
                    <a:pt x="76" y="618"/>
                    <a:pt x="74" y="617"/>
                    <a:pt x="72" y="619"/>
                  </a:cubicBezTo>
                  <a:cubicBezTo>
                    <a:pt x="70" y="620"/>
                    <a:pt x="69" y="623"/>
                    <a:pt x="71" y="625"/>
                  </a:cubicBezTo>
                  <a:lnTo>
                    <a:pt x="137" y="722"/>
                  </a:lnTo>
                  <a:cubicBezTo>
                    <a:pt x="138" y="723"/>
                    <a:pt x="139" y="724"/>
                    <a:pt x="141" y="724"/>
                  </a:cubicBezTo>
                  <a:cubicBezTo>
                    <a:pt x="142" y="724"/>
                    <a:pt x="142" y="724"/>
                    <a:pt x="143" y="723"/>
                  </a:cubicBezTo>
                  <a:cubicBezTo>
                    <a:pt x="145" y="722"/>
                    <a:pt x="146" y="719"/>
                    <a:pt x="145" y="717"/>
                  </a:cubicBezTo>
                  <a:lnTo>
                    <a:pt x="78" y="620"/>
                  </a:lnTo>
                  <a:close/>
                  <a:moveTo>
                    <a:pt x="274" y="264"/>
                  </a:moveTo>
                  <a:lnTo>
                    <a:pt x="169" y="341"/>
                  </a:lnTo>
                  <a:cubicBezTo>
                    <a:pt x="167" y="343"/>
                    <a:pt x="166" y="346"/>
                    <a:pt x="168" y="348"/>
                  </a:cubicBezTo>
                  <a:cubicBezTo>
                    <a:pt x="169" y="349"/>
                    <a:pt x="170" y="350"/>
                    <a:pt x="171" y="350"/>
                  </a:cubicBezTo>
                  <a:cubicBezTo>
                    <a:pt x="172" y="350"/>
                    <a:pt x="173" y="349"/>
                    <a:pt x="174" y="349"/>
                  </a:cubicBezTo>
                  <a:lnTo>
                    <a:pt x="279" y="271"/>
                  </a:lnTo>
                  <a:cubicBezTo>
                    <a:pt x="281" y="270"/>
                    <a:pt x="282" y="267"/>
                    <a:pt x="280" y="265"/>
                  </a:cubicBezTo>
                  <a:cubicBezTo>
                    <a:pt x="279" y="263"/>
                    <a:pt x="276" y="263"/>
                    <a:pt x="274" y="264"/>
                  </a:cubicBezTo>
                  <a:close/>
                  <a:moveTo>
                    <a:pt x="4" y="652"/>
                  </a:moveTo>
                  <a:cubicBezTo>
                    <a:pt x="2" y="653"/>
                    <a:pt x="0" y="655"/>
                    <a:pt x="1" y="658"/>
                  </a:cubicBezTo>
                  <a:lnTo>
                    <a:pt x="27" y="757"/>
                  </a:lnTo>
                  <a:cubicBezTo>
                    <a:pt x="27" y="760"/>
                    <a:pt x="29" y="761"/>
                    <a:pt x="31" y="761"/>
                  </a:cubicBezTo>
                  <a:cubicBezTo>
                    <a:pt x="32" y="761"/>
                    <a:pt x="32" y="761"/>
                    <a:pt x="32" y="761"/>
                  </a:cubicBezTo>
                  <a:cubicBezTo>
                    <a:pt x="35" y="760"/>
                    <a:pt x="36" y="758"/>
                    <a:pt x="36" y="755"/>
                  </a:cubicBezTo>
                  <a:lnTo>
                    <a:pt x="10" y="656"/>
                  </a:lnTo>
                  <a:cubicBezTo>
                    <a:pt x="9" y="653"/>
                    <a:pt x="7" y="652"/>
                    <a:pt x="4" y="653"/>
                  </a:cubicBezTo>
                  <a:lnTo>
                    <a:pt x="4" y="652"/>
                  </a:lnTo>
                  <a:close/>
                  <a:moveTo>
                    <a:pt x="138" y="195"/>
                  </a:moveTo>
                  <a:lnTo>
                    <a:pt x="139" y="195"/>
                  </a:lnTo>
                  <a:lnTo>
                    <a:pt x="259" y="184"/>
                  </a:lnTo>
                  <a:cubicBezTo>
                    <a:pt x="261" y="184"/>
                    <a:pt x="263" y="181"/>
                    <a:pt x="263" y="179"/>
                  </a:cubicBezTo>
                  <a:cubicBezTo>
                    <a:pt x="263" y="176"/>
                    <a:pt x="260" y="175"/>
                    <a:pt x="258" y="175"/>
                  </a:cubicBezTo>
                  <a:lnTo>
                    <a:pt x="138" y="186"/>
                  </a:lnTo>
                  <a:cubicBezTo>
                    <a:pt x="135" y="186"/>
                    <a:pt x="134" y="188"/>
                    <a:pt x="134" y="190"/>
                  </a:cubicBezTo>
                  <a:cubicBezTo>
                    <a:pt x="134" y="193"/>
                    <a:pt x="136" y="195"/>
                    <a:pt x="138" y="195"/>
                  </a:cubicBezTo>
                  <a:close/>
                  <a:moveTo>
                    <a:pt x="168" y="494"/>
                  </a:moveTo>
                  <a:lnTo>
                    <a:pt x="169" y="494"/>
                  </a:lnTo>
                  <a:lnTo>
                    <a:pt x="235" y="472"/>
                  </a:lnTo>
                  <a:cubicBezTo>
                    <a:pt x="237" y="471"/>
                    <a:pt x="238" y="469"/>
                    <a:pt x="238" y="467"/>
                  </a:cubicBezTo>
                  <a:cubicBezTo>
                    <a:pt x="237" y="464"/>
                    <a:pt x="234" y="463"/>
                    <a:pt x="232" y="464"/>
                  </a:cubicBezTo>
                  <a:lnTo>
                    <a:pt x="167" y="486"/>
                  </a:lnTo>
                  <a:cubicBezTo>
                    <a:pt x="164" y="486"/>
                    <a:pt x="163" y="489"/>
                    <a:pt x="164" y="491"/>
                  </a:cubicBezTo>
                  <a:cubicBezTo>
                    <a:pt x="164" y="493"/>
                    <a:pt x="166" y="494"/>
                    <a:pt x="168" y="494"/>
                  </a:cubicBezTo>
                  <a:close/>
                  <a:moveTo>
                    <a:pt x="531" y="270"/>
                  </a:moveTo>
                  <a:cubicBezTo>
                    <a:pt x="529" y="268"/>
                    <a:pt x="526" y="269"/>
                    <a:pt x="524" y="271"/>
                  </a:cubicBezTo>
                  <a:cubicBezTo>
                    <a:pt x="523" y="273"/>
                    <a:pt x="524" y="276"/>
                    <a:pt x="526" y="277"/>
                  </a:cubicBezTo>
                  <a:lnTo>
                    <a:pt x="619" y="342"/>
                  </a:lnTo>
                  <a:cubicBezTo>
                    <a:pt x="619" y="342"/>
                    <a:pt x="620" y="343"/>
                    <a:pt x="621" y="343"/>
                  </a:cubicBezTo>
                  <a:cubicBezTo>
                    <a:pt x="623" y="343"/>
                    <a:pt x="624" y="342"/>
                    <a:pt x="625" y="341"/>
                  </a:cubicBezTo>
                  <a:cubicBezTo>
                    <a:pt x="627" y="339"/>
                    <a:pt x="626" y="336"/>
                    <a:pt x="624" y="335"/>
                  </a:cubicBezTo>
                  <a:lnTo>
                    <a:pt x="531" y="270"/>
                  </a:lnTo>
                  <a:close/>
                  <a:moveTo>
                    <a:pt x="632" y="154"/>
                  </a:moveTo>
                  <a:lnTo>
                    <a:pt x="538" y="172"/>
                  </a:lnTo>
                  <a:cubicBezTo>
                    <a:pt x="536" y="172"/>
                    <a:pt x="534" y="174"/>
                    <a:pt x="535" y="177"/>
                  </a:cubicBezTo>
                  <a:cubicBezTo>
                    <a:pt x="535" y="179"/>
                    <a:pt x="537" y="181"/>
                    <a:pt x="539" y="181"/>
                  </a:cubicBezTo>
                  <a:cubicBezTo>
                    <a:pt x="540" y="181"/>
                    <a:pt x="540" y="181"/>
                    <a:pt x="540" y="181"/>
                  </a:cubicBezTo>
                  <a:lnTo>
                    <a:pt x="634" y="163"/>
                  </a:lnTo>
                  <a:cubicBezTo>
                    <a:pt x="637" y="163"/>
                    <a:pt x="638" y="161"/>
                    <a:pt x="638" y="158"/>
                  </a:cubicBezTo>
                  <a:cubicBezTo>
                    <a:pt x="637" y="156"/>
                    <a:pt x="635" y="154"/>
                    <a:pt x="632" y="155"/>
                  </a:cubicBezTo>
                  <a:lnTo>
                    <a:pt x="632" y="154"/>
                  </a:lnTo>
                  <a:close/>
                  <a:moveTo>
                    <a:pt x="532" y="1"/>
                  </a:moveTo>
                  <a:cubicBezTo>
                    <a:pt x="530" y="0"/>
                    <a:pt x="527" y="1"/>
                    <a:pt x="526" y="3"/>
                  </a:cubicBezTo>
                  <a:lnTo>
                    <a:pt x="482" y="85"/>
                  </a:lnTo>
                  <a:cubicBezTo>
                    <a:pt x="480" y="88"/>
                    <a:pt x="481" y="90"/>
                    <a:pt x="483" y="92"/>
                  </a:cubicBezTo>
                  <a:cubicBezTo>
                    <a:pt x="484" y="92"/>
                    <a:pt x="485" y="92"/>
                    <a:pt x="485" y="92"/>
                  </a:cubicBezTo>
                  <a:cubicBezTo>
                    <a:pt x="487" y="92"/>
                    <a:pt x="489" y="91"/>
                    <a:pt x="489" y="90"/>
                  </a:cubicBezTo>
                  <a:lnTo>
                    <a:pt x="533" y="7"/>
                  </a:lnTo>
                  <a:cubicBezTo>
                    <a:pt x="535" y="5"/>
                    <a:pt x="534" y="2"/>
                    <a:pt x="532" y="1"/>
                  </a:cubicBezTo>
                  <a:close/>
                  <a:moveTo>
                    <a:pt x="436" y="318"/>
                  </a:moveTo>
                  <a:cubicBezTo>
                    <a:pt x="434" y="319"/>
                    <a:pt x="433" y="322"/>
                    <a:pt x="434" y="324"/>
                  </a:cubicBezTo>
                  <a:lnTo>
                    <a:pt x="479" y="434"/>
                  </a:lnTo>
                  <a:cubicBezTo>
                    <a:pt x="480" y="435"/>
                    <a:pt x="481" y="437"/>
                    <a:pt x="483" y="437"/>
                  </a:cubicBezTo>
                  <a:cubicBezTo>
                    <a:pt x="484" y="437"/>
                    <a:pt x="484" y="437"/>
                    <a:pt x="485" y="436"/>
                  </a:cubicBezTo>
                  <a:cubicBezTo>
                    <a:pt x="487" y="435"/>
                    <a:pt x="488" y="433"/>
                    <a:pt x="487" y="430"/>
                  </a:cubicBezTo>
                  <a:lnTo>
                    <a:pt x="442" y="321"/>
                  </a:lnTo>
                  <a:cubicBezTo>
                    <a:pt x="441" y="319"/>
                    <a:pt x="439" y="317"/>
                    <a:pt x="436" y="318"/>
                  </a:cubicBezTo>
                  <a:close/>
                  <a:moveTo>
                    <a:pt x="346" y="334"/>
                  </a:moveTo>
                  <a:cubicBezTo>
                    <a:pt x="344" y="334"/>
                    <a:pt x="341" y="335"/>
                    <a:pt x="341" y="338"/>
                  </a:cubicBezTo>
                  <a:lnTo>
                    <a:pt x="324" y="421"/>
                  </a:lnTo>
                  <a:cubicBezTo>
                    <a:pt x="323" y="423"/>
                    <a:pt x="325" y="426"/>
                    <a:pt x="327" y="426"/>
                  </a:cubicBezTo>
                  <a:cubicBezTo>
                    <a:pt x="328" y="426"/>
                    <a:pt x="328" y="426"/>
                    <a:pt x="328" y="426"/>
                  </a:cubicBezTo>
                  <a:cubicBezTo>
                    <a:pt x="330" y="426"/>
                    <a:pt x="332" y="424"/>
                    <a:pt x="332" y="422"/>
                  </a:cubicBezTo>
                  <a:lnTo>
                    <a:pt x="350" y="339"/>
                  </a:lnTo>
                  <a:cubicBezTo>
                    <a:pt x="350" y="337"/>
                    <a:pt x="349" y="335"/>
                    <a:pt x="346" y="334"/>
                  </a:cubicBezTo>
                  <a:close/>
                  <a:moveTo>
                    <a:pt x="331" y="2"/>
                  </a:moveTo>
                  <a:cubicBezTo>
                    <a:pt x="329" y="3"/>
                    <a:pt x="328" y="6"/>
                    <a:pt x="328" y="8"/>
                  </a:cubicBezTo>
                  <a:lnTo>
                    <a:pt x="360" y="102"/>
                  </a:lnTo>
                  <a:cubicBezTo>
                    <a:pt x="360" y="104"/>
                    <a:pt x="362" y="105"/>
                    <a:pt x="364" y="105"/>
                  </a:cubicBezTo>
                  <a:cubicBezTo>
                    <a:pt x="365" y="105"/>
                    <a:pt x="365" y="105"/>
                    <a:pt x="366" y="105"/>
                  </a:cubicBezTo>
                  <a:cubicBezTo>
                    <a:pt x="368" y="104"/>
                    <a:pt x="369" y="101"/>
                    <a:pt x="368" y="99"/>
                  </a:cubicBezTo>
                  <a:lnTo>
                    <a:pt x="337" y="5"/>
                  </a:lnTo>
                  <a:cubicBezTo>
                    <a:pt x="336" y="3"/>
                    <a:pt x="334" y="2"/>
                    <a:pt x="331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1613;p40">
            <a:extLst>
              <a:ext uri="{FF2B5EF4-FFF2-40B4-BE49-F238E27FC236}">
                <a16:creationId xmlns:a16="http://schemas.microsoft.com/office/drawing/2014/main" id="{845EE056-F868-9D74-B9BE-6E2FC7218B59}"/>
              </a:ext>
            </a:extLst>
          </p:cNvPr>
          <p:cNvGrpSpPr/>
          <p:nvPr/>
        </p:nvGrpSpPr>
        <p:grpSpPr>
          <a:xfrm>
            <a:off x="3360778" y="4425940"/>
            <a:ext cx="306128" cy="315997"/>
            <a:chOff x="2682015" y="678665"/>
            <a:chExt cx="175585" cy="181246"/>
          </a:xfrm>
        </p:grpSpPr>
        <p:sp>
          <p:nvSpPr>
            <p:cNvPr id="55" name="Google Shape;1614;p40">
              <a:extLst>
                <a:ext uri="{FF2B5EF4-FFF2-40B4-BE49-F238E27FC236}">
                  <a16:creationId xmlns:a16="http://schemas.microsoft.com/office/drawing/2014/main" id="{22B592A0-F0D8-ACE7-F754-30BABFCE956B}"/>
                </a:ext>
              </a:extLst>
            </p:cNvPr>
            <p:cNvSpPr/>
            <p:nvPr/>
          </p:nvSpPr>
          <p:spPr>
            <a:xfrm>
              <a:off x="2683400" y="678665"/>
              <a:ext cx="174200" cy="179860"/>
            </a:xfrm>
            <a:custGeom>
              <a:avLst/>
              <a:gdLst/>
              <a:ahLst/>
              <a:cxnLst/>
              <a:rect l="l" t="t" r="r" b="b"/>
              <a:pathLst>
                <a:path w="542" h="558" extrusionOk="0">
                  <a:moveTo>
                    <a:pt x="512" y="121"/>
                  </a:moveTo>
                  <a:cubicBezTo>
                    <a:pt x="511" y="124"/>
                    <a:pt x="510" y="127"/>
                    <a:pt x="508" y="130"/>
                  </a:cubicBezTo>
                  <a:lnTo>
                    <a:pt x="508" y="130"/>
                  </a:lnTo>
                  <a:cubicBezTo>
                    <a:pt x="496" y="161"/>
                    <a:pt x="482" y="192"/>
                    <a:pt x="465" y="221"/>
                  </a:cubicBezTo>
                  <a:cubicBezTo>
                    <a:pt x="464" y="224"/>
                    <a:pt x="462" y="227"/>
                    <a:pt x="461" y="230"/>
                  </a:cubicBezTo>
                  <a:cubicBezTo>
                    <a:pt x="440" y="266"/>
                    <a:pt x="416" y="300"/>
                    <a:pt x="389" y="331"/>
                  </a:cubicBezTo>
                  <a:lnTo>
                    <a:pt x="389" y="331"/>
                  </a:lnTo>
                  <a:cubicBezTo>
                    <a:pt x="387" y="334"/>
                    <a:pt x="385" y="337"/>
                    <a:pt x="382" y="339"/>
                  </a:cubicBezTo>
                  <a:cubicBezTo>
                    <a:pt x="375" y="348"/>
                    <a:pt x="367" y="356"/>
                    <a:pt x="360" y="364"/>
                  </a:cubicBezTo>
                  <a:cubicBezTo>
                    <a:pt x="336" y="389"/>
                    <a:pt x="310" y="412"/>
                    <a:pt x="281" y="434"/>
                  </a:cubicBezTo>
                  <a:cubicBezTo>
                    <a:pt x="278" y="436"/>
                    <a:pt x="275" y="438"/>
                    <a:pt x="272" y="441"/>
                  </a:cubicBezTo>
                  <a:cubicBezTo>
                    <a:pt x="195" y="496"/>
                    <a:pt x="104" y="536"/>
                    <a:pt x="13" y="554"/>
                  </a:cubicBezTo>
                  <a:cubicBezTo>
                    <a:pt x="8" y="555"/>
                    <a:pt x="5" y="556"/>
                    <a:pt x="1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21" y="473"/>
                    <a:pt x="57" y="393"/>
                    <a:pt x="105" y="321"/>
                  </a:cubicBezTo>
                  <a:cubicBezTo>
                    <a:pt x="107" y="318"/>
                    <a:pt x="110" y="315"/>
                    <a:pt x="112" y="311"/>
                  </a:cubicBezTo>
                  <a:cubicBezTo>
                    <a:pt x="140" y="271"/>
                    <a:pt x="172" y="232"/>
                    <a:pt x="207" y="198"/>
                  </a:cubicBezTo>
                  <a:lnTo>
                    <a:pt x="207" y="198"/>
                  </a:lnTo>
                  <a:cubicBezTo>
                    <a:pt x="210" y="195"/>
                    <a:pt x="212" y="192"/>
                    <a:pt x="215" y="190"/>
                  </a:cubicBezTo>
                  <a:cubicBezTo>
                    <a:pt x="256" y="150"/>
                    <a:pt x="302" y="114"/>
                    <a:pt x="351" y="84"/>
                  </a:cubicBezTo>
                  <a:cubicBezTo>
                    <a:pt x="353" y="82"/>
                    <a:pt x="356" y="81"/>
                    <a:pt x="359" y="79"/>
                  </a:cubicBezTo>
                  <a:cubicBezTo>
                    <a:pt x="413" y="46"/>
                    <a:pt x="471" y="21"/>
                    <a:pt x="532" y="3"/>
                  </a:cubicBezTo>
                  <a:lnTo>
                    <a:pt x="532" y="3"/>
                  </a:lnTo>
                  <a:cubicBezTo>
                    <a:pt x="535" y="2"/>
                    <a:pt x="538" y="1"/>
                    <a:pt x="541" y="0"/>
                  </a:cubicBezTo>
                  <a:cubicBezTo>
                    <a:pt x="541" y="2"/>
                    <a:pt x="541" y="4"/>
                    <a:pt x="541" y="6"/>
                  </a:cubicBezTo>
                  <a:cubicBezTo>
                    <a:pt x="535" y="45"/>
                    <a:pt x="525" y="83"/>
                    <a:pt x="511" y="121"/>
                  </a:cubicBezTo>
                  <a:lnTo>
                    <a:pt x="512" y="12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5;p40">
              <a:extLst>
                <a:ext uri="{FF2B5EF4-FFF2-40B4-BE49-F238E27FC236}">
                  <a16:creationId xmlns:a16="http://schemas.microsoft.com/office/drawing/2014/main" id="{5D052CA2-5D6E-2EDE-B4A6-FE2F06D079F7}"/>
                </a:ext>
              </a:extLst>
            </p:cNvPr>
            <p:cNvSpPr/>
            <p:nvPr/>
          </p:nvSpPr>
          <p:spPr>
            <a:xfrm>
              <a:off x="2682015" y="681562"/>
              <a:ext cx="172819" cy="178348"/>
            </a:xfrm>
            <a:custGeom>
              <a:avLst/>
              <a:gdLst/>
              <a:ahLst/>
              <a:cxnLst/>
              <a:rect l="l" t="t" r="r" b="b"/>
              <a:pathLst>
                <a:path w="552" h="567" extrusionOk="0">
                  <a:moveTo>
                    <a:pt x="549" y="2"/>
                  </a:moveTo>
                  <a:cubicBezTo>
                    <a:pt x="547" y="0"/>
                    <a:pt x="545" y="0"/>
                    <a:pt x="543" y="2"/>
                  </a:cubicBezTo>
                  <a:cubicBezTo>
                    <a:pt x="541" y="3"/>
                    <a:pt x="463" y="73"/>
                    <a:pt x="364" y="169"/>
                  </a:cubicBezTo>
                  <a:lnTo>
                    <a:pt x="359" y="89"/>
                  </a:lnTo>
                  <a:cubicBezTo>
                    <a:pt x="359" y="86"/>
                    <a:pt x="357" y="84"/>
                    <a:pt x="355" y="85"/>
                  </a:cubicBezTo>
                  <a:cubicBezTo>
                    <a:pt x="352" y="85"/>
                    <a:pt x="350" y="87"/>
                    <a:pt x="350" y="89"/>
                  </a:cubicBezTo>
                  <a:lnTo>
                    <a:pt x="355" y="177"/>
                  </a:lnTo>
                  <a:cubicBezTo>
                    <a:pt x="313" y="219"/>
                    <a:pt x="267" y="264"/>
                    <a:pt x="221" y="311"/>
                  </a:cubicBezTo>
                  <a:lnTo>
                    <a:pt x="216" y="202"/>
                  </a:lnTo>
                  <a:cubicBezTo>
                    <a:pt x="216" y="200"/>
                    <a:pt x="214" y="198"/>
                    <a:pt x="211" y="198"/>
                  </a:cubicBezTo>
                  <a:cubicBezTo>
                    <a:pt x="208" y="198"/>
                    <a:pt x="206" y="200"/>
                    <a:pt x="207" y="203"/>
                  </a:cubicBezTo>
                  <a:lnTo>
                    <a:pt x="212" y="318"/>
                  </a:lnTo>
                  <a:cubicBezTo>
                    <a:pt x="212" y="318"/>
                    <a:pt x="212" y="319"/>
                    <a:pt x="213" y="319"/>
                  </a:cubicBezTo>
                  <a:cubicBezTo>
                    <a:pt x="201" y="331"/>
                    <a:pt x="190" y="342"/>
                    <a:pt x="179" y="354"/>
                  </a:cubicBezTo>
                  <a:lnTo>
                    <a:pt x="179" y="354"/>
                  </a:lnTo>
                  <a:cubicBezTo>
                    <a:pt x="159" y="375"/>
                    <a:pt x="139" y="396"/>
                    <a:pt x="120" y="417"/>
                  </a:cubicBezTo>
                  <a:lnTo>
                    <a:pt x="114" y="326"/>
                  </a:lnTo>
                  <a:cubicBezTo>
                    <a:pt x="114" y="324"/>
                    <a:pt x="111" y="322"/>
                    <a:pt x="109" y="322"/>
                  </a:cubicBezTo>
                  <a:cubicBezTo>
                    <a:pt x="106" y="322"/>
                    <a:pt x="104" y="324"/>
                    <a:pt x="105" y="327"/>
                  </a:cubicBezTo>
                  <a:lnTo>
                    <a:pt x="112" y="427"/>
                  </a:lnTo>
                  <a:cubicBezTo>
                    <a:pt x="70" y="473"/>
                    <a:pt x="31" y="518"/>
                    <a:pt x="1" y="559"/>
                  </a:cubicBezTo>
                  <a:cubicBezTo>
                    <a:pt x="0" y="561"/>
                    <a:pt x="0" y="564"/>
                    <a:pt x="2" y="565"/>
                  </a:cubicBezTo>
                  <a:cubicBezTo>
                    <a:pt x="3" y="566"/>
                    <a:pt x="4" y="566"/>
                    <a:pt x="5" y="566"/>
                  </a:cubicBezTo>
                  <a:cubicBezTo>
                    <a:pt x="6" y="566"/>
                    <a:pt x="7" y="565"/>
                    <a:pt x="8" y="564"/>
                  </a:cubicBezTo>
                  <a:cubicBezTo>
                    <a:pt x="37" y="526"/>
                    <a:pt x="73" y="483"/>
                    <a:pt x="114" y="438"/>
                  </a:cubicBezTo>
                  <a:lnTo>
                    <a:pt x="114" y="439"/>
                  </a:lnTo>
                  <a:cubicBezTo>
                    <a:pt x="115" y="439"/>
                    <a:pt x="116" y="440"/>
                    <a:pt x="118" y="440"/>
                  </a:cubicBezTo>
                  <a:cubicBezTo>
                    <a:pt x="118" y="440"/>
                    <a:pt x="208" y="427"/>
                    <a:pt x="284" y="443"/>
                  </a:cubicBezTo>
                  <a:cubicBezTo>
                    <a:pt x="285" y="443"/>
                    <a:pt x="285" y="443"/>
                    <a:pt x="285" y="443"/>
                  </a:cubicBezTo>
                  <a:cubicBezTo>
                    <a:pt x="287" y="443"/>
                    <a:pt x="289" y="441"/>
                    <a:pt x="290" y="439"/>
                  </a:cubicBezTo>
                  <a:cubicBezTo>
                    <a:pt x="290" y="437"/>
                    <a:pt x="289" y="435"/>
                    <a:pt x="286" y="434"/>
                  </a:cubicBezTo>
                  <a:cubicBezTo>
                    <a:pt x="218" y="420"/>
                    <a:pt x="141" y="428"/>
                    <a:pt x="121" y="430"/>
                  </a:cubicBezTo>
                  <a:lnTo>
                    <a:pt x="121" y="430"/>
                  </a:lnTo>
                  <a:cubicBezTo>
                    <a:pt x="142" y="407"/>
                    <a:pt x="163" y="384"/>
                    <a:pt x="185" y="361"/>
                  </a:cubicBezTo>
                  <a:cubicBezTo>
                    <a:pt x="200" y="358"/>
                    <a:pt x="313" y="338"/>
                    <a:pt x="393" y="340"/>
                  </a:cubicBezTo>
                  <a:cubicBezTo>
                    <a:pt x="396" y="340"/>
                    <a:pt x="398" y="339"/>
                    <a:pt x="398" y="336"/>
                  </a:cubicBezTo>
                  <a:cubicBezTo>
                    <a:pt x="398" y="334"/>
                    <a:pt x="396" y="332"/>
                    <a:pt x="394" y="332"/>
                  </a:cubicBezTo>
                  <a:cubicBezTo>
                    <a:pt x="324" y="329"/>
                    <a:pt x="231" y="344"/>
                    <a:pt x="196" y="350"/>
                  </a:cubicBezTo>
                  <a:cubicBezTo>
                    <a:pt x="227" y="318"/>
                    <a:pt x="258" y="286"/>
                    <a:pt x="289" y="255"/>
                  </a:cubicBezTo>
                  <a:lnTo>
                    <a:pt x="290" y="255"/>
                  </a:lnTo>
                  <a:lnTo>
                    <a:pt x="290" y="255"/>
                  </a:lnTo>
                  <a:lnTo>
                    <a:pt x="470" y="230"/>
                  </a:lnTo>
                  <a:cubicBezTo>
                    <a:pt x="473" y="230"/>
                    <a:pt x="474" y="228"/>
                    <a:pt x="474" y="225"/>
                  </a:cubicBezTo>
                  <a:cubicBezTo>
                    <a:pt x="474" y="223"/>
                    <a:pt x="472" y="221"/>
                    <a:pt x="469" y="221"/>
                  </a:cubicBezTo>
                  <a:lnTo>
                    <a:pt x="300" y="245"/>
                  </a:lnTo>
                  <a:cubicBezTo>
                    <a:pt x="331" y="214"/>
                    <a:pt x="361" y="185"/>
                    <a:pt x="389" y="158"/>
                  </a:cubicBezTo>
                  <a:cubicBezTo>
                    <a:pt x="390" y="159"/>
                    <a:pt x="391" y="160"/>
                    <a:pt x="392" y="160"/>
                  </a:cubicBezTo>
                  <a:lnTo>
                    <a:pt x="393" y="160"/>
                  </a:lnTo>
                  <a:lnTo>
                    <a:pt x="517" y="130"/>
                  </a:lnTo>
                  <a:cubicBezTo>
                    <a:pt x="519" y="130"/>
                    <a:pt x="521" y="127"/>
                    <a:pt x="520" y="125"/>
                  </a:cubicBezTo>
                  <a:cubicBezTo>
                    <a:pt x="520" y="122"/>
                    <a:pt x="517" y="121"/>
                    <a:pt x="515" y="122"/>
                  </a:cubicBezTo>
                  <a:lnTo>
                    <a:pt x="398" y="149"/>
                  </a:lnTo>
                  <a:cubicBezTo>
                    <a:pt x="483" y="67"/>
                    <a:pt x="547" y="10"/>
                    <a:pt x="549" y="8"/>
                  </a:cubicBezTo>
                  <a:cubicBezTo>
                    <a:pt x="551" y="7"/>
                    <a:pt x="551" y="4"/>
                    <a:pt x="549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1616;p40">
            <a:extLst>
              <a:ext uri="{FF2B5EF4-FFF2-40B4-BE49-F238E27FC236}">
                <a16:creationId xmlns:a16="http://schemas.microsoft.com/office/drawing/2014/main" id="{DF621706-5EE1-109F-C9ED-A716A950E3AD}"/>
              </a:ext>
            </a:extLst>
          </p:cNvPr>
          <p:cNvGrpSpPr/>
          <p:nvPr/>
        </p:nvGrpSpPr>
        <p:grpSpPr>
          <a:xfrm>
            <a:off x="3506756" y="4567238"/>
            <a:ext cx="349419" cy="227123"/>
            <a:chOff x="2458042" y="716126"/>
            <a:chExt cx="165905" cy="107839"/>
          </a:xfrm>
        </p:grpSpPr>
        <p:sp>
          <p:nvSpPr>
            <p:cNvPr id="53" name="Google Shape;1617;p40">
              <a:extLst>
                <a:ext uri="{FF2B5EF4-FFF2-40B4-BE49-F238E27FC236}">
                  <a16:creationId xmlns:a16="http://schemas.microsoft.com/office/drawing/2014/main" id="{BEB58851-9725-BD5D-CE26-956755C5856C}"/>
                </a:ext>
              </a:extLst>
            </p:cNvPr>
            <p:cNvSpPr/>
            <p:nvPr/>
          </p:nvSpPr>
          <p:spPr>
            <a:xfrm>
              <a:off x="2458042" y="716126"/>
              <a:ext cx="165905" cy="100926"/>
            </a:xfrm>
            <a:custGeom>
              <a:avLst/>
              <a:gdLst/>
              <a:ahLst/>
              <a:cxnLst/>
              <a:rect l="l" t="t" r="r" b="b"/>
              <a:pathLst>
                <a:path w="529" h="320" extrusionOk="0">
                  <a:moveTo>
                    <a:pt x="333" y="319"/>
                  </a:moveTo>
                  <a:cubicBezTo>
                    <a:pt x="291" y="290"/>
                    <a:pt x="236" y="284"/>
                    <a:pt x="185" y="281"/>
                  </a:cubicBezTo>
                  <a:cubicBezTo>
                    <a:pt x="133" y="277"/>
                    <a:pt x="80" y="276"/>
                    <a:pt x="34" y="252"/>
                  </a:cubicBezTo>
                  <a:cubicBezTo>
                    <a:pt x="20" y="245"/>
                    <a:pt x="6" y="234"/>
                    <a:pt x="3" y="219"/>
                  </a:cubicBezTo>
                  <a:cubicBezTo>
                    <a:pt x="0" y="207"/>
                    <a:pt x="6" y="194"/>
                    <a:pt x="15" y="187"/>
                  </a:cubicBezTo>
                  <a:cubicBezTo>
                    <a:pt x="25" y="180"/>
                    <a:pt x="39" y="180"/>
                    <a:pt x="49" y="186"/>
                  </a:cubicBezTo>
                  <a:cubicBezTo>
                    <a:pt x="42" y="166"/>
                    <a:pt x="37" y="144"/>
                    <a:pt x="42" y="124"/>
                  </a:cubicBezTo>
                  <a:cubicBezTo>
                    <a:pt x="47" y="109"/>
                    <a:pt x="59" y="96"/>
                    <a:pt x="75" y="91"/>
                  </a:cubicBezTo>
                  <a:cubicBezTo>
                    <a:pt x="90" y="86"/>
                    <a:pt x="108" y="89"/>
                    <a:pt x="120" y="99"/>
                  </a:cubicBezTo>
                  <a:cubicBezTo>
                    <a:pt x="119" y="76"/>
                    <a:pt x="139" y="52"/>
                    <a:pt x="161" y="46"/>
                  </a:cubicBezTo>
                  <a:cubicBezTo>
                    <a:pt x="183" y="41"/>
                    <a:pt x="209" y="53"/>
                    <a:pt x="219" y="73"/>
                  </a:cubicBezTo>
                  <a:cubicBezTo>
                    <a:pt x="221" y="37"/>
                    <a:pt x="252" y="5"/>
                    <a:pt x="288" y="3"/>
                  </a:cubicBezTo>
                  <a:cubicBezTo>
                    <a:pt x="324" y="0"/>
                    <a:pt x="360" y="28"/>
                    <a:pt x="367" y="63"/>
                  </a:cubicBezTo>
                  <a:cubicBezTo>
                    <a:pt x="373" y="53"/>
                    <a:pt x="378" y="47"/>
                    <a:pt x="388" y="41"/>
                  </a:cubicBezTo>
                  <a:cubicBezTo>
                    <a:pt x="397" y="34"/>
                    <a:pt x="409" y="32"/>
                    <a:pt x="420" y="36"/>
                  </a:cubicBezTo>
                  <a:cubicBezTo>
                    <a:pt x="433" y="40"/>
                    <a:pt x="440" y="54"/>
                    <a:pt x="442" y="68"/>
                  </a:cubicBezTo>
                  <a:cubicBezTo>
                    <a:pt x="443" y="82"/>
                    <a:pt x="439" y="96"/>
                    <a:pt x="435" y="109"/>
                  </a:cubicBezTo>
                  <a:cubicBezTo>
                    <a:pt x="442" y="92"/>
                    <a:pt x="463" y="81"/>
                    <a:pt x="482" y="83"/>
                  </a:cubicBezTo>
                  <a:cubicBezTo>
                    <a:pt x="500" y="84"/>
                    <a:pt x="518" y="98"/>
                    <a:pt x="523" y="117"/>
                  </a:cubicBezTo>
                  <a:cubicBezTo>
                    <a:pt x="528" y="136"/>
                    <a:pt x="520" y="156"/>
                    <a:pt x="507" y="172"/>
                  </a:cubicBezTo>
                  <a:cubicBezTo>
                    <a:pt x="495" y="187"/>
                    <a:pt x="478" y="198"/>
                    <a:pt x="462" y="209"/>
                  </a:cubicBezTo>
                  <a:cubicBezTo>
                    <a:pt x="415" y="241"/>
                    <a:pt x="373" y="280"/>
                    <a:pt x="333" y="3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8;p40">
              <a:extLst>
                <a:ext uri="{FF2B5EF4-FFF2-40B4-BE49-F238E27FC236}">
                  <a16:creationId xmlns:a16="http://schemas.microsoft.com/office/drawing/2014/main" id="{3142005F-CCBF-CBFB-BD86-0854A481690F}"/>
                </a:ext>
              </a:extLst>
            </p:cNvPr>
            <p:cNvSpPr/>
            <p:nvPr/>
          </p:nvSpPr>
          <p:spPr>
            <a:xfrm>
              <a:off x="2492606" y="731334"/>
              <a:ext cx="84335" cy="92630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265" y="212"/>
                  </a:moveTo>
                  <a:cubicBezTo>
                    <a:pt x="263" y="209"/>
                    <a:pt x="260" y="207"/>
                    <a:pt x="257" y="208"/>
                  </a:cubicBezTo>
                  <a:cubicBezTo>
                    <a:pt x="253" y="208"/>
                    <a:pt x="251" y="210"/>
                    <a:pt x="248" y="212"/>
                  </a:cubicBezTo>
                  <a:cubicBezTo>
                    <a:pt x="242" y="216"/>
                    <a:pt x="236" y="220"/>
                    <a:pt x="232" y="226"/>
                  </a:cubicBezTo>
                  <a:cubicBezTo>
                    <a:pt x="237" y="155"/>
                    <a:pt x="244" y="81"/>
                    <a:pt x="261" y="4"/>
                  </a:cubicBezTo>
                  <a:cubicBezTo>
                    <a:pt x="262" y="2"/>
                    <a:pt x="261" y="0"/>
                    <a:pt x="259" y="0"/>
                  </a:cubicBezTo>
                  <a:cubicBezTo>
                    <a:pt x="257" y="0"/>
                    <a:pt x="255" y="1"/>
                    <a:pt x="255" y="2"/>
                  </a:cubicBezTo>
                  <a:cubicBezTo>
                    <a:pt x="238" y="77"/>
                    <a:pt x="231" y="148"/>
                    <a:pt x="226" y="217"/>
                  </a:cubicBezTo>
                  <a:cubicBezTo>
                    <a:pt x="225" y="212"/>
                    <a:pt x="222" y="207"/>
                    <a:pt x="218" y="205"/>
                  </a:cubicBezTo>
                  <a:cubicBezTo>
                    <a:pt x="213" y="202"/>
                    <a:pt x="207" y="201"/>
                    <a:pt x="203" y="205"/>
                  </a:cubicBezTo>
                  <a:cubicBezTo>
                    <a:pt x="199" y="208"/>
                    <a:pt x="198" y="213"/>
                    <a:pt x="198" y="217"/>
                  </a:cubicBezTo>
                  <a:cubicBezTo>
                    <a:pt x="198" y="222"/>
                    <a:pt x="198" y="227"/>
                    <a:pt x="198" y="232"/>
                  </a:cubicBezTo>
                  <a:cubicBezTo>
                    <a:pt x="142" y="161"/>
                    <a:pt x="77" y="97"/>
                    <a:pt x="5" y="42"/>
                  </a:cubicBezTo>
                  <a:cubicBezTo>
                    <a:pt x="4" y="41"/>
                    <a:pt x="2" y="42"/>
                    <a:pt x="1" y="43"/>
                  </a:cubicBezTo>
                  <a:cubicBezTo>
                    <a:pt x="0" y="44"/>
                    <a:pt x="0" y="46"/>
                    <a:pt x="1" y="48"/>
                  </a:cubicBezTo>
                  <a:cubicBezTo>
                    <a:pt x="75" y="104"/>
                    <a:pt x="141" y="170"/>
                    <a:pt x="199" y="244"/>
                  </a:cubicBezTo>
                  <a:cubicBezTo>
                    <a:pt x="191" y="239"/>
                    <a:pt x="182" y="235"/>
                    <a:pt x="173" y="232"/>
                  </a:cubicBezTo>
                  <a:cubicBezTo>
                    <a:pt x="169" y="231"/>
                    <a:pt x="165" y="231"/>
                    <a:pt x="162" y="234"/>
                  </a:cubicBezTo>
                  <a:cubicBezTo>
                    <a:pt x="158" y="236"/>
                    <a:pt x="159" y="242"/>
                    <a:pt x="162" y="245"/>
                  </a:cubicBezTo>
                  <a:cubicBezTo>
                    <a:pt x="164" y="249"/>
                    <a:pt x="168" y="250"/>
                    <a:pt x="172" y="252"/>
                  </a:cubicBezTo>
                  <a:cubicBezTo>
                    <a:pt x="194" y="263"/>
                    <a:pt x="214" y="278"/>
                    <a:pt x="230" y="295"/>
                  </a:cubicBezTo>
                  <a:cubicBezTo>
                    <a:pt x="241" y="273"/>
                    <a:pt x="253" y="247"/>
                    <a:pt x="263" y="225"/>
                  </a:cubicBezTo>
                  <a:cubicBezTo>
                    <a:pt x="265" y="221"/>
                    <a:pt x="267" y="215"/>
                    <a:pt x="265" y="21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1619;p40">
            <a:extLst>
              <a:ext uri="{FF2B5EF4-FFF2-40B4-BE49-F238E27FC236}">
                <a16:creationId xmlns:a16="http://schemas.microsoft.com/office/drawing/2014/main" id="{6EEDEFD6-77D0-7C2A-1901-1AD465FBF3CF}"/>
              </a:ext>
            </a:extLst>
          </p:cNvPr>
          <p:cNvSpPr/>
          <p:nvPr/>
        </p:nvSpPr>
        <p:spPr>
          <a:xfrm rot="21451802">
            <a:off x="2908203" y="3754898"/>
            <a:ext cx="381994" cy="509315"/>
          </a:xfrm>
          <a:custGeom>
            <a:avLst/>
            <a:gdLst/>
            <a:ahLst/>
            <a:cxnLst/>
            <a:rect l="l" t="t" r="r" b="b"/>
            <a:pathLst>
              <a:path w="264" h="351" extrusionOk="0">
                <a:moveTo>
                  <a:pt x="263" y="32"/>
                </a:moveTo>
                <a:cubicBezTo>
                  <a:pt x="204" y="0"/>
                  <a:pt x="125" y="7"/>
                  <a:pt x="73" y="50"/>
                </a:cubicBezTo>
                <a:cubicBezTo>
                  <a:pt x="22" y="93"/>
                  <a:pt x="0" y="169"/>
                  <a:pt x="20" y="233"/>
                </a:cubicBezTo>
                <a:cubicBezTo>
                  <a:pt x="41" y="297"/>
                  <a:pt x="103" y="345"/>
                  <a:pt x="170" y="350"/>
                </a:cubicBezTo>
                <a:lnTo>
                  <a:pt x="263" y="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1620;p40">
            <a:extLst>
              <a:ext uri="{FF2B5EF4-FFF2-40B4-BE49-F238E27FC236}">
                <a16:creationId xmlns:a16="http://schemas.microsoft.com/office/drawing/2014/main" id="{D063A503-4554-D112-3575-A7307A137DF5}"/>
              </a:ext>
            </a:extLst>
          </p:cNvPr>
          <p:cNvGrpSpPr/>
          <p:nvPr/>
        </p:nvGrpSpPr>
        <p:grpSpPr>
          <a:xfrm>
            <a:off x="4297037" y="5052531"/>
            <a:ext cx="1101058" cy="1168634"/>
            <a:chOff x="2742926" y="3971748"/>
            <a:chExt cx="690144" cy="732501"/>
          </a:xfrm>
        </p:grpSpPr>
        <p:sp>
          <p:nvSpPr>
            <p:cNvPr id="16" name="Google Shape;1621;p40">
              <a:extLst>
                <a:ext uri="{FF2B5EF4-FFF2-40B4-BE49-F238E27FC236}">
                  <a16:creationId xmlns:a16="http://schemas.microsoft.com/office/drawing/2014/main" id="{268D91C9-A438-CC96-C532-943226982405}"/>
                </a:ext>
              </a:extLst>
            </p:cNvPr>
            <p:cNvSpPr/>
            <p:nvPr/>
          </p:nvSpPr>
          <p:spPr>
            <a:xfrm rot="-3417425">
              <a:off x="2739027" y="4140094"/>
              <a:ext cx="561999" cy="295557"/>
            </a:xfrm>
            <a:custGeom>
              <a:avLst/>
              <a:gdLst/>
              <a:ahLst/>
              <a:cxnLst/>
              <a:rect l="l" t="t" r="r" b="b"/>
              <a:pathLst>
                <a:path w="1192" h="625" extrusionOk="0">
                  <a:moveTo>
                    <a:pt x="1173" y="11"/>
                  </a:moveTo>
                  <a:cubicBezTo>
                    <a:pt x="948" y="32"/>
                    <a:pt x="738" y="102"/>
                    <a:pt x="551" y="229"/>
                  </a:cubicBezTo>
                  <a:cubicBezTo>
                    <a:pt x="467" y="269"/>
                    <a:pt x="385" y="316"/>
                    <a:pt x="306" y="367"/>
                  </a:cubicBezTo>
                  <a:lnTo>
                    <a:pt x="305" y="367"/>
                  </a:lnTo>
                  <a:cubicBezTo>
                    <a:pt x="417" y="268"/>
                    <a:pt x="511" y="151"/>
                    <a:pt x="582" y="20"/>
                  </a:cubicBezTo>
                  <a:cubicBezTo>
                    <a:pt x="588" y="11"/>
                    <a:pt x="579" y="0"/>
                    <a:pt x="568" y="3"/>
                  </a:cubicBezTo>
                  <a:cubicBezTo>
                    <a:pt x="466" y="34"/>
                    <a:pt x="371" y="86"/>
                    <a:pt x="302" y="166"/>
                  </a:cubicBezTo>
                  <a:cubicBezTo>
                    <a:pt x="228" y="251"/>
                    <a:pt x="173" y="360"/>
                    <a:pt x="158" y="472"/>
                  </a:cubicBezTo>
                  <a:lnTo>
                    <a:pt x="158" y="472"/>
                  </a:lnTo>
                  <a:cubicBezTo>
                    <a:pt x="103" y="514"/>
                    <a:pt x="51" y="559"/>
                    <a:pt x="1" y="606"/>
                  </a:cubicBezTo>
                  <a:lnTo>
                    <a:pt x="0" y="624"/>
                  </a:lnTo>
                  <a:cubicBezTo>
                    <a:pt x="156" y="476"/>
                    <a:pt x="334" y="351"/>
                    <a:pt x="526" y="254"/>
                  </a:cubicBezTo>
                  <a:lnTo>
                    <a:pt x="526" y="254"/>
                  </a:lnTo>
                  <a:cubicBezTo>
                    <a:pt x="762" y="260"/>
                    <a:pt x="998" y="179"/>
                    <a:pt x="1182" y="32"/>
                  </a:cubicBezTo>
                  <a:cubicBezTo>
                    <a:pt x="1191" y="25"/>
                    <a:pt x="1185" y="10"/>
                    <a:pt x="1173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622;p40">
              <a:extLst>
                <a:ext uri="{FF2B5EF4-FFF2-40B4-BE49-F238E27FC236}">
                  <a16:creationId xmlns:a16="http://schemas.microsoft.com/office/drawing/2014/main" id="{DE1EBDD6-5734-0754-C523-59DCBDC7FB30}"/>
                </a:ext>
              </a:extLst>
            </p:cNvPr>
            <p:cNvSpPr/>
            <p:nvPr/>
          </p:nvSpPr>
          <p:spPr>
            <a:xfrm rot="-6898376">
              <a:off x="2958438" y="4197527"/>
              <a:ext cx="359191" cy="483644"/>
            </a:xfrm>
            <a:custGeom>
              <a:avLst/>
              <a:gdLst/>
              <a:ahLst/>
              <a:cxnLst/>
              <a:rect l="l" t="t" r="r" b="b"/>
              <a:pathLst>
                <a:path w="1006" h="1352" extrusionOk="0">
                  <a:moveTo>
                    <a:pt x="994" y="1262"/>
                  </a:moveTo>
                  <a:cubicBezTo>
                    <a:pt x="976" y="1212"/>
                    <a:pt x="952" y="1165"/>
                    <a:pt x="923" y="1120"/>
                  </a:cubicBezTo>
                  <a:cubicBezTo>
                    <a:pt x="909" y="1098"/>
                    <a:pt x="893" y="1076"/>
                    <a:pt x="876" y="1056"/>
                  </a:cubicBezTo>
                  <a:cubicBezTo>
                    <a:pt x="863" y="1040"/>
                    <a:pt x="847" y="1024"/>
                    <a:pt x="828" y="1006"/>
                  </a:cubicBezTo>
                  <a:lnTo>
                    <a:pt x="828" y="1006"/>
                  </a:lnTo>
                  <a:cubicBezTo>
                    <a:pt x="821" y="970"/>
                    <a:pt x="807" y="931"/>
                    <a:pt x="787" y="891"/>
                  </a:cubicBezTo>
                  <a:cubicBezTo>
                    <a:pt x="745" y="808"/>
                    <a:pt x="687" y="735"/>
                    <a:pt x="622" y="670"/>
                  </a:cubicBezTo>
                  <a:lnTo>
                    <a:pt x="622" y="670"/>
                  </a:lnTo>
                  <a:cubicBezTo>
                    <a:pt x="655" y="697"/>
                    <a:pt x="689" y="722"/>
                    <a:pt x="724" y="746"/>
                  </a:cubicBezTo>
                  <a:cubicBezTo>
                    <a:pt x="756" y="769"/>
                    <a:pt x="788" y="792"/>
                    <a:pt x="820" y="815"/>
                  </a:cubicBezTo>
                  <a:cubicBezTo>
                    <a:pt x="836" y="826"/>
                    <a:pt x="853" y="842"/>
                    <a:pt x="873" y="843"/>
                  </a:cubicBezTo>
                  <a:cubicBezTo>
                    <a:pt x="890" y="845"/>
                    <a:pt x="909" y="834"/>
                    <a:pt x="907" y="815"/>
                  </a:cubicBezTo>
                  <a:cubicBezTo>
                    <a:pt x="906" y="807"/>
                    <a:pt x="902" y="800"/>
                    <a:pt x="897" y="794"/>
                  </a:cubicBezTo>
                  <a:cubicBezTo>
                    <a:pt x="890" y="785"/>
                    <a:pt x="881" y="777"/>
                    <a:pt x="871" y="770"/>
                  </a:cubicBezTo>
                  <a:cubicBezTo>
                    <a:pt x="860" y="763"/>
                    <a:pt x="849" y="757"/>
                    <a:pt x="838" y="751"/>
                  </a:cubicBezTo>
                  <a:cubicBezTo>
                    <a:pt x="814" y="737"/>
                    <a:pt x="789" y="724"/>
                    <a:pt x="764" y="712"/>
                  </a:cubicBezTo>
                  <a:cubicBezTo>
                    <a:pt x="713" y="688"/>
                    <a:pt x="660" y="669"/>
                    <a:pt x="606" y="654"/>
                  </a:cubicBezTo>
                  <a:lnTo>
                    <a:pt x="606" y="654"/>
                  </a:lnTo>
                  <a:cubicBezTo>
                    <a:pt x="566" y="614"/>
                    <a:pt x="524" y="578"/>
                    <a:pt x="482" y="542"/>
                  </a:cubicBezTo>
                  <a:cubicBezTo>
                    <a:pt x="458" y="522"/>
                    <a:pt x="434" y="503"/>
                    <a:pt x="411" y="484"/>
                  </a:cubicBezTo>
                  <a:cubicBezTo>
                    <a:pt x="362" y="444"/>
                    <a:pt x="313" y="404"/>
                    <a:pt x="266" y="361"/>
                  </a:cubicBezTo>
                  <a:lnTo>
                    <a:pt x="266" y="361"/>
                  </a:lnTo>
                  <a:cubicBezTo>
                    <a:pt x="347" y="414"/>
                    <a:pt x="432" y="452"/>
                    <a:pt x="529" y="468"/>
                  </a:cubicBezTo>
                  <a:cubicBezTo>
                    <a:pt x="543" y="470"/>
                    <a:pt x="557" y="472"/>
                    <a:pt x="570" y="469"/>
                  </a:cubicBezTo>
                  <a:cubicBezTo>
                    <a:pt x="583" y="465"/>
                    <a:pt x="595" y="455"/>
                    <a:pt x="598" y="442"/>
                  </a:cubicBezTo>
                  <a:cubicBezTo>
                    <a:pt x="601" y="425"/>
                    <a:pt x="588" y="409"/>
                    <a:pt x="572" y="403"/>
                  </a:cubicBezTo>
                  <a:cubicBezTo>
                    <a:pt x="556" y="396"/>
                    <a:pt x="539" y="397"/>
                    <a:pt x="522" y="397"/>
                  </a:cubicBezTo>
                  <a:cubicBezTo>
                    <a:pt x="473" y="398"/>
                    <a:pt x="423" y="394"/>
                    <a:pt x="375" y="384"/>
                  </a:cubicBezTo>
                  <a:cubicBezTo>
                    <a:pt x="336" y="377"/>
                    <a:pt x="292" y="368"/>
                    <a:pt x="255" y="351"/>
                  </a:cubicBezTo>
                  <a:lnTo>
                    <a:pt x="255" y="351"/>
                  </a:lnTo>
                  <a:cubicBezTo>
                    <a:pt x="213" y="313"/>
                    <a:pt x="174" y="273"/>
                    <a:pt x="138" y="231"/>
                  </a:cubicBezTo>
                  <a:cubicBezTo>
                    <a:pt x="92" y="176"/>
                    <a:pt x="55" y="118"/>
                    <a:pt x="28" y="60"/>
                  </a:cubicBezTo>
                  <a:cubicBezTo>
                    <a:pt x="26" y="54"/>
                    <a:pt x="23" y="48"/>
                    <a:pt x="20" y="42"/>
                  </a:cubicBezTo>
                  <a:cubicBezTo>
                    <a:pt x="14" y="28"/>
                    <a:pt x="9" y="14"/>
                    <a:pt x="4" y="0"/>
                  </a:cubicBezTo>
                  <a:lnTo>
                    <a:pt x="0" y="14"/>
                  </a:lnTo>
                  <a:cubicBezTo>
                    <a:pt x="22" y="75"/>
                    <a:pt x="56" y="137"/>
                    <a:pt x="100" y="197"/>
                  </a:cubicBezTo>
                  <a:lnTo>
                    <a:pt x="100" y="197"/>
                  </a:lnTo>
                  <a:cubicBezTo>
                    <a:pt x="99" y="218"/>
                    <a:pt x="101" y="246"/>
                    <a:pt x="103" y="267"/>
                  </a:cubicBezTo>
                  <a:cubicBezTo>
                    <a:pt x="106" y="294"/>
                    <a:pt x="109" y="321"/>
                    <a:pt x="114" y="348"/>
                  </a:cubicBezTo>
                  <a:cubicBezTo>
                    <a:pt x="124" y="400"/>
                    <a:pt x="139" y="452"/>
                    <a:pt x="159" y="502"/>
                  </a:cubicBezTo>
                  <a:cubicBezTo>
                    <a:pt x="164" y="514"/>
                    <a:pt x="169" y="527"/>
                    <a:pt x="179" y="537"/>
                  </a:cubicBezTo>
                  <a:cubicBezTo>
                    <a:pt x="188" y="547"/>
                    <a:pt x="202" y="553"/>
                    <a:pt x="215" y="550"/>
                  </a:cubicBezTo>
                  <a:cubicBezTo>
                    <a:pt x="236" y="544"/>
                    <a:pt x="243" y="517"/>
                    <a:pt x="243" y="496"/>
                  </a:cubicBezTo>
                  <a:cubicBezTo>
                    <a:pt x="241" y="443"/>
                    <a:pt x="216" y="395"/>
                    <a:pt x="190" y="348"/>
                  </a:cubicBezTo>
                  <a:cubicBezTo>
                    <a:pt x="175" y="320"/>
                    <a:pt x="160" y="290"/>
                    <a:pt x="141" y="260"/>
                  </a:cubicBezTo>
                  <a:cubicBezTo>
                    <a:pt x="136" y="251"/>
                    <a:pt x="127" y="235"/>
                    <a:pt x="119" y="220"/>
                  </a:cubicBezTo>
                  <a:cubicBezTo>
                    <a:pt x="123" y="226"/>
                    <a:pt x="127" y="231"/>
                    <a:pt x="131" y="236"/>
                  </a:cubicBezTo>
                  <a:cubicBezTo>
                    <a:pt x="194" y="311"/>
                    <a:pt x="267" y="376"/>
                    <a:pt x="342" y="438"/>
                  </a:cubicBezTo>
                  <a:cubicBezTo>
                    <a:pt x="348" y="453"/>
                    <a:pt x="352" y="468"/>
                    <a:pt x="356" y="485"/>
                  </a:cubicBezTo>
                  <a:cubicBezTo>
                    <a:pt x="374" y="561"/>
                    <a:pt x="372" y="643"/>
                    <a:pt x="398" y="717"/>
                  </a:cubicBezTo>
                  <a:cubicBezTo>
                    <a:pt x="403" y="732"/>
                    <a:pt x="410" y="747"/>
                    <a:pt x="422" y="758"/>
                  </a:cubicBezTo>
                  <a:cubicBezTo>
                    <a:pt x="435" y="768"/>
                    <a:pt x="454" y="771"/>
                    <a:pt x="467" y="761"/>
                  </a:cubicBezTo>
                  <a:cubicBezTo>
                    <a:pt x="474" y="755"/>
                    <a:pt x="478" y="746"/>
                    <a:pt x="479" y="737"/>
                  </a:cubicBezTo>
                  <a:cubicBezTo>
                    <a:pt x="480" y="728"/>
                    <a:pt x="479" y="719"/>
                    <a:pt x="477" y="710"/>
                  </a:cubicBezTo>
                  <a:cubicBezTo>
                    <a:pt x="473" y="686"/>
                    <a:pt x="467" y="663"/>
                    <a:pt x="460" y="640"/>
                  </a:cubicBezTo>
                  <a:cubicBezTo>
                    <a:pt x="447" y="600"/>
                    <a:pt x="430" y="561"/>
                    <a:pt x="409" y="524"/>
                  </a:cubicBezTo>
                  <a:cubicBezTo>
                    <a:pt x="399" y="506"/>
                    <a:pt x="387" y="489"/>
                    <a:pt x="375" y="472"/>
                  </a:cubicBezTo>
                  <a:cubicBezTo>
                    <a:pt x="370" y="466"/>
                    <a:pt x="366" y="461"/>
                    <a:pt x="361" y="455"/>
                  </a:cubicBezTo>
                  <a:lnTo>
                    <a:pt x="361" y="455"/>
                  </a:lnTo>
                  <a:cubicBezTo>
                    <a:pt x="376" y="467"/>
                    <a:pt x="390" y="479"/>
                    <a:pt x="405" y="491"/>
                  </a:cubicBezTo>
                  <a:cubicBezTo>
                    <a:pt x="429" y="510"/>
                    <a:pt x="453" y="530"/>
                    <a:pt x="476" y="549"/>
                  </a:cubicBezTo>
                  <a:cubicBezTo>
                    <a:pt x="500" y="569"/>
                    <a:pt x="524" y="590"/>
                    <a:pt x="547" y="611"/>
                  </a:cubicBezTo>
                  <a:lnTo>
                    <a:pt x="547" y="611"/>
                  </a:lnTo>
                  <a:cubicBezTo>
                    <a:pt x="550" y="618"/>
                    <a:pt x="557" y="634"/>
                    <a:pt x="561" y="648"/>
                  </a:cubicBezTo>
                  <a:cubicBezTo>
                    <a:pt x="575" y="698"/>
                    <a:pt x="574" y="728"/>
                    <a:pt x="575" y="766"/>
                  </a:cubicBezTo>
                  <a:cubicBezTo>
                    <a:pt x="576" y="826"/>
                    <a:pt x="571" y="886"/>
                    <a:pt x="580" y="945"/>
                  </a:cubicBezTo>
                  <a:cubicBezTo>
                    <a:pt x="582" y="960"/>
                    <a:pt x="585" y="974"/>
                    <a:pt x="593" y="986"/>
                  </a:cubicBezTo>
                  <a:cubicBezTo>
                    <a:pt x="601" y="998"/>
                    <a:pt x="616" y="1007"/>
                    <a:pt x="630" y="1005"/>
                  </a:cubicBezTo>
                  <a:cubicBezTo>
                    <a:pt x="642" y="1003"/>
                    <a:pt x="652" y="994"/>
                    <a:pt x="657" y="983"/>
                  </a:cubicBezTo>
                  <a:cubicBezTo>
                    <a:pt x="663" y="973"/>
                    <a:pt x="665" y="960"/>
                    <a:pt x="666" y="949"/>
                  </a:cubicBezTo>
                  <a:cubicBezTo>
                    <a:pt x="671" y="909"/>
                    <a:pt x="669" y="869"/>
                    <a:pt x="662" y="830"/>
                  </a:cubicBezTo>
                  <a:cubicBezTo>
                    <a:pt x="650" y="762"/>
                    <a:pt x="622" y="697"/>
                    <a:pt x="581" y="642"/>
                  </a:cubicBezTo>
                  <a:cubicBezTo>
                    <a:pt x="659" y="715"/>
                    <a:pt x="730" y="798"/>
                    <a:pt x="779" y="895"/>
                  </a:cubicBezTo>
                  <a:cubicBezTo>
                    <a:pt x="782" y="900"/>
                    <a:pt x="784" y="905"/>
                    <a:pt x="786" y="910"/>
                  </a:cubicBezTo>
                  <a:lnTo>
                    <a:pt x="786" y="910"/>
                  </a:lnTo>
                  <a:cubicBezTo>
                    <a:pt x="786" y="956"/>
                    <a:pt x="780" y="998"/>
                    <a:pt x="755" y="1038"/>
                  </a:cubicBezTo>
                  <a:cubicBezTo>
                    <a:pt x="730" y="1080"/>
                    <a:pt x="690" y="1112"/>
                    <a:pt x="644" y="1129"/>
                  </a:cubicBezTo>
                  <a:cubicBezTo>
                    <a:pt x="632" y="1133"/>
                    <a:pt x="618" y="1136"/>
                    <a:pt x="607" y="1143"/>
                  </a:cubicBezTo>
                  <a:cubicBezTo>
                    <a:pt x="595" y="1149"/>
                    <a:pt x="585" y="1161"/>
                    <a:pt x="583" y="1174"/>
                  </a:cubicBezTo>
                  <a:cubicBezTo>
                    <a:pt x="580" y="1195"/>
                    <a:pt x="601" y="1214"/>
                    <a:pt x="622" y="1217"/>
                  </a:cubicBezTo>
                  <a:cubicBezTo>
                    <a:pt x="644" y="1219"/>
                    <a:pt x="665" y="1209"/>
                    <a:pt x="682" y="1197"/>
                  </a:cubicBezTo>
                  <a:cubicBezTo>
                    <a:pt x="729" y="1166"/>
                    <a:pt x="766" y="1119"/>
                    <a:pt x="784" y="1066"/>
                  </a:cubicBezTo>
                  <a:cubicBezTo>
                    <a:pt x="799" y="1023"/>
                    <a:pt x="804" y="972"/>
                    <a:pt x="794" y="927"/>
                  </a:cubicBezTo>
                  <a:cubicBezTo>
                    <a:pt x="818" y="983"/>
                    <a:pt x="829" y="1037"/>
                    <a:pt x="827" y="1086"/>
                  </a:cubicBezTo>
                  <a:cubicBezTo>
                    <a:pt x="824" y="1153"/>
                    <a:pt x="793" y="1216"/>
                    <a:pt x="745" y="1250"/>
                  </a:cubicBezTo>
                  <a:cubicBezTo>
                    <a:pt x="679" y="1274"/>
                    <a:pt x="607" y="1259"/>
                    <a:pt x="543" y="1285"/>
                  </a:cubicBezTo>
                  <a:cubicBezTo>
                    <a:pt x="533" y="1289"/>
                    <a:pt x="523" y="1294"/>
                    <a:pt x="517" y="1303"/>
                  </a:cubicBezTo>
                  <a:cubicBezTo>
                    <a:pt x="510" y="1311"/>
                    <a:pt x="507" y="1323"/>
                    <a:pt x="511" y="1333"/>
                  </a:cubicBezTo>
                  <a:cubicBezTo>
                    <a:pt x="519" y="1350"/>
                    <a:pt x="543" y="1351"/>
                    <a:pt x="561" y="1348"/>
                  </a:cubicBezTo>
                  <a:cubicBezTo>
                    <a:pt x="598" y="1343"/>
                    <a:pt x="634" y="1330"/>
                    <a:pt x="667" y="1313"/>
                  </a:cubicBezTo>
                  <a:cubicBezTo>
                    <a:pt x="689" y="1302"/>
                    <a:pt x="724" y="1283"/>
                    <a:pt x="743" y="1262"/>
                  </a:cubicBezTo>
                  <a:cubicBezTo>
                    <a:pt x="744" y="1262"/>
                    <a:pt x="744" y="1262"/>
                    <a:pt x="744" y="1261"/>
                  </a:cubicBezTo>
                  <a:cubicBezTo>
                    <a:pt x="798" y="1226"/>
                    <a:pt x="832" y="1160"/>
                    <a:pt x="836" y="1086"/>
                  </a:cubicBezTo>
                  <a:cubicBezTo>
                    <a:pt x="836" y="1072"/>
                    <a:pt x="836" y="1058"/>
                    <a:pt x="834" y="1044"/>
                  </a:cubicBezTo>
                  <a:cubicBezTo>
                    <a:pt x="837" y="1053"/>
                    <a:pt x="840" y="1063"/>
                    <a:pt x="842" y="1069"/>
                  </a:cubicBezTo>
                  <a:cubicBezTo>
                    <a:pt x="850" y="1094"/>
                    <a:pt x="859" y="1119"/>
                    <a:pt x="867" y="1144"/>
                  </a:cubicBezTo>
                  <a:cubicBezTo>
                    <a:pt x="884" y="1193"/>
                    <a:pt x="901" y="1242"/>
                    <a:pt x="919" y="1290"/>
                  </a:cubicBezTo>
                  <a:cubicBezTo>
                    <a:pt x="924" y="1303"/>
                    <a:pt x="930" y="1317"/>
                    <a:pt x="939" y="1328"/>
                  </a:cubicBezTo>
                  <a:cubicBezTo>
                    <a:pt x="949" y="1339"/>
                    <a:pt x="964" y="1346"/>
                    <a:pt x="978" y="1342"/>
                  </a:cubicBezTo>
                  <a:cubicBezTo>
                    <a:pt x="992" y="1338"/>
                    <a:pt x="1002" y="1322"/>
                    <a:pt x="1003" y="1307"/>
                  </a:cubicBezTo>
                  <a:cubicBezTo>
                    <a:pt x="1005" y="1292"/>
                    <a:pt x="1000" y="1277"/>
                    <a:pt x="995" y="1263"/>
                  </a:cubicBezTo>
                  <a:lnTo>
                    <a:pt x="994" y="126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1623;p40">
            <a:extLst>
              <a:ext uri="{FF2B5EF4-FFF2-40B4-BE49-F238E27FC236}">
                <a16:creationId xmlns:a16="http://schemas.microsoft.com/office/drawing/2014/main" id="{8B7203D3-115F-DEDC-F169-952D256FAA51}"/>
              </a:ext>
            </a:extLst>
          </p:cNvPr>
          <p:cNvSpPr/>
          <p:nvPr/>
        </p:nvSpPr>
        <p:spPr>
          <a:xfrm>
            <a:off x="4832373" y="6168201"/>
            <a:ext cx="3294546" cy="1081482"/>
          </a:xfrm>
          <a:custGeom>
            <a:avLst/>
            <a:gdLst/>
            <a:ahLst/>
            <a:cxnLst/>
            <a:rect l="l" t="t" r="r" b="b"/>
            <a:pathLst>
              <a:path w="3850" h="1232" extrusionOk="0">
                <a:moveTo>
                  <a:pt x="3845" y="606"/>
                </a:moveTo>
                <a:cubicBezTo>
                  <a:pt x="3842" y="501"/>
                  <a:pt x="3825" y="395"/>
                  <a:pt x="3794" y="296"/>
                </a:cubicBezTo>
                <a:cubicBezTo>
                  <a:pt x="3783" y="260"/>
                  <a:pt x="3768" y="223"/>
                  <a:pt x="3738" y="207"/>
                </a:cubicBezTo>
                <a:cubicBezTo>
                  <a:pt x="3718" y="195"/>
                  <a:pt x="3693" y="196"/>
                  <a:pt x="3671" y="202"/>
                </a:cubicBezTo>
                <a:cubicBezTo>
                  <a:pt x="3586" y="226"/>
                  <a:pt x="3523" y="328"/>
                  <a:pt x="3534" y="428"/>
                </a:cubicBezTo>
                <a:cubicBezTo>
                  <a:pt x="3513" y="370"/>
                  <a:pt x="3510" y="303"/>
                  <a:pt x="3478" y="253"/>
                </a:cubicBezTo>
                <a:cubicBezTo>
                  <a:pt x="3475" y="249"/>
                  <a:pt x="3473" y="246"/>
                  <a:pt x="3471" y="243"/>
                </a:cubicBezTo>
                <a:cubicBezTo>
                  <a:pt x="3443" y="207"/>
                  <a:pt x="3401" y="187"/>
                  <a:pt x="3360" y="191"/>
                </a:cubicBezTo>
                <a:cubicBezTo>
                  <a:pt x="3302" y="196"/>
                  <a:pt x="3204" y="287"/>
                  <a:pt x="3224" y="365"/>
                </a:cubicBezTo>
                <a:cubicBezTo>
                  <a:pt x="3207" y="298"/>
                  <a:pt x="3178" y="219"/>
                  <a:pt x="3117" y="210"/>
                </a:cubicBezTo>
                <a:cubicBezTo>
                  <a:pt x="3084" y="205"/>
                  <a:pt x="3051" y="225"/>
                  <a:pt x="3029" y="254"/>
                </a:cubicBezTo>
                <a:cubicBezTo>
                  <a:pt x="3007" y="283"/>
                  <a:pt x="2996" y="320"/>
                  <a:pt x="2987" y="357"/>
                </a:cubicBezTo>
                <a:cubicBezTo>
                  <a:pt x="2981" y="328"/>
                  <a:pt x="2975" y="298"/>
                  <a:pt x="2964" y="271"/>
                </a:cubicBezTo>
                <a:cubicBezTo>
                  <a:pt x="2953" y="237"/>
                  <a:pt x="2938" y="202"/>
                  <a:pt x="2910" y="186"/>
                </a:cubicBezTo>
                <a:cubicBezTo>
                  <a:pt x="2890" y="175"/>
                  <a:pt x="2865" y="176"/>
                  <a:pt x="2843" y="182"/>
                </a:cubicBezTo>
                <a:cubicBezTo>
                  <a:pt x="2758" y="205"/>
                  <a:pt x="2696" y="308"/>
                  <a:pt x="2706" y="407"/>
                </a:cubicBezTo>
                <a:cubicBezTo>
                  <a:pt x="2685" y="350"/>
                  <a:pt x="2682" y="282"/>
                  <a:pt x="2650" y="232"/>
                </a:cubicBezTo>
                <a:cubicBezTo>
                  <a:pt x="2648" y="229"/>
                  <a:pt x="2645" y="225"/>
                  <a:pt x="2643" y="222"/>
                </a:cubicBezTo>
                <a:cubicBezTo>
                  <a:pt x="2615" y="187"/>
                  <a:pt x="2573" y="167"/>
                  <a:pt x="2532" y="171"/>
                </a:cubicBezTo>
                <a:cubicBezTo>
                  <a:pt x="2474" y="176"/>
                  <a:pt x="2376" y="267"/>
                  <a:pt x="2396" y="345"/>
                </a:cubicBezTo>
                <a:cubicBezTo>
                  <a:pt x="2379" y="278"/>
                  <a:pt x="2350" y="198"/>
                  <a:pt x="2289" y="189"/>
                </a:cubicBezTo>
                <a:cubicBezTo>
                  <a:pt x="2256" y="184"/>
                  <a:pt x="2223" y="204"/>
                  <a:pt x="2201" y="233"/>
                </a:cubicBezTo>
                <a:cubicBezTo>
                  <a:pt x="2185" y="256"/>
                  <a:pt x="2174" y="282"/>
                  <a:pt x="2166" y="309"/>
                </a:cubicBezTo>
                <a:cubicBezTo>
                  <a:pt x="2163" y="289"/>
                  <a:pt x="2159" y="273"/>
                  <a:pt x="2156" y="261"/>
                </a:cubicBezTo>
                <a:cubicBezTo>
                  <a:pt x="2144" y="224"/>
                  <a:pt x="2128" y="184"/>
                  <a:pt x="2097" y="167"/>
                </a:cubicBezTo>
                <a:cubicBezTo>
                  <a:pt x="2075" y="155"/>
                  <a:pt x="2050" y="156"/>
                  <a:pt x="2026" y="163"/>
                </a:cubicBezTo>
                <a:cubicBezTo>
                  <a:pt x="1936" y="188"/>
                  <a:pt x="1870" y="296"/>
                  <a:pt x="1881" y="401"/>
                </a:cubicBezTo>
                <a:cubicBezTo>
                  <a:pt x="1858" y="340"/>
                  <a:pt x="1856" y="269"/>
                  <a:pt x="1821" y="216"/>
                </a:cubicBezTo>
                <a:cubicBezTo>
                  <a:pt x="1819" y="212"/>
                  <a:pt x="1817" y="209"/>
                  <a:pt x="1814" y="205"/>
                </a:cubicBezTo>
                <a:cubicBezTo>
                  <a:pt x="1785" y="168"/>
                  <a:pt x="1740" y="147"/>
                  <a:pt x="1696" y="151"/>
                </a:cubicBezTo>
                <a:cubicBezTo>
                  <a:pt x="1635" y="156"/>
                  <a:pt x="1532" y="253"/>
                  <a:pt x="1553" y="335"/>
                </a:cubicBezTo>
                <a:cubicBezTo>
                  <a:pt x="1534" y="264"/>
                  <a:pt x="1504" y="180"/>
                  <a:pt x="1439" y="171"/>
                </a:cubicBezTo>
                <a:cubicBezTo>
                  <a:pt x="1404" y="166"/>
                  <a:pt x="1369" y="187"/>
                  <a:pt x="1346" y="218"/>
                </a:cubicBezTo>
                <a:cubicBezTo>
                  <a:pt x="1323" y="248"/>
                  <a:pt x="1311" y="288"/>
                  <a:pt x="1302" y="327"/>
                </a:cubicBezTo>
                <a:cubicBezTo>
                  <a:pt x="1294" y="285"/>
                  <a:pt x="1284" y="243"/>
                  <a:pt x="1264" y="208"/>
                </a:cubicBezTo>
                <a:cubicBezTo>
                  <a:pt x="1244" y="172"/>
                  <a:pt x="1211" y="144"/>
                  <a:pt x="1174" y="143"/>
                </a:cubicBezTo>
                <a:cubicBezTo>
                  <a:pt x="1161" y="143"/>
                  <a:pt x="1148" y="147"/>
                  <a:pt x="1136" y="153"/>
                </a:cubicBezTo>
                <a:cubicBezTo>
                  <a:pt x="1133" y="141"/>
                  <a:pt x="1130" y="130"/>
                  <a:pt x="1126" y="118"/>
                </a:cubicBezTo>
                <a:cubicBezTo>
                  <a:pt x="1114" y="81"/>
                  <a:pt x="1099" y="42"/>
                  <a:pt x="1067" y="24"/>
                </a:cubicBezTo>
                <a:cubicBezTo>
                  <a:pt x="1046" y="12"/>
                  <a:pt x="1020" y="13"/>
                  <a:pt x="996" y="20"/>
                </a:cubicBezTo>
                <a:cubicBezTo>
                  <a:pt x="906" y="45"/>
                  <a:pt x="840" y="153"/>
                  <a:pt x="851" y="258"/>
                </a:cubicBezTo>
                <a:cubicBezTo>
                  <a:pt x="829" y="197"/>
                  <a:pt x="826" y="126"/>
                  <a:pt x="792" y="73"/>
                </a:cubicBezTo>
                <a:cubicBezTo>
                  <a:pt x="789" y="69"/>
                  <a:pt x="787" y="66"/>
                  <a:pt x="784" y="63"/>
                </a:cubicBezTo>
                <a:cubicBezTo>
                  <a:pt x="755" y="25"/>
                  <a:pt x="711" y="4"/>
                  <a:pt x="667" y="8"/>
                </a:cubicBezTo>
                <a:cubicBezTo>
                  <a:pt x="605" y="14"/>
                  <a:pt x="502" y="110"/>
                  <a:pt x="523" y="193"/>
                </a:cubicBezTo>
                <a:cubicBezTo>
                  <a:pt x="505" y="121"/>
                  <a:pt x="474" y="37"/>
                  <a:pt x="410" y="28"/>
                </a:cubicBezTo>
                <a:cubicBezTo>
                  <a:pt x="375" y="23"/>
                  <a:pt x="339" y="44"/>
                  <a:pt x="317" y="75"/>
                </a:cubicBezTo>
                <a:cubicBezTo>
                  <a:pt x="294" y="106"/>
                  <a:pt x="281" y="145"/>
                  <a:pt x="272" y="184"/>
                </a:cubicBezTo>
                <a:cubicBezTo>
                  <a:pt x="264" y="143"/>
                  <a:pt x="255" y="100"/>
                  <a:pt x="235" y="65"/>
                </a:cubicBezTo>
                <a:cubicBezTo>
                  <a:pt x="215" y="29"/>
                  <a:pt x="182" y="1"/>
                  <a:pt x="145" y="0"/>
                </a:cubicBezTo>
                <a:cubicBezTo>
                  <a:pt x="105" y="0"/>
                  <a:pt x="69" y="32"/>
                  <a:pt x="49" y="72"/>
                </a:cubicBezTo>
                <a:cubicBezTo>
                  <a:pt x="29" y="111"/>
                  <a:pt x="22" y="157"/>
                  <a:pt x="17" y="202"/>
                </a:cubicBezTo>
                <a:cubicBezTo>
                  <a:pt x="8" y="275"/>
                  <a:pt x="0" y="350"/>
                  <a:pt x="11" y="422"/>
                </a:cubicBezTo>
                <a:cubicBezTo>
                  <a:pt x="26" y="527"/>
                  <a:pt x="82" y="985"/>
                  <a:pt x="179" y="1001"/>
                </a:cubicBezTo>
                <a:cubicBezTo>
                  <a:pt x="320" y="1023"/>
                  <a:pt x="459" y="1063"/>
                  <a:pt x="601" y="1068"/>
                </a:cubicBezTo>
                <a:cubicBezTo>
                  <a:pt x="685" y="1072"/>
                  <a:pt x="768" y="1088"/>
                  <a:pt x="851" y="1080"/>
                </a:cubicBezTo>
                <a:cubicBezTo>
                  <a:pt x="904" y="1075"/>
                  <a:pt x="974" y="986"/>
                  <a:pt x="1037" y="874"/>
                </a:cubicBezTo>
                <a:cubicBezTo>
                  <a:pt x="1037" y="898"/>
                  <a:pt x="1039" y="918"/>
                  <a:pt x="1040" y="928"/>
                </a:cubicBezTo>
                <a:cubicBezTo>
                  <a:pt x="1055" y="1033"/>
                  <a:pt x="1112" y="1128"/>
                  <a:pt x="1208" y="1144"/>
                </a:cubicBezTo>
                <a:cubicBezTo>
                  <a:pt x="1350" y="1166"/>
                  <a:pt x="1489" y="1206"/>
                  <a:pt x="1631" y="1211"/>
                </a:cubicBezTo>
                <a:cubicBezTo>
                  <a:pt x="1714" y="1215"/>
                  <a:pt x="1797" y="1231"/>
                  <a:pt x="1881" y="1223"/>
                </a:cubicBezTo>
                <a:cubicBezTo>
                  <a:pt x="1947" y="1217"/>
                  <a:pt x="2041" y="1188"/>
                  <a:pt x="2111" y="1135"/>
                </a:cubicBezTo>
                <a:cubicBezTo>
                  <a:pt x="2231" y="1156"/>
                  <a:pt x="2350" y="1187"/>
                  <a:pt x="2470" y="1192"/>
                </a:cubicBezTo>
                <a:cubicBezTo>
                  <a:pt x="2549" y="1195"/>
                  <a:pt x="2627" y="1210"/>
                  <a:pt x="2706" y="1203"/>
                </a:cubicBezTo>
                <a:cubicBezTo>
                  <a:pt x="2757" y="1198"/>
                  <a:pt x="2825" y="1179"/>
                  <a:pt x="2885" y="1145"/>
                </a:cubicBezTo>
                <a:cubicBezTo>
                  <a:pt x="2889" y="1146"/>
                  <a:pt x="2894" y="1147"/>
                  <a:pt x="2899" y="1148"/>
                </a:cubicBezTo>
                <a:cubicBezTo>
                  <a:pt x="3032" y="1169"/>
                  <a:pt x="3164" y="1207"/>
                  <a:pt x="3298" y="1212"/>
                </a:cubicBezTo>
                <a:cubicBezTo>
                  <a:pt x="3376" y="1215"/>
                  <a:pt x="3455" y="1230"/>
                  <a:pt x="3533" y="1223"/>
                </a:cubicBezTo>
                <a:cubicBezTo>
                  <a:pt x="3648" y="1212"/>
                  <a:pt x="3849" y="767"/>
                  <a:pt x="3844" y="606"/>
                </a:cubicBezTo>
                <a:lnTo>
                  <a:pt x="3845" y="606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1624;p40">
            <a:extLst>
              <a:ext uri="{FF2B5EF4-FFF2-40B4-BE49-F238E27FC236}">
                <a16:creationId xmlns:a16="http://schemas.microsoft.com/office/drawing/2014/main" id="{55E6752A-BF3B-594E-7AC2-DE0A4D6AA29A}"/>
              </a:ext>
            </a:extLst>
          </p:cNvPr>
          <p:cNvGrpSpPr/>
          <p:nvPr/>
        </p:nvGrpSpPr>
        <p:grpSpPr>
          <a:xfrm>
            <a:off x="4997049" y="6583469"/>
            <a:ext cx="649468" cy="1076152"/>
            <a:chOff x="3009680" y="427173"/>
            <a:chExt cx="237798" cy="394026"/>
          </a:xfrm>
        </p:grpSpPr>
        <p:sp>
          <p:nvSpPr>
            <p:cNvPr id="12" name="Google Shape;1625;p40">
              <a:extLst>
                <a:ext uri="{FF2B5EF4-FFF2-40B4-BE49-F238E27FC236}">
                  <a16:creationId xmlns:a16="http://schemas.microsoft.com/office/drawing/2014/main" id="{16CCF3C0-E417-CBA7-1F59-1B3DA3A19EAA}"/>
                </a:ext>
              </a:extLst>
            </p:cNvPr>
            <p:cNvSpPr/>
            <p:nvPr/>
          </p:nvSpPr>
          <p:spPr>
            <a:xfrm>
              <a:off x="3092633" y="611052"/>
              <a:ext cx="12442" cy="210147"/>
            </a:xfrm>
            <a:custGeom>
              <a:avLst/>
              <a:gdLst/>
              <a:ahLst/>
              <a:cxnLst/>
              <a:rect l="l" t="t" r="r" b="b"/>
              <a:pathLst>
                <a:path w="39" h="671" extrusionOk="0">
                  <a:moveTo>
                    <a:pt x="38" y="0"/>
                  </a:moveTo>
                  <a:cubicBezTo>
                    <a:pt x="38" y="0"/>
                    <a:pt x="0" y="315"/>
                    <a:pt x="16" y="67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626;p40">
              <a:extLst>
                <a:ext uri="{FF2B5EF4-FFF2-40B4-BE49-F238E27FC236}">
                  <a16:creationId xmlns:a16="http://schemas.microsoft.com/office/drawing/2014/main" id="{0763E8EC-0570-2AB8-122B-DA1B0B444034}"/>
                </a:ext>
              </a:extLst>
            </p:cNvPr>
            <p:cNvSpPr/>
            <p:nvPr/>
          </p:nvSpPr>
          <p:spPr>
            <a:xfrm>
              <a:off x="3027653" y="613817"/>
              <a:ext cx="141020" cy="52537"/>
            </a:xfrm>
            <a:custGeom>
              <a:avLst/>
              <a:gdLst/>
              <a:ahLst/>
              <a:cxnLst/>
              <a:rect l="l" t="t" r="r" b="b"/>
              <a:pathLst>
                <a:path w="448" h="169" extrusionOk="0">
                  <a:moveTo>
                    <a:pt x="235" y="30"/>
                  </a:moveTo>
                  <a:cubicBezTo>
                    <a:pt x="169" y="19"/>
                    <a:pt x="89" y="0"/>
                    <a:pt x="22" y="4"/>
                  </a:cubicBezTo>
                  <a:cubicBezTo>
                    <a:pt x="17" y="5"/>
                    <a:pt x="12" y="5"/>
                    <a:pt x="8" y="7"/>
                  </a:cubicBezTo>
                  <a:cubicBezTo>
                    <a:pt x="3" y="10"/>
                    <a:pt x="0" y="14"/>
                    <a:pt x="0" y="19"/>
                  </a:cubicBezTo>
                  <a:cubicBezTo>
                    <a:pt x="0" y="28"/>
                    <a:pt x="11" y="32"/>
                    <a:pt x="20" y="33"/>
                  </a:cubicBezTo>
                  <a:cubicBezTo>
                    <a:pt x="80" y="45"/>
                    <a:pt x="141" y="52"/>
                    <a:pt x="202" y="54"/>
                  </a:cubicBezTo>
                  <a:cubicBezTo>
                    <a:pt x="144" y="63"/>
                    <a:pt x="89" y="89"/>
                    <a:pt x="47" y="129"/>
                  </a:cubicBezTo>
                  <a:cubicBezTo>
                    <a:pt x="40" y="137"/>
                    <a:pt x="32" y="147"/>
                    <a:pt x="35" y="156"/>
                  </a:cubicBezTo>
                  <a:cubicBezTo>
                    <a:pt x="38" y="164"/>
                    <a:pt x="47" y="168"/>
                    <a:pt x="55" y="168"/>
                  </a:cubicBezTo>
                  <a:cubicBezTo>
                    <a:pt x="63" y="168"/>
                    <a:pt x="70" y="164"/>
                    <a:pt x="77" y="161"/>
                  </a:cubicBezTo>
                  <a:cubicBezTo>
                    <a:pt x="125" y="137"/>
                    <a:pt x="169" y="107"/>
                    <a:pt x="209" y="71"/>
                  </a:cubicBezTo>
                  <a:cubicBezTo>
                    <a:pt x="245" y="116"/>
                    <a:pt x="294" y="148"/>
                    <a:pt x="349" y="165"/>
                  </a:cubicBezTo>
                  <a:cubicBezTo>
                    <a:pt x="354" y="166"/>
                    <a:pt x="359" y="168"/>
                    <a:pt x="364" y="165"/>
                  </a:cubicBezTo>
                  <a:cubicBezTo>
                    <a:pt x="369" y="162"/>
                    <a:pt x="370" y="154"/>
                    <a:pt x="367" y="148"/>
                  </a:cubicBezTo>
                  <a:cubicBezTo>
                    <a:pt x="365" y="143"/>
                    <a:pt x="359" y="139"/>
                    <a:pt x="354" y="135"/>
                  </a:cubicBezTo>
                  <a:cubicBezTo>
                    <a:pt x="320" y="111"/>
                    <a:pt x="284" y="89"/>
                    <a:pt x="247" y="70"/>
                  </a:cubicBezTo>
                  <a:cubicBezTo>
                    <a:pt x="304" y="88"/>
                    <a:pt x="364" y="92"/>
                    <a:pt x="422" y="84"/>
                  </a:cubicBezTo>
                  <a:cubicBezTo>
                    <a:pt x="428" y="83"/>
                    <a:pt x="434" y="82"/>
                    <a:pt x="439" y="79"/>
                  </a:cubicBezTo>
                  <a:cubicBezTo>
                    <a:pt x="443" y="76"/>
                    <a:pt x="447" y="71"/>
                    <a:pt x="446" y="65"/>
                  </a:cubicBezTo>
                  <a:cubicBezTo>
                    <a:pt x="445" y="56"/>
                    <a:pt x="433" y="52"/>
                    <a:pt x="424" y="51"/>
                  </a:cubicBezTo>
                  <a:cubicBezTo>
                    <a:pt x="356" y="41"/>
                    <a:pt x="300" y="40"/>
                    <a:pt x="235" y="29"/>
                  </a:cubicBezTo>
                  <a:lnTo>
                    <a:pt x="235" y="3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627;p40">
              <a:extLst>
                <a:ext uri="{FF2B5EF4-FFF2-40B4-BE49-F238E27FC236}">
                  <a16:creationId xmlns:a16="http://schemas.microsoft.com/office/drawing/2014/main" id="{5C877E97-6006-D8F4-C28C-1675C1372962}"/>
                </a:ext>
              </a:extLst>
            </p:cNvPr>
            <p:cNvSpPr/>
            <p:nvPr/>
          </p:nvSpPr>
          <p:spPr>
            <a:xfrm>
              <a:off x="3009680" y="427173"/>
              <a:ext cx="237798" cy="212913"/>
            </a:xfrm>
            <a:custGeom>
              <a:avLst/>
              <a:gdLst/>
              <a:ahLst/>
              <a:cxnLst/>
              <a:rect l="l" t="t" r="r" b="b"/>
              <a:pathLst>
                <a:path w="759" h="680" extrusionOk="0">
                  <a:moveTo>
                    <a:pt x="751" y="500"/>
                  </a:moveTo>
                  <a:cubicBezTo>
                    <a:pt x="745" y="530"/>
                    <a:pt x="722" y="554"/>
                    <a:pt x="697" y="573"/>
                  </a:cubicBezTo>
                  <a:cubicBezTo>
                    <a:pt x="589" y="660"/>
                    <a:pt x="427" y="679"/>
                    <a:pt x="296" y="631"/>
                  </a:cubicBezTo>
                  <a:lnTo>
                    <a:pt x="296" y="631"/>
                  </a:lnTo>
                  <a:cubicBezTo>
                    <a:pt x="295" y="631"/>
                    <a:pt x="294" y="630"/>
                    <a:pt x="294" y="630"/>
                  </a:cubicBezTo>
                  <a:cubicBezTo>
                    <a:pt x="293" y="630"/>
                    <a:pt x="292" y="629"/>
                    <a:pt x="291" y="629"/>
                  </a:cubicBezTo>
                  <a:cubicBezTo>
                    <a:pt x="290" y="629"/>
                    <a:pt x="289" y="630"/>
                    <a:pt x="288" y="630"/>
                  </a:cubicBezTo>
                  <a:lnTo>
                    <a:pt x="288" y="630"/>
                  </a:lnTo>
                  <a:lnTo>
                    <a:pt x="287" y="630"/>
                  </a:lnTo>
                  <a:cubicBezTo>
                    <a:pt x="194" y="655"/>
                    <a:pt x="87" y="618"/>
                    <a:pt x="30" y="541"/>
                  </a:cubicBezTo>
                  <a:cubicBezTo>
                    <a:pt x="13" y="518"/>
                    <a:pt x="0" y="491"/>
                    <a:pt x="3" y="463"/>
                  </a:cubicBezTo>
                  <a:cubicBezTo>
                    <a:pt x="6" y="436"/>
                    <a:pt x="30" y="411"/>
                    <a:pt x="56" y="412"/>
                  </a:cubicBezTo>
                  <a:lnTo>
                    <a:pt x="56" y="412"/>
                  </a:lnTo>
                  <a:cubicBezTo>
                    <a:pt x="57" y="412"/>
                    <a:pt x="59" y="412"/>
                    <a:pt x="60" y="412"/>
                  </a:cubicBezTo>
                  <a:cubicBezTo>
                    <a:pt x="57" y="410"/>
                    <a:pt x="53" y="407"/>
                    <a:pt x="50" y="404"/>
                  </a:cubicBezTo>
                  <a:cubicBezTo>
                    <a:pt x="39" y="394"/>
                    <a:pt x="31" y="381"/>
                    <a:pt x="32" y="365"/>
                  </a:cubicBezTo>
                  <a:cubicBezTo>
                    <a:pt x="33" y="348"/>
                    <a:pt x="43" y="331"/>
                    <a:pt x="57" y="321"/>
                  </a:cubicBezTo>
                  <a:lnTo>
                    <a:pt x="57" y="321"/>
                  </a:lnTo>
                  <a:cubicBezTo>
                    <a:pt x="59" y="320"/>
                    <a:pt x="61" y="319"/>
                    <a:pt x="63" y="318"/>
                  </a:cubicBezTo>
                  <a:cubicBezTo>
                    <a:pt x="62" y="316"/>
                    <a:pt x="61" y="315"/>
                    <a:pt x="60" y="313"/>
                  </a:cubicBezTo>
                  <a:cubicBezTo>
                    <a:pt x="34" y="270"/>
                    <a:pt x="32" y="216"/>
                    <a:pt x="57" y="173"/>
                  </a:cubicBezTo>
                  <a:cubicBezTo>
                    <a:pt x="83" y="127"/>
                    <a:pt x="135" y="99"/>
                    <a:pt x="187" y="101"/>
                  </a:cubicBezTo>
                  <a:cubicBezTo>
                    <a:pt x="187" y="100"/>
                    <a:pt x="188" y="100"/>
                    <a:pt x="188" y="99"/>
                  </a:cubicBezTo>
                  <a:cubicBezTo>
                    <a:pt x="189" y="97"/>
                    <a:pt x="190" y="95"/>
                    <a:pt x="191" y="93"/>
                  </a:cubicBezTo>
                  <a:cubicBezTo>
                    <a:pt x="231" y="30"/>
                    <a:pt x="323" y="0"/>
                    <a:pt x="391" y="32"/>
                  </a:cubicBezTo>
                  <a:cubicBezTo>
                    <a:pt x="420" y="46"/>
                    <a:pt x="445" y="69"/>
                    <a:pt x="477" y="73"/>
                  </a:cubicBezTo>
                  <a:cubicBezTo>
                    <a:pt x="504" y="76"/>
                    <a:pt x="530" y="65"/>
                    <a:pt x="557" y="62"/>
                  </a:cubicBezTo>
                  <a:cubicBezTo>
                    <a:pt x="604" y="56"/>
                    <a:pt x="654" y="76"/>
                    <a:pt x="684" y="113"/>
                  </a:cubicBezTo>
                  <a:cubicBezTo>
                    <a:pt x="690" y="121"/>
                    <a:pt x="695" y="129"/>
                    <a:pt x="700" y="138"/>
                  </a:cubicBezTo>
                  <a:cubicBezTo>
                    <a:pt x="701" y="140"/>
                    <a:pt x="702" y="143"/>
                    <a:pt x="703" y="145"/>
                  </a:cubicBezTo>
                  <a:lnTo>
                    <a:pt x="703" y="145"/>
                  </a:lnTo>
                  <a:cubicBezTo>
                    <a:pt x="717" y="177"/>
                    <a:pt x="720" y="214"/>
                    <a:pt x="709" y="247"/>
                  </a:cubicBezTo>
                  <a:lnTo>
                    <a:pt x="709" y="248"/>
                  </a:lnTo>
                  <a:cubicBezTo>
                    <a:pt x="710" y="250"/>
                    <a:pt x="711" y="251"/>
                    <a:pt x="712" y="253"/>
                  </a:cubicBezTo>
                  <a:cubicBezTo>
                    <a:pt x="739" y="300"/>
                    <a:pt x="742" y="367"/>
                    <a:pt x="717" y="415"/>
                  </a:cubicBezTo>
                  <a:cubicBezTo>
                    <a:pt x="716" y="417"/>
                    <a:pt x="715" y="419"/>
                    <a:pt x="714" y="422"/>
                  </a:cubicBezTo>
                  <a:lnTo>
                    <a:pt x="715" y="422"/>
                  </a:lnTo>
                  <a:cubicBezTo>
                    <a:pt x="745" y="430"/>
                    <a:pt x="758" y="470"/>
                    <a:pt x="751" y="5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28;p40">
              <a:extLst>
                <a:ext uri="{FF2B5EF4-FFF2-40B4-BE49-F238E27FC236}">
                  <a16:creationId xmlns:a16="http://schemas.microsoft.com/office/drawing/2014/main" id="{2016DEEA-2CAA-5B02-28C1-957B3D78EE93}"/>
                </a:ext>
              </a:extLst>
            </p:cNvPr>
            <p:cNvSpPr/>
            <p:nvPr/>
          </p:nvSpPr>
          <p:spPr>
            <a:xfrm>
              <a:off x="3024888" y="456206"/>
              <a:ext cx="210148" cy="170054"/>
            </a:xfrm>
            <a:custGeom>
              <a:avLst/>
              <a:gdLst/>
              <a:ahLst/>
              <a:cxnLst/>
              <a:rect l="l" t="t" r="r" b="b"/>
              <a:pathLst>
                <a:path w="669" h="542" extrusionOk="0">
                  <a:moveTo>
                    <a:pt x="668" y="322"/>
                  </a:moveTo>
                  <a:cubicBezTo>
                    <a:pt x="603" y="341"/>
                    <a:pt x="544" y="381"/>
                    <a:pt x="503" y="435"/>
                  </a:cubicBezTo>
                  <a:cubicBezTo>
                    <a:pt x="497" y="420"/>
                    <a:pt x="481" y="412"/>
                    <a:pt x="467" y="410"/>
                  </a:cubicBezTo>
                  <a:cubicBezTo>
                    <a:pt x="450" y="408"/>
                    <a:pt x="434" y="413"/>
                    <a:pt x="419" y="418"/>
                  </a:cubicBezTo>
                  <a:cubicBezTo>
                    <a:pt x="376" y="433"/>
                    <a:pt x="336" y="454"/>
                    <a:pt x="302" y="478"/>
                  </a:cubicBezTo>
                  <a:lnTo>
                    <a:pt x="302" y="478"/>
                  </a:lnTo>
                  <a:cubicBezTo>
                    <a:pt x="327" y="448"/>
                    <a:pt x="342" y="418"/>
                    <a:pt x="350" y="387"/>
                  </a:cubicBezTo>
                  <a:cubicBezTo>
                    <a:pt x="359" y="353"/>
                    <a:pt x="356" y="320"/>
                    <a:pt x="339" y="296"/>
                  </a:cubicBezTo>
                  <a:cubicBezTo>
                    <a:pt x="336" y="292"/>
                    <a:pt x="333" y="288"/>
                    <a:pt x="329" y="285"/>
                  </a:cubicBezTo>
                  <a:lnTo>
                    <a:pt x="330" y="284"/>
                  </a:lnTo>
                  <a:cubicBezTo>
                    <a:pt x="353" y="260"/>
                    <a:pt x="385" y="246"/>
                    <a:pt x="418" y="244"/>
                  </a:cubicBezTo>
                  <a:cubicBezTo>
                    <a:pt x="451" y="242"/>
                    <a:pt x="485" y="252"/>
                    <a:pt x="510" y="274"/>
                  </a:cubicBezTo>
                  <a:cubicBezTo>
                    <a:pt x="511" y="274"/>
                    <a:pt x="512" y="275"/>
                    <a:pt x="513" y="274"/>
                  </a:cubicBezTo>
                  <a:cubicBezTo>
                    <a:pt x="514" y="274"/>
                    <a:pt x="515" y="274"/>
                    <a:pt x="515" y="273"/>
                  </a:cubicBezTo>
                  <a:cubicBezTo>
                    <a:pt x="516" y="271"/>
                    <a:pt x="517" y="269"/>
                    <a:pt x="519" y="267"/>
                  </a:cubicBezTo>
                  <a:lnTo>
                    <a:pt x="519" y="266"/>
                  </a:lnTo>
                  <a:cubicBezTo>
                    <a:pt x="521" y="264"/>
                    <a:pt x="523" y="261"/>
                    <a:pt x="524" y="258"/>
                  </a:cubicBezTo>
                  <a:lnTo>
                    <a:pt x="524" y="258"/>
                  </a:lnTo>
                  <a:cubicBezTo>
                    <a:pt x="556" y="209"/>
                    <a:pt x="606" y="174"/>
                    <a:pt x="662" y="160"/>
                  </a:cubicBezTo>
                  <a:cubicBezTo>
                    <a:pt x="662" y="158"/>
                    <a:pt x="660" y="157"/>
                    <a:pt x="659" y="155"/>
                  </a:cubicBezTo>
                  <a:lnTo>
                    <a:pt x="659" y="154"/>
                  </a:lnTo>
                  <a:cubicBezTo>
                    <a:pt x="607" y="167"/>
                    <a:pt x="561" y="199"/>
                    <a:pt x="528" y="241"/>
                  </a:cubicBezTo>
                  <a:lnTo>
                    <a:pt x="528" y="241"/>
                  </a:lnTo>
                  <a:cubicBezTo>
                    <a:pt x="528" y="231"/>
                    <a:pt x="525" y="221"/>
                    <a:pt x="519" y="214"/>
                  </a:cubicBezTo>
                  <a:cubicBezTo>
                    <a:pt x="512" y="207"/>
                    <a:pt x="502" y="202"/>
                    <a:pt x="492" y="201"/>
                  </a:cubicBezTo>
                  <a:cubicBezTo>
                    <a:pt x="483" y="201"/>
                    <a:pt x="475" y="202"/>
                    <a:pt x="469" y="206"/>
                  </a:cubicBezTo>
                  <a:cubicBezTo>
                    <a:pt x="469" y="174"/>
                    <a:pt x="445" y="143"/>
                    <a:pt x="412" y="137"/>
                  </a:cubicBezTo>
                  <a:cubicBezTo>
                    <a:pt x="407" y="136"/>
                    <a:pt x="402" y="136"/>
                    <a:pt x="396" y="137"/>
                  </a:cubicBezTo>
                  <a:lnTo>
                    <a:pt x="396" y="136"/>
                  </a:lnTo>
                  <a:cubicBezTo>
                    <a:pt x="394" y="129"/>
                    <a:pt x="390" y="122"/>
                    <a:pt x="385" y="114"/>
                  </a:cubicBezTo>
                  <a:cubicBezTo>
                    <a:pt x="400" y="97"/>
                    <a:pt x="422" y="84"/>
                    <a:pt x="445" y="81"/>
                  </a:cubicBezTo>
                  <a:cubicBezTo>
                    <a:pt x="468" y="77"/>
                    <a:pt x="492" y="82"/>
                    <a:pt x="512" y="94"/>
                  </a:cubicBezTo>
                  <a:cubicBezTo>
                    <a:pt x="513" y="95"/>
                    <a:pt x="515" y="95"/>
                    <a:pt x="516" y="94"/>
                  </a:cubicBezTo>
                  <a:cubicBezTo>
                    <a:pt x="535" y="73"/>
                    <a:pt x="560" y="58"/>
                    <a:pt x="589" y="51"/>
                  </a:cubicBezTo>
                  <a:cubicBezTo>
                    <a:pt x="610" y="46"/>
                    <a:pt x="633" y="47"/>
                    <a:pt x="654" y="52"/>
                  </a:cubicBezTo>
                  <a:cubicBezTo>
                    <a:pt x="653" y="49"/>
                    <a:pt x="651" y="47"/>
                    <a:pt x="650" y="45"/>
                  </a:cubicBezTo>
                  <a:cubicBezTo>
                    <a:pt x="630" y="40"/>
                    <a:pt x="608" y="40"/>
                    <a:pt x="588" y="45"/>
                  </a:cubicBezTo>
                  <a:cubicBezTo>
                    <a:pt x="558" y="52"/>
                    <a:pt x="532" y="66"/>
                    <a:pt x="513" y="87"/>
                  </a:cubicBezTo>
                  <a:cubicBezTo>
                    <a:pt x="492" y="75"/>
                    <a:pt x="467" y="70"/>
                    <a:pt x="444" y="74"/>
                  </a:cubicBezTo>
                  <a:cubicBezTo>
                    <a:pt x="420" y="78"/>
                    <a:pt x="397" y="91"/>
                    <a:pt x="381" y="109"/>
                  </a:cubicBezTo>
                  <a:cubicBezTo>
                    <a:pt x="370" y="94"/>
                    <a:pt x="354" y="81"/>
                    <a:pt x="337" y="76"/>
                  </a:cubicBezTo>
                  <a:cubicBezTo>
                    <a:pt x="312" y="68"/>
                    <a:pt x="283" y="73"/>
                    <a:pt x="260" y="89"/>
                  </a:cubicBezTo>
                  <a:cubicBezTo>
                    <a:pt x="237" y="43"/>
                    <a:pt x="192" y="9"/>
                    <a:pt x="141" y="0"/>
                  </a:cubicBezTo>
                  <a:cubicBezTo>
                    <a:pt x="140" y="2"/>
                    <a:pt x="139" y="4"/>
                    <a:pt x="138" y="6"/>
                  </a:cubicBezTo>
                  <a:cubicBezTo>
                    <a:pt x="189" y="15"/>
                    <a:pt x="234" y="49"/>
                    <a:pt x="256" y="95"/>
                  </a:cubicBezTo>
                  <a:cubicBezTo>
                    <a:pt x="257" y="96"/>
                    <a:pt x="258" y="97"/>
                    <a:pt x="258" y="97"/>
                  </a:cubicBezTo>
                  <a:cubicBezTo>
                    <a:pt x="259" y="97"/>
                    <a:pt x="260" y="97"/>
                    <a:pt x="261" y="96"/>
                  </a:cubicBezTo>
                  <a:cubicBezTo>
                    <a:pt x="282" y="80"/>
                    <a:pt x="311" y="75"/>
                    <a:pt x="335" y="82"/>
                  </a:cubicBezTo>
                  <a:cubicBezTo>
                    <a:pt x="360" y="89"/>
                    <a:pt x="381" y="115"/>
                    <a:pt x="390" y="137"/>
                  </a:cubicBezTo>
                  <a:lnTo>
                    <a:pt x="390" y="137"/>
                  </a:lnTo>
                  <a:cubicBezTo>
                    <a:pt x="365" y="142"/>
                    <a:pt x="343" y="160"/>
                    <a:pt x="336" y="185"/>
                  </a:cubicBezTo>
                  <a:cubicBezTo>
                    <a:pt x="324" y="174"/>
                    <a:pt x="308" y="169"/>
                    <a:pt x="293" y="171"/>
                  </a:cubicBezTo>
                  <a:cubicBezTo>
                    <a:pt x="277" y="173"/>
                    <a:pt x="261" y="183"/>
                    <a:pt x="253" y="197"/>
                  </a:cubicBezTo>
                  <a:lnTo>
                    <a:pt x="253" y="197"/>
                  </a:lnTo>
                  <a:cubicBezTo>
                    <a:pt x="250" y="182"/>
                    <a:pt x="246" y="167"/>
                    <a:pt x="239" y="152"/>
                  </a:cubicBezTo>
                  <a:cubicBezTo>
                    <a:pt x="223" y="117"/>
                    <a:pt x="187" y="83"/>
                    <a:pt x="143" y="85"/>
                  </a:cubicBezTo>
                  <a:cubicBezTo>
                    <a:pt x="114" y="87"/>
                    <a:pt x="85" y="105"/>
                    <a:pt x="69" y="134"/>
                  </a:cubicBezTo>
                  <a:cubicBezTo>
                    <a:pt x="52" y="163"/>
                    <a:pt x="51" y="194"/>
                    <a:pt x="53" y="218"/>
                  </a:cubicBezTo>
                  <a:cubicBezTo>
                    <a:pt x="39" y="214"/>
                    <a:pt x="24" y="216"/>
                    <a:pt x="10" y="220"/>
                  </a:cubicBezTo>
                  <a:cubicBezTo>
                    <a:pt x="11" y="222"/>
                    <a:pt x="12" y="223"/>
                    <a:pt x="13" y="225"/>
                  </a:cubicBezTo>
                  <a:cubicBezTo>
                    <a:pt x="10" y="226"/>
                    <a:pt x="9" y="227"/>
                    <a:pt x="7" y="228"/>
                  </a:cubicBezTo>
                  <a:cubicBezTo>
                    <a:pt x="22" y="222"/>
                    <a:pt x="40" y="220"/>
                    <a:pt x="56" y="225"/>
                  </a:cubicBezTo>
                  <a:cubicBezTo>
                    <a:pt x="57" y="225"/>
                    <a:pt x="58" y="224"/>
                    <a:pt x="59" y="224"/>
                  </a:cubicBezTo>
                  <a:cubicBezTo>
                    <a:pt x="60" y="223"/>
                    <a:pt x="60" y="223"/>
                    <a:pt x="60" y="221"/>
                  </a:cubicBezTo>
                  <a:cubicBezTo>
                    <a:pt x="57" y="199"/>
                    <a:pt x="58" y="166"/>
                    <a:pt x="74" y="137"/>
                  </a:cubicBezTo>
                  <a:cubicBezTo>
                    <a:pt x="90" y="111"/>
                    <a:pt x="116" y="93"/>
                    <a:pt x="143" y="92"/>
                  </a:cubicBezTo>
                  <a:cubicBezTo>
                    <a:pt x="184" y="90"/>
                    <a:pt x="218" y="122"/>
                    <a:pt x="233" y="155"/>
                  </a:cubicBezTo>
                  <a:cubicBezTo>
                    <a:pt x="250" y="192"/>
                    <a:pt x="252" y="234"/>
                    <a:pt x="253" y="272"/>
                  </a:cubicBezTo>
                  <a:cubicBezTo>
                    <a:pt x="253" y="273"/>
                    <a:pt x="254" y="274"/>
                    <a:pt x="254" y="275"/>
                  </a:cubicBezTo>
                  <a:cubicBezTo>
                    <a:pt x="255" y="275"/>
                    <a:pt x="256" y="275"/>
                    <a:pt x="257" y="275"/>
                  </a:cubicBezTo>
                  <a:cubicBezTo>
                    <a:pt x="282" y="263"/>
                    <a:pt x="316" y="274"/>
                    <a:pt x="333" y="300"/>
                  </a:cubicBezTo>
                  <a:cubicBezTo>
                    <a:pt x="348" y="322"/>
                    <a:pt x="352" y="353"/>
                    <a:pt x="344" y="386"/>
                  </a:cubicBezTo>
                  <a:cubicBezTo>
                    <a:pt x="334" y="422"/>
                    <a:pt x="313" y="458"/>
                    <a:pt x="278" y="496"/>
                  </a:cubicBezTo>
                  <a:lnTo>
                    <a:pt x="278" y="496"/>
                  </a:lnTo>
                  <a:cubicBezTo>
                    <a:pt x="267" y="506"/>
                    <a:pt x="256" y="515"/>
                    <a:pt x="247" y="525"/>
                  </a:cubicBezTo>
                  <a:cubicBezTo>
                    <a:pt x="257" y="499"/>
                    <a:pt x="265" y="471"/>
                    <a:pt x="256" y="444"/>
                  </a:cubicBezTo>
                  <a:cubicBezTo>
                    <a:pt x="245" y="411"/>
                    <a:pt x="221" y="384"/>
                    <a:pt x="190" y="373"/>
                  </a:cubicBezTo>
                  <a:cubicBezTo>
                    <a:pt x="158" y="360"/>
                    <a:pt x="121" y="364"/>
                    <a:pt x="97" y="382"/>
                  </a:cubicBezTo>
                  <a:cubicBezTo>
                    <a:pt x="76" y="348"/>
                    <a:pt x="41" y="321"/>
                    <a:pt x="2" y="311"/>
                  </a:cubicBezTo>
                  <a:cubicBezTo>
                    <a:pt x="2" y="311"/>
                    <a:pt x="1" y="311"/>
                    <a:pt x="0" y="311"/>
                  </a:cubicBezTo>
                  <a:cubicBezTo>
                    <a:pt x="3" y="314"/>
                    <a:pt x="6" y="316"/>
                    <a:pt x="10" y="319"/>
                  </a:cubicBezTo>
                  <a:cubicBezTo>
                    <a:pt x="8" y="319"/>
                    <a:pt x="7" y="318"/>
                    <a:pt x="6" y="318"/>
                  </a:cubicBezTo>
                  <a:cubicBezTo>
                    <a:pt x="42" y="330"/>
                    <a:pt x="74" y="355"/>
                    <a:pt x="93" y="389"/>
                  </a:cubicBezTo>
                  <a:cubicBezTo>
                    <a:pt x="94" y="390"/>
                    <a:pt x="94" y="390"/>
                    <a:pt x="95" y="390"/>
                  </a:cubicBezTo>
                  <a:cubicBezTo>
                    <a:pt x="96" y="390"/>
                    <a:pt x="97" y="390"/>
                    <a:pt x="98" y="389"/>
                  </a:cubicBezTo>
                  <a:cubicBezTo>
                    <a:pt x="123" y="368"/>
                    <a:pt x="162" y="368"/>
                    <a:pt x="188" y="379"/>
                  </a:cubicBezTo>
                  <a:cubicBezTo>
                    <a:pt x="217" y="390"/>
                    <a:pt x="240" y="415"/>
                    <a:pt x="250" y="446"/>
                  </a:cubicBezTo>
                  <a:cubicBezTo>
                    <a:pt x="260" y="474"/>
                    <a:pt x="248" y="504"/>
                    <a:pt x="237" y="533"/>
                  </a:cubicBezTo>
                  <a:lnTo>
                    <a:pt x="236" y="537"/>
                  </a:lnTo>
                  <a:cubicBezTo>
                    <a:pt x="235" y="539"/>
                    <a:pt x="236" y="541"/>
                    <a:pt x="238" y="541"/>
                  </a:cubicBezTo>
                  <a:lnTo>
                    <a:pt x="239" y="541"/>
                  </a:lnTo>
                  <a:lnTo>
                    <a:pt x="240" y="541"/>
                  </a:lnTo>
                  <a:lnTo>
                    <a:pt x="240" y="541"/>
                  </a:lnTo>
                  <a:cubicBezTo>
                    <a:pt x="241" y="541"/>
                    <a:pt x="242" y="541"/>
                    <a:pt x="243" y="540"/>
                  </a:cubicBezTo>
                  <a:cubicBezTo>
                    <a:pt x="243" y="539"/>
                    <a:pt x="243" y="539"/>
                    <a:pt x="243" y="540"/>
                  </a:cubicBezTo>
                  <a:lnTo>
                    <a:pt x="243" y="540"/>
                  </a:lnTo>
                  <a:cubicBezTo>
                    <a:pt x="243" y="540"/>
                    <a:pt x="244" y="538"/>
                    <a:pt x="245" y="538"/>
                  </a:cubicBezTo>
                  <a:cubicBezTo>
                    <a:pt x="258" y="526"/>
                    <a:pt x="270" y="514"/>
                    <a:pt x="281" y="502"/>
                  </a:cubicBezTo>
                  <a:cubicBezTo>
                    <a:pt x="319" y="470"/>
                    <a:pt x="368" y="443"/>
                    <a:pt x="420" y="424"/>
                  </a:cubicBezTo>
                  <a:cubicBezTo>
                    <a:pt x="435" y="419"/>
                    <a:pt x="450" y="414"/>
                    <a:pt x="465" y="416"/>
                  </a:cubicBezTo>
                  <a:cubicBezTo>
                    <a:pt x="479" y="418"/>
                    <a:pt x="494" y="427"/>
                    <a:pt x="498" y="442"/>
                  </a:cubicBezTo>
                  <a:cubicBezTo>
                    <a:pt x="498" y="443"/>
                    <a:pt x="499" y="444"/>
                    <a:pt x="501" y="445"/>
                  </a:cubicBezTo>
                  <a:cubicBezTo>
                    <a:pt x="502" y="445"/>
                    <a:pt x="503" y="444"/>
                    <a:pt x="504" y="443"/>
                  </a:cubicBezTo>
                  <a:cubicBezTo>
                    <a:pt x="543" y="390"/>
                    <a:pt x="601" y="349"/>
                    <a:pt x="665" y="329"/>
                  </a:cubicBezTo>
                  <a:cubicBezTo>
                    <a:pt x="664" y="329"/>
                    <a:pt x="664" y="329"/>
                    <a:pt x="663" y="329"/>
                  </a:cubicBezTo>
                  <a:cubicBezTo>
                    <a:pt x="664" y="326"/>
                    <a:pt x="666" y="324"/>
                    <a:pt x="667" y="322"/>
                  </a:cubicBezTo>
                  <a:lnTo>
                    <a:pt x="668" y="322"/>
                  </a:lnTo>
                  <a:close/>
                  <a:moveTo>
                    <a:pt x="260" y="267"/>
                  </a:moveTo>
                  <a:cubicBezTo>
                    <a:pt x="259" y="247"/>
                    <a:pt x="258" y="225"/>
                    <a:pt x="255" y="204"/>
                  </a:cubicBezTo>
                  <a:lnTo>
                    <a:pt x="255" y="203"/>
                  </a:lnTo>
                  <a:cubicBezTo>
                    <a:pt x="256" y="203"/>
                    <a:pt x="257" y="203"/>
                    <a:pt x="258" y="202"/>
                  </a:cubicBezTo>
                  <a:cubicBezTo>
                    <a:pt x="265" y="189"/>
                    <a:pt x="278" y="179"/>
                    <a:pt x="294" y="178"/>
                  </a:cubicBezTo>
                  <a:cubicBezTo>
                    <a:pt x="309" y="176"/>
                    <a:pt x="325" y="182"/>
                    <a:pt x="336" y="193"/>
                  </a:cubicBezTo>
                  <a:cubicBezTo>
                    <a:pt x="336" y="194"/>
                    <a:pt x="338" y="194"/>
                    <a:pt x="339" y="194"/>
                  </a:cubicBezTo>
                  <a:cubicBezTo>
                    <a:pt x="340" y="194"/>
                    <a:pt x="341" y="193"/>
                    <a:pt x="341" y="192"/>
                  </a:cubicBezTo>
                  <a:cubicBezTo>
                    <a:pt x="347" y="161"/>
                    <a:pt x="381" y="138"/>
                    <a:pt x="412" y="143"/>
                  </a:cubicBezTo>
                  <a:cubicBezTo>
                    <a:pt x="442" y="149"/>
                    <a:pt x="466" y="182"/>
                    <a:pt x="462" y="213"/>
                  </a:cubicBezTo>
                  <a:cubicBezTo>
                    <a:pt x="462" y="214"/>
                    <a:pt x="463" y="215"/>
                    <a:pt x="464" y="216"/>
                  </a:cubicBezTo>
                  <a:cubicBezTo>
                    <a:pt x="465" y="216"/>
                    <a:pt x="466" y="216"/>
                    <a:pt x="467" y="215"/>
                  </a:cubicBezTo>
                  <a:cubicBezTo>
                    <a:pt x="474" y="210"/>
                    <a:pt x="482" y="207"/>
                    <a:pt x="491" y="208"/>
                  </a:cubicBezTo>
                  <a:cubicBezTo>
                    <a:pt x="501" y="208"/>
                    <a:pt x="509" y="213"/>
                    <a:pt x="514" y="219"/>
                  </a:cubicBezTo>
                  <a:cubicBezTo>
                    <a:pt x="520" y="225"/>
                    <a:pt x="522" y="234"/>
                    <a:pt x="522" y="243"/>
                  </a:cubicBezTo>
                  <a:cubicBezTo>
                    <a:pt x="521" y="247"/>
                    <a:pt x="520" y="251"/>
                    <a:pt x="519" y="254"/>
                  </a:cubicBezTo>
                  <a:cubicBezTo>
                    <a:pt x="517" y="257"/>
                    <a:pt x="515" y="260"/>
                    <a:pt x="513" y="263"/>
                  </a:cubicBezTo>
                  <a:cubicBezTo>
                    <a:pt x="513" y="264"/>
                    <a:pt x="512" y="265"/>
                    <a:pt x="511" y="266"/>
                  </a:cubicBezTo>
                  <a:lnTo>
                    <a:pt x="511" y="266"/>
                  </a:lnTo>
                  <a:lnTo>
                    <a:pt x="511" y="266"/>
                  </a:lnTo>
                  <a:cubicBezTo>
                    <a:pt x="485" y="245"/>
                    <a:pt x="451" y="235"/>
                    <a:pt x="418" y="237"/>
                  </a:cubicBezTo>
                  <a:cubicBezTo>
                    <a:pt x="383" y="239"/>
                    <a:pt x="349" y="254"/>
                    <a:pt x="325" y="280"/>
                  </a:cubicBezTo>
                  <a:lnTo>
                    <a:pt x="325" y="280"/>
                  </a:lnTo>
                  <a:cubicBezTo>
                    <a:pt x="306" y="265"/>
                    <a:pt x="280" y="259"/>
                    <a:pt x="260" y="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629;p40">
            <a:extLst>
              <a:ext uri="{FF2B5EF4-FFF2-40B4-BE49-F238E27FC236}">
                <a16:creationId xmlns:a16="http://schemas.microsoft.com/office/drawing/2014/main" id="{915823F4-A179-E0CF-C9BE-263363813C56}"/>
              </a:ext>
            </a:extLst>
          </p:cNvPr>
          <p:cNvGrpSpPr/>
          <p:nvPr/>
        </p:nvGrpSpPr>
        <p:grpSpPr>
          <a:xfrm>
            <a:off x="4297053" y="6583467"/>
            <a:ext cx="870232" cy="565653"/>
            <a:chOff x="2458042" y="716126"/>
            <a:chExt cx="165905" cy="107839"/>
          </a:xfrm>
        </p:grpSpPr>
        <p:sp>
          <p:nvSpPr>
            <p:cNvPr id="10" name="Google Shape;1630;p40">
              <a:extLst>
                <a:ext uri="{FF2B5EF4-FFF2-40B4-BE49-F238E27FC236}">
                  <a16:creationId xmlns:a16="http://schemas.microsoft.com/office/drawing/2014/main" id="{63899D9F-8610-32ED-F829-6094DD3A31CD}"/>
                </a:ext>
              </a:extLst>
            </p:cNvPr>
            <p:cNvSpPr/>
            <p:nvPr/>
          </p:nvSpPr>
          <p:spPr>
            <a:xfrm>
              <a:off x="2458042" y="716126"/>
              <a:ext cx="165905" cy="100926"/>
            </a:xfrm>
            <a:custGeom>
              <a:avLst/>
              <a:gdLst/>
              <a:ahLst/>
              <a:cxnLst/>
              <a:rect l="l" t="t" r="r" b="b"/>
              <a:pathLst>
                <a:path w="529" h="320" extrusionOk="0">
                  <a:moveTo>
                    <a:pt x="333" y="319"/>
                  </a:moveTo>
                  <a:cubicBezTo>
                    <a:pt x="291" y="290"/>
                    <a:pt x="236" y="284"/>
                    <a:pt x="185" y="281"/>
                  </a:cubicBezTo>
                  <a:cubicBezTo>
                    <a:pt x="133" y="277"/>
                    <a:pt x="80" y="276"/>
                    <a:pt x="34" y="252"/>
                  </a:cubicBezTo>
                  <a:cubicBezTo>
                    <a:pt x="20" y="245"/>
                    <a:pt x="6" y="234"/>
                    <a:pt x="3" y="219"/>
                  </a:cubicBezTo>
                  <a:cubicBezTo>
                    <a:pt x="0" y="207"/>
                    <a:pt x="6" y="194"/>
                    <a:pt x="15" y="187"/>
                  </a:cubicBezTo>
                  <a:cubicBezTo>
                    <a:pt x="25" y="180"/>
                    <a:pt x="39" y="180"/>
                    <a:pt x="49" y="186"/>
                  </a:cubicBezTo>
                  <a:cubicBezTo>
                    <a:pt x="42" y="166"/>
                    <a:pt x="37" y="144"/>
                    <a:pt x="42" y="124"/>
                  </a:cubicBezTo>
                  <a:cubicBezTo>
                    <a:pt x="47" y="109"/>
                    <a:pt x="59" y="96"/>
                    <a:pt x="75" y="91"/>
                  </a:cubicBezTo>
                  <a:cubicBezTo>
                    <a:pt x="90" y="86"/>
                    <a:pt x="108" y="89"/>
                    <a:pt x="120" y="99"/>
                  </a:cubicBezTo>
                  <a:cubicBezTo>
                    <a:pt x="119" y="76"/>
                    <a:pt x="139" y="52"/>
                    <a:pt x="161" y="46"/>
                  </a:cubicBezTo>
                  <a:cubicBezTo>
                    <a:pt x="183" y="41"/>
                    <a:pt x="209" y="53"/>
                    <a:pt x="219" y="73"/>
                  </a:cubicBezTo>
                  <a:cubicBezTo>
                    <a:pt x="221" y="37"/>
                    <a:pt x="252" y="5"/>
                    <a:pt x="288" y="3"/>
                  </a:cubicBezTo>
                  <a:cubicBezTo>
                    <a:pt x="324" y="0"/>
                    <a:pt x="360" y="28"/>
                    <a:pt x="367" y="63"/>
                  </a:cubicBezTo>
                  <a:cubicBezTo>
                    <a:pt x="373" y="53"/>
                    <a:pt x="378" y="47"/>
                    <a:pt x="388" y="41"/>
                  </a:cubicBezTo>
                  <a:cubicBezTo>
                    <a:pt x="397" y="34"/>
                    <a:pt x="409" y="32"/>
                    <a:pt x="420" y="36"/>
                  </a:cubicBezTo>
                  <a:cubicBezTo>
                    <a:pt x="433" y="40"/>
                    <a:pt x="440" y="54"/>
                    <a:pt x="442" y="68"/>
                  </a:cubicBezTo>
                  <a:cubicBezTo>
                    <a:pt x="443" y="82"/>
                    <a:pt x="439" y="96"/>
                    <a:pt x="435" y="109"/>
                  </a:cubicBezTo>
                  <a:cubicBezTo>
                    <a:pt x="442" y="92"/>
                    <a:pt x="463" y="81"/>
                    <a:pt x="482" y="83"/>
                  </a:cubicBezTo>
                  <a:cubicBezTo>
                    <a:pt x="500" y="84"/>
                    <a:pt x="518" y="98"/>
                    <a:pt x="523" y="117"/>
                  </a:cubicBezTo>
                  <a:cubicBezTo>
                    <a:pt x="528" y="136"/>
                    <a:pt x="520" y="156"/>
                    <a:pt x="507" y="172"/>
                  </a:cubicBezTo>
                  <a:cubicBezTo>
                    <a:pt x="495" y="187"/>
                    <a:pt x="478" y="198"/>
                    <a:pt x="462" y="209"/>
                  </a:cubicBezTo>
                  <a:cubicBezTo>
                    <a:pt x="415" y="241"/>
                    <a:pt x="373" y="280"/>
                    <a:pt x="333" y="3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31;p40">
              <a:extLst>
                <a:ext uri="{FF2B5EF4-FFF2-40B4-BE49-F238E27FC236}">
                  <a16:creationId xmlns:a16="http://schemas.microsoft.com/office/drawing/2014/main" id="{3DC99F3A-1B08-22FC-0C95-09C5088F072A}"/>
                </a:ext>
              </a:extLst>
            </p:cNvPr>
            <p:cNvSpPr/>
            <p:nvPr/>
          </p:nvSpPr>
          <p:spPr>
            <a:xfrm>
              <a:off x="2492606" y="731334"/>
              <a:ext cx="84335" cy="92630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265" y="212"/>
                  </a:moveTo>
                  <a:cubicBezTo>
                    <a:pt x="263" y="209"/>
                    <a:pt x="260" y="207"/>
                    <a:pt x="257" y="208"/>
                  </a:cubicBezTo>
                  <a:cubicBezTo>
                    <a:pt x="253" y="208"/>
                    <a:pt x="251" y="210"/>
                    <a:pt x="248" y="212"/>
                  </a:cubicBezTo>
                  <a:cubicBezTo>
                    <a:pt x="242" y="216"/>
                    <a:pt x="236" y="220"/>
                    <a:pt x="232" y="226"/>
                  </a:cubicBezTo>
                  <a:cubicBezTo>
                    <a:pt x="237" y="155"/>
                    <a:pt x="244" y="81"/>
                    <a:pt x="261" y="4"/>
                  </a:cubicBezTo>
                  <a:cubicBezTo>
                    <a:pt x="262" y="2"/>
                    <a:pt x="261" y="0"/>
                    <a:pt x="259" y="0"/>
                  </a:cubicBezTo>
                  <a:cubicBezTo>
                    <a:pt x="257" y="0"/>
                    <a:pt x="255" y="1"/>
                    <a:pt x="255" y="2"/>
                  </a:cubicBezTo>
                  <a:cubicBezTo>
                    <a:pt x="238" y="77"/>
                    <a:pt x="231" y="148"/>
                    <a:pt x="226" y="217"/>
                  </a:cubicBezTo>
                  <a:cubicBezTo>
                    <a:pt x="225" y="212"/>
                    <a:pt x="222" y="207"/>
                    <a:pt x="218" y="205"/>
                  </a:cubicBezTo>
                  <a:cubicBezTo>
                    <a:pt x="213" y="202"/>
                    <a:pt x="207" y="201"/>
                    <a:pt x="203" y="205"/>
                  </a:cubicBezTo>
                  <a:cubicBezTo>
                    <a:pt x="199" y="208"/>
                    <a:pt x="198" y="213"/>
                    <a:pt x="198" y="217"/>
                  </a:cubicBezTo>
                  <a:cubicBezTo>
                    <a:pt x="198" y="222"/>
                    <a:pt x="198" y="227"/>
                    <a:pt x="198" y="232"/>
                  </a:cubicBezTo>
                  <a:cubicBezTo>
                    <a:pt x="142" y="161"/>
                    <a:pt x="77" y="97"/>
                    <a:pt x="5" y="42"/>
                  </a:cubicBezTo>
                  <a:cubicBezTo>
                    <a:pt x="4" y="41"/>
                    <a:pt x="2" y="42"/>
                    <a:pt x="1" y="43"/>
                  </a:cubicBezTo>
                  <a:cubicBezTo>
                    <a:pt x="0" y="44"/>
                    <a:pt x="0" y="46"/>
                    <a:pt x="1" y="48"/>
                  </a:cubicBezTo>
                  <a:cubicBezTo>
                    <a:pt x="75" y="104"/>
                    <a:pt x="141" y="170"/>
                    <a:pt x="199" y="244"/>
                  </a:cubicBezTo>
                  <a:cubicBezTo>
                    <a:pt x="191" y="239"/>
                    <a:pt x="182" y="235"/>
                    <a:pt x="173" y="232"/>
                  </a:cubicBezTo>
                  <a:cubicBezTo>
                    <a:pt x="169" y="231"/>
                    <a:pt x="165" y="231"/>
                    <a:pt x="162" y="234"/>
                  </a:cubicBezTo>
                  <a:cubicBezTo>
                    <a:pt x="158" y="236"/>
                    <a:pt x="159" y="242"/>
                    <a:pt x="162" y="245"/>
                  </a:cubicBezTo>
                  <a:cubicBezTo>
                    <a:pt x="164" y="249"/>
                    <a:pt x="168" y="250"/>
                    <a:pt x="172" y="252"/>
                  </a:cubicBezTo>
                  <a:cubicBezTo>
                    <a:pt x="194" y="263"/>
                    <a:pt x="214" y="278"/>
                    <a:pt x="230" y="295"/>
                  </a:cubicBezTo>
                  <a:cubicBezTo>
                    <a:pt x="241" y="273"/>
                    <a:pt x="253" y="247"/>
                    <a:pt x="263" y="225"/>
                  </a:cubicBezTo>
                  <a:cubicBezTo>
                    <a:pt x="265" y="221"/>
                    <a:pt x="267" y="215"/>
                    <a:pt x="265" y="21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8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394F2561-85EE-0451-52B4-11090C34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972">
            <a:off x="2529687" y="4465776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C3388AE9-6B07-546B-94EC-4257954A3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972">
            <a:off x="2750496" y="4360588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EFC8C3F6-E520-9D4C-32D4-CE1FE3BE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997" y="4503379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CCB4F2CE-DE91-969D-49F5-44443C1A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86" y="4386987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2E2E0504-9FEB-F21C-FBC3-0ECA5B4A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08" y="4480541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BBFD4B1D-3633-B20D-4E56-3095EC596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78" y="4374781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8E497229-8A9D-96D3-76AE-0AD14A07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31" y="4317070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7C3F8EB1-312F-81BC-F4BF-E6AAB1EA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45" y="4497827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482B3B39-52A8-FA1B-2839-BD0BD028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43" y="4259359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8C9E00BB-B93D-26A0-206B-F14DC64B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90" y="4195024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EEA04BE4-A0B0-A6DE-0B4E-E9AD1F97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43" y="4186327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1B4F78CD-A5A2-09BE-4DB1-7B85A46E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45" y="4129682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F351B9EF-3034-D705-E744-142F9EC9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67" y="4137695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Download HD Carrot Transparent Big - Cartoon Pictures Of Carrot Transparent  PNG Image - NicePNG.com">
            <a:extLst>
              <a:ext uri="{FF2B5EF4-FFF2-40B4-BE49-F238E27FC236}">
                <a16:creationId xmlns:a16="http://schemas.microsoft.com/office/drawing/2014/main" id="{B2D9FE32-2F27-57C6-123B-C4B6CD157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030">
            <a:off x="3594390" y="4347424"/>
            <a:ext cx="326601" cy="7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oogle Shape;1580;p40">
            <a:extLst>
              <a:ext uri="{FF2B5EF4-FFF2-40B4-BE49-F238E27FC236}">
                <a16:creationId xmlns:a16="http://schemas.microsoft.com/office/drawing/2014/main" id="{549C0F86-1F4D-68E2-4724-60C3DA09268B}"/>
              </a:ext>
            </a:extLst>
          </p:cNvPr>
          <p:cNvGrpSpPr/>
          <p:nvPr/>
        </p:nvGrpSpPr>
        <p:grpSpPr>
          <a:xfrm>
            <a:off x="2317015" y="4108143"/>
            <a:ext cx="1652262" cy="1355978"/>
            <a:chOff x="7584539" y="1365924"/>
            <a:chExt cx="840590" cy="689892"/>
          </a:xfrm>
        </p:grpSpPr>
        <p:sp>
          <p:nvSpPr>
            <p:cNvPr id="81" name="Google Shape;1581;p40">
              <a:extLst>
                <a:ext uri="{FF2B5EF4-FFF2-40B4-BE49-F238E27FC236}">
                  <a16:creationId xmlns:a16="http://schemas.microsoft.com/office/drawing/2014/main" id="{B30C13A3-C7F7-2A9B-B562-56B7235079FD}"/>
                </a:ext>
              </a:extLst>
            </p:cNvPr>
            <p:cNvSpPr/>
            <p:nvPr/>
          </p:nvSpPr>
          <p:spPr>
            <a:xfrm>
              <a:off x="7805747" y="1365924"/>
              <a:ext cx="414766" cy="409235"/>
            </a:xfrm>
            <a:custGeom>
              <a:avLst/>
              <a:gdLst/>
              <a:ahLst/>
              <a:cxnLst/>
              <a:rect l="l" t="t" r="r" b="b"/>
              <a:pathLst>
                <a:path w="1324" h="1306" extrusionOk="0">
                  <a:moveTo>
                    <a:pt x="1280" y="1305"/>
                  </a:moveTo>
                  <a:lnTo>
                    <a:pt x="56" y="1127"/>
                  </a:lnTo>
                  <a:lnTo>
                    <a:pt x="51" y="1096"/>
                  </a:lnTo>
                  <a:cubicBezTo>
                    <a:pt x="49" y="1082"/>
                    <a:pt x="0" y="401"/>
                    <a:pt x="185" y="185"/>
                  </a:cubicBezTo>
                  <a:cubicBezTo>
                    <a:pt x="289" y="62"/>
                    <a:pt x="446" y="0"/>
                    <a:pt x="651" y="0"/>
                  </a:cubicBezTo>
                  <a:cubicBezTo>
                    <a:pt x="832" y="0"/>
                    <a:pt x="978" y="59"/>
                    <a:pt x="1086" y="177"/>
                  </a:cubicBezTo>
                  <a:cubicBezTo>
                    <a:pt x="1323" y="436"/>
                    <a:pt x="1286" y="1240"/>
                    <a:pt x="1284" y="1259"/>
                  </a:cubicBezTo>
                  <a:lnTo>
                    <a:pt x="1280" y="1304"/>
                  </a:lnTo>
                  <a:lnTo>
                    <a:pt x="1280" y="1305"/>
                  </a:lnTo>
                  <a:close/>
                  <a:moveTo>
                    <a:pt x="133" y="1052"/>
                  </a:moveTo>
                  <a:lnTo>
                    <a:pt x="1201" y="1206"/>
                  </a:lnTo>
                  <a:cubicBezTo>
                    <a:pt x="1203" y="1090"/>
                    <a:pt x="1193" y="421"/>
                    <a:pt x="1022" y="235"/>
                  </a:cubicBezTo>
                  <a:cubicBezTo>
                    <a:pt x="932" y="136"/>
                    <a:pt x="807" y="86"/>
                    <a:pt x="651" y="86"/>
                  </a:cubicBezTo>
                  <a:cubicBezTo>
                    <a:pt x="473" y="86"/>
                    <a:pt x="338" y="138"/>
                    <a:pt x="251" y="240"/>
                  </a:cubicBezTo>
                  <a:cubicBezTo>
                    <a:pt x="122" y="390"/>
                    <a:pt x="126" y="970"/>
                    <a:pt x="133" y="1051"/>
                  </a:cubicBezTo>
                  <a:lnTo>
                    <a:pt x="133" y="10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582;p40">
              <a:extLst>
                <a:ext uri="{FF2B5EF4-FFF2-40B4-BE49-F238E27FC236}">
                  <a16:creationId xmlns:a16="http://schemas.microsoft.com/office/drawing/2014/main" id="{C0F3FBB4-1FA9-06E0-7D59-F392A3A63BB8}"/>
                </a:ext>
              </a:extLst>
            </p:cNvPr>
            <p:cNvSpPr/>
            <p:nvPr/>
          </p:nvSpPr>
          <p:spPr>
            <a:xfrm>
              <a:off x="7621869" y="1736448"/>
              <a:ext cx="752103" cy="319369"/>
            </a:xfrm>
            <a:custGeom>
              <a:avLst/>
              <a:gdLst/>
              <a:ahLst/>
              <a:cxnLst/>
              <a:rect l="l" t="t" r="r" b="b"/>
              <a:pathLst>
                <a:path w="2398" h="1017" extrusionOk="0">
                  <a:moveTo>
                    <a:pt x="0" y="0"/>
                  </a:moveTo>
                  <a:lnTo>
                    <a:pt x="198" y="818"/>
                  </a:lnTo>
                  <a:cubicBezTo>
                    <a:pt x="198" y="927"/>
                    <a:pt x="287" y="1016"/>
                    <a:pt x="396" y="1016"/>
                  </a:cubicBezTo>
                  <a:lnTo>
                    <a:pt x="2028" y="1016"/>
                  </a:lnTo>
                  <a:cubicBezTo>
                    <a:pt x="2137" y="1016"/>
                    <a:pt x="2226" y="927"/>
                    <a:pt x="2226" y="818"/>
                  </a:cubicBezTo>
                  <a:lnTo>
                    <a:pt x="2397" y="26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583;p40">
              <a:extLst>
                <a:ext uri="{FF2B5EF4-FFF2-40B4-BE49-F238E27FC236}">
                  <a16:creationId xmlns:a16="http://schemas.microsoft.com/office/drawing/2014/main" id="{8F82A8A2-A91C-3D78-B1BB-92B25A96095E}"/>
                </a:ext>
              </a:extLst>
            </p:cNvPr>
            <p:cNvSpPr/>
            <p:nvPr/>
          </p:nvSpPr>
          <p:spPr>
            <a:xfrm>
              <a:off x="7621869" y="1736448"/>
              <a:ext cx="752103" cy="44242"/>
            </a:xfrm>
            <a:custGeom>
              <a:avLst/>
              <a:gdLst/>
              <a:ahLst/>
              <a:cxnLst/>
              <a:rect l="l" t="t" r="r" b="b"/>
              <a:pathLst>
                <a:path w="2398" h="139" extrusionOk="0">
                  <a:moveTo>
                    <a:pt x="2373" y="138"/>
                  </a:moveTo>
                  <a:lnTo>
                    <a:pt x="2397" y="27"/>
                  </a:lnTo>
                  <a:lnTo>
                    <a:pt x="0" y="0"/>
                  </a:lnTo>
                  <a:lnTo>
                    <a:pt x="34" y="138"/>
                  </a:lnTo>
                  <a:lnTo>
                    <a:pt x="2373" y="1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584;p40">
              <a:extLst>
                <a:ext uri="{FF2B5EF4-FFF2-40B4-BE49-F238E27FC236}">
                  <a16:creationId xmlns:a16="http://schemas.microsoft.com/office/drawing/2014/main" id="{BFBAA55E-DF59-BBF2-BCF0-011B845B0745}"/>
                </a:ext>
              </a:extLst>
            </p:cNvPr>
            <p:cNvSpPr/>
            <p:nvPr/>
          </p:nvSpPr>
          <p:spPr>
            <a:xfrm>
              <a:off x="7603895" y="1699119"/>
              <a:ext cx="786666" cy="63597"/>
            </a:xfrm>
            <a:custGeom>
              <a:avLst/>
              <a:gdLst/>
              <a:ahLst/>
              <a:cxnLst/>
              <a:rect l="l" t="t" r="r" b="b"/>
              <a:pathLst>
                <a:path w="2509" h="201" extrusionOk="0">
                  <a:moveTo>
                    <a:pt x="1254" y="200"/>
                  </a:moveTo>
                  <a:lnTo>
                    <a:pt x="2411" y="200"/>
                  </a:lnTo>
                  <a:cubicBezTo>
                    <a:pt x="2464" y="200"/>
                    <a:pt x="2508" y="157"/>
                    <a:pt x="2508" y="104"/>
                  </a:cubicBezTo>
                  <a:lnTo>
                    <a:pt x="2508" y="97"/>
                  </a:lnTo>
                  <a:cubicBezTo>
                    <a:pt x="2508" y="43"/>
                    <a:pt x="2464" y="0"/>
                    <a:pt x="2411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7"/>
                  </a:cubicBezTo>
                  <a:lnTo>
                    <a:pt x="0" y="104"/>
                  </a:lnTo>
                  <a:cubicBezTo>
                    <a:pt x="0" y="157"/>
                    <a:pt x="43" y="200"/>
                    <a:pt x="96" y="200"/>
                  </a:cubicBezTo>
                  <a:lnTo>
                    <a:pt x="1254" y="20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585;p40">
              <a:extLst>
                <a:ext uri="{FF2B5EF4-FFF2-40B4-BE49-F238E27FC236}">
                  <a16:creationId xmlns:a16="http://schemas.microsoft.com/office/drawing/2014/main" id="{EFBBEEEE-B097-CE3C-1421-7C1B1F3A5BD5}"/>
                </a:ext>
              </a:extLst>
            </p:cNvPr>
            <p:cNvSpPr/>
            <p:nvPr/>
          </p:nvSpPr>
          <p:spPr>
            <a:xfrm>
              <a:off x="7584539" y="1570542"/>
              <a:ext cx="840590" cy="262684"/>
            </a:xfrm>
            <a:custGeom>
              <a:avLst/>
              <a:gdLst/>
              <a:ahLst/>
              <a:cxnLst/>
              <a:rect l="l" t="t" r="r" b="b"/>
              <a:pathLst>
                <a:path w="2679" h="836" extrusionOk="0">
                  <a:moveTo>
                    <a:pt x="2514" y="351"/>
                  </a:moveTo>
                  <a:cubicBezTo>
                    <a:pt x="2579" y="369"/>
                    <a:pt x="2628" y="431"/>
                    <a:pt x="2653" y="494"/>
                  </a:cubicBezTo>
                  <a:cubicBezTo>
                    <a:pt x="2678" y="557"/>
                    <a:pt x="2651" y="645"/>
                    <a:pt x="2585" y="658"/>
                  </a:cubicBezTo>
                  <a:cubicBezTo>
                    <a:pt x="2524" y="670"/>
                    <a:pt x="2471" y="617"/>
                    <a:pt x="2432" y="569"/>
                  </a:cubicBezTo>
                  <a:cubicBezTo>
                    <a:pt x="2456" y="627"/>
                    <a:pt x="2452" y="696"/>
                    <a:pt x="2419" y="750"/>
                  </a:cubicBezTo>
                  <a:cubicBezTo>
                    <a:pt x="2337" y="702"/>
                    <a:pt x="2279" y="614"/>
                    <a:pt x="2267" y="520"/>
                  </a:cubicBezTo>
                  <a:cubicBezTo>
                    <a:pt x="2285" y="615"/>
                    <a:pt x="2192" y="713"/>
                    <a:pt x="2094" y="705"/>
                  </a:cubicBezTo>
                  <a:cubicBezTo>
                    <a:pt x="1997" y="696"/>
                    <a:pt x="1923" y="590"/>
                    <a:pt x="1943" y="494"/>
                  </a:cubicBezTo>
                  <a:cubicBezTo>
                    <a:pt x="1918" y="547"/>
                    <a:pt x="1923" y="610"/>
                    <a:pt x="1908" y="667"/>
                  </a:cubicBezTo>
                  <a:cubicBezTo>
                    <a:pt x="1893" y="725"/>
                    <a:pt x="1841" y="783"/>
                    <a:pt x="1784" y="767"/>
                  </a:cubicBezTo>
                  <a:cubicBezTo>
                    <a:pt x="1759" y="761"/>
                    <a:pt x="1739" y="741"/>
                    <a:pt x="1721" y="721"/>
                  </a:cubicBezTo>
                  <a:cubicBezTo>
                    <a:pt x="1668" y="665"/>
                    <a:pt x="1615" y="609"/>
                    <a:pt x="1562" y="553"/>
                  </a:cubicBezTo>
                  <a:cubicBezTo>
                    <a:pt x="1624" y="618"/>
                    <a:pt x="1533" y="737"/>
                    <a:pt x="1444" y="721"/>
                  </a:cubicBezTo>
                  <a:cubicBezTo>
                    <a:pt x="1355" y="705"/>
                    <a:pt x="1300" y="612"/>
                    <a:pt x="1283" y="522"/>
                  </a:cubicBezTo>
                  <a:cubicBezTo>
                    <a:pt x="1295" y="580"/>
                    <a:pt x="1307" y="640"/>
                    <a:pt x="1288" y="696"/>
                  </a:cubicBezTo>
                  <a:cubicBezTo>
                    <a:pt x="1270" y="752"/>
                    <a:pt x="1210" y="798"/>
                    <a:pt x="1154" y="781"/>
                  </a:cubicBezTo>
                  <a:cubicBezTo>
                    <a:pt x="1051" y="750"/>
                    <a:pt x="1085" y="580"/>
                    <a:pt x="1002" y="512"/>
                  </a:cubicBezTo>
                  <a:cubicBezTo>
                    <a:pt x="1051" y="570"/>
                    <a:pt x="990" y="672"/>
                    <a:pt x="914" y="670"/>
                  </a:cubicBezTo>
                  <a:cubicBezTo>
                    <a:pt x="838" y="668"/>
                    <a:pt x="781" y="588"/>
                    <a:pt x="786" y="512"/>
                  </a:cubicBezTo>
                  <a:cubicBezTo>
                    <a:pt x="776" y="605"/>
                    <a:pt x="748" y="696"/>
                    <a:pt x="704" y="779"/>
                  </a:cubicBezTo>
                  <a:cubicBezTo>
                    <a:pt x="690" y="806"/>
                    <a:pt x="667" y="835"/>
                    <a:pt x="637" y="833"/>
                  </a:cubicBezTo>
                  <a:cubicBezTo>
                    <a:pt x="610" y="830"/>
                    <a:pt x="593" y="803"/>
                    <a:pt x="581" y="778"/>
                  </a:cubicBezTo>
                  <a:cubicBezTo>
                    <a:pt x="548" y="707"/>
                    <a:pt x="525" y="631"/>
                    <a:pt x="513" y="553"/>
                  </a:cubicBezTo>
                  <a:cubicBezTo>
                    <a:pt x="474" y="589"/>
                    <a:pt x="462" y="644"/>
                    <a:pt x="433" y="690"/>
                  </a:cubicBezTo>
                  <a:cubicBezTo>
                    <a:pt x="405" y="735"/>
                    <a:pt x="341" y="771"/>
                    <a:pt x="299" y="738"/>
                  </a:cubicBezTo>
                  <a:cubicBezTo>
                    <a:pt x="278" y="721"/>
                    <a:pt x="271" y="693"/>
                    <a:pt x="267" y="666"/>
                  </a:cubicBezTo>
                  <a:cubicBezTo>
                    <a:pt x="255" y="587"/>
                    <a:pt x="263" y="505"/>
                    <a:pt x="290" y="429"/>
                  </a:cubicBezTo>
                  <a:cubicBezTo>
                    <a:pt x="251" y="460"/>
                    <a:pt x="210" y="491"/>
                    <a:pt x="161" y="504"/>
                  </a:cubicBezTo>
                  <a:cubicBezTo>
                    <a:pt x="113" y="516"/>
                    <a:pt x="54" y="504"/>
                    <a:pt x="27" y="462"/>
                  </a:cubicBezTo>
                  <a:cubicBezTo>
                    <a:pt x="0" y="419"/>
                    <a:pt x="26" y="350"/>
                    <a:pt x="76" y="347"/>
                  </a:cubicBezTo>
                  <a:cubicBezTo>
                    <a:pt x="76" y="347"/>
                    <a:pt x="1285" y="0"/>
                    <a:pt x="2515" y="351"/>
                  </a:cubicBezTo>
                  <a:lnTo>
                    <a:pt x="2514" y="351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Speech Bubble: Rectangle with Corners Rounded 101">
            <a:extLst>
              <a:ext uri="{FF2B5EF4-FFF2-40B4-BE49-F238E27FC236}">
                <a16:creationId xmlns:a16="http://schemas.microsoft.com/office/drawing/2014/main" id="{B8893B54-A861-E782-505D-5FDB699DB309}"/>
              </a:ext>
            </a:extLst>
          </p:cNvPr>
          <p:cNvSpPr/>
          <p:nvPr/>
        </p:nvSpPr>
        <p:spPr>
          <a:xfrm>
            <a:off x="3258886" y="771193"/>
            <a:ext cx="7691466" cy="2215166"/>
          </a:xfrm>
          <a:prstGeom prst="wedgeRoundRectCallout">
            <a:avLst>
              <a:gd name="adj1" fmla="val -41041"/>
              <a:gd name="adj2" fmla="val 6098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rgbClr val="000000"/>
                </a:solidFill>
              </a:rPr>
              <a:t>Ta phải nhanh chóng mang cà rốt về cho các con của ta.</a:t>
            </a:r>
          </a:p>
        </p:txBody>
      </p:sp>
      <p:grpSp>
        <p:nvGrpSpPr>
          <p:cNvPr id="103" name="Google Shape;2413;p57">
            <a:extLst>
              <a:ext uri="{FF2B5EF4-FFF2-40B4-BE49-F238E27FC236}">
                <a16:creationId xmlns:a16="http://schemas.microsoft.com/office/drawing/2014/main" id="{B55DF5E9-276B-03B5-E905-496E31193DD1}"/>
              </a:ext>
            </a:extLst>
          </p:cNvPr>
          <p:cNvGrpSpPr/>
          <p:nvPr/>
        </p:nvGrpSpPr>
        <p:grpSpPr>
          <a:xfrm>
            <a:off x="2482116" y="4460504"/>
            <a:ext cx="627722" cy="408022"/>
            <a:chOff x="2458042" y="716126"/>
            <a:chExt cx="165905" cy="107839"/>
          </a:xfrm>
        </p:grpSpPr>
        <p:sp>
          <p:nvSpPr>
            <p:cNvPr id="104" name="Google Shape;2414;p57">
              <a:extLst>
                <a:ext uri="{FF2B5EF4-FFF2-40B4-BE49-F238E27FC236}">
                  <a16:creationId xmlns:a16="http://schemas.microsoft.com/office/drawing/2014/main" id="{9F58F9D0-BB5A-0EA5-8306-661F43282E50}"/>
                </a:ext>
              </a:extLst>
            </p:cNvPr>
            <p:cNvSpPr/>
            <p:nvPr/>
          </p:nvSpPr>
          <p:spPr>
            <a:xfrm>
              <a:off x="2458042" y="716126"/>
              <a:ext cx="165905" cy="100926"/>
            </a:xfrm>
            <a:custGeom>
              <a:avLst/>
              <a:gdLst/>
              <a:ahLst/>
              <a:cxnLst/>
              <a:rect l="l" t="t" r="r" b="b"/>
              <a:pathLst>
                <a:path w="529" h="320" extrusionOk="0">
                  <a:moveTo>
                    <a:pt x="333" y="319"/>
                  </a:moveTo>
                  <a:cubicBezTo>
                    <a:pt x="291" y="290"/>
                    <a:pt x="236" y="284"/>
                    <a:pt x="185" y="281"/>
                  </a:cubicBezTo>
                  <a:cubicBezTo>
                    <a:pt x="133" y="277"/>
                    <a:pt x="80" y="276"/>
                    <a:pt x="34" y="252"/>
                  </a:cubicBezTo>
                  <a:cubicBezTo>
                    <a:pt x="20" y="245"/>
                    <a:pt x="6" y="234"/>
                    <a:pt x="3" y="219"/>
                  </a:cubicBezTo>
                  <a:cubicBezTo>
                    <a:pt x="0" y="207"/>
                    <a:pt x="6" y="194"/>
                    <a:pt x="15" y="187"/>
                  </a:cubicBezTo>
                  <a:cubicBezTo>
                    <a:pt x="25" y="180"/>
                    <a:pt x="39" y="180"/>
                    <a:pt x="49" y="186"/>
                  </a:cubicBezTo>
                  <a:cubicBezTo>
                    <a:pt x="42" y="166"/>
                    <a:pt x="37" y="144"/>
                    <a:pt x="42" y="124"/>
                  </a:cubicBezTo>
                  <a:cubicBezTo>
                    <a:pt x="47" y="109"/>
                    <a:pt x="59" y="96"/>
                    <a:pt x="75" y="91"/>
                  </a:cubicBezTo>
                  <a:cubicBezTo>
                    <a:pt x="90" y="86"/>
                    <a:pt x="108" y="89"/>
                    <a:pt x="120" y="99"/>
                  </a:cubicBezTo>
                  <a:cubicBezTo>
                    <a:pt x="119" y="76"/>
                    <a:pt x="139" y="52"/>
                    <a:pt x="161" y="46"/>
                  </a:cubicBezTo>
                  <a:cubicBezTo>
                    <a:pt x="183" y="41"/>
                    <a:pt x="209" y="53"/>
                    <a:pt x="219" y="73"/>
                  </a:cubicBezTo>
                  <a:cubicBezTo>
                    <a:pt x="221" y="37"/>
                    <a:pt x="252" y="5"/>
                    <a:pt x="288" y="3"/>
                  </a:cubicBezTo>
                  <a:cubicBezTo>
                    <a:pt x="324" y="0"/>
                    <a:pt x="360" y="28"/>
                    <a:pt x="367" y="63"/>
                  </a:cubicBezTo>
                  <a:cubicBezTo>
                    <a:pt x="373" y="53"/>
                    <a:pt x="378" y="47"/>
                    <a:pt x="388" y="41"/>
                  </a:cubicBezTo>
                  <a:cubicBezTo>
                    <a:pt x="397" y="34"/>
                    <a:pt x="409" y="32"/>
                    <a:pt x="420" y="36"/>
                  </a:cubicBezTo>
                  <a:cubicBezTo>
                    <a:pt x="433" y="40"/>
                    <a:pt x="440" y="54"/>
                    <a:pt x="442" y="68"/>
                  </a:cubicBezTo>
                  <a:cubicBezTo>
                    <a:pt x="443" y="82"/>
                    <a:pt x="439" y="96"/>
                    <a:pt x="435" y="109"/>
                  </a:cubicBezTo>
                  <a:cubicBezTo>
                    <a:pt x="442" y="92"/>
                    <a:pt x="463" y="81"/>
                    <a:pt x="482" y="83"/>
                  </a:cubicBezTo>
                  <a:cubicBezTo>
                    <a:pt x="500" y="84"/>
                    <a:pt x="518" y="98"/>
                    <a:pt x="523" y="117"/>
                  </a:cubicBezTo>
                  <a:cubicBezTo>
                    <a:pt x="528" y="136"/>
                    <a:pt x="520" y="156"/>
                    <a:pt x="507" y="172"/>
                  </a:cubicBezTo>
                  <a:cubicBezTo>
                    <a:pt x="495" y="187"/>
                    <a:pt x="478" y="198"/>
                    <a:pt x="462" y="209"/>
                  </a:cubicBezTo>
                  <a:cubicBezTo>
                    <a:pt x="415" y="241"/>
                    <a:pt x="373" y="280"/>
                    <a:pt x="333" y="3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60783" rIns="121598" bIns="60783" anchor="ctr" anchorCtr="0">
              <a:noAutofit/>
            </a:bodyPr>
            <a:lstStyle/>
            <a:p>
              <a:pPr>
                <a:lnSpc>
                  <a:spcPct val="93000"/>
                </a:lnSpc>
              </a:pPr>
              <a:endParaRPr sz="2394"/>
            </a:p>
          </p:txBody>
        </p:sp>
        <p:sp>
          <p:nvSpPr>
            <p:cNvPr id="105" name="Google Shape;2415;p57">
              <a:extLst>
                <a:ext uri="{FF2B5EF4-FFF2-40B4-BE49-F238E27FC236}">
                  <a16:creationId xmlns:a16="http://schemas.microsoft.com/office/drawing/2014/main" id="{27A07820-637F-0A82-E0BF-0759507D9A65}"/>
                </a:ext>
              </a:extLst>
            </p:cNvPr>
            <p:cNvSpPr/>
            <p:nvPr/>
          </p:nvSpPr>
          <p:spPr>
            <a:xfrm>
              <a:off x="2492606" y="731334"/>
              <a:ext cx="84335" cy="92630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265" y="212"/>
                  </a:moveTo>
                  <a:cubicBezTo>
                    <a:pt x="263" y="209"/>
                    <a:pt x="260" y="207"/>
                    <a:pt x="257" y="208"/>
                  </a:cubicBezTo>
                  <a:cubicBezTo>
                    <a:pt x="253" y="208"/>
                    <a:pt x="251" y="210"/>
                    <a:pt x="248" y="212"/>
                  </a:cubicBezTo>
                  <a:cubicBezTo>
                    <a:pt x="242" y="216"/>
                    <a:pt x="236" y="220"/>
                    <a:pt x="232" y="226"/>
                  </a:cubicBezTo>
                  <a:cubicBezTo>
                    <a:pt x="237" y="155"/>
                    <a:pt x="244" y="81"/>
                    <a:pt x="261" y="4"/>
                  </a:cubicBezTo>
                  <a:cubicBezTo>
                    <a:pt x="262" y="2"/>
                    <a:pt x="261" y="0"/>
                    <a:pt x="259" y="0"/>
                  </a:cubicBezTo>
                  <a:cubicBezTo>
                    <a:pt x="257" y="0"/>
                    <a:pt x="255" y="1"/>
                    <a:pt x="255" y="2"/>
                  </a:cubicBezTo>
                  <a:cubicBezTo>
                    <a:pt x="238" y="77"/>
                    <a:pt x="231" y="148"/>
                    <a:pt x="226" y="217"/>
                  </a:cubicBezTo>
                  <a:cubicBezTo>
                    <a:pt x="225" y="212"/>
                    <a:pt x="222" y="207"/>
                    <a:pt x="218" y="205"/>
                  </a:cubicBezTo>
                  <a:cubicBezTo>
                    <a:pt x="213" y="202"/>
                    <a:pt x="207" y="201"/>
                    <a:pt x="203" y="205"/>
                  </a:cubicBezTo>
                  <a:cubicBezTo>
                    <a:pt x="199" y="208"/>
                    <a:pt x="198" y="213"/>
                    <a:pt x="198" y="217"/>
                  </a:cubicBezTo>
                  <a:cubicBezTo>
                    <a:pt x="198" y="222"/>
                    <a:pt x="198" y="227"/>
                    <a:pt x="198" y="232"/>
                  </a:cubicBezTo>
                  <a:cubicBezTo>
                    <a:pt x="142" y="161"/>
                    <a:pt x="77" y="97"/>
                    <a:pt x="5" y="42"/>
                  </a:cubicBezTo>
                  <a:cubicBezTo>
                    <a:pt x="4" y="41"/>
                    <a:pt x="2" y="42"/>
                    <a:pt x="1" y="43"/>
                  </a:cubicBezTo>
                  <a:cubicBezTo>
                    <a:pt x="0" y="44"/>
                    <a:pt x="0" y="46"/>
                    <a:pt x="1" y="48"/>
                  </a:cubicBezTo>
                  <a:cubicBezTo>
                    <a:pt x="75" y="104"/>
                    <a:pt x="141" y="170"/>
                    <a:pt x="199" y="244"/>
                  </a:cubicBezTo>
                  <a:cubicBezTo>
                    <a:pt x="191" y="239"/>
                    <a:pt x="182" y="235"/>
                    <a:pt x="173" y="232"/>
                  </a:cubicBezTo>
                  <a:cubicBezTo>
                    <a:pt x="169" y="231"/>
                    <a:pt x="165" y="231"/>
                    <a:pt x="162" y="234"/>
                  </a:cubicBezTo>
                  <a:cubicBezTo>
                    <a:pt x="158" y="236"/>
                    <a:pt x="159" y="242"/>
                    <a:pt x="162" y="245"/>
                  </a:cubicBezTo>
                  <a:cubicBezTo>
                    <a:pt x="164" y="249"/>
                    <a:pt x="168" y="250"/>
                    <a:pt x="172" y="252"/>
                  </a:cubicBezTo>
                  <a:cubicBezTo>
                    <a:pt x="194" y="263"/>
                    <a:pt x="214" y="278"/>
                    <a:pt x="230" y="295"/>
                  </a:cubicBezTo>
                  <a:cubicBezTo>
                    <a:pt x="241" y="273"/>
                    <a:pt x="253" y="247"/>
                    <a:pt x="263" y="225"/>
                  </a:cubicBezTo>
                  <a:cubicBezTo>
                    <a:pt x="265" y="221"/>
                    <a:pt x="267" y="215"/>
                    <a:pt x="265" y="21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60783" rIns="121598" bIns="60783" anchor="ctr" anchorCtr="0">
              <a:noAutofit/>
            </a:bodyPr>
            <a:lstStyle/>
            <a:p>
              <a:pPr>
                <a:lnSpc>
                  <a:spcPct val="93000"/>
                </a:lnSpc>
              </a:pPr>
              <a:endParaRPr sz="2394"/>
            </a:p>
          </p:txBody>
        </p:sp>
      </p:grpSp>
      <p:grpSp>
        <p:nvGrpSpPr>
          <p:cNvPr id="106" name="Google Shape;2416;p57">
            <a:extLst>
              <a:ext uri="{FF2B5EF4-FFF2-40B4-BE49-F238E27FC236}">
                <a16:creationId xmlns:a16="http://schemas.microsoft.com/office/drawing/2014/main" id="{AA3AEFAA-16C2-B8FE-2764-39F7C1759571}"/>
              </a:ext>
            </a:extLst>
          </p:cNvPr>
          <p:cNvGrpSpPr/>
          <p:nvPr/>
        </p:nvGrpSpPr>
        <p:grpSpPr>
          <a:xfrm>
            <a:off x="2439583" y="4622264"/>
            <a:ext cx="378853" cy="246256"/>
            <a:chOff x="2458042" y="716126"/>
            <a:chExt cx="165905" cy="107839"/>
          </a:xfrm>
        </p:grpSpPr>
        <p:sp>
          <p:nvSpPr>
            <p:cNvPr id="107" name="Google Shape;2417;p57">
              <a:extLst>
                <a:ext uri="{FF2B5EF4-FFF2-40B4-BE49-F238E27FC236}">
                  <a16:creationId xmlns:a16="http://schemas.microsoft.com/office/drawing/2014/main" id="{5E1B58C6-4CBD-A436-26B4-307E82B0FDA3}"/>
                </a:ext>
              </a:extLst>
            </p:cNvPr>
            <p:cNvSpPr/>
            <p:nvPr/>
          </p:nvSpPr>
          <p:spPr>
            <a:xfrm>
              <a:off x="2458042" y="716126"/>
              <a:ext cx="165905" cy="100926"/>
            </a:xfrm>
            <a:custGeom>
              <a:avLst/>
              <a:gdLst/>
              <a:ahLst/>
              <a:cxnLst/>
              <a:rect l="l" t="t" r="r" b="b"/>
              <a:pathLst>
                <a:path w="529" h="320" extrusionOk="0">
                  <a:moveTo>
                    <a:pt x="333" y="319"/>
                  </a:moveTo>
                  <a:cubicBezTo>
                    <a:pt x="291" y="290"/>
                    <a:pt x="236" y="284"/>
                    <a:pt x="185" y="281"/>
                  </a:cubicBezTo>
                  <a:cubicBezTo>
                    <a:pt x="133" y="277"/>
                    <a:pt x="80" y="276"/>
                    <a:pt x="34" y="252"/>
                  </a:cubicBezTo>
                  <a:cubicBezTo>
                    <a:pt x="20" y="245"/>
                    <a:pt x="6" y="234"/>
                    <a:pt x="3" y="219"/>
                  </a:cubicBezTo>
                  <a:cubicBezTo>
                    <a:pt x="0" y="207"/>
                    <a:pt x="6" y="194"/>
                    <a:pt x="15" y="187"/>
                  </a:cubicBezTo>
                  <a:cubicBezTo>
                    <a:pt x="25" y="180"/>
                    <a:pt x="39" y="180"/>
                    <a:pt x="49" y="186"/>
                  </a:cubicBezTo>
                  <a:cubicBezTo>
                    <a:pt x="42" y="166"/>
                    <a:pt x="37" y="144"/>
                    <a:pt x="42" y="124"/>
                  </a:cubicBezTo>
                  <a:cubicBezTo>
                    <a:pt x="47" y="109"/>
                    <a:pt x="59" y="96"/>
                    <a:pt x="75" y="91"/>
                  </a:cubicBezTo>
                  <a:cubicBezTo>
                    <a:pt x="90" y="86"/>
                    <a:pt x="108" y="89"/>
                    <a:pt x="120" y="99"/>
                  </a:cubicBezTo>
                  <a:cubicBezTo>
                    <a:pt x="119" y="76"/>
                    <a:pt x="139" y="52"/>
                    <a:pt x="161" y="46"/>
                  </a:cubicBezTo>
                  <a:cubicBezTo>
                    <a:pt x="183" y="41"/>
                    <a:pt x="209" y="53"/>
                    <a:pt x="219" y="73"/>
                  </a:cubicBezTo>
                  <a:cubicBezTo>
                    <a:pt x="221" y="37"/>
                    <a:pt x="252" y="5"/>
                    <a:pt x="288" y="3"/>
                  </a:cubicBezTo>
                  <a:cubicBezTo>
                    <a:pt x="324" y="0"/>
                    <a:pt x="360" y="28"/>
                    <a:pt x="367" y="63"/>
                  </a:cubicBezTo>
                  <a:cubicBezTo>
                    <a:pt x="373" y="53"/>
                    <a:pt x="378" y="47"/>
                    <a:pt x="388" y="41"/>
                  </a:cubicBezTo>
                  <a:cubicBezTo>
                    <a:pt x="397" y="34"/>
                    <a:pt x="409" y="32"/>
                    <a:pt x="420" y="36"/>
                  </a:cubicBezTo>
                  <a:cubicBezTo>
                    <a:pt x="433" y="40"/>
                    <a:pt x="440" y="54"/>
                    <a:pt x="442" y="68"/>
                  </a:cubicBezTo>
                  <a:cubicBezTo>
                    <a:pt x="443" y="82"/>
                    <a:pt x="439" y="96"/>
                    <a:pt x="435" y="109"/>
                  </a:cubicBezTo>
                  <a:cubicBezTo>
                    <a:pt x="442" y="92"/>
                    <a:pt x="463" y="81"/>
                    <a:pt x="482" y="83"/>
                  </a:cubicBezTo>
                  <a:cubicBezTo>
                    <a:pt x="500" y="84"/>
                    <a:pt x="518" y="98"/>
                    <a:pt x="523" y="117"/>
                  </a:cubicBezTo>
                  <a:cubicBezTo>
                    <a:pt x="528" y="136"/>
                    <a:pt x="520" y="156"/>
                    <a:pt x="507" y="172"/>
                  </a:cubicBezTo>
                  <a:cubicBezTo>
                    <a:pt x="495" y="187"/>
                    <a:pt x="478" y="198"/>
                    <a:pt x="462" y="209"/>
                  </a:cubicBezTo>
                  <a:cubicBezTo>
                    <a:pt x="415" y="241"/>
                    <a:pt x="373" y="280"/>
                    <a:pt x="333" y="31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60783" rIns="121598" bIns="60783" anchor="ctr" anchorCtr="0">
              <a:noAutofit/>
            </a:bodyPr>
            <a:lstStyle/>
            <a:p>
              <a:pPr>
                <a:lnSpc>
                  <a:spcPct val="93000"/>
                </a:lnSpc>
              </a:pPr>
              <a:endParaRPr sz="2394"/>
            </a:p>
          </p:txBody>
        </p:sp>
        <p:sp>
          <p:nvSpPr>
            <p:cNvPr id="108" name="Google Shape;2418;p57">
              <a:extLst>
                <a:ext uri="{FF2B5EF4-FFF2-40B4-BE49-F238E27FC236}">
                  <a16:creationId xmlns:a16="http://schemas.microsoft.com/office/drawing/2014/main" id="{DB5B5A6B-FD1E-8D8F-70BE-2A4E42C8FB5A}"/>
                </a:ext>
              </a:extLst>
            </p:cNvPr>
            <p:cNvSpPr/>
            <p:nvPr/>
          </p:nvSpPr>
          <p:spPr>
            <a:xfrm>
              <a:off x="2492606" y="731334"/>
              <a:ext cx="84335" cy="92630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265" y="212"/>
                  </a:moveTo>
                  <a:cubicBezTo>
                    <a:pt x="263" y="209"/>
                    <a:pt x="260" y="207"/>
                    <a:pt x="257" y="208"/>
                  </a:cubicBezTo>
                  <a:cubicBezTo>
                    <a:pt x="253" y="208"/>
                    <a:pt x="251" y="210"/>
                    <a:pt x="248" y="212"/>
                  </a:cubicBezTo>
                  <a:cubicBezTo>
                    <a:pt x="242" y="216"/>
                    <a:pt x="236" y="220"/>
                    <a:pt x="232" y="226"/>
                  </a:cubicBezTo>
                  <a:cubicBezTo>
                    <a:pt x="237" y="155"/>
                    <a:pt x="244" y="81"/>
                    <a:pt x="261" y="4"/>
                  </a:cubicBezTo>
                  <a:cubicBezTo>
                    <a:pt x="262" y="2"/>
                    <a:pt x="261" y="0"/>
                    <a:pt x="259" y="0"/>
                  </a:cubicBezTo>
                  <a:cubicBezTo>
                    <a:pt x="257" y="0"/>
                    <a:pt x="255" y="1"/>
                    <a:pt x="255" y="2"/>
                  </a:cubicBezTo>
                  <a:cubicBezTo>
                    <a:pt x="238" y="77"/>
                    <a:pt x="231" y="148"/>
                    <a:pt x="226" y="217"/>
                  </a:cubicBezTo>
                  <a:cubicBezTo>
                    <a:pt x="225" y="212"/>
                    <a:pt x="222" y="207"/>
                    <a:pt x="218" y="205"/>
                  </a:cubicBezTo>
                  <a:cubicBezTo>
                    <a:pt x="213" y="202"/>
                    <a:pt x="207" y="201"/>
                    <a:pt x="203" y="205"/>
                  </a:cubicBezTo>
                  <a:cubicBezTo>
                    <a:pt x="199" y="208"/>
                    <a:pt x="198" y="213"/>
                    <a:pt x="198" y="217"/>
                  </a:cubicBezTo>
                  <a:cubicBezTo>
                    <a:pt x="198" y="222"/>
                    <a:pt x="198" y="227"/>
                    <a:pt x="198" y="232"/>
                  </a:cubicBezTo>
                  <a:cubicBezTo>
                    <a:pt x="142" y="161"/>
                    <a:pt x="77" y="97"/>
                    <a:pt x="5" y="42"/>
                  </a:cubicBezTo>
                  <a:cubicBezTo>
                    <a:pt x="4" y="41"/>
                    <a:pt x="2" y="42"/>
                    <a:pt x="1" y="43"/>
                  </a:cubicBezTo>
                  <a:cubicBezTo>
                    <a:pt x="0" y="44"/>
                    <a:pt x="0" y="46"/>
                    <a:pt x="1" y="48"/>
                  </a:cubicBezTo>
                  <a:cubicBezTo>
                    <a:pt x="75" y="104"/>
                    <a:pt x="141" y="170"/>
                    <a:pt x="199" y="244"/>
                  </a:cubicBezTo>
                  <a:cubicBezTo>
                    <a:pt x="191" y="239"/>
                    <a:pt x="182" y="235"/>
                    <a:pt x="173" y="232"/>
                  </a:cubicBezTo>
                  <a:cubicBezTo>
                    <a:pt x="169" y="231"/>
                    <a:pt x="165" y="231"/>
                    <a:pt x="162" y="234"/>
                  </a:cubicBezTo>
                  <a:cubicBezTo>
                    <a:pt x="158" y="236"/>
                    <a:pt x="159" y="242"/>
                    <a:pt x="162" y="245"/>
                  </a:cubicBezTo>
                  <a:cubicBezTo>
                    <a:pt x="164" y="249"/>
                    <a:pt x="168" y="250"/>
                    <a:pt x="172" y="252"/>
                  </a:cubicBezTo>
                  <a:cubicBezTo>
                    <a:pt x="194" y="263"/>
                    <a:pt x="214" y="278"/>
                    <a:pt x="230" y="295"/>
                  </a:cubicBezTo>
                  <a:cubicBezTo>
                    <a:pt x="241" y="273"/>
                    <a:pt x="253" y="247"/>
                    <a:pt x="263" y="225"/>
                  </a:cubicBezTo>
                  <a:cubicBezTo>
                    <a:pt x="265" y="221"/>
                    <a:pt x="267" y="215"/>
                    <a:pt x="265" y="21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60783" rIns="121598" bIns="60783" anchor="ctr" anchorCtr="0">
              <a:noAutofit/>
            </a:bodyPr>
            <a:lstStyle/>
            <a:p>
              <a:pPr>
                <a:lnSpc>
                  <a:spcPct val="93000"/>
                </a:lnSpc>
              </a:pPr>
              <a:endParaRPr sz="2394"/>
            </a:p>
          </p:txBody>
        </p:sp>
      </p:grpSp>
    </p:spTree>
    <p:extLst>
      <p:ext uri="{BB962C8B-B14F-4D97-AF65-F5344CB8AC3E}">
        <p14:creationId xmlns:p14="http://schemas.microsoft.com/office/powerpoint/2010/main" val="26659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00249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3366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BA83265-B78F-A022-2A0F-88CD84A13EC9}"/>
              </a:ext>
            </a:extLst>
          </p:cNvPr>
          <p:cNvSpPr/>
          <p:nvPr/>
        </p:nvSpPr>
        <p:spPr>
          <a:xfrm>
            <a:off x="876300" y="1015982"/>
            <a:ext cx="8229600" cy="3554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2AD1E-FFB6-EEAC-76F2-A07824FD1C5C}"/>
              </a:ext>
            </a:extLst>
          </p:cNvPr>
          <p:cNvSpPr txBox="1"/>
          <p:nvPr/>
        </p:nvSpPr>
        <p:spPr>
          <a:xfrm>
            <a:off x="1011680" y="255075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Tính (theo mẫu)</a:t>
            </a:r>
            <a:r>
              <a:rPr lang="vi-VN" sz="3600" b="1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F6F0A-9130-8BBB-6A9C-211E00E367C0}"/>
              </a:ext>
            </a:extLst>
          </p:cNvPr>
          <p:cNvSpPr txBox="1"/>
          <p:nvPr/>
        </p:nvSpPr>
        <p:spPr>
          <a:xfrm>
            <a:off x="1011680" y="1329145"/>
            <a:ext cx="12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CD66A-7E0B-0862-933C-3784DD5A9D4D}"/>
                  </a:ext>
                </a:extLst>
              </p:cNvPr>
              <p:cNvSpPr txBox="1"/>
              <p:nvPr/>
            </p:nvSpPr>
            <p:spPr>
              <a:xfrm>
                <a:off x="2257665" y="1016847"/>
                <a:ext cx="1895235" cy="12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CD66A-7E0B-0862-933C-3784DD5A9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65" y="1016847"/>
                <a:ext cx="1895235" cy="1270925"/>
              </a:xfrm>
              <a:prstGeom prst="rect">
                <a:avLst/>
              </a:prstGeom>
              <a:blipFill>
                <a:blip r:embed="rId4"/>
                <a:stretch>
                  <a:fillRect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849480-9754-30DE-AF21-6CDC122D1F0C}"/>
                  </a:ext>
                </a:extLst>
              </p:cNvPr>
              <p:cNvSpPr txBox="1"/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849480-9754-30DE-AF21-6CDC122D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blipFill>
                <a:blip r:embed="rId5"/>
                <a:stretch>
                  <a:fillRect l="-10963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0DD17-7C3B-18F4-42C3-79CE0C0BF4A3}"/>
                  </a:ext>
                </a:extLst>
              </p:cNvPr>
              <p:cNvSpPr txBox="1"/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0DD17-7C3B-18F4-42C3-79CE0C0BF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blipFill>
                <a:blip r:embed="rId6"/>
                <a:stretch>
                  <a:fillRect l="-10695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AB9DC2-D42F-A06F-A7CC-1F633FC22695}"/>
                  </a:ext>
                </a:extLst>
              </p:cNvPr>
              <p:cNvSpPr txBox="1"/>
              <p:nvPr/>
            </p:nvSpPr>
            <p:spPr>
              <a:xfrm>
                <a:off x="7400685" y="1015982"/>
                <a:ext cx="124066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AB9DC2-D42F-A06F-A7CC-1F633FC22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85" y="1015982"/>
                <a:ext cx="1240669" cy="1292598"/>
              </a:xfrm>
              <a:prstGeom prst="rect">
                <a:avLst/>
              </a:prstGeom>
              <a:blipFill>
                <a:blip r:embed="rId7"/>
                <a:stretch>
                  <a:fillRect l="-1960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E259285-CEE0-C401-A709-DE88E3505098}"/>
              </a:ext>
            </a:extLst>
          </p:cNvPr>
          <p:cNvSpPr txBox="1"/>
          <p:nvPr/>
        </p:nvSpPr>
        <p:spPr>
          <a:xfrm>
            <a:off x="1011680" y="2496919"/>
            <a:ext cx="74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Ta có thể viết gọn như sau: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97619-E732-FFE2-8B94-BDEB1681B82A}"/>
                  </a:ext>
                </a:extLst>
              </p:cNvPr>
              <p:cNvSpPr txBox="1"/>
              <p:nvPr/>
            </p:nvSpPr>
            <p:spPr>
              <a:xfrm>
                <a:off x="2255681" y="3143250"/>
                <a:ext cx="1895235" cy="1270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097619-E732-FFE2-8B94-BDEB1681B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81" y="3143250"/>
                <a:ext cx="1895235" cy="1270925"/>
              </a:xfrm>
              <a:prstGeom prst="rect">
                <a:avLst/>
              </a:prstGeom>
              <a:blipFill>
                <a:blip r:embed="rId8"/>
                <a:stretch>
                  <a:fillRect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3C9363-5067-75D7-079A-B310B6F4D4E8}"/>
                  </a:ext>
                </a:extLst>
              </p:cNvPr>
              <p:cNvSpPr txBox="1"/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3C9363-5067-75D7-079A-B310B6F4D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blipFill>
                <a:blip r:embed="rId9"/>
                <a:stretch>
                  <a:fillRect l="-1096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CF1372-444D-A7BA-BBD1-7ADBC86138CC}"/>
                  </a:ext>
                </a:extLst>
              </p:cNvPr>
              <p:cNvSpPr txBox="1"/>
              <p:nvPr/>
            </p:nvSpPr>
            <p:spPr>
              <a:xfrm>
                <a:off x="5530887" y="3121577"/>
                <a:ext cx="1240669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CF1372-444D-A7BA-BBD1-7ADBC8613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87" y="3121577"/>
                <a:ext cx="1240669" cy="1292598"/>
              </a:xfrm>
              <a:prstGeom prst="rect">
                <a:avLst/>
              </a:prstGeom>
              <a:blipFill>
                <a:blip r:embed="rId10"/>
                <a:stretch>
                  <a:fillRect l="-1960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/>
              <p:nvPr/>
            </p:nvSpPr>
            <p:spPr>
              <a:xfrm>
                <a:off x="1308063" y="4758567"/>
                <a:ext cx="2842853" cy="126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/>
                  <a:t> x 8 </a:t>
                </a:r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8A7B14-AEEB-F787-421C-48339F37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63" y="4758567"/>
                <a:ext cx="2842853" cy="1267463"/>
              </a:xfrm>
              <a:prstGeom prst="rect">
                <a:avLst/>
              </a:prstGeom>
              <a:blipFill>
                <a:blip r:embed="rId11"/>
                <a:stretch>
                  <a:fillRect l="-8798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7C6A81-C41D-B4DE-359E-FA101573F881}"/>
                  </a:ext>
                </a:extLst>
              </p:cNvPr>
              <p:cNvSpPr txBox="1"/>
              <p:nvPr/>
            </p:nvSpPr>
            <p:spPr>
              <a:xfrm>
                <a:off x="4545192" y="4766357"/>
                <a:ext cx="2842853" cy="126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1 </a:t>
                </a:r>
                <a:endParaRPr lang="vi-VN" sz="4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7C6A81-C41D-B4DE-359E-FA101573F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92" y="4766357"/>
                <a:ext cx="2842853" cy="1264000"/>
              </a:xfrm>
              <a:prstGeom prst="rect">
                <a:avLst/>
              </a:prstGeom>
              <a:blipFill>
                <a:blip r:embed="rId12"/>
                <a:stretch>
                  <a:fillRect l="-8798" b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917877-EA93-C2F5-C719-8FE7E8AB00E0}"/>
                  </a:ext>
                </a:extLst>
              </p:cNvPr>
              <p:cNvSpPr txBox="1"/>
              <p:nvPr/>
            </p:nvSpPr>
            <p:spPr>
              <a:xfrm>
                <a:off x="7823754" y="4758566"/>
                <a:ext cx="2842853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/>
                  <a:t> x 0 </a:t>
                </a:r>
                <a:endParaRPr lang="vi-VN" sz="4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917877-EA93-C2F5-C719-8FE7E8AB0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754" y="4758566"/>
                <a:ext cx="2842853" cy="1284519"/>
              </a:xfrm>
              <a:prstGeom prst="rect">
                <a:avLst/>
              </a:prstGeom>
              <a:blipFill>
                <a:blip r:embed="rId13"/>
                <a:stretch>
                  <a:fillRect l="-8565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8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438677" y="275266"/>
            <a:ext cx="1128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Tính (theo mẫu)</a:t>
            </a:r>
            <a:r>
              <a:rPr lang="vi-VN" sz="3600" b="1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7150F-1FE9-EE9A-403E-E1C427B7A7E2}"/>
              </a:ext>
            </a:extLst>
          </p:cNvPr>
          <p:cNvSpPr/>
          <p:nvPr/>
        </p:nvSpPr>
        <p:spPr>
          <a:xfrm>
            <a:off x="876300" y="1015982"/>
            <a:ext cx="8229600" cy="35542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95471-8B8F-93A1-A1B3-1AD0E68FE7EA}"/>
              </a:ext>
            </a:extLst>
          </p:cNvPr>
          <p:cNvSpPr txBox="1"/>
          <p:nvPr/>
        </p:nvSpPr>
        <p:spPr>
          <a:xfrm>
            <a:off x="1011680" y="1329145"/>
            <a:ext cx="124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Mẫu: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48D43-D657-1EB2-427E-0522E8AC3168}"/>
                  </a:ext>
                </a:extLst>
              </p:cNvPr>
              <p:cNvSpPr txBox="1"/>
              <p:nvPr/>
            </p:nvSpPr>
            <p:spPr>
              <a:xfrm>
                <a:off x="2257665" y="1016847"/>
                <a:ext cx="1895235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5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48D43-D657-1EB2-427E-0522E8AC3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65" y="1016847"/>
                <a:ext cx="1895235" cy="1272656"/>
              </a:xfrm>
              <a:prstGeom prst="rect">
                <a:avLst/>
              </a:prstGeom>
              <a:blipFill>
                <a:blip r:embed="rId3"/>
                <a:stretch>
                  <a:fillRect l="-12862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0698A-7022-080F-E0C3-63631B68E836}"/>
                  </a:ext>
                </a:extLst>
              </p:cNvPr>
              <p:cNvSpPr txBox="1"/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F0698A-7022-080F-E0C3-63631B68E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1015982"/>
                <a:ext cx="2280204" cy="1272656"/>
              </a:xfrm>
              <a:prstGeom prst="rect">
                <a:avLst/>
              </a:prstGeom>
              <a:blipFill>
                <a:blip r:embed="rId4"/>
                <a:stretch>
                  <a:fillRect l="-10963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F82FB-163B-08A8-E95A-E4D71C49C00F}"/>
                  </a:ext>
                </a:extLst>
              </p:cNvPr>
              <p:cNvSpPr txBox="1"/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F82FB-163B-08A8-E95A-E4D71C49C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1015982"/>
                <a:ext cx="2280204" cy="1272656"/>
              </a:xfrm>
              <a:prstGeom prst="rect">
                <a:avLst/>
              </a:prstGeom>
              <a:blipFill>
                <a:blip r:embed="rId5"/>
                <a:stretch>
                  <a:fillRect l="-10695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FD38C-EF84-0882-0753-0FB4A28F7B7E}"/>
                  </a:ext>
                </a:extLst>
              </p:cNvPr>
              <p:cNvSpPr txBox="1"/>
              <p:nvPr/>
            </p:nvSpPr>
            <p:spPr>
              <a:xfrm>
                <a:off x="7400685" y="1015982"/>
                <a:ext cx="170521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FD38C-EF84-0882-0753-0FB4A28F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85" y="1015982"/>
                <a:ext cx="1705215" cy="1292598"/>
              </a:xfrm>
              <a:prstGeom prst="rect">
                <a:avLst/>
              </a:prstGeom>
              <a:blipFill>
                <a:blip r:embed="rId6"/>
                <a:stretch>
                  <a:fillRect l="-14286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82776BB-1001-72F1-B81A-2590E793A097}"/>
              </a:ext>
            </a:extLst>
          </p:cNvPr>
          <p:cNvSpPr txBox="1"/>
          <p:nvPr/>
        </p:nvSpPr>
        <p:spPr>
          <a:xfrm>
            <a:off x="1011680" y="2496919"/>
            <a:ext cx="74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Ta có thể viết gọn như sau:</a:t>
            </a:r>
            <a:endParaRPr lang="vi-VN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253F0-B72F-859E-7933-8C887222F35A}"/>
                  </a:ext>
                </a:extLst>
              </p:cNvPr>
              <p:cNvSpPr txBox="1"/>
              <p:nvPr/>
            </p:nvSpPr>
            <p:spPr>
              <a:xfrm>
                <a:off x="2255681" y="3143250"/>
                <a:ext cx="1895235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5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6253F0-B72F-859E-7933-8C887222F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81" y="3143250"/>
                <a:ext cx="1895235" cy="1271951"/>
              </a:xfrm>
              <a:prstGeom prst="rect">
                <a:avLst/>
              </a:prstGeom>
              <a:blipFill>
                <a:blip r:embed="rId7"/>
                <a:stretch>
                  <a:fillRect l="-12862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91916-2FF6-2FCE-6809-D5C4B1118BAB}"/>
                  </a:ext>
                </a:extLst>
              </p:cNvPr>
              <p:cNvSpPr txBox="1"/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B91916-2FF6-2FCE-6809-D5C4B1118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15" y="3142385"/>
                <a:ext cx="2280204" cy="1272656"/>
              </a:xfrm>
              <a:prstGeom prst="rect">
                <a:avLst/>
              </a:prstGeom>
              <a:blipFill>
                <a:blip r:embed="rId8"/>
                <a:stretch>
                  <a:fillRect l="-10963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D3C95-C173-8166-2750-E46A59B0AA87}"/>
                  </a:ext>
                </a:extLst>
              </p:cNvPr>
              <p:cNvSpPr txBox="1"/>
              <p:nvPr/>
            </p:nvSpPr>
            <p:spPr>
              <a:xfrm>
                <a:off x="5530887" y="3121577"/>
                <a:ext cx="189523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BD3C95-C173-8166-2750-E46A59B0A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87" y="3121577"/>
                <a:ext cx="1895235" cy="1292598"/>
              </a:xfrm>
              <a:prstGeom prst="rect">
                <a:avLst/>
              </a:prstGeom>
              <a:blipFill>
                <a:blip r:embed="rId9"/>
                <a:stretch>
                  <a:fillRect l="-12862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0D89CB-8314-1216-A8AD-E6E704802FB0}"/>
                  </a:ext>
                </a:extLst>
              </p:cNvPr>
              <p:cNvSpPr txBox="1"/>
              <p:nvPr/>
            </p:nvSpPr>
            <p:spPr>
              <a:xfrm>
                <a:off x="1308063" y="4735636"/>
                <a:ext cx="3225837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3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0D89CB-8314-1216-A8AD-E6E704802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63" y="4735636"/>
                <a:ext cx="3225837" cy="1271951"/>
              </a:xfrm>
              <a:prstGeom prst="rect">
                <a:avLst/>
              </a:prstGeom>
              <a:blipFill>
                <a:blip r:embed="rId10"/>
                <a:stretch>
                  <a:fillRect l="-7750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B96F84-8552-AAD6-3C55-99F860E7ED26}"/>
                  </a:ext>
                </a:extLst>
              </p:cNvPr>
              <p:cNvSpPr txBox="1"/>
              <p:nvPr/>
            </p:nvSpPr>
            <p:spPr>
              <a:xfrm>
                <a:off x="4734940" y="4735636"/>
                <a:ext cx="3225837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1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B96F84-8552-AAD6-3C55-99F860E7E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940" y="4735636"/>
                <a:ext cx="3225837" cy="1271951"/>
              </a:xfrm>
              <a:prstGeom prst="rect">
                <a:avLst/>
              </a:prstGeom>
              <a:blipFill>
                <a:blip r:embed="rId11"/>
                <a:stretch>
                  <a:fillRect l="-7750" b="-5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0644E1-9ABB-2061-64BE-64B6C74CECB6}"/>
                  </a:ext>
                </a:extLst>
              </p:cNvPr>
              <p:cNvSpPr txBox="1"/>
              <p:nvPr/>
            </p:nvSpPr>
            <p:spPr>
              <a:xfrm>
                <a:off x="8161817" y="4735636"/>
                <a:ext cx="3225837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0 x</a:t>
                </a:r>
                <a:r>
                  <a:rPr lang="en-US" sz="5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0644E1-9ABB-2061-64BE-64B6C74CE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817" y="4735636"/>
                <a:ext cx="3225837" cy="1271951"/>
              </a:xfrm>
              <a:prstGeom prst="rect">
                <a:avLst/>
              </a:prstGeom>
              <a:blipFill>
                <a:blip r:embed="rId12"/>
                <a:stretch>
                  <a:fillRect l="-7750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8E2B4-679C-9AB1-B3CF-32B5AAA2E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66" y="3429000"/>
            <a:ext cx="2975106" cy="3798137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9728406-D78E-7AD1-4F87-5228D594AAC4}"/>
              </a:ext>
            </a:extLst>
          </p:cNvPr>
          <p:cNvSpPr/>
          <p:nvPr/>
        </p:nvSpPr>
        <p:spPr>
          <a:xfrm>
            <a:off x="895350" y="704850"/>
            <a:ext cx="6877050" cy="3276600"/>
          </a:xfrm>
          <a:prstGeom prst="wedgeRoundRectCallout">
            <a:avLst>
              <a:gd name="adj1" fmla="val 39278"/>
              <a:gd name="adj2" fmla="val 6075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00"/>
                </a:solidFill>
              </a:rPr>
              <a:t>Muốn nhân phân số với một số tự nhiên, ta lấy tử số nhân với số tự nhiên đó và giữ nguyên mẫu số.</a:t>
            </a:r>
          </a:p>
        </p:txBody>
      </p:sp>
    </p:spTree>
    <p:extLst>
      <p:ext uri="{BB962C8B-B14F-4D97-AF65-F5344CB8AC3E}">
        <p14:creationId xmlns:p14="http://schemas.microsoft.com/office/powerpoint/2010/main" val="42050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8E2B4-679C-9AB1-B3CF-32B5AAA2E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66" y="3429000"/>
            <a:ext cx="2975106" cy="3798137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9728406-D78E-7AD1-4F87-5228D594AAC4}"/>
              </a:ext>
            </a:extLst>
          </p:cNvPr>
          <p:cNvSpPr/>
          <p:nvPr/>
        </p:nvSpPr>
        <p:spPr>
          <a:xfrm>
            <a:off x="895350" y="704850"/>
            <a:ext cx="6877050" cy="3276600"/>
          </a:xfrm>
          <a:prstGeom prst="wedgeRoundRectCallout">
            <a:avLst>
              <a:gd name="adj1" fmla="val 39278"/>
              <a:gd name="adj2" fmla="val 6075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00"/>
                </a:solidFill>
              </a:rPr>
              <a:t>Muốn nhân một số tự nhiên với phân số, ta lấy số tự nhiên đó nhân với </a:t>
            </a:r>
            <a:r>
              <a:rPr lang="en-US" sz="4000" smtClean="0">
                <a:solidFill>
                  <a:srgbClr val="000000"/>
                </a:solidFill>
              </a:rPr>
              <a:t>tử</a:t>
            </a:r>
            <a:r>
              <a:rPr lang="en-US" sz="4000" smtClean="0">
                <a:solidFill>
                  <a:srgbClr val="000000"/>
                </a:solidFill>
              </a:rPr>
              <a:t> </a:t>
            </a:r>
            <a:r>
              <a:rPr lang="en-US" sz="4000">
                <a:solidFill>
                  <a:srgbClr val="000000"/>
                </a:solidFill>
              </a:rPr>
              <a:t>số và giữ nguyên mẫu số.</a:t>
            </a:r>
          </a:p>
        </p:txBody>
      </p:sp>
    </p:spTree>
    <p:extLst>
      <p:ext uri="{BB962C8B-B14F-4D97-AF65-F5344CB8AC3E}">
        <p14:creationId xmlns:p14="http://schemas.microsoft.com/office/powerpoint/2010/main" val="20527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8E2B4-679C-9AB1-B3CF-32B5AAA2E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466" y="3429000"/>
            <a:ext cx="2975106" cy="3798137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9728406-D78E-7AD1-4F87-5228D594AAC4}"/>
              </a:ext>
            </a:extLst>
          </p:cNvPr>
          <p:cNvSpPr/>
          <p:nvPr/>
        </p:nvSpPr>
        <p:spPr>
          <a:xfrm>
            <a:off x="895350" y="704850"/>
            <a:ext cx="6877050" cy="3276600"/>
          </a:xfrm>
          <a:prstGeom prst="wedgeRoundRectCallout">
            <a:avLst>
              <a:gd name="adj1" fmla="val 39278"/>
              <a:gd name="adj2" fmla="val 6075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00"/>
                </a:solidFill>
              </a:rPr>
              <a:t>Các bạn nhớ nhé, khi nhân một phân số với 0 hay nhân 0 với một phân số thì kết quả đều bằng 0.</a:t>
            </a:r>
          </a:p>
        </p:txBody>
      </p:sp>
    </p:spTree>
    <p:extLst>
      <p:ext uri="{BB962C8B-B14F-4D97-AF65-F5344CB8AC3E}">
        <p14:creationId xmlns:p14="http://schemas.microsoft.com/office/powerpoint/2010/main" val="24607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572027" y="370516"/>
                <a:ext cx="11284483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/>
                  <a:t>3. Tính chu vi của hình vuông có cạnh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b="1"/>
                  <a:t> dm.</a:t>
                </a:r>
                <a:endParaRPr lang="vi-VN" sz="4000" b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7" y="370516"/>
                <a:ext cx="11284483" cy="1141403"/>
              </a:xfrm>
              <a:prstGeom prst="rect">
                <a:avLst/>
              </a:prstGeom>
              <a:blipFill>
                <a:blip r:embed="rId2"/>
                <a:stretch>
                  <a:fillRect l="-1945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88BF3D9-3E17-7CB5-941D-64F4E00F7645}"/>
              </a:ext>
            </a:extLst>
          </p:cNvPr>
          <p:cNvSpPr/>
          <p:nvPr/>
        </p:nvSpPr>
        <p:spPr>
          <a:xfrm>
            <a:off x="3790950" y="1895475"/>
            <a:ext cx="3067050" cy="3067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04EEE-1736-2C89-7FBF-094BC97E910C}"/>
                  </a:ext>
                </a:extLst>
              </p:cNvPr>
              <p:cNvSpPr txBox="1"/>
              <p:nvPr/>
            </p:nvSpPr>
            <p:spPr>
              <a:xfrm>
                <a:off x="7110413" y="2727109"/>
                <a:ext cx="2547937" cy="140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/>
                  <a:t> dm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04EEE-1736-2C89-7FBF-094BC97E9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413" y="2727109"/>
                <a:ext cx="2547937" cy="1403782"/>
              </a:xfrm>
              <a:prstGeom prst="rect">
                <a:avLst/>
              </a:prstGeom>
              <a:blipFill>
                <a:blip r:embed="rId3"/>
                <a:stretch>
                  <a:fillRect b="-8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6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438677" y="275266"/>
                <a:ext cx="11284483" cy="11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/>
                  <a:t>3. Tính chu vi của hình vuông có cạnh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b="1"/>
                  <a:t> dm.</a:t>
                </a:r>
                <a:endParaRPr lang="vi-VN" sz="4000" b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7" y="275266"/>
                <a:ext cx="11284483" cy="1141403"/>
              </a:xfrm>
              <a:prstGeom prst="rect">
                <a:avLst/>
              </a:prstGeom>
              <a:blipFill>
                <a:blip r:embed="rId2"/>
                <a:stretch>
                  <a:fillRect l="-1945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88BF3D9-3E17-7CB5-941D-64F4E00F7645}"/>
              </a:ext>
            </a:extLst>
          </p:cNvPr>
          <p:cNvSpPr/>
          <p:nvPr/>
        </p:nvSpPr>
        <p:spPr>
          <a:xfrm>
            <a:off x="7244028" y="2028825"/>
            <a:ext cx="3067050" cy="3067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04EEE-1736-2C89-7FBF-094BC97E910C}"/>
                  </a:ext>
                </a:extLst>
              </p:cNvPr>
              <p:cNvSpPr txBox="1"/>
              <p:nvPr/>
            </p:nvSpPr>
            <p:spPr>
              <a:xfrm>
                <a:off x="10376166" y="2926022"/>
                <a:ext cx="2547937" cy="1272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/>
                  <a:t> dm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04EEE-1736-2C89-7FBF-094BC97E9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166" y="2926022"/>
                <a:ext cx="2547937" cy="1272656"/>
              </a:xfrm>
              <a:prstGeom prst="rect">
                <a:avLst/>
              </a:prstGeom>
              <a:blipFill>
                <a:blip r:embed="rId3"/>
                <a:stretch>
                  <a:fillRect b="-7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2034377" y="1590644"/>
            <a:ext cx="225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Bài giải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438677" y="2522251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Chu vi hình vuông là:</a:t>
            </a:r>
            <a:endParaRPr lang="vi-VN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1861871" y="3409950"/>
                <a:ext cx="453442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/>
                  <a:t> </a:t>
                </a:r>
                <a:r>
                  <a:rPr lang="en-US" sz="4800"/>
                  <a:t>x 4 =</a:t>
                </a:r>
                <a:r>
                  <a:rPr lang="en-US" sz="6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/>
                  <a:t> (dm) </a:t>
                </a:r>
                <a:endParaRPr lang="vi-VN" sz="4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71" y="3409950"/>
                <a:ext cx="4534428" cy="1403782"/>
              </a:xfrm>
              <a:prstGeom prst="rect">
                <a:avLst/>
              </a:prstGeom>
              <a:blipFill>
                <a:blip r:embed="rId4"/>
                <a:stretch>
                  <a:fillRect r="-1882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4A2DB1-381F-59A1-F29B-1049C8F80B03}"/>
                  </a:ext>
                </a:extLst>
              </p:cNvPr>
              <p:cNvSpPr txBox="1"/>
              <p:nvPr/>
            </p:nvSpPr>
            <p:spPr>
              <a:xfrm>
                <a:off x="2906844" y="4826864"/>
                <a:ext cx="5715000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Đáp số: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/>
                  <a:t> dm.</a:t>
                </a:r>
                <a:r>
                  <a:rPr lang="en-US" sz="5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4A2DB1-381F-59A1-F29B-1049C8F80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44" y="4826864"/>
                <a:ext cx="5715000" cy="1403782"/>
              </a:xfrm>
              <a:prstGeom prst="rect">
                <a:avLst/>
              </a:prstGeom>
              <a:blipFill>
                <a:blip r:embed="rId5"/>
                <a:stretch>
                  <a:fillRect l="-4376"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3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438677" y="275266"/>
                <a:ext cx="11284483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/>
                  <a:t>4. </a:t>
                </a:r>
                <a:r>
                  <a:rPr lang="vi-VN" sz="3600" b="1"/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/>
                  <a:t> </a:t>
                </a:r>
                <a:r>
                  <a:rPr lang="vi-VN" sz="3600" b="1"/>
                  <a:t>km thì nó đã bay được tất cả bao nhiêu ki-lô-mét quanh thiên thể?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7" y="275266"/>
                <a:ext cx="11284483" cy="2541208"/>
              </a:xfrm>
              <a:prstGeom prst="rect">
                <a:avLst/>
              </a:prstGeom>
              <a:blipFill>
                <a:blip r:embed="rId2"/>
                <a:stretch>
                  <a:fillRect l="-1675" t="-3597" r="-1621" b="-8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oán lớp 4 Kết nối tri thức Bài 63: Phép nhân phân số (trang 86 Tập 2) | Giải Toán lớp 4">
            <a:extLst>
              <a:ext uri="{FF2B5EF4-FFF2-40B4-BE49-F238E27FC236}">
                <a16:creationId xmlns:a16="http://schemas.microsoft.com/office/drawing/2014/main" id="{216F622B-8FDD-6235-B73A-8B141795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76" y="3086100"/>
            <a:ext cx="5196084" cy="3020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8EE263-292A-405C-88CD-07042DDF6A04}:1102"/>
</p:tagLst>
</file>

<file path=ppt/theme/theme1.xml><?xml version="1.0" encoding="utf-8"?>
<a:theme xmlns:a="http://schemas.openxmlformats.org/drawingml/2006/main" name=" Middle School Activities to Celebrate Easter by Slidesgo">
  <a:themeElements>
    <a:clrScheme name="Simple Light">
      <a:dk1>
        <a:srgbClr val="333333"/>
      </a:dk1>
      <a:lt1>
        <a:srgbClr val="FDFDFD"/>
      </a:lt1>
      <a:dk2>
        <a:srgbClr val="FCEBDA"/>
      </a:dk2>
      <a:lt2>
        <a:srgbClr val="FFE67B"/>
      </a:lt2>
      <a:accent1>
        <a:srgbClr val="FAC163"/>
      </a:accent1>
      <a:accent2>
        <a:srgbClr val="ED9AC2"/>
      </a:accent2>
      <a:accent3>
        <a:srgbClr val="967BEF"/>
      </a:accent3>
      <a:accent4>
        <a:srgbClr val="9DD7C8"/>
      </a:accent4>
      <a:accent5>
        <a:srgbClr val="4D8B3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283</Words>
  <Application>Microsoft Office PowerPoint</Application>
  <PresentationFormat>Custom</PresentationFormat>
  <Paragraphs>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Archivo</vt:lpstr>
      <vt:lpstr>Archivo Light</vt:lpstr>
      <vt:lpstr>Arial</vt:lpstr>
      <vt:lpstr>Calibri</vt:lpstr>
      <vt:lpstr>Cambria Math</vt:lpstr>
      <vt:lpstr>Fredoka</vt:lpstr>
      <vt:lpstr>Fredoka Medium</vt:lpstr>
      <vt:lpstr>Nunito Light</vt:lpstr>
      <vt:lpstr>Paytone One</vt:lpstr>
      <vt:lpstr>Times New Roman</vt:lpstr>
      <vt:lpstr>Wingdings</vt:lpstr>
      <vt:lpstr>华康少女文字W5(P)</vt:lpstr>
      <vt:lpstr> Middle School Activities to Celebrate Easter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STD_MO</cp:lastModifiedBy>
  <cp:revision>450</cp:revision>
  <dcterms:modified xsi:type="dcterms:W3CDTF">2025-04-21T11:14:21Z</dcterms:modified>
</cp:coreProperties>
</file>