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1"/>
    <p:sldMasterId id="2147483779" r:id="rId2"/>
  </p:sldMasterIdLst>
  <p:notesMasterIdLst>
    <p:notesMasterId r:id="rId15"/>
  </p:notesMasterIdLst>
  <p:sldIdLst>
    <p:sldId id="1067" r:id="rId3"/>
    <p:sldId id="1036" r:id="rId4"/>
    <p:sldId id="1061" r:id="rId5"/>
    <p:sldId id="1062" r:id="rId6"/>
    <p:sldId id="1063" r:id="rId7"/>
    <p:sldId id="1037" r:id="rId8"/>
    <p:sldId id="1058" r:id="rId9"/>
    <p:sldId id="1048" r:id="rId10"/>
    <p:sldId id="1045" r:id="rId11"/>
    <p:sldId id="1060" r:id="rId12"/>
    <p:sldId id="1055" r:id="rId13"/>
    <p:sldId id="1056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CE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3" d="100"/>
          <a:sy n="63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09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giải và tính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328229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giải thích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182223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6622045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2"/>
          </p:nvPr>
        </p:nvSpPr>
        <p:spPr>
          <a:xfrm>
            <a:off x="2004296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3"/>
          </p:nvPr>
        </p:nvSpPr>
        <p:spPr>
          <a:xfrm>
            <a:off x="6622044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2004296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grpSp>
        <p:nvGrpSpPr>
          <p:cNvPr id="94" name="Google Shape;94;p5"/>
          <p:cNvGrpSpPr/>
          <p:nvPr/>
        </p:nvGrpSpPr>
        <p:grpSpPr>
          <a:xfrm>
            <a:off x="315153" y="4634658"/>
            <a:ext cx="335174" cy="584205"/>
            <a:chOff x="236951" y="3475993"/>
            <a:chExt cx="252004" cy="438154"/>
          </a:xfrm>
        </p:grpSpPr>
        <p:sp>
          <p:nvSpPr>
            <p:cNvPr id="95" name="Google Shape;95;p5"/>
            <p:cNvSpPr/>
            <p:nvPr/>
          </p:nvSpPr>
          <p:spPr>
            <a:xfrm>
              <a:off x="370230" y="3475993"/>
              <a:ext cx="118725" cy="111474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36951" y="3725199"/>
              <a:ext cx="201198" cy="188949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-63343" y="5760367"/>
            <a:ext cx="13302010" cy="1944468"/>
            <a:chOff x="-47625" y="4320275"/>
            <a:chExt cx="10001250" cy="1458351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-47625" y="4320275"/>
              <a:ext cx="10001250" cy="1342130"/>
              <a:chOff x="-47625" y="4320275"/>
              <a:chExt cx="10001250" cy="1342130"/>
            </a:xfrm>
          </p:grpSpPr>
          <p:grpSp>
            <p:nvGrpSpPr>
              <p:cNvPr id="99" name="Google Shape;99;p5"/>
              <p:cNvGrpSpPr/>
              <p:nvPr/>
            </p:nvGrpSpPr>
            <p:grpSpPr>
              <a:xfrm>
                <a:off x="-47625" y="4320276"/>
                <a:ext cx="10001250" cy="1342130"/>
                <a:chOff x="-47625" y="4320276"/>
                <a:chExt cx="10001250" cy="134213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>
                  <a:off x="-47625" y="4758700"/>
                  <a:ext cx="5200848" cy="3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-173814" flipH="1">
                  <a:off x="3810270" y="4474293"/>
                  <a:ext cx="6121135" cy="103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" name="Google Shape;102;p5"/>
              <p:cNvGrpSpPr/>
              <p:nvPr/>
            </p:nvGrpSpPr>
            <p:grpSpPr>
              <a:xfrm>
                <a:off x="2654950" y="4320275"/>
                <a:ext cx="1681730" cy="1128298"/>
                <a:chOff x="2540650" y="4320275"/>
                <a:chExt cx="1681730" cy="1128298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 rot="-3843001">
                  <a:off x="2741047" y="4397629"/>
                  <a:ext cx="740588" cy="9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 rot="-3843049">
                  <a:off x="3182579" y="4728260"/>
                  <a:ext cx="469463" cy="57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 rot="-3843032">
                  <a:off x="3351080" y="4535305"/>
                  <a:ext cx="685750" cy="841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" name="Google Shape;106;p5"/>
            <p:cNvSpPr/>
            <p:nvPr/>
          </p:nvSpPr>
          <p:spPr>
            <a:xfrm>
              <a:off x="3948927" y="4580469"/>
              <a:ext cx="1278626" cy="1198157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225147" y="353168"/>
            <a:ext cx="11708118" cy="4372777"/>
            <a:chOff x="169279" y="264875"/>
            <a:chExt cx="8802866" cy="3279583"/>
          </a:xfrm>
        </p:grpSpPr>
        <p:grpSp>
          <p:nvGrpSpPr>
            <p:cNvPr id="108" name="Google Shape;108;p5"/>
            <p:cNvGrpSpPr/>
            <p:nvPr/>
          </p:nvGrpSpPr>
          <p:grpSpPr>
            <a:xfrm rot="5084080">
              <a:off x="187262" y="1495557"/>
              <a:ext cx="300588" cy="310279"/>
              <a:chOff x="2682015" y="678665"/>
              <a:chExt cx="175585" cy="181246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2683400" y="678665"/>
                <a:ext cx="174200" cy="1798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58" extrusionOk="0">
                    <a:moveTo>
                      <a:pt x="512" y="121"/>
                    </a:moveTo>
                    <a:cubicBezTo>
                      <a:pt x="511" y="124"/>
                      <a:pt x="510" y="127"/>
                      <a:pt x="508" y="130"/>
                    </a:cubicBezTo>
                    <a:lnTo>
                      <a:pt x="508" y="130"/>
                    </a:lnTo>
                    <a:cubicBezTo>
                      <a:pt x="496" y="161"/>
                      <a:pt x="482" y="192"/>
                      <a:pt x="465" y="221"/>
                    </a:cubicBezTo>
                    <a:cubicBezTo>
                      <a:pt x="464" y="224"/>
                      <a:pt x="462" y="227"/>
                      <a:pt x="461" y="230"/>
                    </a:cubicBezTo>
                    <a:cubicBezTo>
                      <a:pt x="440" y="266"/>
                      <a:pt x="416" y="300"/>
                      <a:pt x="389" y="331"/>
                    </a:cubicBezTo>
                    <a:lnTo>
                      <a:pt x="389" y="331"/>
                    </a:lnTo>
                    <a:cubicBezTo>
                      <a:pt x="387" y="334"/>
                      <a:pt x="385" y="337"/>
                      <a:pt x="382" y="339"/>
                    </a:cubicBezTo>
                    <a:cubicBezTo>
                      <a:pt x="375" y="348"/>
                      <a:pt x="367" y="356"/>
                      <a:pt x="360" y="364"/>
                    </a:cubicBezTo>
                    <a:cubicBezTo>
                      <a:pt x="336" y="389"/>
                      <a:pt x="310" y="412"/>
                      <a:pt x="281" y="434"/>
                    </a:cubicBezTo>
                    <a:cubicBezTo>
                      <a:pt x="278" y="436"/>
                      <a:pt x="275" y="438"/>
                      <a:pt x="272" y="441"/>
                    </a:cubicBezTo>
                    <a:cubicBezTo>
                      <a:pt x="195" y="496"/>
                      <a:pt x="104" y="536"/>
                      <a:pt x="13" y="554"/>
                    </a:cubicBezTo>
                    <a:cubicBezTo>
                      <a:pt x="8" y="555"/>
                      <a:pt x="5" y="556"/>
                      <a:pt x="1" y="557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21" y="473"/>
                      <a:pt x="57" y="393"/>
                      <a:pt x="105" y="321"/>
                    </a:cubicBezTo>
                    <a:cubicBezTo>
                      <a:pt x="107" y="318"/>
                      <a:pt x="110" y="315"/>
                      <a:pt x="112" y="311"/>
                    </a:cubicBezTo>
                    <a:cubicBezTo>
                      <a:pt x="140" y="271"/>
                      <a:pt x="172" y="232"/>
                      <a:pt x="207" y="198"/>
                    </a:cubicBezTo>
                    <a:lnTo>
                      <a:pt x="207" y="198"/>
                    </a:lnTo>
                    <a:cubicBezTo>
                      <a:pt x="210" y="195"/>
                      <a:pt x="212" y="192"/>
                      <a:pt x="215" y="190"/>
                    </a:cubicBezTo>
                    <a:cubicBezTo>
                      <a:pt x="256" y="150"/>
                      <a:pt x="302" y="114"/>
                      <a:pt x="351" y="84"/>
                    </a:cubicBezTo>
                    <a:cubicBezTo>
                      <a:pt x="353" y="82"/>
                      <a:pt x="356" y="81"/>
                      <a:pt x="359" y="79"/>
                    </a:cubicBezTo>
                    <a:cubicBezTo>
                      <a:pt x="413" y="46"/>
                      <a:pt x="471" y="21"/>
                      <a:pt x="532" y="3"/>
                    </a:cubicBezTo>
                    <a:lnTo>
                      <a:pt x="532" y="3"/>
                    </a:lnTo>
                    <a:cubicBezTo>
                      <a:pt x="535" y="2"/>
                      <a:pt x="538" y="1"/>
                      <a:pt x="541" y="0"/>
                    </a:cubicBezTo>
                    <a:cubicBezTo>
                      <a:pt x="541" y="2"/>
                      <a:pt x="541" y="4"/>
                      <a:pt x="541" y="6"/>
                    </a:cubicBezTo>
                    <a:cubicBezTo>
                      <a:pt x="535" y="45"/>
                      <a:pt x="525" y="83"/>
                      <a:pt x="511" y="121"/>
                    </a:cubicBezTo>
                    <a:lnTo>
                      <a:pt x="512" y="12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82015" y="681562"/>
                <a:ext cx="172819" cy="1783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67" extrusionOk="0">
                    <a:moveTo>
                      <a:pt x="549" y="2"/>
                    </a:moveTo>
                    <a:cubicBezTo>
                      <a:pt x="547" y="0"/>
                      <a:pt x="545" y="0"/>
                      <a:pt x="543" y="2"/>
                    </a:cubicBezTo>
                    <a:cubicBezTo>
                      <a:pt x="541" y="3"/>
                      <a:pt x="463" y="73"/>
                      <a:pt x="364" y="169"/>
                    </a:cubicBezTo>
                    <a:lnTo>
                      <a:pt x="359" y="89"/>
                    </a:lnTo>
                    <a:cubicBezTo>
                      <a:pt x="359" y="86"/>
                      <a:pt x="357" y="84"/>
                      <a:pt x="355" y="85"/>
                    </a:cubicBezTo>
                    <a:cubicBezTo>
                      <a:pt x="352" y="85"/>
                      <a:pt x="350" y="87"/>
                      <a:pt x="350" y="89"/>
                    </a:cubicBezTo>
                    <a:lnTo>
                      <a:pt x="355" y="177"/>
                    </a:lnTo>
                    <a:cubicBezTo>
                      <a:pt x="313" y="219"/>
                      <a:pt x="267" y="264"/>
                      <a:pt x="221" y="311"/>
                    </a:cubicBezTo>
                    <a:lnTo>
                      <a:pt x="216" y="202"/>
                    </a:lnTo>
                    <a:cubicBezTo>
                      <a:pt x="216" y="200"/>
                      <a:pt x="214" y="198"/>
                      <a:pt x="211" y="198"/>
                    </a:cubicBezTo>
                    <a:cubicBezTo>
                      <a:pt x="208" y="198"/>
                      <a:pt x="206" y="200"/>
                      <a:pt x="207" y="203"/>
                    </a:cubicBezTo>
                    <a:lnTo>
                      <a:pt x="212" y="318"/>
                    </a:lnTo>
                    <a:cubicBezTo>
                      <a:pt x="212" y="318"/>
                      <a:pt x="212" y="319"/>
                      <a:pt x="213" y="319"/>
                    </a:cubicBezTo>
                    <a:cubicBezTo>
                      <a:pt x="201" y="331"/>
                      <a:pt x="190" y="342"/>
                      <a:pt x="179" y="354"/>
                    </a:cubicBezTo>
                    <a:lnTo>
                      <a:pt x="179" y="354"/>
                    </a:lnTo>
                    <a:cubicBezTo>
                      <a:pt x="159" y="375"/>
                      <a:pt x="139" y="396"/>
                      <a:pt x="120" y="417"/>
                    </a:cubicBezTo>
                    <a:lnTo>
                      <a:pt x="114" y="326"/>
                    </a:lnTo>
                    <a:cubicBezTo>
                      <a:pt x="114" y="324"/>
                      <a:pt x="111" y="322"/>
                      <a:pt x="109" y="322"/>
                    </a:cubicBezTo>
                    <a:cubicBezTo>
                      <a:pt x="106" y="322"/>
                      <a:pt x="104" y="324"/>
                      <a:pt x="105" y="327"/>
                    </a:cubicBezTo>
                    <a:lnTo>
                      <a:pt x="112" y="427"/>
                    </a:lnTo>
                    <a:cubicBezTo>
                      <a:pt x="70" y="473"/>
                      <a:pt x="31" y="518"/>
                      <a:pt x="1" y="559"/>
                    </a:cubicBezTo>
                    <a:cubicBezTo>
                      <a:pt x="0" y="561"/>
                      <a:pt x="0" y="564"/>
                      <a:pt x="2" y="565"/>
                    </a:cubicBezTo>
                    <a:cubicBezTo>
                      <a:pt x="3" y="566"/>
                      <a:pt x="4" y="566"/>
                      <a:pt x="5" y="566"/>
                    </a:cubicBezTo>
                    <a:cubicBezTo>
                      <a:pt x="6" y="566"/>
                      <a:pt x="7" y="565"/>
                      <a:pt x="8" y="564"/>
                    </a:cubicBezTo>
                    <a:cubicBezTo>
                      <a:pt x="37" y="526"/>
                      <a:pt x="73" y="483"/>
                      <a:pt x="114" y="438"/>
                    </a:cubicBezTo>
                    <a:lnTo>
                      <a:pt x="114" y="439"/>
                    </a:lnTo>
                    <a:cubicBezTo>
                      <a:pt x="115" y="439"/>
                      <a:pt x="116" y="440"/>
                      <a:pt x="118" y="440"/>
                    </a:cubicBezTo>
                    <a:cubicBezTo>
                      <a:pt x="118" y="440"/>
                      <a:pt x="208" y="427"/>
                      <a:pt x="284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7" y="443"/>
                      <a:pt x="289" y="441"/>
                      <a:pt x="290" y="439"/>
                    </a:cubicBezTo>
                    <a:cubicBezTo>
                      <a:pt x="290" y="437"/>
                      <a:pt x="289" y="435"/>
                      <a:pt x="286" y="434"/>
                    </a:cubicBezTo>
                    <a:cubicBezTo>
                      <a:pt x="218" y="420"/>
                      <a:pt x="141" y="428"/>
                      <a:pt x="121" y="430"/>
                    </a:cubicBezTo>
                    <a:lnTo>
                      <a:pt x="121" y="430"/>
                    </a:lnTo>
                    <a:cubicBezTo>
                      <a:pt x="142" y="407"/>
                      <a:pt x="163" y="384"/>
                      <a:pt x="185" y="361"/>
                    </a:cubicBezTo>
                    <a:cubicBezTo>
                      <a:pt x="200" y="358"/>
                      <a:pt x="313" y="338"/>
                      <a:pt x="393" y="340"/>
                    </a:cubicBezTo>
                    <a:cubicBezTo>
                      <a:pt x="396" y="340"/>
                      <a:pt x="398" y="339"/>
                      <a:pt x="398" y="336"/>
                    </a:cubicBezTo>
                    <a:cubicBezTo>
                      <a:pt x="398" y="334"/>
                      <a:pt x="396" y="332"/>
                      <a:pt x="394" y="332"/>
                    </a:cubicBezTo>
                    <a:cubicBezTo>
                      <a:pt x="324" y="329"/>
                      <a:pt x="231" y="344"/>
                      <a:pt x="196" y="350"/>
                    </a:cubicBezTo>
                    <a:cubicBezTo>
                      <a:pt x="227" y="318"/>
                      <a:pt x="258" y="286"/>
                      <a:pt x="289" y="255"/>
                    </a:cubicBezTo>
                    <a:lnTo>
                      <a:pt x="290" y="255"/>
                    </a:lnTo>
                    <a:lnTo>
                      <a:pt x="290" y="255"/>
                    </a:lnTo>
                    <a:lnTo>
                      <a:pt x="470" y="230"/>
                    </a:lnTo>
                    <a:cubicBezTo>
                      <a:pt x="473" y="230"/>
                      <a:pt x="474" y="228"/>
                      <a:pt x="474" y="225"/>
                    </a:cubicBezTo>
                    <a:cubicBezTo>
                      <a:pt x="474" y="223"/>
                      <a:pt x="472" y="221"/>
                      <a:pt x="469" y="221"/>
                    </a:cubicBezTo>
                    <a:lnTo>
                      <a:pt x="300" y="245"/>
                    </a:lnTo>
                    <a:cubicBezTo>
                      <a:pt x="331" y="214"/>
                      <a:pt x="361" y="185"/>
                      <a:pt x="389" y="158"/>
                    </a:cubicBezTo>
                    <a:cubicBezTo>
                      <a:pt x="390" y="159"/>
                      <a:pt x="391" y="160"/>
                      <a:pt x="392" y="160"/>
                    </a:cubicBezTo>
                    <a:lnTo>
                      <a:pt x="393" y="160"/>
                    </a:lnTo>
                    <a:lnTo>
                      <a:pt x="517" y="130"/>
                    </a:lnTo>
                    <a:cubicBezTo>
                      <a:pt x="519" y="130"/>
                      <a:pt x="521" y="127"/>
                      <a:pt x="520" y="125"/>
                    </a:cubicBezTo>
                    <a:cubicBezTo>
                      <a:pt x="520" y="122"/>
                      <a:pt x="517" y="121"/>
                      <a:pt x="515" y="122"/>
                    </a:cubicBezTo>
                    <a:lnTo>
                      <a:pt x="398" y="149"/>
                    </a:lnTo>
                    <a:cubicBezTo>
                      <a:pt x="483" y="67"/>
                      <a:pt x="547" y="10"/>
                      <a:pt x="549" y="8"/>
                    </a:cubicBezTo>
                    <a:cubicBezTo>
                      <a:pt x="551" y="7"/>
                      <a:pt x="551" y="4"/>
                      <a:pt x="549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5"/>
            <p:cNvGrpSpPr/>
            <p:nvPr/>
          </p:nvGrpSpPr>
          <p:grpSpPr>
            <a:xfrm>
              <a:off x="8605328" y="264875"/>
              <a:ext cx="366817" cy="418121"/>
              <a:chOff x="3376062" y="655528"/>
              <a:chExt cx="214275" cy="244244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3376062" y="655528"/>
                <a:ext cx="214275" cy="244244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631" y="0"/>
                    </a:moveTo>
                    <a:cubicBezTo>
                      <a:pt x="631" y="1"/>
                      <a:pt x="630" y="2"/>
                      <a:pt x="630" y="4"/>
                    </a:cubicBezTo>
                    <a:cubicBezTo>
                      <a:pt x="624" y="43"/>
                      <a:pt x="616" y="82"/>
                      <a:pt x="606" y="120"/>
                    </a:cubicBezTo>
                    <a:cubicBezTo>
                      <a:pt x="604" y="126"/>
                      <a:pt x="603" y="132"/>
                      <a:pt x="601" y="138"/>
                    </a:cubicBezTo>
                    <a:cubicBezTo>
                      <a:pt x="591" y="173"/>
                      <a:pt x="579" y="207"/>
                      <a:pt x="564" y="241"/>
                    </a:cubicBezTo>
                    <a:cubicBezTo>
                      <a:pt x="564" y="242"/>
                      <a:pt x="563" y="244"/>
                      <a:pt x="563" y="245"/>
                    </a:cubicBezTo>
                    <a:cubicBezTo>
                      <a:pt x="545" y="287"/>
                      <a:pt x="524" y="327"/>
                      <a:pt x="500" y="365"/>
                    </a:cubicBezTo>
                    <a:cubicBezTo>
                      <a:pt x="498" y="367"/>
                      <a:pt x="496" y="370"/>
                      <a:pt x="495" y="372"/>
                    </a:cubicBezTo>
                    <a:cubicBezTo>
                      <a:pt x="474" y="404"/>
                      <a:pt x="452" y="434"/>
                      <a:pt x="427" y="462"/>
                    </a:cubicBezTo>
                    <a:cubicBezTo>
                      <a:pt x="421" y="469"/>
                      <a:pt x="414" y="476"/>
                      <a:pt x="407" y="483"/>
                    </a:cubicBezTo>
                    <a:cubicBezTo>
                      <a:pt x="406" y="484"/>
                      <a:pt x="405" y="485"/>
                      <a:pt x="404" y="487"/>
                    </a:cubicBezTo>
                    <a:cubicBezTo>
                      <a:pt x="395" y="496"/>
                      <a:pt x="385" y="506"/>
                      <a:pt x="376" y="514"/>
                    </a:cubicBezTo>
                    <a:cubicBezTo>
                      <a:pt x="374" y="516"/>
                      <a:pt x="373" y="517"/>
                      <a:pt x="371" y="518"/>
                    </a:cubicBezTo>
                    <a:cubicBezTo>
                      <a:pt x="331" y="556"/>
                      <a:pt x="286" y="589"/>
                      <a:pt x="239" y="617"/>
                    </a:cubicBezTo>
                    <a:cubicBezTo>
                      <a:pt x="238" y="618"/>
                      <a:pt x="236" y="619"/>
                      <a:pt x="235" y="619"/>
                    </a:cubicBezTo>
                    <a:cubicBezTo>
                      <a:pt x="216" y="630"/>
                      <a:pt x="196" y="641"/>
                      <a:pt x="177" y="651"/>
                    </a:cubicBezTo>
                    <a:cubicBezTo>
                      <a:pt x="175" y="652"/>
                      <a:pt x="173" y="653"/>
                      <a:pt x="171" y="654"/>
                    </a:cubicBezTo>
                    <a:cubicBezTo>
                      <a:pt x="130" y="674"/>
                      <a:pt x="87" y="690"/>
                      <a:pt x="43" y="704"/>
                    </a:cubicBezTo>
                    <a:cubicBezTo>
                      <a:pt x="41" y="705"/>
                      <a:pt x="39" y="706"/>
                      <a:pt x="38" y="706"/>
                    </a:cubicBezTo>
                    <a:cubicBezTo>
                      <a:pt x="28" y="709"/>
                      <a:pt x="19" y="712"/>
                      <a:pt x="9" y="715"/>
                    </a:cubicBezTo>
                    <a:cubicBezTo>
                      <a:pt x="6" y="716"/>
                      <a:pt x="3" y="717"/>
                      <a:pt x="0" y="717"/>
                    </a:cubicBezTo>
                    <a:lnTo>
                      <a:pt x="0" y="716"/>
                    </a:lnTo>
                    <a:cubicBezTo>
                      <a:pt x="35" y="585"/>
                      <a:pt x="97" y="462"/>
                      <a:pt x="178" y="353"/>
                    </a:cubicBezTo>
                    <a:cubicBezTo>
                      <a:pt x="179" y="351"/>
                      <a:pt x="181" y="349"/>
                      <a:pt x="182" y="348"/>
                    </a:cubicBezTo>
                    <a:cubicBezTo>
                      <a:pt x="188" y="340"/>
                      <a:pt x="194" y="333"/>
                      <a:pt x="199" y="326"/>
                    </a:cubicBezTo>
                    <a:cubicBezTo>
                      <a:pt x="201" y="323"/>
                      <a:pt x="203" y="321"/>
                      <a:pt x="205" y="319"/>
                    </a:cubicBezTo>
                    <a:cubicBezTo>
                      <a:pt x="234" y="283"/>
                      <a:pt x="265" y="250"/>
                      <a:pt x="298" y="218"/>
                    </a:cubicBezTo>
                    <a:cubicBezTo>
                      <a:pt x="300" y="215"/>
                      <a:pt x="303" y="213"/>
                      <a:pt x="305" y="211"/>
                    </a:cubicBezTo>
                    <a:cubicBezTo>
                      <a:pt x="306" y="210"/>
                      <a:pt x="306" y="210"/>
                      <a:pt x="307" y="209"/>
                    </a:cubicBezTo>
                    <a:cubicBezTo>
                      <a:pt x="309" y="207"/>
                      <a:pt x="311" y="206"/>
                      <a:pt x="312" y="204"/>
                    </a:cubicBezTo>
                    <a:cubicBezTo>
                      <a:pt x="341" y="178"/>
                      <a:pt x="371" y="153"/>
                      <a:pt x="402" y="129"/>
                    </a:cubicBezTo>
                    <a:cubicBezTo>
                      <a:pt x="406" y="127"/>
                      <a:pt x="410" y="124"/>
                      <a:pt x="414" y="121"/>
                    </a:cubicBezTo>
                    <a:cubicBezTo>
                      <a:pt x="435" y="106"/>
                      <a:pt x="456" y="92"/>
                      <a:pt x="477" y="78"/>
                    </a:cubicBezTo>
                    <a:cubicBezTo>
                      <a:pt x="479" y="77"/>
                      <a:pt x="481" y="76"/>
                      <a:pt x="482" y="75"/>
                    </a:cubicBezTo>
                    <a:cubicBezTo>
                      <a:pt x="502" y="63"/>
                      <a:pt x="521" y="52"/>
                      <a:pt x="541" y="42"/>
                    </a:cubicBezTo>
                    <a:cubicBezTo>
                      <a:pt x="543" y="41"/>
                      <a:pt x="545" y="40"/>
                      <a:pt x="546" y="39"/>
                    </a:cubicBezTo>
                    <a:cubicBezTo>
                      <a:pt x="565" y="29"/>
                      <a:pt x="584" y="20"/>
                      <a:pt x="604" y="11"/>
                    </a:cubicBezTo>
                    <a:cubicBezTo>
                      <a:pt x="606" y="10"/>
                      <a:pt x="607" y="10"/>
                      <a:pt x="609" y="9"/>
                    </a:cubicBezTo>
                    <a:cubicBezTo>
                      <a:pt x="612" y="7"/>
                      <a:pt x="616" y="6"/>
                      <a:pt x="620" y="4"/>
                    </a:cubicBezTo>
                    <a:cubicBezTo>
                      <a:pt x="623" y="3"/>
                      <a:pt x="627" y="1"/>
                      <a:pt x="6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3384351" y="664972"/>
                <a:ext cx="197704" cy="22535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0" y="717"/>
                    </a:moveTo>
                    <a:cubicBezTo>
                      <a:pt x="0" y="717"/>
                      <a:pt x="371" y="206"/>
                      <a:pt x="63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5"/>
            <p:cNvGrpSpPr/>
            <p:nvPr/>
          </p:nvGrpSpPr>
          <p:grpSpPr>
            <a:xfrm>
              <a:off x="8540519" y="3359849"/>
              <a:ext cx="284013" cy="184609"/>
              <a:chOff x="2458042" y="716126"/>
              <a:chExt cx="165905" cy="107839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2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-66" y="6059800"/>
            <a:ext cx="12330746" cy="798200"/>
          </a:xfrm>
          <a:custGeom>
            <a:avLst/>
            <a:gdLst/>
            <a:ahLst/>
            <a:cxnLst/>
            <a:rect l="l" t="t" r="r" b="b"/>
            <a:pathLst>
              <a:path w="4487" h="743" extrusionOk="0">
                <a:moveTo>
                  <a:pt x="4486" y="319"/>
                </a:moveTo>
                <a:cubicBezTo>
                  <a:pt x="4337" y="177"/>
                  <a:pt x="4123" y="120"/>
                  <a:pt x="3917" y="118"/>
                </a:cubicBezTo>
                <a:cubicBezTo>
                  <a:pt x="3711" y="117"/>
                  <a:pt x="3509" y="166"/>
                  <a:pt x="3308" y="211"/>
                </a:cubicBezTo>
                <a:cubicBezTo>
                  <a:pt x="2904" y="301"/>
                  <a:pt x="2494" y="376"/>
                  <a:pt x="2080" y="388"/>
                </a:cubicBezTo>
                <a:cubicBezTo>
                  <a:pt x="1666" y="401"/>
                  <a:pt x="1246" y="349"/>
                  <a:pt x="863" y="193"/>
                </a:cubicBezTo>
                <a:cubicBezTo>
                  <a:pt x="721" y="135"/>
                  <a:pt x="584" y="64"/>
                  <a:pt x="435" y="32"/>
                </a:cubicBezTo>
                <a:cubicBezTo>
                  <a:pt x="285" y="0"/>
                  <a:pt x="116" y="14"/>
                  <a:pt x="0" y="114"/>
                </a:cubicBezTo>
                <a:lnTo>
                  <a:pt x="0" y="742"/>
                </a:lnTo>
                <a:lnTo>
                  <a:pt x="4482" y="742"/>
                </a:lnTo>
                <a:lnTo>
                  <a:pt x="4486" y="31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11213217" y="665426"/>
            <a:ext cx="1524152" cy="619497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18"/>
          <p:cNvGrpSpPr/>
          <p:nvPr/>
        </p:nvGrpSpPr>
        <p:grpSpPr>
          <a:xfrm>
            <a:off x="10806533" y="4895263"/>
            <a:ext cx="1524137" cy="2293223"/>
            <a:chOff x="8125000" y="3671447"/>
            <a:chExt cx="1145938" cy="1719917"/>
          </a:xfrm>
        </p:grpSpPr>
        <p:grpSp>
          <p:nvGrpSpPr>
            <p:cNvPr id="551" name="Google Shape;551;p18"/>
            <p:cNvGrpSpPr/>
            <p:nvPr/>
          </p:nvGrpSpPr>
          <p:grpSpPr>
            <a:xfrm>
              <a:off x="8503649" y="3671447"/>
              <a:ext cx="767290" cy="1513893"/>
              <a:chOff x="1978298" y="373253"/>
              <a:chExt cx="255772" cy="504631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18"/>
            <p:cNvGrpSpPr/>
            <p:nvPr/>
          </p:nvGrpSpPr>
          <p:grpSpPr>
            <a:xfrm rot="-850365" flipH="1">
              <a:off x="8495348" y="4127637"/>
              <a:ext cx="557201" cy="1099392"/>
              <a:chOff x="1978298" y="373253"/>
              <a:chExt cx="255772" cy="504631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9" name="Google Shape;569;p18"/>
            <p:cNvGrpSpPr/>
            <p:nvPr/>
          </p:nvGrpSpPr>
          <p:grpSpPr>
            <a:xfrm rot="-417310" flipH="1">
              <a:off x="8182492" y="4385118"/>
              <a:ext cx="496577" cy="979785"/>
              <a:chOff x="1978298" y="373253"/>
              <a:chExt cx="255772" cy="504631"/>
            </a:xfrm>
          </p:grpSpPr>
          <p:sp>
            <p:nvSpPr>
              <p:cNvPr id="570" name="Google Shape;570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18"/>
          <p:cNvGrpSpPr/>
          <p:nvPr/>
        </p:nvGrpSpPr>
        <p:grpSpPr>
          <a:xfrm>
            <a:off x="163911" y="-53232"/>
            <a:ext cx="4717282" cy="5783317"/>
            <a:chOff x="123238" y="-39924"/>
            <a:chExt cx="3546736" cy="4337488"/>
          </a:xfrm>
        </p:grpSpPr>
        <p:grpSp>
          <p:nvGrpSpPr>
            <p:cNvPr id="579" name="Google Shape;579;p18"/>
            <p:cNvGrpSpPr/>
            <p:nvPr/>
          </p:nvGrpSpPr>
          <p:grpSpPr>
            <a:xfrm>
              <a:off x="123238" y="-39924"/>
              <a:ext cx="3546736" cy="572674"/>
              <a:chOff x="272901" y="-19950"/>
              <a:chExt cx="3972599" cy="641508"/>
            </a:xfrm>
          </p:grpSpPr>
          <p:sp>
            <p:nvSpPr>
              <p:cNvPr id="580" name="Google Shape;580;p18"/>
              <p:cNvSpPr/>
              <p:nvPr/>
            </p:nvSpPr>
            <p:spPr>
              <a:xfrm>
                <a:off x="623600" y="-19950"/>
                <a:ext cx="3621900" cy="519075"/>
              </a:xfrm>
              <a:custGeom>
                <a:avLst/>
                <a:gdLst/>
                <a:ahLst/>
                <a:cxnLst/>
                <a:rect l="l" t="t" r="r" b="b"/>
                <a:pathLst>
                  <a:path w="144876" h="20763" extrusionOk="0">
                    <a:moveTo>
                      <a:pt x="0" y="17561"/>
                    </a:moveTo>
                    <a:cubicBezTo>
                      <a:pt x="1984" y="21530"/>
                      <a:pt x="8568" y="20004"/>
                      <a:pt x="12971" y="20554"/>
                    </a:cubicBezTo>
                    <a:cubicBezTo>
                      <a:pt x="21187" y="21581"/>
                      <a:pt x="36745" y="18793"/>
                      <a:pt x="35720" y="10576"/>
                    </a:cubicBezTo>
                    <a:cubicBezTo>
                      <a:pt x="35288" y="7113"/>
                      <a:pt x="26446" y="5868"/>
                      <a:pt x="25344" y="9179"/>
                    </a:cubicBezTo>
                    <a:cubicBezTo>
                      <a:pt x="24205" y="12600"/>
                      <a:pt x="28509" y="16619"/>
                      <a:pt x="31929" y="17760"/>
                    </a:cubicBezTo>
                    <a:cubicBezTo>
                      <a:pt x="37491" y="19615"/>
                      <a:pt x="44152" y="21183"/>
                      <a:pt x="49490" y="18758"/>
                    </a:cubicBezTo>
                    <a:cubicBezTo>
                      <a:pt x="56514" y="15568"/>
                      <a:pt x="62184" y="9345"/>
                      <a:pt x="69645" y="7383"/>
                    </a:cubicBezTo>
                    <a:cubicBezTo>
                      <a:pt x="81378" y="4298"/>
                      <a:pt x="93502" y="11825"/>
                      <a:pt x="105365" y="14368"/>
                    </a:cubicBezTo>
                    <a:cubicBezTo>
                      <a:pt x="114799" y="16391"/>
                      <a:pt x="125049" y="17908"/>
                      <a:pt x="134300" y="15166"/>
                    </a:cubicBezTo>
                    <a:cubicBezTo>
                      <a:pt x="140209" y="13415"/>
                      <a:pt x="144876" y="6163"/>
                      <a:pt x="1448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81" name="Google Shape;581;p18"/>
              <p:cNvGrpSpPr/>
              <p:nvPr/>
            </p:nvGrpSpPr>
            <p:grpSpPr>
              <a:xfrm rot="-1313319">
                <a:off x="333947" y="121749"/>
                <a:ext cx="493868" cy="422998"/>
                <a:chOff x="868096" y="2572495"/>
                <a:chExt cx="493874" cy="423003"/>
              </a:xfrm>
            </p:grpSpPr>
            <p:sp>
              <p:nvSpPr>
                <p:cNvPr id="582" name="Google Shape;582;p18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8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8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8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8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8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8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8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8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8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8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5" name="Google Shape;595;p18"/>
            <p:cNvGrpSpPr/>
            <p:nvPr/>
          </p:nvGrpSpPr>
          <p:grpSpPr>
            <a:xfrm>
              <a:off x="123465" y="3870267"/>
              <a:ext cx="398404" cy="427296"/>
              <a:chOff x="1342665" y="2820442"/>
              <a:chExt cx="398404" cy="427296"/>
            </a:xfrm>
          </p:grpSpPr>
          <p:sp>
            <p:nvSpPr>
              <p:cNvPr id="596" name="Google Shape;596;p18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7" name="Google Shape;597;p18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98" name="Google Shape;598;p18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599" name="Google Shape;599;p18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600" name="Google Shape;600;p18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p18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p18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3" name="Google Shape;603;p18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604" name="Google Shape;604;p18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605" name="Google Shape;605;p18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6" name="Google Shape;606;p18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607" name="Google Shape;607;p18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p18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09" name="Google Shape;609;p18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20"/>
          <p:cNvGrpSpPr/>
          <p:nvPr/>
        </p:nvGrpSpPr>
        <p:grpSpPr>
          <a:xfrm>
            <a:off x="11456139" y="4004435"/>
            <a:ext cx="423550" cy="398664"/>
            <a:chOff x="8722601" y="473576"/>
            <a:chExt cx="318450" cy="298998"/>
          </a:xfrm>
        </p:grpSpPr>
        <p:sp>
          <p:nvSpPr>
            <p:cNvPr id="689" name="Google Shape;689;p20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0"/>
          <p:cNvGrpSpPr/>
          <p:nvPr/>
        </p:nvGrpSpPr>
        <p:grpSpPr>
          <a:xfrm>
            <a:off x="-296989" y="4488254"/>
            <a:ext cx="13145250" cy="1467183"/>
            <a:chOff x="-223294" y="3366190"/>
            <a:chExt cx="9883388" cy="1100387"/>
          </a:xfrm>
        </p:grpSpPr>
        <p:grpSp>
          <p:nvGrpSpPr>
            <p:cNvPr id="692" name="Google Shape;692;p20"/>
            <p:cNvGrpSpPr/>
            <p:nvPr/>
          </p:nvGrpSpPr>
          <p:grpSpPr>
            <a:xfrm>
              <a:off x="-223294" y="3440603"/>
              <a:ext cx="879194" cy="657075"/>
              <a:chOff x="-223294" y="3440603"/>
              <a:chExt cx="879194" cy="657075"/>
            </a:xfrm>
          </p:grpSpPr>
          <p:sp>
            <p:nvSpPr>
              <p:cNvPr id="693" name="Google Shape;693;p20"/>
              <p:cNvSpPr/>
              <p:nvPr/>
            </p:nvSpPr>
            <p:spPr>
              <a:xfrm rot="-4499997">
                <a:off x="-180102" y="3515571"/>
                <a:ext cx="544366" cy="50713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 rot="-3828332">
                <a:off x="154608" y="3554706"/>
                <a:ext cx="440233" cy="410137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" name="Google Shape;695;p20"/>
            <p:cNvGrpSpPr/>
            <p:nvPr/>
          </p:nvGrpSpPr>
          <p:grpSpPr>
            <a:xfrm>
              <a:off x="8520172" y="3366190"/>
              <a:ext cx="1139921" cy="1100387"/>
              <a:chOff x="8500197" y="3322890"/>
              <a:chExt cx="1139921" cy="1100387"/>
            </a:xfrm>
          </p:grpSpPr>
          <p:grpSp>
            <p:nvGrpSpPr>
              <p:cNvPr id="696" name="Google Shape;696;p20"/>
              <p:cNvGrpSpPr/>
              <p:nvPr/>
            </p:nvGrpSpPr>
            <p:grpSpPr>
              <a:xfrm rot="-2546675">
                <a:off x="8730189" y="3459420"/>
                <a:ext cx="725874" cy="827327"/>
                <a:chOff x="3376062" y="655528"/>
                <a:chExt cx="214275" cy="244244"/>
              </a:xfrm>
            </p:grpSpPr>
            <p:sp>
              <p:nvSpPr>
                <p:cNvPr id="697" name="Google Shape;697;p20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20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9" name="Google Shape;699;p20"/>
              <p:cNvGrpSpPr/>
              <p:nvPr/>
            </p:nvGrpSpPr>
            <p:grpSpPr>
              <a:xfrm rot="-3981213">
                <a:off x="8596669" y="3725440"/>
                <a:ext cx="556577" cy="574522"/>
                <a:chOff x="2682015" y="678665"/>
                <a:chExt cx="175585" cy="181246"/>
              </a:xfrm>
            </p:grpSpPr>
            <p:sp>
              <p:nvSpPr>
                <p:cNvPr id="700" name="Google Shape;700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2" name="Google Shape;702;p20"/>
              <p:cNvGrpSpPr/>
              <p:nvPr/>
            </p:nvGrpSpPr>
            <p:grpSpPr>
              <a:xfrm rot="-2948850">
                <a:off x="8883770" y="3999529"/>
                <a:ext cx="300590" cy="310281"/>
                <a:chOff x="2682015" y="678665"/>
                <a:chExt cx="175585" cy="181246"/>
              </a:xfrm>
            </p:grpSpPr>
            <p:sp>
              <p:nvSpPr>
                <p:cNvPr id="703" name="Google Shape;703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05" name="Google Shape;705;p20"/>
          <p:cNvGrpSpPr/>
          <p:nvPr/>
        </p:nvGrpSpPr>
        <p:grpSpPr>
          <a:xfrm>
            <a:off x="-102265" y="-101010"/>
            <a:ext cx="11976155" cy="3736931"/>
            <a:chOff x="-76889" y="-75757"/>
            <a:chExt cx="9004392" cy="2802698"/>
          </a:xfrm>
        </p:grpSpPr>
        <p:sp>
          <p:nvSpPr>
            <p:cNvPr id="706" name="Google Shape;706;p20"/>
            <p:cNvSpPr/>
            <p:nvPr/>
          </p:nvSpPr>
          <p:spPr>
            <a:xfrm rot="2227053">
              <a:off x="148541" y="-14990"/>
              <a:ext cx="509690" cy="918258"/>
            </a:xfrm>
            <a:custGeom>
              <a:avLst/>
              <a:gdLst/>
              <a:ahLst/>
              <a:cxnLst/>
              <a:rect l="l" t="t" r="r" b="b"/>
              <a:pathLst>
                <a:path w="57223" h="103093" extrusionOk="0">
                  <a:moveTo>
                    <a:pt x="151" y="0"/>
                  </a:moveTo>
                  <a:cubicBezTo>
                    <a:pt x="-209" y="6653"/>
                    <a:pt x="-109" y="15253"/>
                    <a:pt x="5140" y="19357"/>
                  </a:cubicBezTo>
                  <a:cubicBezTo>
                    <a:pt x="12913" y="25434"/>
                    <a:pt x="13441" y="24829"/>
                    <a:pt x="22501" y="28736"/>
                  </a:cubicBezTo>
                  <a:cubicBezTo>
                    <a:pt x="25125" y="29867"/>
                    <a:pt x="28862" y="28960"/>
                    <a:pt x="30882" y="26940"/>
                  </a:cubicBezTo>
                  <a:cubicBezTo>
                    <a:pt x="34086" y="23736"/>
                    <a:pt x="34791" y="16665"/>
                    <a:pt x="31680" y="13371"/>
                  </a:cubicBezTo>
                  <a:cubicBezTo>
                    <a:pt x="28310" y="9803"/>
                    <a:pt x="21615" y="17021"/>
                    <a:pt x="19308" y="21353"/>
                  </a:cubicBezTo>
                  <a:cubicBezTo>
                    <a:pt x="13279" y="32676"/>
                    <a:pt x="11086" y="46046"/>
                    <a:pt x="10727" y="58869"/>
                  </a:cubicBezTo>
                  <a:cubicBezTo>
                    <a:pt x="10130" y="80176"/>
                    <a:pt x="36197" y="106275"/>
                    <a:pt x="57223" y="10277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07" name="Google Shape;707;p20"/>
            <p:cNvGrpSpPr/>
            <p:nvPr/>
          </p:nvGrpSpPr>
          <p:grpSpPr>
            <a:xfrm rot="7158913">
              <a:off x="236828" y="888505"/>
              <a:ext cx="228001" cy="244536"/>
              <a:chOff x="1342665" y="2820442"/>
              <a:chExt cx="398404" cy="427296"/>
            </a:xfrm>
          </p:grpSpPr>
          <p:sp>
            <p:nvSpPr>
              <p:cNvPr id="708" name="Google Shape;708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9" name="Google Shape;709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10" name="Google Shape;710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11" name="Google Shape;711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12" name="Google Shape;712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714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5" name="Google Shape;715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16" name="Google Shape;716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17" name="Google Shape;717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8" name="Google Shape;718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19" name="Google Shape;719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" name="Google Shape;720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21" name="Google Shape;721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20"/>
            <p:cNvGrpSpPr/>
            <p:nvPr/>
          </p:nvGrpSpPr>
          <p:grpSpPr>
            <a:xfrm rot="-1271049">
              <a:off x="8663028" y="2449479"/>
              <a:ext cx="227995" cy="244530"/>
              <a:chOff x="1342665" y="2820442"/>
              <a:chExt cx="398404" cy="427296"/>
            </a:xfrm>
          </p:grpSpPr>
          <p:sp>
            <p:nvSpPr>
              <p:cNvPr id="723" name="Google Shape;723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4" name="Google Shape;724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25" name="Google Shape;725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26" name="Google Shape;726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27" name="Google Shape;727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" name="Google Shape;728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" name="Google Shape;729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30" name="Google Shape;730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31" name="Google Shape;731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32" name="Google Shape;732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3" name="Google Shape;733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" name="Google Shape;734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" name="Google Shape;735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36" name="Google Shape;736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7" name="Google Shape;737;p20"/>
          <p:cNvGrpSpPr/>
          <p:nvPr/>
        </p:nvGrpSpPr>
        <p:grpSpPr>
          <a:xfrm>
            <a:off x="-604334" y="59867"/>
            <a:ext cx="13708422" cy="4511667"/>
            <a:chOff x="-454375" y="44900"/>
            <a:chExt cx="10306815" cy="3383750"/>
          </a:xfrm>
        </p:grpSpPr>
        <p:sp>
          <p:nvSpPr>
            <p:cNvPr id="738" name="Google Shape;738;p20"/>
            <p:cNvSpPr/>
            <p:nvPr/>
          </p:nvSpPr>
          <p:spPr>
            <a:xfrm>
              <a:off x="8430766" y="1139546"/>
              <a:ext cx="1421674" cy="576415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-454375" y="3098850"/>
              <a:ext cx="813440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93550" y="2804525"/>
              <a:ext cx="619673" cy="251237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307300" y="44900"/>
              <a:ext cx="878351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0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/>
          <p:nvPr/>
        </p:nvSpPr>
        <p:spPr>
          <a:xfrm>
            <a:off x="-59123" y="-111802"/>
            <a:ext cx="4062394" cy="598900"/>
          </a:xfrm>
          <a:custGeom>
            <a:avLst/>
            <a:gdLst/>
            <a:ahLst/>
            <a:cxnLst/>
            <a:rect l="l" t="t" r="r" b="b"/>
            <a:pathLst>
              <a:path w="1584" h="431" extrusionOk="0">
                <a:moveTo>
                  <a:pt x="10" y="196"/>
                </a:moveTo>
                <a:cubicBezTo>
                  <a:pt x="17" y="337"/>
                  <a:pt x="162" y="430"/>
                  <a:pt x="293" y="375"/>
                </a:cubicBezTo>
                <a:cubicBezTo>
                  <a:pt x="294" y="375"/>
                  <a:pt x="295" y="374"/>
                  <a:pt x="296" y="374"/>
                </a:cubicBezTo>
                <a:cubicBezTo>
                  <a:pt x="383" y="337"/>
                  <a:pt x="463" y="285"/>
                  <a:pt x="552" y="253"/>
                </a:cubicBezTo>
                <a:cubicBezTo>
                  <a:pt x="615" y="231"/>
                  <a:pt x="681" y="219"/>
                  <a:pt x="748" y="217"/>
                </a:cubicBezTo>
                <a:cubicBezTo>
                  <a:pt x="879" y="215"/>
                  <a:pt x="1008" y="255"/>
                  <a:pt x="1138" y="246"/>
                </a:cubicBezTo>
                <a:cubicBezTo>
                  <a:pt x="1221" y="240"/>
                  <a:pt x="1301" y="215"/>
                  <a:pt x="1379" y="185"/>
                </a:cubicBezTo>
                <a:cubicBezTo>
                  <a:pt x="1469" y="150"/>
                  <a:pt x="1567" y="95"/>
                  <a:pt x="1583" y="0"/>
                </a:cubicBezTo>
                <a:lnTo>
                  <a:pt x="0" y="0"/>
                </a:lnTo>
                <a:lnTo>
                  <a:pt x="10" y="19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21"/>
          <p:cNvGrpSpPr/>
          <p:nvPr/>
        </p:nvGrpSpPr>
        <p:grpSpPr>
          <a:xfrm>
            <a:off x="164213" y="236647"/>
            <a:ext cx="11552593" cy="3932804"/>
            <a:chOff x="123465" y="177485"/>
            <a:chExt cx="8685933" cy="2949603"/>
          </a:xfrm>
        </p:grpSpPr>
        <p:grpSp>
          <p:nvGrpSpPr>
            <p:cNvPr id="746" name="Google Shape;746;p21"/>
            <p:cNvGrpSpPr/>
            <p:nvPr/>
          </p:nvGrpSpPr>
          <p:grpSpPr>
            <a:xfrm>
              <a:off x="123465" y="2699792"/>
              <a:ext cx="398404" cy="427296"/>
              <a:chOff x="1342665" y="2820442"/>
              <a:chExt cx="398404" cy="427296"/>
            </a:xfrm>
          </p:grpSpPr>
          <p:sp>
            <p:nvSpPr>
              <p:cNvPr id="747" name="Google Shape;747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8" name="Google Shape;748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49" name="Google Shape;749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50" name="Google Shape;750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4" name="Google Shape;754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55" name="Google Shape;755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56" name="Google Shape;756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8" name="Google Shape;758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60" name="Google Shape;760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1"/>
            <p:cNvGrpSpPr/>
            <p:nvPr/>
          </p:nvGrpSpPr>
          <p:grpSpPr>
            <a:xfrm rot="-4888898">
              <a:off x="8588101" y="185031"/>
              <a:ext cx="200376" cy="214908"/>
              <a:chOff x="1342665" y="2820442"/>
              <a:chExt cx="398404" cy="427296"/>
            </a:xfrm>
          </p:grpSpPr>
          <p:sp>
            <p:nvSpPr>
              <p:cNvPr id="762" name="Google Shape;762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3" name="Google Shape;763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64" name="Google Shape;764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65" name="Google Shape;765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66" name="Google Shape;766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9" name="Google Shape;769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70" name="Google Shape;770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71" name="Google Shape;771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2" name="Google Shape;772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73" name="Google Shape;773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4" name="Google Shape;774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75" name="Google Shape;775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91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5576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2"/>
          <p:cNvSpPr txBox="1">
            <a:spLocks noGrp="1"/>
          </p:cNvSpPr>
          <p:nvPr>
            <p:ph type="subTitle" idx="1"/>
          </p:nvPr>
        </p:nvSpPr>
        <p:spPr>
          <a:xfrm>
            <a:off x="5457099" y="1616567"/>
            <a:ext cx="5756125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79" name="Google Shape;779;p22"/>
          <p:cNvSpPr>
            <a:spLocks noGrp="1"/>
          </p:cNvSpPr>
          <p:nvPr>
            <p:ph type="pic" idx="2"/>
          </p:nvPr>
        </p:nvSpPr>
        <p:spPr>
          <a:xfrm>
            <a:off x="1489140" y="1651367"/>
            <a:ext cx="3578326" cy="4278000"/>
          </a:xfrm>
          <a:prstGeom prst="roundRect">
            <a:avLst>
              <a:gd name="adj" fmla="val 6221"/>
            </a:avLst>
          </a:prstGeom>
          <a:noFill/>
          <a:ln>
            <a:noFill/>
          </a:ln>
        </p:spPr>
      </p:sp>
      <p:grpSp>
        <p:nvGrpSpPr>
          <p:cNvPr id="780" name="Google Shape;780;p22"/>
          <p:cNvGrpSpPr/>
          <p:nvPr/>
        </p:nvGrpSpPr>
        <p:grpSpPr>
          <a:xfrm>
            <a:off x="1153242" y="-12701"/>
            <a:ext cx="8816068" cy="6880601"/>
            <a:chOff x="867076" y="-9526"/>
            <a:chExt cx="6628449" cy="5160451"/>
          </a:xfrm>
        </p:grpSpPr>
        <p:sp>
          <p:nvSpPr>
            <p:cNvPr id="781" name="Google Shape;781;p22"/>
            <p:cNvSpPr/>
            <p:nvPr/>
          </p:nvSpPr>
          <p:spPr>
            <a:xfrm rot="28" flipH="1">
              <a:off x="5559727" y="-9518"/>
              <a:ext cx="1935798" cy="42651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 rot="-10799974" flipH="1">
              <a:off x="867076" y="4724407"/>
              <a:ext cx="1562426" cy="426512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22"/>
          <p:cNvGrpSpPr/>
          <p:nvPr/>
        </p:nvGrpSpPr>
        <p:grpSpPr>
          <a:xfrm>
            <a:off x="9179168" y="5892799"/>
            <a:ext cx="4342250" cy="1832568"/>
            <a:chOff x="6901450" y="4419599"/>
            <a:chExt cx="3264764" cy="1374426"/>
          </a:xfrm>
        </p:grpSpPr>
        <p:sp>
          <p:nvSpPr>
            <p:cNvPr id="784" name="Google Shape;784;p22"/>
            <p:cNvSpPr/>
            <p:nvPr/>
          </p:nvSpPr>
          <p:spPr>
            <a:xfrm rot="288321" flipH="1">
              <a:off x="8640534" y="4480048"/>
              <a:ext cx="1485784" cy="1014803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7495513" y="4724399"/>
              <a:ext cx="2030175" cy="7293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 rot="288320" flipH="1">
              <a:off x="6940263" y="4771467"/>
              <a:ext cx="1164649" cy="975491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22"/>
          <p:cNvSpPr/>
          <p:nvPr/>
        </p:nvSpPr>
        <p:spPr>
          <a:xfrm rot="6516533">
            <a:off x="-1053024" y="145222"/>
            <a:ext cx="2953975" cy="1381745"/>
          </a:xfrm>
          <a:custGeom>
            <a:avLst/>
            <a:gdLst/>
            <a:ahLst/>
            <a:cxnLst/>
            <a:rect l="l" t="t" r="r" b="b"/>
            <a:pathLst>
              <a:path w="88621" h="41556" extrusionOk="0">
                <a:moveTo>
                  <a:pt x="0" y="2610"/>
                </a:moveTo>
                <a:cubicBezTo>
                  <a:pt x="3418" y="8305"/>
                  <a:pt x="12988" y="8283"/>
                  <a:pt x="19473" y="6843"/>
                </a:cubicBezTo>
                <a:cubicBezTo>
                  <a:pt x="22023" y="6277"/>
                  <a:pt x="25288" y="4566"/>
                  <a:pt x="25612" y="1975"/>
                </a:cubicBezTo>
                <a:cubicBezTo>
                  <a:pt x="25773" y="690"/>
                  <a:pt x="23490" y="-211"/>
                  <a:pt x="22225" y="70"/>
                </a:cubicBezTo>
                <a:cubicBezTo>
                  <a:pt x="13351" y="2041"/>
                  <a:pt x="30206" y="19868"/>
                  <a:pt x="39158" y="21448"/>
                </a:cubicBezTo>
                <a:cubicBezTo>
                  <a:pt x="50081" y="23376"/>
                  <a:pt x="61502" y="17639"/>
                  <a:pt x="72390" y="19755"/>
                </a:cubicBezTo>
                <a:cubicBezTo>
                  <a:pt x="77605" y="20768"/>
                  <a:pt x="82828" y="23651"/>
                  <a:pt x="86148" y="27798"/>
                </a:cubicBezTo>
                <a:cubicBezTo>
                  <a:pt x="89055" y="31429"/>
                  <a:pt x="88477" y="36905"/>
                  <a:pt x="88477" y="4155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88" name="Google Shape;788;p22"/>
          <p:cNvGrpSpPr/>
          <p:nvPr/>
        </p:nvGrpSpPr>
        <p:grpSpPr>
          <a:xfrm>
            <a:off x="432761" y="4766535"/>
            <a:ext cx="423550" cy="398664"/>
            <a:chOff x="8722601" y="473576"/>
            <a:chExt cx="318450" cy="298998"/>
          </a:xfrm>
        </p:grpSpPr>
        <p:sp>
          <p:nvSpPr>
            <p:cNvPr id="789" name="Google Shape;789;p22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2"/>
          <p:cNvGrpSpPr/>
          <p:nvPr/>
        </p:nvGrpSpPr>
        <p:grpSpPr>
          <a:xfrm>
            <a:off x="331530" y="1729584"/>
            <a:ext cx="12003771" cy="5437800"/>
            <a:chOff x="249264" y="1297188"/>
            <a:chExt cx="9025156" cy="4078350"/>
          </a:xfrm>
        </p:grpSpPr>
        <p:grpSp>
          <p:nvGrpSpPr>
            <p:cNvPr id="792" name="Google Shape;792;p22"/>
            <p:cNvGrpSpPr/>
            <p:nvPr/>
          </p:nvGrpSpPr>
          <p:grpSpPr>
            <a:xfrm>
              <a:off x="8294104" y="4187842"/>
              <a:ext cx="980316" cy="1187696"/>
              <a:chOff x="8240779" y="4164992"/>
              <a:chExt cx="980316" cy="1187696"/>
            </a:xfrm>
          </p:grpSpPr>
          <p:grpSp>
            <p:nvGrpSpPr>
              <p:cNvPr id="793" name="Google Shape;793;p22"/>
              <p:cNvGrpSpPr/>
              <p:nvPr/>
            </p:nvGrpSpPr>
            <p:grpSpPr>
              <a:xfrm rot="-163280">
                <a:off x="8259956" y="4461515"/>
                <a:ext cx="501308" cy="819725"/>
                <a:chOff x="8483458" y="1436450"/>
                <a:chExt cx="832213" cy="1360811"/>
              </a:xfrm>
            </p:grpSpPr>
            <p:sp>
              <p:nvSpPr>
                <p:cNvPr id="794" name="Google Shape;794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95" name="Google Shape;795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796" name="Google Shape;796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7" name="Google Shape;797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98" name="Google Shape;798;p22"/>
              <p:cNvGrpSpPr/>
              <p:nvPr/>
            </p:nvGrpSpPr>
            <p:grpSpPr>
              <a:xfrm rot="1040814">
                <a:off x="8440974" y="4236480"/>
                <a:ext cx="638905" cy="1044719"/>
                <a:chOff x="8483458" y="1436450"/>
                <a:chExt cx="832213" cy="1360811"/>
              </a:xfrm>
            </p:grpSpPr>
            <p:sp>
              <p:nvSpPr>
                <p:cNvPr id="799" name="Google Shape;799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0" name="Google Shape;800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801" name="Google Shape;801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2" name="Google Shape;802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803" name="Google Shape;803;p22"/>
            <p:cNvGrpSpPr/>
            <p:nvPr/>
          </p:nvGrpSpPr>
          <p:grpSpPr>
            <a:xfrm>
              <a:off x="7960458" y="4667848"/>
              <a:ext cx="640196" cy="539631"/>
              <a:chOff x="7994433" y="4604048"/>
              <a:chExt cx="640196" cy="539631"/>
            </a:xfrm>
          </p:grpSpPr>
          <p:grpSp>
            <p:nvGrpSpPr>
              <p:cNvPr id="804" name="Google Shape;804;p22"/>
              <p:cNvGrpSpPr/>
              <p:nvPr/>
            </p:nvGrpSpPr>
            <p:grpSpPr>
              <a:xfrm rot="-1596418">
                <a:off x="8280483" y="4782524"/>
                <a:ext cx="300582" cy="310273"/>
                <a:chOff x="2682015" y="678665"/>
                <a:chExt cx="175585" cy="181246"/>
              </a:xfrm>
            </p:grpSpPr>
            <p:sp>
              <p:nvSpPr>
                <p:cNvPr id="805" name="Google Shape;805;p22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22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07" name="Google Shape;807;p22"/>
              <p:cNvGrpSpPr/>
              <p:nvPr/>
            </p:nvGrpSpPr>
            <p:grpSpPr>
              <a:xfrm rot="-3397589">
                <a:off x="8086503" y="4663155"/>
                <a:ext cx="366814" cy="418118"/>
                <a:chOff x="3376062" y="655528"/>
                <a:chExt cx="214275" cy="244244"/>
              </a:xfrm>
            </p:grpSpPr>
            <p:sp>
              <p:nvSpPr>
                <p:cNvPr id="808" name="Google Shape;808;p22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22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0" name="Google Shape;810;p22"/>
            <p:cNvGrpSpPr/>
            <p:nvPr/>
          </p:nvGrpSpPr>
          <p:grpSpPr>
            <a:xfrm>
              <a:off x="249264" y="1297188"/>
              <a:ext cx="8674922" cy="1210999"/>
              <a:chOff x="249264" y="1297188"/>
              <a:chExt cx="8674922" cy="1210999"/>
            </a:xfrm>
          </p:grpSpPr>
          <p:grpSp>
            <p:nvGrpSpPr>
              <p:cNvPr id="811" name="Google Shape;811;p22"/>
              <p:cNvGrpSpPr/>
              <p:nvPr/>
            </p:nvGrpSpPr>
            <p:grpSpPr>
              <a:xfrm rot="2146804">
                <a:off x="8613008" y="2257973"/>
                <a:ext cx="284011" cy="184608"/>
                <a:chOff x="2458042" y="716126"/>
                <a:chExt cx="165905" cy="107839"/>
              </a:xfrm>
            </p:grpSpPr>
            <p:sp>
              <p:nvSpPr>
                <p:cNvPr id="812" name="Google Shape;812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4" name="Google Shape;814;p22"/>
              <p:cNvGrpSpPr/>
              <p:nvPr/>
            </p:nvGrpSpPr>
            <p:grpSpPr>
              <a:xfrm rot="9126519">
                <a:off x="275947" y="1352894"/>
                <a:ext cx="284005" cy="184604"/>
                <a:chOff x="2458042" y="716126"/>
                <a:chExt cx="165905" cy="107839"/>
              </a:xfrm>
            </p:grpSpPr>
            <p:sp>
              <p:nvSpPr>
                <p:cNvPr id="815" name="Google Shape;815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17" name="Google Shape;817;p22"/>
          <p:cNvGrpSpPr/>
          <p:nvPr/>
        </p:nvGrpSpPr>
        <p:grpSpPr>
          <a:xfrm>
            <a:off x="-386965" y="5498918"/>
            <a:ext cx="2019402" cy="1772429"/>
            <a:chOff x="-290961" y="3926971"/>
            <a:chExt cx="1743779" cy="1526728"/>
          </a:xfrm>
        </p:grpSpPr>
        <p:grpSp>
          <p:nvGrpSpPr>
            <p:cNvPr id="818" name="Google Shape;818;p22"/>
            <p:cNvGrpSpPr/>
            <p:nvPr/>
          </p:nvGrpSpPr>
          <p:grpSpPr>
            <a:xfrm>
              <a:off x="-290961" y="3926971"/>
              <a:ext cx="1117629" cy="1354050"/>
              <a:chOff x="6506574" y="1672358"/>
              <a:chExt cx="643907" cy="780207"/>
            </a:xfrm>
          </p:grpSpPr>
          <p:sp>
            <p:nvSpPr>
              <p:cNvPr id="819" name="Google Shape;819;p22"/>
              <p:cNvSpPr/>
              <p:nvPr/>
            </p:nvSpPr>
            <p:spPr>
              <a:xfrm rot="235455">
                <a:off x="6531243" y="1691835"/>
                <a:ext cx="594569" cy="74125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 rot="235449">
                <a:off x="6519054" y="2125489"/>
                <a:ext cx="575908" cy="3066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 rot="235459">
                <a:off x="6523318" y="1967830"/>
                <a:ext cx="482587" cy="45861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2" name="Google Shape;822;p22"/>
              <p:cNvGrpSpPr/>
              <p:nvPr/>
            </p:nvGrpSpPr>
            <p:grpSpPr>
              <a:xfrm rot="355394">
                <a:off x="6707768" y="1749282"/>
                <a:ext cx="345430" cy="193715"/>
                <a:chOff x="6709855" y="1749484"/>
                <a:chExt cx="345417" cy="193707"/>
              </a:xfrm>
            </p:grpSpPr>
            <p:sp>
              <p:nvSpPr>
                <p:cNvPr id="823" name="Google Shape;823;p22"/>
                <p:cNvSpPr/>
                <p:nvPr/>
              </p:nvSpPr>
              <p:spPr>
                <a:xfrm>
                  <a:off x="6709855" y="1788226"/>
                  <a:ext cx="151725" cy="10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42" extrusionOk="0">
                      <a:moveTo>
                        <a:pt x="201" y="134"/>
                      </a:moveTo>
                      <a:cubicBezTo>
                        <a:pt x="207" y="134"/>
                        <a:pt x="207" y="127"/>
                        <a:pt x="203" y="124"/>
                      </a:cubicBezTo>
                      <a:cubicBezTo>
                        <a:pt x="176" y="102"/>
                        <a:pt x="149" y="84"/>
                        <a:pt x="119" y="66"/>
                      </a:cubicBezTo>
                      <a:cubicBezTo>
                        <a:pt x="92" y="49"/>
                        <a:pt x="68" y="17"/>
                        <a:pt x="38" y="8"/>
                      </a:cubicBezTo>
                      <a:cubicBezTo>
                        <a:pt x="15" y="0"/>
                        <a:pt x="0" y="23"/>
                        <a:pt x="7" y="43"/>
                      </a:cubicBezTo>
                      <a:cubicBezTo>
                        <a:pt x="19" y="76"/>
                        <a:pt x="68" y="101"/>
                        <a:pt x="97" y="117"/>
                      </a:cubicBezTo>
                      <a:cubicBezTo>
                        <a:pt x="132" y="135"/>
                        <a:pt x="163" y="141"/>
                        <a:pt x="201" y="135"/>
                      </a:cubicBezTo>
                      <a:lnTo>
                        <a:pt x="201" y="134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22"/>
                <p:cNvSpPr/>
                <p:nvPr/>
              </p:nvSpPr>
              <p:spPr>
                <a:xfrm>
                  <a:off x="6777646" y="1759171"/>
                  <a:ext cx="200149" cy="9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7" extrusionOk="0">
                      <a:moveTo>
                        <a:pt x="139" y="115"/>
                      </a:moveTo>
                      <a:cubicBezTo>
                        <a:pt x="181" y="126"/>
                        <a:pt x="231" y="125"/>
                        <a:pt x="268" y="104"/>
                      </a:cubicBezTo>
                      <a:cubicBezTo>
                        <a:pt x="274" y="100"/>
                        <a:pt x="273" y="92"/>
                        <a:pt x="267" y="89"/>
                      </a:cubicBezTo>
                      <a:cubicBezTo>
                        <a:pt x="233" y="74"/>
                        <a:pt x="196" y="65"/>
                        <a:pt x="160" y="54"/>
                      </a:cubicBezTo>
                      <a:cubicBezTo>
                        <a:pt x="142" y="47"/>
                        <a:pt x="123" y="41"/>
                        <a:pt x="106" y="31"/>
                      </a:cubicBezTo>
                      <a:cubicBezTo>
                        <a:pt x="89" y="22"/>
                        <a:pt x="74" y="9"/>
                        <a:pt x="56" y="5"/>
                      </a:cubicBezTo>
                      <a:cubicBezTo>
                        <a:pt x="32" y="0"/>
                        <a:pt x="0" y="24"/>
                        <a:pt x="17" y="50"/>
                      </a:cubicBezTo>
                      <a:cubicBezTo>
                        <a:pt x="43" y="86"/>
                        <a:pt x="97" y="105"/>
                        <a:pt x="139" y="11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22"/>
                <p:cNvSpPr/>
                <p:nvPr/>
              </p:nvSpPr>
              <p:spPr>
                <a:xfrm>
                  <a:off x="6981024" y="1810826"/>
                  <a:ext cx="74248" cy="7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8" extrusionOk="0">
                      <a:moveTo>
                        <a:pt x="2" y="51"/>
                      </a:moveTo>
                      <a:cubicBezTo>
                        <a:pt x="0" y="61"/>
                        <a:pt x="2" y="70"/>
                        <a:pt x="11" y="77"/>
                      </a:cubicBezTo>
                      <a:cubicBezTo>
                        <a:pt x="38" y="97"/>
                        <a:pt x="76" y="76"/>
                        <a:pt x="102" y="56"/>
                      </a:cubicBezTo>
                      <a:cubicBezTo>
                        <a:pt x="91" y="36"/>
                        <a:pt x="79" y="18"/>
                        <a:pt x="66" y="0"/>
                      </a:cubicBezTo>
                      <a:cubicBezTo>
                        <a:pt x="41" y="12"/>
                        <a:pt x="8" y="24"/>
                        <a:pt x="2" y="50"/>
                      </a:cubicBezTo>
                      <a:lnTo>
                        <a:pt x="2" y="5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22"/>
                <p:cNvSpPr/>
                <p:nvPr/>
              </p:nvSpPr>
              <p:spPr>
                <a:xfrm>
                  <a:off x="6922917" y="1749484"/>
                  <a:ext cx="87161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76" extrusionOk="0">
                      <a:moveTo>
                        <a:pt x="13" y="51"/>
                      </a:moveTo>
                      <a:cubicBezTo>
                        <a:pt x="43" y="75"/>
                        <a:pt x="84" y="65"/>
                        <a:pt x="118" y="52"/>
                      </a:cubicBezTo>
                      <a:cubicBezTo>
                        <a:pt x="100" y="32"/>
                        <a:pt x="80" y="14"/>
                        <a:pt x="59" y="0"/>
                      </a:cubicBezTo>
                      <a:cubicBezTo>
                        <a:pt x="42" y="3"/>
                        <a:pt x="25" y="8"/>
                        <a:pt x="11" y="19"/>
                      </a:cubicBezTo>
                      <a:cubicBezTo>
                        <a:pt x="0" y="28"/>
                        <a:pt x="4" y="44"/>
                        <a:pt x="13" y="5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22"/>
                <p:cNvSpPr/>
                <p:nvPr/>
              </p:nvSpPr>
              <p:spPr>
                <a:xfrm>
                  <a:off x="6832527" y="1888309"/>
                  <a:ext cx="122672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73" extrusionOk="0">
                      <a:moveTo>
                        <a:pt x="157" y="1"/>
                      </a:moveTo>
                      <a:cubicBezTo>
                        <a:pt x="130" y="6"/>
                        <a:pt x="103" y="9"/>
                        <a:pt x="76" y="12"/>
                      </a:cubicBezTo>
                      <a:cubicBezTo>
                        <a:pt x="52" y="14"/>
                        <a:pt x="26" y="8"/>
                        <a:pt x="7" y="26"/>
                      </a:cubicBezTo>
                      <a:cubicBezTo>
                        <a:pt x="1" y="32"/>
                        <a:pt x="0" y="42"/>
                        <a:pt x="6" y="49"/>
                      </a:cubicBezTo>
                      <a:cubicBezTo>
                        <a:pt x="25" y="72"/>
                        <a:pt x="59" y="64"/>
                        <a:pt x="85" y="57"/>
                      </a:cubicBezTo>
                      <a:cubicBezTo>
                        <a:pt x="117" y="50"/>
                        <a:pt x="140" y="36"/>
                        <a:pt x="163" y="13"/>
                      </a:cubicBezTo>
                      <a:cubicBezTo>
                        <a:pt x="168" y="8"/>
                        <a:pt x="164" y="0"/>
                        <a:pt x="157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8" name="Google Shape;828;p22"/>
              <p:cNvSpPr/>
              <p:nvPr/>
            </p:nvSpPr>
            <p:spPr>
              <a:xfrm>
                <a:off x="6588375" y="1906876"/>
                <a:ext cx="512825" cy="2291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15" extrusionOk="0">
                    <a:moveTo>
                      <a:pt x="371" y="292"/>
                    </a:moveTo>
                    <a:cubicBezTo>
                      <a:pt x="330" y="285"/>
                      <a:pt x="298" y="259"/>
                      <a:pt x="276" y="217"/>
                    </a:cubicBezTo>
                    <a:cubicBezTo>
                      <a:pt x="206" y="78"/>
                      <a:pt x="92" y="22"/>
                      <a:pt x="10" y="0"/>
                    </a:cubicBezTo>
                    <a:cubicBezTo>
                      <a:pt x="7" y="5"/>
                      <a:pt x="3" y="11"/>
                      <a:pt x="0" y="16"/>
                    </a:cubicBezTo>
                    <a:cubicBezTo>
                      <a:pt x="78" y="37"/>
                      <a:pt x="190" y="89"/>
                      <a:pt x="260" y="226"/>
                    </a:cubicBezTo>
                    <a:cubicBezTo>
                      <a:pt x="284" y="273"/>
                      <a:pt x="320" y="301"/>
                      <a:pt x="367" y="310"/>
                    </a:cubicBezTo>
                    <a:cubicBezTo>
                      <a:pt x="378" y="312"/>
                      <a:pt x="389" y="313"/>
                      <a:pt x="401" y="313"/>
                    </a:cubicBezTo>
                    <a:cubicBezTo>
                      <a:pt x="516" y="313"/>
                      <a:pt x="656" y="217"/>
                      <a:pt x="724" y="163"/>
                    </a:cubicBezTo>
                    <a:cubicBezTo>
                      <a:pt x="723" y="156"/>
                      <a:pt x="722" y="150"/>
                      <a:pt x="720" y="143"/>
                    </a:cubicBezTo>
                    <a:cubicBezTo>
                      <a:pt x="650" y="198"/>
                      <a:pt x="486" y="314"/>
                      <a:pt x="371" y="2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6622770" y="1855225"/>
                <a:ext cx="469047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03" extrusionOk="0">
                    <a:moveTo>
                      <a:pt x="226" y="214"/>
                    </a:moveTo>
                    <a:cubicBezTo>
                      <a:pt x="250" y="261"/>
                      <a:pt x="286" y="290"/>
                      <a:pt x="333" y="299"/>
                    </a:cubicBezTo>
                    <a:cubicBezTo>
                      <a:pt x="344" y="301"/>
                      <a:pt x="356" y="302"/>
                      <a:pt x="367" y="302"/>
                    </a:cubicBezTo>
                    <a:cubicBezTo>
                      <a:pt x="467" y="302"/>
                      <a:pt x="586" y="229"/>
                      <a:pt x="660" y="175"/>
                    </a:cubicBezTo>
                    <a:cubicBezTo>
                      <a:pt x="658" y="168"/>
                      <a:pt x="657" y="162"/>
                      <a:pt x="655" y="155"/>
                    </a:cubicBezTo>
                    <a:cubicBezTo>
                      <a:pt x="575" y="214"/>
                      <a:pt x="438" y="300"/>
                      <a:pt x="337" y="281"/>
                    </a:cubicBezTo>
                    <a:cubicBezTo>
                      <a:pt x="296" y="273"/>
                      <a:pt x="264" y="248"/>
                      <a:pt x="242" y="206"/>
                    </a:cubicBezTo>
                    <a:cubicBezTo>
                      <a:pt x="182" y="86"/>
                      <a:pt x="89" y="28"/>
                      <a:pt x="12" y="0"/>
                    </a:cubicBezTo>
                    <a:cubicBezTo>
                      <a:pt x="8" y="5"/>
                      <a:pt x="4" y="10"/>
                      <a:pt x="0" y="15"/>
                    </a:cubicBezTo>
                    <a:cubicBezTo>
                      <a:pt x="75" y="42"/>
                      <a:pt x="166" y="97"/>
                      <a:pt x="226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22"/>
            <p:cNvGrpSpPr/>
            <p:nvPr/>
          </p:nvGrpSpPr>
          <p:grpSpPr>
            <a:xfrm rot="-885205">
              <a:off x="398085" y="4275849"/>
              <a:ext cx="933004" cy="1076801"/>
              <a:chOff x="5942278" y="1968572"/>
              <a:chExt cx="1260469" cy="1454735"/>
            </a:xfrm>
          </p:grpSpPr>
          <p:sp>
            <p:nvSpPr>
              <p:cNvPr id="831" name="Google Shape;831;p22"/>
              <p:cNvSpPr/>
              <p:nvPr/>
            </p:nvSpPr>
            <p:spPr>
              <a:xfrm>
                <a:off x="6163323" y="3174898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cubicBezTo>
                      <a:pt x="3" y="3"/>
                      <a:pt x="6" y="6"/>
                      <a:pt x="9" y="9"/>
                    </a:cubicBezTo>
                    <a:cubicBezTo>
                      <a:pt x="6" y="6"/>
                      <a:pt x="3" y="3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139463" y="3135141"/>
                <a:ext cx="15905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0" y="0"/>
                    </a:moveTo>
                    <a:cubicBezTo>
                      <a:pt x="2" y="4"/>
                      <a:pt x="5" y="7"/>
                      <a:pt x="8" y="11"/>
                    </a:cubicBezTo>
                    <a:cubicBezTo>
                      <a:pt x="5" y="7"/>
                      <a:pt x="2" y="4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6155368" y="3151045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0" y="0"/>
                    </a:moveTo>
                    <a:cubicBezTo>
                      <a:pt x="3" y="3"/>
                      <a:pt x="5" y="6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6179228" y="3190802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8" y="8"/>
                    </a:moveTo>
                    <a:cubicBezTo>
                      <a:pt x="5" y="6"/>
                      <a:pt x="2" y="3"/>
                      <a:pt x="0" y="0"/>
                    </a:cubicBezTo>
                    <a:cubicBezTo>
                      <a:pt x="2" y="3"/>
                      <a:pt x="5" y="5"/>
                      <a:pt x="8" y="8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 rot="714761">
                <a:off x="6062537" y="2060148"/>
                <a:ext cx="1019951" cy="1271582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 rot="714757">
                <a:off x="5990409" y="2795328"/>
                <a:ext cx="987940" cy="52601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 rot="714765">
                <a:off x="6017899" y="2516124"/>
                <a:ext cx="827852" cy="786734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4D8B3F">
                  <a:alpha val="668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oogle Shape;838;p22"/>
              <p:cNvGrpSpPr/>
              <p:nvPr/>
            </p:nvGrpSpPr>
            <p:grpSpPr>
              <a:xfrm rot="-252243">
                <a:off x="6178190" y="2178107"/>
                <a:ext cx="851729" cy="708285"/>
                <a:chOff x="6195122" y="2276343"/>
                <a:chExt cx="829204" cy="682393"/>
              </a:xfrm>
            </p:grpSpPr>
            <p:sp>
              <p:nvSpPr>
                <p:cNvPr id="839" name="Google Shape;839;p22"/>
                <p:cNvSpPr/>
                <p:nvPr/>
              </p:nvSpPr>
              <p:spPr>
                <a:xfrm>
                  <a:off x="6401898" y="2276343"/>
                  <a:ext cx="588485" cy="23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26" extrusionOk="0">
                      <a:moveTo>
                        <a:pt x="281" y="89"/>
                      </a:moveTo>
                      <a:cubicBezTo>
                        <a:pt x="244" y="88"/>
                        <a:pt x="207" y="91"/>
                        <a:pt x="170" y="92"/>
                      </a:cubicBezTo>
                      <a:cubicBezTo>
                        <a:pt x="140" y="94"/>
                        <a:pt x="114" y="87"/>
                        <a:pt x="90" y="69"/>
                      </a:cubicBezTo>
                      <a:cubicBezTo>
                        <a:pt x="64" y="49"/>
                        <a:pt x="43" y="26"/>
                        <a:pt x="25" y="0"/>
                      </a:cubicBezTo>
                      <a:cubicBezTo>
                        <a:pt x="16" y="5"/>
                        <a:pt x="8" y="11"/>
                        <a:pt x="0" y="18"/>
                      </a:cubicBezTo>
                      <a:cubicBezTo>
                        <a:pt x="20" y="50"/>
                        <a:pt x="46" y="77"/>
                        <a:pt x="78" y="99"/>
                      </a:cubicBezTo>
                      <a:cubicBezTo>
                        <a:pt x="98" y="113"/>
                        <a:pt x="120" y="122"/>
                        <a:pt x="145" y="121"/>
                      </a:cubicBezTo>
                      <a:cubicBezTo>
                        <a:pt x="158" y="120"/>
                        <a:pt x="171" y="119"/>
                        <a:pt x="184" y="119"/>
                      </a:cubicBezTo>
                      <a:cubicBezTo>
                        <a:pt x="227" y="117"/>
                        <a:pt x="269" y="113"/>
                        <a:pt x="312" y="122"/>
                      </a:cubicBezTo>
                      <a:cubicBezTo>
                        <a:pt x="317" y="122"/>
                        <a:pt x="321" y="124"/>
                        <a:pt x="325" y="125"/>
                      </a:cubicBezTo>
                      <a:cubicBezTo>
                        <a:pt x="322" y="114"/>
                        <a:pt x="319" y="103"/>
                        <a:pt x="315" y="93"/>
                      </a:cubicBezTo>
                      <a:cubicBezTo>
                        <a:pt x="304" y="91"/>
                        <a:pt x="293" y="89"/>
                        <a:pt x="281" y="8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22"/>
                <p:cNvSpPr/>
                <p:nvPr/>
              </p:nvSpPr>
              <p:spPr>
                <a:xfrm>
                  <a:off x="6338278" y="2332003"/>
                  <a:ext cx="668007" cy="294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164" extrusionOk="0">
                      <a:moveTo>
                        <a:pt x="284" y="121"/>
                      </a:moveTo>
                      <a:cubicBezTo>
                        <a:pt x="260" y="124"/>
                        <a:pt x="236" y="126"/>
                        <a:pt x="212" y="128"/>
                      </a:cubicBezTo>
                      <a:cubicBezTo>
                        <a:pt x="179" y="130"/>
                        <a:pt x="148" y="121"/>
                        <a:pt x="119" y="106"/>
                      </a:cubicBezTo>
                      <a:cubicBezTo>
                        <a:pt x="97" y="94"/>
                        <a:pt x="77" y="80"/>
                        <a:pt x="62" y="59"/>
                      </a:cubicBezTo>
                      <a:cubicBezTo>
                        <a:pt x="47" y="39"/>
                        <a:pt x="32" y="19"/>
                        <a:pt x="16" y="0"/>
                      </a:cubicBezTo>
                      <a:cubicBezTo>
                        <a:pt x="11" y="4"/>
                        <a:pt x="5" y="9"/>
                        <a:pt x="0" y="14"/>
                      </a:cubicBezTo>
                      <a:cubicBezTo>
                        <a:pt x="14" y="31"/>
                        <a:pt x="28" y="49"/>
                        <a:pt x="41" y="67"/>
                      </a:cubicBezTo>
                      <a:cubicBezTo>
                        <a:pt x="58" y="93"/>
                        <a:pt x="81" y="112"/>
                        <a:pt x="108" y="126"/>
                      </a:cubicBezTo>
                      <a:cubicBezTo>
                        <a:pt x="143" y="144"/>
                        <a:pt x="180" y="154"/>
                        <a:pt x="220" y="148"/>
                      </a:cubicBezTo>
                      <a:cubicBezTo>
                        <a:pt x="242" y="145"/>
                        <a:pt x="264" y="143"/>
                        <a:pt x="287" y="141"/>
                      </a:cubicBezTo>
                      <a:cubicBezTo>
                        <a:pt x="318" y="139"/>
                        <a:pt x="347" y="144"/>
                        <a:pt x="371" y="163"/>
                      </a:cubicBezTo>
                      <a:cubicBezTo>
                        <a:pt x="370" y="154"/>
                        <a:pt x="368" y="145"/>
                        <a:pt x="367" y="136"/>
                      </a:cubicBezTo>
                      <a:cubicBezTo>
                        <a:pt x="363" y="134"/>
                        <a:pt x="359" y="132"/>
                        <a:pt x="355" y="130"/>
                      </a:cubicBezTo>
                      <a:cubicBezTo>
                        <a:pt x="333" y="122"/>
                        <a:pt x="309" y="119"/>
                        <a:pt x="285" y="121"/>
                      </a:cubicBezTo>
                      <a:lnTo>
                        <a:pt x="284" y="121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22"/>
                <p:cNvSpPr/>
                <p:nvPr/>
              </p:nvSpPr>
              <p:spPr>
                <a:xfrm>
                  <a:off x="6266703" y="2395618"/>
                  <a:ext cx="747532" cy="40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227" extrusionOk="0">
                      <a:moveTo>
                        <a:pt x="289" y="142"/>
                      </a:moveTo>
                      <a:cubicBezTo>
                        <a:pt x="268" y="146"/>
                        <a:pt x="246" y="146"/>
                        <a:pt x="225" y="148"/>
                      </a:cubicBezTo>
                      <a:cubicBezTo>
                        <a:pt x="173" y="151"/>
                        <a:pt x="128" y="134"/>
                        <a:pt x="91" y="99"/>
                      </a:cubicBezTo>
                      <a:cubicBezTo>
                        <a:pt x="72" y="81"/>
                        <a:pt x="57" y="59"/>
                        <a:pt x="43" y="38"/>
                      </a:cubicBezTo>
                      <a:cubicBezTo>
                        <a:pt x="34" y="24"/>
                        <a:pt x="24" y="12"/>
                        <a:pt x="14" y="0"/>
                      </a:cubicBezTo>
                      <a:cubicBezTo>
                        <a:pt x="9" y="4"/>
                        <a:pt x="4" y="9"/>
                        <a:pt x="0" y="14"/>
                      </a:cubicBezTo>
                      <a:cubicBezTo>
                        <a:pt x="20" y="41"/>
                        <a:pt x="40" y="69"/>
                        <a:pt x="60" y="96"/>
                      </a:cubicBezTo>
                      <a:cubicBezTo>
                        <a:pt x="96" y="145"/>
                        <a:pt x="145" y="170"/>
                        <a:pt x="205" y="169"/>
                      </a:cubicBezTo>
                      <a:cubicBezTo>
                        <a:pt x="233" y="169"/>
                        <a:pt x="262" y="166"/>
                        <a:pt x="290" y="163"/>
                      </a:cubicBezTo>
                      <a:cubicBezTo>
                        <a:pt x="319" y="160"/>
                        <a:pt x="345" y="163"/>
                        <a:pt x="367" y="184"/>
                      </a:cubicBezTo>
                      <a:cubicBezTo>
                        <a:pt x="381" y="197"/>
                        <a:pt x="393" y="211"/>
                        <a:pt x="404" y="226"/>
                      </a:cubicBezTo>
                      <a:cubicBezTo>
                        <a:pt x="407" y="220"/>
                        <a:pt x="411" y="215"/>
                        <a:pt x="414" y="209"/>
                      </a:cubicBezTo>
                      <a:lnTo>
                        <a:pt x="414" y="209"/>
                      </a:lnTo>
                      <a:cubicBezTo>
                        <a:pt x="408" y="200"/>
                        <a:pt x="401" y="191"/>
                        <a:pt x="394" y="182"/>
                      </a:cubicBezTo>
                      <a:cubicBezTo>
                        <a:pt x="367" y="150"/>
                        <a:pt x="332" y="135"/>
                        <a:pt x="289" y="14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22"/>
                <p:cNvSpPr/>
                <p:nvPr/>
              </p:nvSpPr>
              <p:spPr>
                <a:xfrm>
                  <a:off x="6195122" y="2483094"/>
                  <a:ext cx="829204" cy="47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31" extrusionOk="0">
                      <a:moveTo>
                        <a:pt x="102" y="150"/>
                      </a:moveTo>
                      <a:cubicBezTo>
                        <a:pt x="125" y="169"/>
                        <a:pt x="151" y="181"/>
                        <a:pt x="181" y="185"/>
                      </a:cubicBezTo>
                      <a:cubicBezTo>
                        <a:pt x="213" y="188"/>
                        <a:pt x="246" y="185"/>
                        <a:pt x="277" y="180"/>
                      </a:cubicBezTo>
                      <a:cubicBezTo>
                        <a:pt x="294" y="178"/>
                        <a:pt x="310" y="179"/>
                        <a:pt x="325" y="183"/>
                      </a:cubicBezTo>
                      <a:cubicBezTo>
                        <a:pt x="358" y="192"/>
                        <a:pt x="385" y="208"/>
                        <a:pt x="407" y="230"/>
                      </a:cubicBezTo>
                      <a:cubicBezTo>
                        <a:pt x="410" y="226"/>
                        <a:pt x="413" y="223"/>
                        <a:pt x="416" y="219"/>
                      </a:cubicBezTo>
                      <a:cubicBezTo>
                        <a:pt x="413" y="216"/>
                        <a:pt x="411" y="213"/>
                        <a:pt x="407" y="210"/>
                      </a:cubicBezTo>
                      <a:cubicBezTo>
                        <a:pt x="393" y="199"/>
                        <a:pt x="378" y="188"/>
                        <a:pt x="363" y="179"/>
                      </a:cubicBezTo>
                      <a:cubicBezTo>
                        <a:pt x="335" y="162"/>
                        <a:pt x="304" y="155"/>
                        <a:pt x="271" y="161"/>
                      </a:cubicBezTo>
                      <a:cubicBezTo>
                        <a:pt x="242" y="167"/>
                        <a:pt x="212" y="167"/>
                        <a:pt x="182" y="164"/>
                      </a:cubicBezTo>
                      <a:cubicBezTo>
                        <a:pt x="133" y="158"/>
                        <a:pt x="100" y="131"/>
                        <a:pt x="73" y="91"/>
                      </a:cubicBezTo>
                      <a:cubicBezTo>
                        <a:pt x="56" y="65"/>
                        <a:pt x="39" y="39"/>
                        <a:pt x="21" y="13"/>
                      </a:cubicBezTo>
                      <a:cubicBezTo>
                        <a:pt x="17" y="9"/>
                        <a:pt x="14" y="5"/>
                        <a:pt x="10" y="0"/>
                      </a:cubicBezTo>
                      <a:cubicBezTo>
                        <a:pt x="7" y="5"/>
                        <a:pt x="3" y="9"/>
                        <a:pt x="0" y="14"/>
                      </a:cubicBezTo>
                      <a:cubicBezTo>
                        <a:pt x="21" y="38"/>
                        <a:pt x="41" y="64"/>
                        <a:pt x="57" y="92"/>
                      </a:cubicBezTo>
                      <a:cubicBezTo>
                        <a:pt x="68" y="114"/>
                        <a:pt x="84" y="133"/>
                        <a:pt x="102" y="149"/>
                      </a:cubicBezTo>
                      <a:lnTo>
                        <a:pt x="102" y="15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781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body" idx="1"/>
          </p:nvPr>
        </p:nvSpPr>
        <p:spPr>
          <a:xfrm>
            <a:off x="957625" y="1519399"/>
            <a:ext cx="10246588" cy="1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grpSp>
        <p:nvGrpSpPr>
          <p:cNvPr id="846" name="Google Shape;846;p23"/>
          <p:cNvGrpSpPr/>
          <p:nvPr/>
        </p:nvGrpSpPr>
        <p:grpSpPr>
          <a:xfrm>
            <a:off x="-106036" y="5412023"/>
            <a:ext cx="12495909" cy="1571308"/>
            <a:chOff x="-79725" y="4059017"/>
            <a:chExt cx="9395175" cy="1178481"/>
          </a:xfrm>
        </p:grpSpPr>
        <p:sp>
          <p:nvSpPr>
            <p:cNvPr id="847" name="Google Shape;847;p23"/>
            <p:cNvSpPr/>
            <p:nvPr/>
          </p:nvSpPr>
          <p:spPr>
            <a:xfrm rot="-8100000">
              <a:off x="8476398" y="4137528"/>
              <a:ext cx="502102" cy="676075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 rot="-1178135">
              <a:off x="242538" y="4773229"/>
              <a:ext cx="594596" cy="312711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 rot="10800000">
              <a:off x="-79725" y="4476748"/>
              <a:ext cx="9395175" cy="760749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3"/>
          <p:cNvGrpSpPr/>
          <p:nvPr/>
        </p:nvGrpSpPr>
        <p:grpSpPr>
          <a:xfrm>
            <a:off x="-8" y="5875678"/>
            <a:ext cx="12020117" cy="1107660"/>
            <a:chOff x="-6" y="4406758"/>
            <a:chExt cx="9037446" cy="830745"/>
          </a:xfrm>
        </p:grpSpPr>
        <p:grpSp>
          <p:nvGrpSpPr>
            <p:cNvPr id="851" name="Google Shape;851;p23"/>
            <p:cNvGrpSpPr/>
            <p:nvPr/>
          </p:nvGrpSpPr>
          <p:grpSpPr>
            <a:xfrm>
              <a:off x="8746326" y="4406758"/>
              <a:ext cx="291114" cy="830745"/>
              <a:chOff x="2854835" y="335925"/>
              <a:chExt cx="170053" cy="485277"/>
            </a:xfrm>
          </p:grpSpPr>
          <p:sp>
            <p:nvSpPr>
              <p:cNvPr id="852" name="Google Shape;852;p23"/>
              <p:cNvSpPr/>
              <p:nvPr/>
            </p:nvSpPr>
            <p:spPr>
              <a:xfrm>
                <a:off x="2854835" y="335925"/>
                <a:ext cx="118900" cy="10783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2" extrusionOk="0">
                    <a:moveTo>
                      <a:pt x="374" y="221"/>
                    </a:moveTo>
                    <a:cubicBezTo>
                      <a:pt x="370" y="233"/>
                      <a:pt x="363" y="243"/>
                      <a:pt x="354" y="253"/>
                    </a:cubicBezTo>
                    <a:cubicBezTo>
                      <a:pt x="340" y="269"/>
                      <a:pt x="320" y="282"/>
                      <a:pt x="298" y="292"/>
                    </a:cubicBezTo>
                    <a:cubicBezTo>
                      <a:pt x="276" y="303"/>
                      <a:pt x="252" y="312"/>
                      <a:pt x="230" y="320"/>
                    </a:cubicBezTo>
                    <a:cubicBezTo>
                      <a:pt x="227" y="322"/>
                      <a:pt x="223" y="323"/>
                      <a:pt x="220" y="325"/>
                    </a:cubicBezTo>
                    <a:cubicBezTo>
                      <a:pt x="188" y="337"/>
                      <a:pt x="152" y="341"/>
                      <a:pt x="118" y="335"/>
                    </a:cubicBezTo>
                    <a:cubicBezTo>
                      <a:pt x="107" y="333"/>
                      <a:pt x="96" y="331"/>
                      <a:pt x="86" y="327"/>
                    </a:cubicBezTo>
                    <a:cubicBezTo>
                      <a:pt x="84" y="326"/>
                      <a:pt x="82" y="325"/>
                      <a:pt x="80" y="325"/>
                    </a:cubicBezTo>
                    <a:cubicBezTo>
                      <a:pt x="78" y="324"/>
                      <a:pt x="75" y="323"/>
                      <a:pt x="73" y="322"/>
                    </a:cubicBezTo>
                    <a:cubicBezTo>
                      <a:pt x="45" y="309"/>
                      <a:pt x="20" y="288"/>
                      <a:pt x="10" y="259"/>
                    </a:cubicBezTo>
                    <a:cubicBezTo>
                      <a:pt x="0" y="228"/>
                      <a:pt x="13" y="187"/>
                      <a:pt x="45" y="176"/>
                    </a:cubicBezTo>
                    <a:cubicBezTo>
                      <a:pt x="20" y="137"/>
                      <a:pt x="29" y="82"/>
                      <a:pt x="62" y="50"/>
                    </a:cubicBezTo>
                    <a:cubicBezTo>
                      <a:pt x="95" y="18"/>
                      <a:pt x="150" y="13"/>
                      <a:pt x="188" y="39"/>
                    </a:cubicBezTo>
                    <a:cubicBezTo>
                      <a:pt x="204" y="12"/>
                      <a:pt x="247" y="0"/>
                      <a:pt x="277" y="10"/>
                    </a:cubicBezTo>
                    <a:cubicBezTo>
                      <a:pt x="307" y="19"/>
                      <a:pt x="329" y="47"/>
                      <a:pt x="339" y="77"/>
                    </a:cubicBezTo>
                    <a:cubicBezTo>
                      <a:pt x="344" y="93"/>
                      <a:pt x="345" y="110"/>
                      <a:pt x="344" y="126"/>
                    </a:cubicBezTo>
                    <a:cubicBezTo>
                      <a:pt x="344" y="128"/>
                      <a:pt x="344" y="131"/>
                      <a:pt x="344" y="133"/>
                    </a:cubicBezTo>
                    <a:cubicBezTo>
                      <a:pt x="343" y="145"/>
                      <a:pt x="341" y="158"/>
                      <a:pt x="337" y="170"/>
                    </a:cubicBezTo>
                    <a:cubicBezTo>
                      <a:pt x="350" y="166"/>
                      <a:pt x="365" y="174"/>
                      <a:pt x="371" y="184"/>
                    </a:cubicBezTo>
                    <a:cubicBezTo>
                      <a:pt x="378" y="195"/>
                      <a:pt x="378" y="209"/>
                      <a:pt x="374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2871425" y="364958"/>
                <a:ext cx="91249" cy="74658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6" extrusionOk="0">
                    <a:moveTo>
                      <a:pt x="290" y="41"/>
                    </a:moveTo>
                    <a:cubicBezTo>
                      <a:pt x="266" y="39"/>
                      <a:pt x="242" y="48"/>
                      <a:pt x="226" y="66"/>
                    </a:cubicBezTo>
                    <a:cubicBezTo>
                      <a:pt x="225" y="67"/>
                      <a:pt x="224" y="67"/>
                      <a:pt x="223" y="67"/>
                    </a:cubicBezTo>
                    <a:cubicBezTo>
                      <a:pt x="222" y="67"/>
                      <a:pt x="221" y="66"/>
                      <a:pt x="221" y="65"/>
                    </a:cubicBezTo>
                    <a:cubicBezTo>
                      <a:pt x="211" y="39"/>
                      <a:pt x="188" y="18"/>
                      <a:pt x="162" y="13"/>
                    </a:cubicBezTo>
                    <a:cubicBezTo>
                      <a:pt x="135" y="7"/>
                      <a:pt x="105" y="18"/>
                      <a:pt x="89" y="39"/>
                    </a:cubicBezTo>
                    <a:cubicBezTo>
                      <a:pt x="72" y="62"/>
                      <a:pt x="71" y="97"/>
                      <a:pt x="86" y="117"/>
                    </a:cubicBezTo>
                    <a:cubicBezTo>
                      <a:pt x="87" y="118"/>
                      <a:pt x="87" y="119"/>
                      <a:pt x="87" y="121"/>
                    </a:cubicBezTo>
                    <a:cubicBezTo>
                      <a:pt x="86" y="122"/>
                      <a:pt x="85" y="122"/>
                      <a:pt x="84" y="122"/>
                    </a:cubicBezTo>
                    <a:cubicBezTo>
                      <a:pt x="62" y="119"/>
                      <a:pt x="40" y="128"/>
                      <a:pt x="26" y="144"/>
                    </a:cubicBezTo>
                    <a:cubicBezTo>
                      <a:pt x="12" y="161"/>
                      <a:pt x="7" y="185"/>
                      <a:pt x="13" y="205"/>
                    </a:cubicBezTo>
                    <a:cubicBezTo>
                      <a:pt x="16" y="216"/>
                      <a:pt x="23" y="227"/>
                      <a:pt x="32" y="235"/>
                    </a:cubicBezTo>
                    <a:cubicBezTo>
                      <a:pt x="30" y="234"/>
                      <a:pt x="28" y="233"/>
                      <a:pt x="26" y="233"/>
                    </a:cubicBezTo>
                    <a:cubicBezTo>
                      <a:pt x="23" y="232"/>
                      <a:pt x="21" y="230"/>
                      <a:pt x="18" y="229"/>
                    </a:cubicBezTo>
                    <a:cubicBezTo>
                      <a:pt x="13" y="223"/>
                      <a:pt x="9" y="215"/>
                      <a:pt x="7" y="207"/>
                    </a:cubicBezTo>
                    <a:cubicBezTo>
                      <a:pt x="0" y="184"/>
                      <a:pt x="6" y="158"/>
                      <a:pt x="21" y="140"/>
                    </a:cubicBezTo>
                    <a:cubicBezTo>
                      <a:pt x="35" y="124"/>
                      <a:pt x="56" y="115"/>
                      <a:pt x="78" y="115"/>
                    </a:cubicBezTo>
                    <a:cubicBezTo>
                      <a:pt x="64" y="92"/>
                      <a:pt x="67" y="58"/>
                      <a:pt x="84" y="35"/>
                    </a:cubicBezTo>
                    <a:cubicBezTo>
                      <a:pt x="101" y="12"/>
                      <a:pt x="134" y="0"/>
                      <a:pt x="163" y="6"/>
                    </a:cubicBezTo>
                    <a:cubicBezTo>
                      <a:pt x="189" y="12"/>
                      <a:pt x="213" y="32"/>
                      <a:pt x="224" y="58"/>
                    </a:cubicBezTo>
                    <a:cubicBezTo>
                      <a:pt x="241" y="41"/>
                      <a:pt x="265" y="32"/>
                      <a:pt x="290" y="34"/>
                    </a:cubicBezTo>
                    <a:cubicBezTo>
                      <a:pt x="290" y="36"/>
                      <a:pt x="290" y="39"/>
                      <a:pt x="290" y="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2890781" y="409200"/>
                <a:ext cx="58067" cy="35946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16" extrusionOk="0">
                    <a:moveTo>
                      <a:pt x="115" y="88"/>
                    </a:moveTo>
                    <a:cubicBezTo>
                      <a:pt x="90" y="105"/>
                      <a:pt x="61" y="114"/>
                      <a:pt x="31" y="115"/>
                    </a:cubicBezTo>
                    <a:cubicBezTo>
                      <a:pt x="24" y="115"/>
                      <a:pt x="17" y="115"/>
                      <a:pt x="11" y="112"/>
                    </a:cubicBezTo>
                    <a:cubicBezTo>
                      <a:pt x="5" y="108"/>
                      <a:pt x="0" y="101"/>
                      <a:pt x="2" y="95"/>
                    </a:cubicBezTo>
                    <a:cubicBezTo>
                      <a:pt x="4" y="87"/>
                      <a:pt x="13" y="83"/>
                      <a:pt x="21" y="81"/>
                    </a:cubicBezTo>
                    <a:cubicBezTo>
                      <a:pt x="39" y="76"/>
                      <a:pt x="58" y="76"/>
                      <a:pt x="76" y="78"/>
                    </a:cubicBezTo>
                    <a:cubicBezTo>
                      <a:pt x="66" y="63"/>
                      <a:pt x="58" y="42"/>
                      <a:pt x="58" y="24"/>
                    </a:cubicBezTo>
                    <a:cubicBezTo>
                      <a:pt x="58" y="17"/>
                      <a:pt x="59" y="8"/>
                      <a:pt x="66" y="4"/>
                    </a:cubicBezTo>
                    <a:cubicBezTo>
                      <a:pt x="73" y="0"/>
                      <a:pt x="82" y="3"/>
                      <a:pt x="89" y="9"/>
                    </a:cubicBezTo>
                    <a:cubicBezTo>
                      <a:pt x="107" y="22"/>
                      <a:pt x="118" y="44"/>
                      <a:pt x="117" y="67"/>
                    </a:cubicBezTo>
                    <a:cubicBezTo>
                      <a:pt x="129" y="56"/>
                      <a:pt x="146" y="47"/>
                      <a:pt x="162" y="44"/>
                    </a:cubicBezTo>
                    <a:cubicBezTo>
                      <a:pt x="170" y="42"/>
                      <a:pt x="180" y="43"/>
                      <a:pt x="183" y="50"/>
                    </a:cubicBezTo>
                    <a:cubicBezTo>
                      <a:pt x="185" y="54"/>
                      <a:pt x="184" y="59"/>
                      <a:pt x="181" y="63"/>
                    </a:cubicBezTo>
                    <a:cubicBezTo>
                      <a:pt x="179" y="67"/>
                      <a:pt x="175" y="70"/>
                      <a:pt x="171" y="72"/>
                    </a:cubicBezTo>
                    <a:cubicBezTo>
                      <a:pt x="155" y="82"/>
                      <a:pt x="134" y="87"/>
                      <a:pt x="115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>
                <a:off x="2926727" y="435468"/>
                <a:ext cx="98161" cy="38573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232" extrusionOk="0">
                    <a:moveTo>
                      <a:pt x="0" y="0"/>
                    </a:moveTo>
                    <a:cubicBezTo>
                      <a:pt x="133" y="402"/>
                      <a:pt x="237" y="814"/>
                      <a:pt x="311" y="123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6" name="Google Shape;856;p23"/>
            <p:cNvGrpSpPr/>
            <p:nvPr/>
          </p:nvGrpSpPr>
          <p:grpSpPr>
            <a:xfrm>
              <a:off x="8632720" y="4584266"/>
              <a:ext cx="388153" cy="653233"/>
              <a:chOff x="2788472" y="439616"/>
              <a:chExt cx="226738" cy="381584"/>
            </a:xfrm>
          </p:grpSpPr>
          <p:sp>
            <p:nvSpPr>
              <p:cNvPr id="857" name="Google Shape;857;p23"/>
              <p:cNvSpPr/>
              <p:nvPr/>
            </p:nvSpPr>
            <p:spPr>
              <a:xfrm>
                <a:off x="2788472" y="439616"/>
                <a:ext cx="116134" cy="1133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61" extrusionOk="0">
                    <a:moveTo>
                      <a:pt x="371" y="172"/>
                    </a:moveTo>
                    <a:cubicBezTo>
                      <a:pt x="371" y="184"/>
                      <a:pt x="367" y="197"/>
                      <a:pt x="362" y="208"/>
                    </a:cubicBezTo>
                    <a:cubicBezTo>
                      <a:pt x="353" y="228"/>
                      <a:pt x="337" y="246"/>
                      <a:pt x="320" y="263"/>
                    </a:cubicBezTo>
                    <a:cubicBezTo>
                      <a:pt x="302" y="280"/>
                      <a:pt x="282" y="295"/>
                      <a:pt x="264" y="310"/>
                    </a:cubicBezTo>
                    <a:cubicBezTo>
                      <a:pt x="261" y="312"/>
                      <a:pt x="258" y="315"/>
                      <a:pt x="255" y="317"/>
                    </a:cubicBezTo>
                    <a:cubicBezTo>
                      <a:pt x="228" y="339"/>
                      <a:pt x="195" y="353"/>
                      <a:pt x="161" y="358"/>
                    </a:cubicBezTo>
                    <a:cubicBezTo>
                      <a:pt x="150" y="359"/>
                      <a:pt x="139" y="360"/>
                      <a:pt x="128" y="360"/>
                    </a:cubicBezTo>
                    <a:cubicBezTo>
                      <a:pt x="126" y="360"/>
                      <a:pt x="124" y="359"/>
                      <a:pt x="122" y="359"/>
                    </a:cubicBezTo>
                    <a:cubicBezTo>
                      <a:pt x="119" y="359"/>
                      <a:pt x="117" y="359"/>
                      <a:pt x="114" y="358"/>
                    </a:cubicBezTo>
                    <a:cubicBezTo>
                      <a:pt x="83" y="355"/>
                      <a:pt x="53" y="342"/>
                      <a:pt x="35" y="317"/>
                    </a:cubicBezTo>
                    <a:cubicBezTo>
                      <a:pt x="16" y="291"/>
                      <a:pt x="16" y="248"/>
                      <a:pt x="43" y="228"/>
                    </a:cubicBezTo>
                    <a:cubicBezTo>
                      <a:pt x="8" y="199"/>
                      <a:pt x="0" y="143"/>
                      <a:pt x="22" y="103"/>
                    </a:cubicBezTo>
                    <a:cubicBezTo>
                      <a:pt x="43" y="63"/>
                      <a:pt x="95" y="41"/>
                      <a:pt x="138" y="54"/>
                    </a:cubicBezTo>
                    <a:cubicBezTo>
                      <a:pt x="145" y="23"/>
                      <a:pt x="182" y="0"/>
                      <a:pt x="214" y="0"/>
                    </a:cubicBezTo>
                    <a:cubicBezTo>
                      <a:pt x="246" y="0"/>
                      <a:pt x="275" y="19"/>
                      <a:pt x="293" y="44"/>
                    </a:cubicBezTo>
                    <a:cubicBezTo>
                      <a:pt x="303" y="58"/>
                      <a:pt x="310" y="74"/>
                      <a:pt x="314" y="90"/>
                    </a:cubicBezTo>
                    <a:cubicBezTo>
                      <a:pt x="314" y="92"/>
                      <a:pt x="315" y="94"/>
                      <a:pt x="315" y="96"/>
                    </a:cubicBezTo>
                    <a:cubicBezTo>
                      <a:pt x="318" y="109"/>
                      <a:pt x="320" y="121"/>
                      <a:pt x="320" y="134"/>
                    </a:cubicBezTo>
                    <a:cubicBezTo>
                      <a:pt x="331" y="127"/>
                      <a:pt x="347" y="128"/>
                      <a:pt x="357" y="137"/>
                    </a:cubicBezTo>
                    <a:cubicBezTo>
                      <a:pt x="366" y="145"/>
                      <a:pt x="371" y="159"/>
                      <a:pt x="371" y="171"/>
                    </a:cubicBezTo>
                    <a:lnTo>
                      <a:pt x="371" y="17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2813358" y="468650"/>
                <a:ext cx="74658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70" extrusionOk="0">
                    <a:moveTo>
                      <a:pt x="236" y="6"/>
                    </a:moveTo>
                    <a:cubicBezTo>
                      <a:pt x="212" y="12"/>
                      <a:pt x="192" y="28"/>
                      <a:pt x="182" y="50"/>
                    </a:cubicBezTo>
                    <a:cubicBezTo>
                      <a:pt x="182" y="51"/>
                      <a:pt x="181" y="51"/>
                      <a:pt x="180" y="52"/>
                    </a:cubicBezTo>
                    <a:cubicBezTo>
                      <a:pt x="178" y="52"/>
                      <a:pt x="177" y="51"/>
                      <a:pt x="177" y="51"/>
                    </a:cubicBezTo>
                    <a:cubicBezTo>
                      <a:pt x="160" y="28"/>
                      <a:pt x="131" y="16"/>
                      <a:pt x="105" y="18"/>
                    </a:cubicBezTo>
                    <a:cubicBezTo>
                      <a:pt x="78" y="21"/>
                      <a:pt x="52" y="40"/>
                      <a:pt x="44" y="65"/>
                    </a:cubicBezTo>
                    <a:cubicBezTo>
                      <a:pt x="35" y="92"/>
                      <a:pt x="44" y="126"/>
                      <a:pt x="65" y="140"/>
                    </a:cubicBezTo>
                    <a:cubicBezTo>
                      <a:pt x="66" y="141"/>
                      <a:pt x="67" y="143"/>
                      <a:pt x="66" y="144"/>
                    </a:cubicBezTo>
                    <a:cubicBezTo>
                      <a:pt x="66" y="145"/>
                      <a:pt x="65" y="146"/>
                      <a:pt x="64" y="146"/>
                    </a:cubicBezTo>
                    <a:cubicBezTo>
                      <a:pt x="43" y="150"/>
                      <a:pt x="24" y="165"/>
                      <a:pt x="15" y="185"/>
                    </a:cubicBezTo>
                    <a:cubicBezTo>
                      <a:pt x="7" y="205"/>
                      <a:pt x="9" y="229"/>
                      <a:pt x="21" y="247"/>
                    </a:cubicBezTo>
                    <a:cubicBezTo>
                      <a:pt x="28" y="257"/>
                      <a:pt x="37" y="264"/>
                      <a:pt x="48" y="269"/>
                    </a:cubicBezTo>
                    <a:cubicBezTo>
                      <a:pt x="46" y="269"/>
                      <a:pt x="44" y="269"/>
                      <a:pt x="42" y="269"/>
                    </a:cubicBezTo>
                    <a:cubicBezTo>
                      <a:pt x="39" y="269"/>
                      <a:pt x="37" y="269"/>
                      <a:pt x="34" y="268"/>
                    </a:cubicBezTo>
                    <a:cubicBezTo>
                      <a:pt x="27" y="263"/>
                      <a:pt x="21" y="257"/>
                      <a:pt x="16" y="250"/>
                    </a:cubicBezTo>
                    <a:cubicBezTo>
                      <a:pt x="3" y="230"/>
                      <a:pt x="0" y="204"/>
                      <a:pt x="9" y="182"/>
                    </a:cubicBezTo>
                    <a:cubicBezTo>
                      <a:pt x="18" y="163"/>
                      <a:pt x="36" y="147"/>
                      <a:pt x="56" y="141"/>
                    </a:cubicBezTo>
                    <a:cubicBezTo>
                      <a:pt x="37" y="123"/>
                      <a:pt x="29" y="90"/>
                      <a:pt x="38" y="63"/>
                    </a:cubicBezTo>
                    <a:cubicBezTo>
                      <a:pt x="47" y="36"/>
                      <a:pt x="75" y="14"/>
                      <a:pt x="105" y="12"/>
                    </a:cubicBezTo>
                    <a:cubicBezTo>
                      <a:pt x="131" y="9"/>
                      <a:pt x="160" y="21"/>
                      <a:pt x="179" y="42"/>
                    </a:cubicBezTo>
                    <a:cubicBezTo>
                      <a:pt x="190" y="21"/>
                      <a:pt x="210" y="6"/>
                      <a:pt x="234" y="0"/>
                    </a:cubicBezTo>
                    <a:cubicBezTo>
                      <a:pt x="235" y="2"/>
                      <a:pt x="235" y="4"/>
                      <a:pt x="236" y="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3"/>
              <p:cNvSpPr/>
              <p:nvPr/>
            </p:nvSpPr>
            <p:spPr>
              <a:xfrm>
                <a:off x="2838244" y="514273"/>
                <a:ext cx="51154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7" extrusionOk="0">
                    <a:moveTo>
                      <a:pt x="107" y="72"/>
                    </a:moveTo>
                    <a:cubicBezTo>
                      <a:pt x="88" y="95"/>
                      <a:pt x="63" y="113"/>
                      <a:pt x="34" y="123"/>
                    </a:cubicBezTo>
                    <a:cubicBezTo>
                      <a:pt x="28" y="125"/>
                      <a:pt x="20" y="126"/>
                      <a:pt x="14" y="125"/>
                    </a:cubicBezTo>
                    <a:cubicBezTo>
                      <a:pt x="7" y="123"/>
                      <a:pt x="1" y="119"/>
                      <a:pt x="1" y="112"/>
                    </a:cubicBezTo>
                    <a:cubicBezTo>
                      <a:pt x="0" y="104"/>
                      <a:pt x="7" y="97"/>
                      <a:pt x="14" y="93"/>
                    </a:cubicBezTo>
                    <a:cubicBezTo>
                      <a:pt x="30" y="83"/>
                      <a:pt x="48" y="77"/>
                      <a:pt x="66" y="74"/>
                    </a:cubicBezTo>
                    <a:cubicBezTo>
                      <a:pt x="52" y="62"/>
                      <a:pt x="39" y="45"/>
                      <a:pt x="33" y="28"/>
                    </a:cubicBezTo>
                    <a:cubicBezTo>
                      <a:pt x="31" y="20"/>
                      <a:pt x="29" y="12"/>
                      <a:pt x="34" y="6"/>
                    </a:cubicBezTo>
                    <a:cubicBezTo>
                      <a:pt x="40" y="0"/>
                      <a:pt x="50" y="1"/>
                      <a:pt x="57" y="3"/>
                    </a:cubicBezTo>
                    <a:cubicBezTo>
                      <a:pt x="78" y="11"/>
                      <a:pt x="96" y="29"/>
                      <a:pt x="102" y="50"/>
                    </a:cubicBezTo>
                    <a:cubicBezTo>
                      <a:pt x="110" y="36"/>
                      <a:pt x="124" y="23"/>
                      <a:pt x="138" y="15"/>
                    </a:cubicBezTo>
                    <a:cubicBezTo>
                      <a:pt x="145" y="11"/>
                      <a:pt x="155" y="9"/>
                      <a:pt x="160" y="15"/>
                    </a:cubicBezTo>
                    <a:cubicBezTo>
                      <a:pt x="163" y="18"/>
                      <a:pt x="163" y="23"/>
                      <a:pt x="162" y="28"/>
                    </a:cubicBezTo>
                    <a:cubicBezTo>
                      <a:pt x="161" y="32"/>
                      <a:pt x="158" y="36"/>
                      <a:pt x="155" y="39"/>
                    </a:cubicBezTo>
                    <a:cubicBezTo>
                      <a:pt x="143" y="53"/>
                      <a:pt x="124" y="65"/>
                      <a:pt x="107" y="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3"/>
              <p:cNvSpPr/>
              <p:nvPr/>
            </p:nvSpPr>
            <p:spPr>
              <a:xfrm>
                <a:off x="2857600" y="523952"/>
                <a:ext cx="157611" cy="29724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48" extrusionOk="0">
                    <a:moveTo>
                      <a:pt x="0" y="0"/>
                    </a:moveTo>
                    <a:cubicBezTo>
                      <a:pt x="0" y="0"/>
                      <a:pt x="258" y="274"/>
                      <a:pt x="503" y="94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23"/>
            <p:cNvGrpSpPr/>
            <p:nvPr/>
          </p:nvGrpSpPr>
          <p:grpSpPr>
            <a:xfrm>
              <a:off x="-6" y="4562966"/>
              <a:ext cx="407087" cy="674533"/>
              <a:chOff x="3009680" y="427173"/>
              <a:chExt cx="237798" cy="394026"/>
            </a:xfrm>
          </p:grpSpPr>
          <p:sp>
            <p:nvSpPr>
              <p:cNvPr id="862" name="Google Shape;862;p23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3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6" name="Google Shape;866;p23"/>
          <p:cNvGrpSpPr/>
          <p:nvPr/>
        </p:nvGrpSpPr>
        <p:grpSpPr>
          <a:xfrm>
            <a:off x="-664159" y="237604"/>
            <a:ext cx="12315033" cy="3449627"/>
            <a:chOff x="-499355" y="178203"/>
            <a:chExt cx="9259181" cy="2587220"/>
          </a:xfrm>
        </p:grpSpPr>
        <p:sp>
          <p:nvSpPr>
            <p:cNvPr id="867" name="Google Shape;867;p23"/>
            <p:cNvSpPr/>
            <p:nvPr/>
          </p:nvSpPr>
          <p:spPr>
            <a:xfrm>
              <a:off x="8101733" y="1782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-499355" y="2323173"/>
              <a:ext cx="1090771" cy="442251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3"/>
          <p:cNvGrpSpPr/>
          <p:nvPr/>
        </p:nvGrpSpPr>
        <p:grpSpPr>
          <a:xfrm>
            <a:off x="7070841" y="255049"/>
            <a:ext cx="299598" cy="257243"/>
            <a:chOff x="868096" y="2572495"/>
            <a:chExt cx="493874" cy="423003"/>
          </a:xfrm>
        </p:grpSpPr>
        <p:sp>
          <p:nvSpPr>
            <p:cNvPr id="870" name="Google Shape;870;p23"/>
            <p:cNvSpPr/>
            <p:nvPr/>
          </p:nvSpPr>
          <p:spPr>
            <a:xfrm>
              <a:off x="996137" y="2645663"/>
              <a:ext cx="169196" cy="217217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11" y="87"/>
                  </a:moveTo>
                  <a:cubicBezTo>
                    <a:pt x="16" y="114"/>
                    <a:pt x="34" y="135"/>
                    <a:pt x="52" y="156"/>
                  </a:cubicBezTo>
                  <a:cubicBezTo>
                    <a:pt x="125" y="241"/>
                    <a:pt x="201" y="326"/>
                    <a:pt x="286" y="401"/>
                  </a:cubicBezTo>
                  <a:cubicBezTo>
                    <a:pt x="295" y="408"/>
                    <a:pt x="308" y="416"/>
                    <a:pt x="317" y="409"/>
                  </a:cubicBezTo>
                  <a:cubicBezTo>
                    <a:pt x="326" y="402"/>
                    <a:pt x="321" y="388"/>
                    <a:pt x="316" y="377"/>
                  </a:cubicBezTo>
                  <a:cubicBezTo>
                    <a:pt x="283" y="310"/>
                    <a:pt x="250" y="243"/>
                    <a:pt x="216" y="177"/>
                  </a:cubicBezTo>
                  <a:cubicBezTo>
                    <a:pt x="195" y="134"/>
                    <a:pt x="174" y="91"/>
                    <a:pt x="142" y="56"/>
                  </a:cubicBezTo>
                  <a:cubicBezTo>
                    <a:pt x="130" y="42"/>
                    <a:pt x="116" y="29"/>
                    <a:pt x="99" y="21"/>
                  </a:cubicBezTo>
                  <a:cubicBezTo>
                    <a:pt x="53" y="0"/>
                    <a:pt x="0" y="36"/>
                    <a:pt x="11" y="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037293" y="2737122"/>
              <a:ext cx="116608" cy="189779"/>
            </a:xfrm>
            <a:custGeom>
              <a:avLst/>
              <a:gdLst/>
              <a:ahLst/>
              <a:cxnLst/>
              <a:rect l="l" t="t" r="r" b="b"/>
              <a:pathLst>
                <a:path w="227" h="368" extrusionOk="0">
                  <a:moveTo>
                    <a:pt x="223" y="266"/>
                  </a:moveTo>
                  <a:cubicBezTo>
                    <a:pt x="221" y="276"/>
                    <a:pt x="216" y="285"/>
                    <a:pt x="209" y="292"/>
                  </a:cubicBezTo>
                  <a:cubicBezTo>
                    <a:pt x="208" y="293"/>
                    <a:pt x="207" y="295"/>
                    <a:pt x="206" y="296"/>
                  </a:cubicBezTo>
                  <a:cubicBezTo>
                    <a:pt x="202" y="300"/>
                    <a:pt x="198" y="304"/>
                    <a:pt x="194" y="307"/>
                  </a:cubicBezTo>
                  <a:cubicBezTo>
                    <a:pt x="183" y="316"/>
                    <a:pt x="172" y="324"/>
                    <a:pt x="161" y="331"/>
                  </a:cubicBezTo>
                  <a:cubicBezTo>
                    <a:pt x="159" y="332"/>
                    <a:pt x="158" y="333"/>
                    <a:pt x="157" y="333"/>
                  </a:cubicBezTo>
                  <a:cubicBezTo>
                    <a:pt x="147" y="340"/>
                    <a:pt x="137" y="345"/>
                    <a:pt x="127" y="351"/>
                  </a:cubicBezTo>
                  <a:cubicBezTo>
                    <a:pt x="120" y="354"/>
                    <a:pt x="112" y="357"/>
                    <a:pt x="105" y="360"/>
                  </a:cubicBezTo>
                  <a:cubicBezTo>
                    <a:pt x="104" y="360"/>
                    <a:pt x="102" y="361"/>
                    <a:pt x="101" y="361"/>
                  </a:cubicBezTo>
                  <a:cubicBezTo>
                    <a:pt x="79" y="367"/>
                    <a:pt x="57" y="366"/>
                    <a:pt x="37" y="349"/>
                  </a:cubicBezTo>
                  <a:cubicBezTo>
                    <a:pt x="19" y="334"/>
                    <a:pt x="16" y="317"/>
                    <a:pt x="15" y="294"/>
                  </a:cubicBezTo>
                  <a:cubicBezTo>
                    <a:pt x="12" y="261"/>
                    <a:pt x="10" y="229"/>
                    <a:pt x="8" y="196"/>
                  </a:cubicBezTo>
                  <a:cubicBezTo>
                    <a:pt x="6" y="163"/>
                    <a:pt x="4" y="130"/>
                    <a:pt x="3" y="97"/>
                  </a:cubicBezTo>
                  <a:cubicBezTo>
                    <a:pt x="2" y="80"/>
                    <a:pt x="2" y="63"/>
                    <a:pt x="1" y="46"/>
                  </a:cubicBezTo>
                  <a:cubicBezTo>
                    <a:pt x="1" y="38"/>
                    <a:pt x="1" y="30"/>
                    <a:pt x="1" y="22"/>
                  </a:cubicBezTo>
                  <a:cubicBezTo>
                    <a:pt x="1" y="20"/>
                    <a:pt x="1" y="17"/>
                    <a:pt x="1" y="13"/>
                  </a:cubicBezTo>
                  <a:lnTo>
                    <a:pt x="1" y="12"/>
                  </a:lnTo>
                  <a:cubicBezTo>
                    <a:pt x="2" y="7"/>
                    <a:pt x="2" y="1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77" y="71"/>
                    <a:pt x="139" y="137"/>
                    <a:pt x="198" y="207"/>
                  </a:cubicBezTo>
                  <a:cubicBezTo>
                    <a:pt x="212" y="224"/>
                    <a:pt x="226" y="244"/>
                    <a:pt x="223" y="2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035007" y="2732549"/>
              <a:ext cx="54875" cy="189779"/>
            </a:xfrm>
            <a:custGeom>
              <a:avLst/>
              <a:gdLst/>
              <a:ahLst/>
              <a:cxnLst/>
              <a:rect l="l" t="t" r="r" b="b"/>
              <a:pathLst>
                <a:path w="108" h="367" extrusionOk="0">
                  <a:moveTo>
                    <a:pt x="4" y="2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9" y="24"/>
                  </a:lnTo>
                  <a:cubicBezTo>
                    <a:pt x="11" y="31"/>
                    <a:pt x="13" y="40"/>
                    <a:pt x="15" y="49"/>
                  </a:cubicBezTo>
                  <a:lnTo>
                    <a:pt x="15" y="49"/>
                  </a:lnTo>
                  <a:cubicBezTo>
                    <a:pt x="40" y="156"/>
                    <a:pt x="66" y="264"/>
                    <a:pt x="107" y="365"/>
                  </a:cubicBezTo>
                  <a:cubicBezTo>
                    <a:pt x="106" y="365"/>
                    <a:pt x="104" y="366"/>
                    <a:pt x="103" y="366"/>
                  </a:cubicBezTo>
                  <a:cubicBezTo>
                    <a:pt x="58" y="257"/>
                    <a:pt x="31" y="139"/>
                    <a:pt x="5" y="25"/>
                  </a:cubicBezTo>
                  <a:lnTo>
                    <a:pt x="4" y="20"/>
                  </a:lnTo>
                  <a:lnTo>
                    <a:pt x="3" y="18"/>
                  </a:lnTo>
                  <a:lnTo>
                    <a:pt x="0" y="3"/>
                  </a:lnTo>
                  <a:cubicBezTo>
                    <a:pt x="0" y="2"/>
                    <a:pt x="0" y="1"/>
                    <a:pt x="2" y="0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2" y="0"/>
                    <a:pt x="4" y="1"/>
                    <a:pt x="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1032720" y="2732549"/>
              <a:ext cx="112035" cy="178345"/>
            </a:xfrm>
            <a:custGeom>
              <a:avLst/>
              <a:gdLst/>
              <a:ahLst/>
              <a:cxnLst/>
              <a:rect l="l" t="t" r="r" b="b"/>
              <a:pathLst>
                <a:path w="216" h="343" extrusionOk="0">
                  <a:moveTo>
                    <a:pt x="215" y="301"/>
                  </a:moveTo>
                  <a:cubicBezTo>
                    <a:pt x="214" y="302"/>
                    <a:pt x="213" y="304"/>
                    <a:pt x="212" y="305"/>
                  </a:cubicBezTo>
                  <a:cubicBezTo>
                    <a:pt x="180" y="259"/>
                    <a:pt x="149" y="214"/>
                    <a:pt x="117" y="169"/>
                  </a:cubicBezTo>
                  <a:cubicBezTo>
                    <a:pt x="82" y="119"/>
                    <a:pt x="47" y="69"/>
                    <a:pt x="11" y="19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1" y="20"/>
                    <a:pt x="11" y="21"/>
                    <a:pt x="12" y="23"/>
                  </a:cubicBezTo>
                  <a:cubicBezTo>
                    <a:pt x="53" y="132"/>
                    <a:pt x="105" y="239"/>
                    <a:pt x="167" y="340"/>
                  </a:cubicBezTo>
                  <a:cubicBezTo>
                    <a:pt x="165" y="341"/>
                    <a:pt x="164" y="342"/>
                    <a:pt x="163" y="342"/>
                  </a:cubicBezTo>
                  <a:cubicBezTo>
                    <a:pt x="107" y="251"/>
                    <a:pt x="59" y="154"/>
                    <a:pt x="19" y="53"/>
                  </a:cubicBezTo>
                  <a:lnTo>
                    <a:pt x="19" y="53"/>
                  </a:lnTo>
                  <a:cubicBezTo>
                    <a:pt x="15" y="43"/>
                    <a:pt x="11" y="33"/>
                    <a:pt x="8" y="24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5" y="16"/>
                    <a:pt x="2" y="10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6" y="4"/>
                  </a:cubicBezTo>
                  <a:lnTo>
                    <a:pt x="6" y="4"/>
                  </a:lnTo>
                  <a:cubicBezTo>
                    <a:pt x="7" y="5"/>
                    <a:pt x="8" y="6"/>
                    <a:pt x="8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52" y="68"/>
                    <a:pt x="86" y="117"/>
                    <a:pt x="121" y="167"/>
                  </a:cubicBezTo>
                  <a:cubicBezTo>
                    <a:pt x="152" y="211"/>
                    <a:pt x="183" y="256"/>
                    <a:pt x="215" y="30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868096" y="2670813"/>
              <a:ext cx="194347" cy="324684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355" y="195"/>
                  </a:moveTo>
                  <a:cubicBezTo>
                    <a:pt x="367" y="255"/>
                    <a:pt x="372" y="316"/>
                    <a:pt x="374" y="377"/>
                  </a:cubicBezTo>
                  <a:cubicBezTo>
                    <a:pt x="375" y="399"/>
                    <a:pt x="376" y="421"/>
                    <a:pt x="373" y="443"/>
                  </a:cubicBezTo>
                  <a:cubicBezTo>
                    <a:pt x="373" y="447"/>
                    <a:pt x="372" y="450"/>
                    <a:pt x="372" y="454"/>
                  </a:cubicBezTo>
                  <a:cubicBezTo>
                    <a:pt x="369" y="469"/>
                    <a:pt x="366" y="483"/>
                    <a:pt x="359" y="497"/>
                  </a:cubicBezTo>
                  <a:cubicBezTo>
                    <a:pt x="342" y="536"/>
                    <a:pt x="308" y="565"/>
                    <a:pt x="271" y="583"/>
                  </a:cubicBezTo>
                  <a:cubicBezTo>
                    <a:pt x="233" y="602"/>
                    <a:pt x="191" y="611"/>
                    <a:pt x="150" y="618"/>
                  </a:cubicBezTo>
                  <a:cubicBezTo>
                    <a:pt x="127" y="622"/>
                    <a:pt x="103" y="626"/>
                    <a:pt x="80" y="623"/>
                  </a:cubicBezTo>
                  <a:cubicBezTo>
                    <a:pt x="57" y="621"/>
                    <a:pt x="34" y="610"/>
                    <a:pt x="19" y="592"/>
                  </a:cubicBezTo>
                  <a:cubicBezTo>
                    <a:pt x="4" y="572"/>
                    <a:pt x="0" y="546"/>
                    <a:pt x="3" y="522"/>
                  </a:cubicBezTo>
                  <a:cubicBezTo>
                    <a:pt x="3" y="521"/>
                    <a:pt x="3" y="521"/>
                    <a:pt x="4" y="521"/>
                  </a:cubicBezTo>
                  <a:cubicBezTo>
                    <a:pt x="5" y="512"/>
                    <a:pt x="7" y="503"/>
                    <a:pt x="9" y="495"/>
                  </a:cubicBezTo>
                  <a:lnTo>
                    <a:pt x="9" y="495"/>
                  </a:lnTo>
                  <a:cubicBezTo>
                    <a:pt x="14" y="480"/>
                    <a:pt x="20" y="466"/>
                    <a:pt x="26" y="452"/>
                  </a:cubicBezTo>
                  <a:cubicBezTo>
                    <a:pt x="42" y="416"/>
                    <a:pt x="59" y="380"/>
                    <a:pt x="76" y="344"/>
                  </a:cubicBezTo>
                  <a:cubicBezTo>
                    <a:pt x="106" y="281"/>
                    <a:pt x="138" y="217"/>
                    <a:pt x="171" y="155"/>
                  </a:cubicBezTo>
                  <a:cubicBezTo>
                    <a:pt x="180" y="138"/>
                    <a:pt x="190" y="121"/>
                    <a:pt x="199" y="103"/>
                  </a:cubicBezTo>
                  <a:cubicBezTo>
                    <a:pt x="202" y="99"/>
                    <a:pt x="204" y="94"/>
                    <a:pt x="207" y="90"/>
                  </a:cubicBezTo>
                  <a:cubicBezTo>
                    <a:pt x="212" y="81"/>
                    <a:pt x="217" y="71"/>
                    <a:pt x="223" y="62"/>
                  </a:cubicBezTo>
                  <a:cubicBezTo>
                    <a:pt x="231" y="46"/>
                    <a:pt x="241" y="29"/>
                    <a:pt x="255" y="17"/>
                  </a:cubicBezTo>
                  <a:cubicBezTo>
                    <a:pt x="273" y="0"/>
                    <a:pt x="286" y="17"/>
                    <a:pt x="297" y="33"/>
                  </a:cubicBezTo>
                  <a:cubicBezTo>
                    <a:pt x="302" y="41"/>
                    <a:pt x="306" y="49"/>
                    <a:pt x="310" y="57"/>
                  </a:cubicBezTo>
                  <a:cubicBezTo>
                    <a:pt x="312" y="60"/>
                    <a:pt x="312" y="62"/>
                    <a:pt x="313" y="64"/>
                  </a:cubicBezTo>
                  <a:cubicBezTo>
                    <a:pt x="334" y="105"/>
                    <a:pt x="346" y="149"/>
                    <a:pt x="355" y="1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rgbClr val="FFE6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1069303" y="2714257"/>
              <a:ext cx="114322" cy="162340"/>
            </a:xfrm>
            <a:custGeom>
              <a:avLst/>
              <a:gdLst/>
              <a:ahLst/>
              <a:cxnLst/>
              <a:rect l="l" t="t" r="r" b="b"/>
              <a:pathLst>
                <a:path w="222" h="314" extrusionOk="0">
                  <a:moveTo>
                    <a:pt x="0" y="4"/>
                  </a:moveTo>
                  <a:lnTo>
                    <a:pt x="1" y="6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4" y="22"/>
                  </a:lnTo>
                  <a:cubicBezTo>
                    <a:pt x="19" y="29"/>
                    <a:pt x="25" y="36"/>
                    <a:pt x="31" y="43"/>
                  </a:cubicBezTo>
                  <a:lnTo>
                    <a:pt x="31" y="43"/>
                  </a:lnTo>
                  <a:cubicBezTo>
                    <a:pt x="98" y="129"/>
                    <a:pt x="165" y="218"/>
                    <a:pt x="217" y="313"/>
                  </a:cubicBezTo>
                  <a:cubicBezTo>
                    <a:pt x="219" y="312"/>
                    <a:pt x="220" y="311"/>
                    <a:pt x="221" y="310"/>
                  </a:cubicBezTo>
                  <a:cubicBezTo>
                    <a:pt x="165" y="207"/>
                    <a:pt x="90" y="111"/>
                    <a:pt x="17" y="19"/>
                  </a:cubicBezTo>
                  <a:lnTo>
                    <a:pt x="15" y="15"/>
                  </a:lnTo>
                  <a:lnTo>
                    <a:pt x="13" y="13"/>
                  </a:lnTo>
                  <a:lnTo>
                    <a:pt x="4" y="2"/>
                  </a:lnTo>
                  <a:cubicBezTo>
                    <a:pt x="3" y="0"/>
                    <a:pt x="2" y="0"/>
                    <a:pt x="1" y="1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069303" y="2711970"/>
              <a:ext cx="86885" cy="185206"/>
            </a:xfrm>
            <a:custGeom>
              <a:avLst/>
              <a:gdLst/>
              <a:ahLst/>
              <a:cxnLst/>
              <a:rect l="l" t="t" r="r" b="b"/>
              <a:pathLst>
                <a:path w="166" h="357" extrusionOk="0">
                  <a:moveTo>
                    <a:pt x="100" y="356"/>
                  </a:moveTo>
                  <a:cubicBezTo>
                    <a:pt x="102" y="356"/>
                    <a:pt x="103" y="356"/>
                    <a:pt x="105" y="355"/>
                  </a:cubicBezTo>
                  <a:cubicBezTo>
                    <a:pt x="90" y="302"/>
                    <a:pt x="75" y="249"/>
                    <a:pt x="60" y="196"/>
                  </a:cubicBezTo>
                  <a:cubicBezTo>
                    <a:pt x="43" y="138"/>
                    <a:pt x="27" y="79"/>
                    <a:pt x="10" y="20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10" y="20"/>
                    <a:pt x="11" y="21"/>
                    <a:pt x="12" y="23"/>
                  </a:cubicBezTo>
                  <a:cubicBezTo>
                    <a:pt x="72" y="123"/>
                    <a:pt x="122" y="231"/>
                    <a:pt x="161" y="343"/>
                  </a:cubicBezTo>
                  <a:cubicBezTo>
                    <a:pt x="163" y="342"/>
                    <a:pt x="164" y="342"/>
                    <a:pt x="165" y="341"/>
                  </a:cubicBezTo>
                  <a:cubicBezTo>
                    <a:pt x="130" y="240"/>
                    <a:pt x="85" y="141"/>
                    <a:pt x="32" y="48"/>
                  </a:cubicBezTo>
                  <a:lnTo>
                    <a:pt x="32" y="48"/>
                  </a:lnTo>
                  <a:cubicBezTo>
                    <a:pt x="27" y="39"/>
                    <a:pt x="21" y="30"/>
                    <a:pt x="16" y="20"/>
                  </a:cubicBezTo>
                  <a:lnTo>
                    <a:pt x="15" y="19"/>
                  </a:lnTo>
                  <a:cubicBezTo>
                    <a:pt x="12" y="13"/>
                    <a:pt x="8" y="7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lnTo>
                    <a:pt x="2" y="6"/>
                  </a:lnTo>
                  <a:cubicBezTo>
                    <a:pt x="2" y="8"/>
                    <a:pt x="2" y="9"/>
                    <a:pt x="3" y="10"/>
                  </a:cubicBezTo>
                  <a:cubicBezTo>
                    <a:pt x="4" y="15"/>
                    <a:pt x="5" y="19"/>
                    <a:pt x="7" y="23"/>
                  </a:cubicBezTo>
                  <a:cubicBezTo>
                    <a:pt x="23" y="82"/>
                    <a:pt x="40" y="139"/>
                    <a:pt x="56" y="198"/>
                  </a:cubicBezTo>
                  <a:cubicBezTo>
                    <a:pt x="71" y="250"/>
                    <a:pt x="86" y="302"/>
                    <a:pt x="101" y="356"/>
                  </a:cubicBezTo>
                  <a:lnTo>
                    <a:pt x="100" y="3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037293" y="2652521"/>
              <a:ext cx="324676" cy="205785"/>
            </a:xfrm>
            <a:custGeom>
              <a:avLst/>
              <a:gdLst/>
              <a:ahLst/>
              <a:cxnLst/>
              <a:rect l="l" t="t" r="r" b="b"/>
              <a:pathLst>
                <a:path w="626" h="398" extrusionOk="0">
                  <a:moveTo>
                    <a:pt x="100" y="192"/>
                  </a:moveTo>
                  <a:cubicBezTo>
                    <a:pt x="139" y="239"/>
                    <a:pt x="183" y="282"/>
                    <a:pt x="229" y="322"/>
                  </a:cubicBezTo>
                  <a:cubicBezTo>
                    <a:pt x="246" y="336"/>
                    <a:pt x="263" y="351"/>
                    <a:pt x="281" y="363"/>
                  </a:cubicBezTo>
                  <a:cubicBezTo>
                    <a:pt x="284" y="365"/>
                    <a:pt x="287" y="367"/>
                    <a:pt x="290" y="368"/>
                  </a:cubicBezTo>
                  <a:cubicBezTo>
                    <a:pt x="303" y="376"/>
                    <a:pt x="317" y="382"/>
                    <a:pt x="332" y="386"/>
                  </a:cubicBezTo>
                  <a:cubicBezTo>
                    <a:pt x="372" y="397"/>
                    <a:pt x="417" y="389"/>
                    <a:pt x="455" y="372"/>
                  </a:cubicBezTo>
                  <a:cubicBezTo>
                    <a:pt x="493" y="354"/>
                    <a:pt x="527" y="327"/>
                    <a:pt x="558" y="300"/>
                  </a:cubicBezTo>
                  <a:cubicBezTo>
                    <a:pt x="576" y="284"/>
                    <a:pt x="593" y="268"/>
                    <a:pt x="606" y="249"/>
                  </a:cubicBezTo>
                  <a:cubicBezTo>
                    <a:pt x="618" y="229"/>
                    <a:pt x="625" y="205"/>
                    <a:pt x="620" y="183"/>
                  </a:cubicBezTo>
                  <a:cubicBezTo>
                    <a:pt x="615" y="159"/>
                    <a:pt x="597" y="139"/>
                    <a:pt x="576" y="127"/>
                  </a:cubicBezTo>
                  <a:cubicBezTo>
                    <a:pt x="576" y="126"/>
                    <a:pt x="575" y="126"/>
                    <a:pt x="575" y="126"/>
                  </a:cubicBezTo>
                  <a:cubicBezTo>
                    <a:pt x="567" y="121"/>
                    <a:pt x="559" y="118"/>
                    <a:pt x="551" y="114"/>
                  </a:cubicBezTo>
                  <a:lnTo>
                    <a:pt x="551" y="114"/>
                  </a:lnTo>
                  <a:cubicBezTo>
                    <a:pt x="537" y="109"/>
                    <a:pt x="522" y="104"/>
                    <a:pt x="507" y="100"/>
                  </a:cubicBezTo>
                  <a:cubicBezTo>
                    <a:pt x="469" y="90"/>
                    <a:pt x="431" y="80"/>
                    <a:pt x="393" y="71"/>
                  </a:cubicBezTo>
                  <a:cubicBezTo>
                    <a:pt x="324" y="54"/>
                    <a:pt x="255" y="39"/>
                    <a:pt x="186" y="25"/>
                  </a:cubicBezTo>
                  <a:cubicBezTo>
                    <a:pt x="166" y="21"/>
                    <a:pt x="146" y="17"/>
                    <a:pt x="127" y="14"/>
                  </a:cubicBezTo>
                  <a:cubicBezTo>
                    <a:pt x="122" y="13"/>
                    <a:pt x="117" y="12"/>
                    <a:pt x="112" y="11"/>
                  </a:cubicBezTo>
                  <a:cubicBezTo>
                    <a:pt x="101" y="9"/>
                    <a:pt x="91" y="7"/>
                    <a:pt x="80" y="6"/>
                  </a:cubicBezTo>
                  <a:cubicBezTo>
                    <a:pt x="62" y="2"/>
                    <a:pt x="43" y="0"/>
                    <a:pt x="25" y="2"/>
                  </a:cubicBezTo>
                  <a:cubicBezTo>
                    <a:pt x="0" y="6"/>
                    <a:pt x="5" y="26"/>
                    <a:pt x="11" y="45"/>
                  </a:cubicBezTo>
                  <a:cubicBezTo>
                    <a:pt x="14" y="54"/>
                    <a:pt x="18" y="63"/>
                    <a:pt x="21" y="71"/>
                  </a:cubicBezTo>
                  <a:cubicBezTo>
                    <a:pt x="22" y="73"/>
                    <a:pt x="23" y="75"/>
                    <a:pt x="24" y="77"/>
                  </a:cubicBezTo>
                  <a:cubicBezTo>
                    <a:pt x="44" y="119"/>
                    <a:pt x="71" y="157"/>
                    <a:pt x="101" y="192"/>
                  </a:cubicBezTo>
                  <a:lnTo>
                    <a:pt x="100" y="19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870383" y="2657094"/>
              <a:ext cx="468719" cy="308677"/>
            </a:xfrm>
            <a:custGeom>
              <a:avLst/>
              <a:gdLst/>
              <a:ahLst/>
              <a:cxnLst/>
              <a:rect l="l" t="t" r="r" b="b"/>
              <a:pathLst>
                <a:path w="904" h="595" extrusionOk="0">
                  <a:moveTo>
                    <a:pt x="151" y="386"/>
                  </a:moveTo>
                  <a:cubicBezTo>
                    <a:pt x="163" y="389"/>
                    <a:pt x="174" y="380"/>
                    <a:pt x="182" y="370"/>
                  </a:cubicBezTo>
                  <a:cubicBezTo>
                    <a:pt x="202" y="345"/>
                    <a:pt x="215" y="313"/>
                    <a:pt x="219" y="280"/>
                  </a:cubicBezTo>
                  <a:cubicBezTo>
                    <a:pt x="221" y="258"/>
                    <a:pt x="210" y="230"/>
                    <a:pt x="184" y="246"/>
                  </a:cubicBezTo>
                  <a:cubicBezTo>
                    <a:pt x="164" y="260"/>
                    <a:pt x="151" y="288"/>
                    <a:pt x="144" y="310"/>
                  </a:cubicBezTo>
                  <a:cubicBezTo>
                    <a:pt x="140" y="324"/>
                    <a:pt x="137" y="338"/>
                    <a:pt x="137" y="353"/>
                  </a:cubicBezTo>
                  <a:cubicBezTo>
                    <a:pt x="136" y="360"/>
                    <a:pt x="137" y="366"/>
                    <a:pt x="139" y="372"/>
                  </a:cubicBezTo>
                  <a:cubicBezTo>
                    <a:pt x="141" y="378"/>
                    <a:pt x="145" y="384"/>
                    <a:pt x="151" y="386"/>
                  </a:cubicBezTo>
                  <a:close/>
                  <a:moveTo>
                    <a:pt x="253" y="116"/>
                  </a:moveTo>
                  <a:cubicBezTo>
                    <a:pt x="255" y="117"/>
                    <a:pt x="257" y="118"/>
                    <a:pt x="259" y="119"/>
                  </a:cubicBezTo>
                  <a:cubicBezTo>
                    <a:pt x="252" y="129"/>
                    <a:pt x="248" y="140"/>
                    <a:pt x="247" y="152"/>
                  </a:cubicBezTo>
                  <a:cubicBezTo>
                    <a:pt x="245" y="164"/>
                    <a:pt x="249" y="178"/>
                    <a:pt x="261" y="181"/>
                  </a:cubicBezTo>
                  <a:cubicBezTo>
                    <a:pt x="265" y="182"/>
                    <a:pt x="269" y="182"/>
                    <a:pt x="272" y="181"/>
                  </a:cubicBezTo>
                  <a:cubicBezTo>
                    <a:pt x="273" y="180"/>
                    <a:pt x="274" y="180"/>
                    <a:pt x="275" y="179"/>
                  </a:cubicBezTo>
                  <a:cubicBezTo>
                    <a:pt x="282" y="175"/>
                    <a:pt x="287" y="168"/>
                    <a:pt x="288" y="159"/>
                  </a:cubicBezTo>
                  <a:cubicBezTo>
                    <a:pt x="289" y="143"/>
                    <a:pt x="281" y="127"/>
                    <a:pt x="268" y="117"/>
                  </a:cubicBezTo>
                  <a:cubicBezTo>
                    <a:pt x="279" y="103"/>
                    <a:pt x="294" y="93"/>
                    <a:pt x="310" y="88"/>
                  </a:cubicBezTo>
                  <a:cubicBezTo>
                    <a:pt x="309" y="86"/>
                    <a:pt x="308" y="84"/>
                    <a:pt x="307" y="82"/>
                  </a:cubicBezTo>
                  <a:cubicBezTo>
                    <a:pt x="290" y="87"/>
                    <a:pt x="274" y="99"/>
                    <a:pt x="263" y="113"/>
                  </a:cubicBezTo>
                  <a:cubicBezTo>
                    <a:pt x="260" y="112"/>
                    <a:pt x="258" y="111"/>
                    <a:pt x="255" y="110"/>
                  </a:cubicBezTo>
                  <a:cubicBezTo>
                    <a:pt x="239" y="104"/>
                    <a:pt x="220" y="106"/>
                    <a:pt x="204" y="115"/>
                  </a:cubicBezTo>
                  <a:cubicBezTo>
                    <a:pt x="201" y="119"/>
                    <a:pt x="199" y="123"/>
                    <a:pt x="196" y="128"/>
                  </a:cubicBezTo>
                  <a:cubicBezTo>
                    <a:pt x="198" y="127"/>
                    <a:pt x="199" y="126"/>
                    <a:pt x="200" y="125"/>
                  </a:cubicBezTo>
                  <a:cubicBezTo>
                    <a:pt x="216" y="113"/>
                    <a:pt x="236" y="110"/>
                    <a:pt x="253" y="116"/>
                  </a:cubicBezTo>
                  <a:close/>
                  <a:moveTo>
                    <a:pt x="264" y="123"/>
                  </a:moveTo>
                  <a:cubicBezTo>
                    <a:pt x="275" y="131"/>
                    <a:pt x="282" y="145"/>
                    <a:pt x="281" y="158"/>
                  </a:cubicBezTo>
                  <a:cubicBezTo>
                    <a:pt x="280" y="165"/>
                    <a:pt x="276" y="171"/>
                    <a:pt x="272" y="173"/>
                  </a:cubicBezTo>
                  <a:cubicBezTo>
                    <a:pt x="269" y="175"/>
                    <a:pt x="266" y="176"/>
                    <a:pt x="263" y="175"/>
                  </a:cubicBezTo>
                  <a:cubicBezTo>
                    <a:pt x="255" y="173"/>
                    <a:pt x="252" y="162"/>
                    <a:pt x="253" y="153"/>
                  </a:cubicBezTo>
                  <a:cubicBezTo>
                    <a:pt x="255" y="142"/>
                    <a:pt x="258" y="132"/>
                    <a:pt x="264" y="123"/>
                  </a:cubicBezTo>
                  <a:close/>
                  <a:moveTo>
                    <a:pt x="255" y="329"/>
                  </a:moveTo>
                  <a:cubicBezTo>
                    <a:pt x="255" y="334"/>
                    <a:pt x="257" y="340"/>
                    <a:pt x="261" y="344"/>
                  </a:cubicBezTo>
                  <a:cubicBezTo>
                    <a:pt x="264" y="349"/>
                    <a:pt x="269" y="351"/>
                    <a:pt x="275" y="350"/>
                  </a:cubicBezTo>
                  <a:cubicBezTo>
                    <a:pt x="280" y="350"/>
                    <a:pt x="284" y="347"/>
                    <a:pt x="287" y="343"/>
                  </a:cubicBezTo>
                  <a:cubicBezTo>
                    <a:pt x="290" y="339"/>
                    <a:pt x="292" y="335"/>
                    <a:pt x="293" y="330"/>
                  </a:cubicBezTo>
                  <a:cubicBezTo>
                    <a:pt x="296" y="323"/>
                    <a:pt x="298" y="315"/>
                    <a:pt x="298" y="307"/>
                  </a:cubicBezTo>
                  <a:cubicBezTo>
                    <a:pt x="298" y="299"/>
                    <a:pt x="295" y="291"/>
                    <a:pt x="289" y="286"/>
                  </a:cubicBezTo>
                  <a:cubicBezTo>
                    <a:pt x="264" y="266"/>
                    <a:pt x="252" y="312"/>
                    <a:pt x="255" y="329"/>
                  </a:cubicBezTo>
                  <a:close/>
                  <a:moveTo>
                    <a:pt x="262" y="502"/>
                  </a:moveTo>
                  <a:cubicBezTo>
                    <a:pt x="246" y="504"/>
                    <a:pt x="245" y="533"/>
                    <a:pt x="258" y="540"/>
                  </a:cubicBezTo>
                  <a:cubicBezTo>
                    <a:pt x="265" y="544"/>
                    <a:pt x="274" y="542"/>
                    <a:pt x="279" y="535"/>
                  </a:cubicBezTo>
                  <a:cubicBezTo>
                    <a:pt x="289" y="523"/>
                    <a:pt x="279" y="501"/>
                    <a:pt x="262" y="502"/>
                  </a:cubicBezTo>
                  <a:close/>
                  <a:moveTo>
                    <a:pt x="67" y="547"/>
                  </a:moveTo>
                  <a:cubicBezTo>
                    <a:pt x="54" y="559"/>
                    <a:pt x="54" y="594"/>
                    <a:pt x="79" y="591"/>
                  </a:cubicBezTo>
                  <a:cubicBezTo>
                    <a:pt x="86" y="590"/>
                    <a:pt x="92" y="584"/>
                    <a:pt x="95" y="578"/>
                  </a:cubicBezTo>
                  <a:cubicBezTo>
                    <a:pt x="100" y="568"/>
                    <a:pt x="101" y="556"/>
                    <a:pt x="93" y="548"/>
                  </a:cubicBezTo>
                  <a:cubicBezTo>
                    <a:pt x="86" y="540"/>
                    <a:pt x="74" y="539"/>
                    <a:pt x="67" y="547"/>
                  </a:cubicBezTo>
                  <a:close/>
                  <a:moveTo>
                    <a:pt x="311" y="430"/>
                  </a:moveTo>
                  <a:cubicBezTo>
                    <a:pt x="280" y="425"/>
                    <a:pt x="245" y="438"/>
                    <a:pt x="217" y="465"/>
                  </a:cubicBezTo>
                  <a:cubicBezTo>
                    <a:pt x="194" y="487"/>
                    <a:pt x="178" y="515"/>
                    <a:pt x="162" y="542"/>
                  </a:cubicBezTo>
                  <a:cubicBezTo>
                    <a:pt x="153" y="517"/>
                    <a:pt x="132" y="496"/>
                    <a:pt x="106" y="487"/>
                  </a:cubicBezTo>
                  <a:cubicBezTo>
                    <a:pt x="78" y="478"/>
                    <a:pt x="45" y="484"/>
                    <a:pt x="22" y="503"/>
                  </a:cubicBezTo>
                  <a:cubicBezTo>
                    <a:pt x="16" y="507"/>
                    <a:pt x="11" y="513"/>
                    <a:pt x="6" y="519"/>
                  </a:cubicBezTo>
                  <a:lnTo>
                    <a:pt x="6" y="519"/>
                  </a:lnTo>
                  <a:cubicBezTo>
                    <a:pt x="3" y="528"/>
                    <a:pt x="1" y="536"/>
                    <a:pt x="0" y="545"/>
                  </a:cubicBezTo>
                  <a:cubicBezTo>
                    <a:pt x="5" y="531"/>
                    <a:pt x="14" y="518"/>
                    <a:pt x="26" y="508"/>
                  </a:cubicBezTo>
                  <a:cubicBezTo>
                    <a:pt x="47" y="491"/>
                    <a:pt x="78" y="485"/>
                    <a:pt x="104" y="494"/>
                  </a:cubicBezTo>
                  <a:cubicBezTo>
                    <a:pt x="130" y="503"/>
                    <a:pt x="151" y="525"/>
                    <a:pt x="158" y="552"/>
                  </a:cubicBezTo>
                  <a:cubicBezTo>
                    <a:pt x="159" y="553"/>
                    <a:pt x="160" y="554"/>
                    <a:pt x="161" y="554"/>
                  </a:cubicBezTo>
                  <a:cubicBezTo>
                    <a:pt x="162" y="554"/>
                    <a:pt x="164" y="554"/>
                    <a:pt x="164" y="552"/>
                  </a:cubicBezTo>
                  <a:cubicBezTo>
                    <a:pt x="180" y="523"/>
                    <a:pt x="197" y="493"/>
                    <a:pt x="221" y="470"/>
                  </a:cubicBezTo>
                  <a:cubicBezTo>
                    <a:pt x="248" y="445"/>
                    <a:pt x="281" y="432"/>
                    <a:pt x="310" y="437"/>
                  </a:cubicBezTo>
                  <a:cubicBezTo>
                    <a:pt x="335" y="440"/>
                    <a:pt x="356" y="456"/>
                    <a:pt x="369" y="478"/>
                  </a:cubicBezTo>
                  <a:cubicBezTo>
                    <a:pt x="369" y="474"/>
                    <a:pt x="370" y="471"/>
                    <a:pt x="370" y="467"/>
                  </a:cubicBezTo>
                  <a:cubicBezTo>
                    <a:pt x="356" y="448"/>
                    <a:pt x="335" y="434"/>
                    <a:pt x="311" y="430"/>
                  </a:cubicBezTo>
                  <a:close/>
                  <a:moveTo>
                    <a:pt x="854" y="111"/>
                  </a:moveTo>
                  <a:cubicBezTo>
                    <a:pt x="869" y="108"/>
                    <a:pt x="884" y="109"/>
                    <a:pt x="899" y="114"/>
                  </a:cubicBezTo>
                  <a:cubicBezTo>
                    <a:pt x="891" y="109"/>
                    <a:pt x="883" y="106"/>
                    <a:pt x="875" y="102"/>
                  </a:cubicBezTo>
                  <a:lnTo>
                    <a:pt x="875" y="102"/>
                  </a:lnTo>
                  <a:cubicBezTo>
                    <a:pt x="868" y="102"/>
                    <a:pt x="860" y="102"/>
                    <a:pt x="853" y="104"/>
                  </a:cubicBezTo>
                  <a:cubicBezTo>
                    <a:pt x="824" y="110"/>
                    <a:pt x="798" y="132"/>
                    <a:pt x="788" y="160"/>
                  </a:cubicBezTo>
                  <a:cubicBezTo>
                    <a:pt x="778" y="184"/>
                    <a:pt x="781" y="214"/>
                    <a:pt x="795" y="237"/>
                  </a:cubicBezTo>
                  <a:cubicBezTo>
                    <a:pt x="764" y="232"/>
                    <a:pt x="732" y="226"/>
                    <a:pt x="700" y="231"/>
                  </a:cubicBezTo>
                  <a:cubicBezTo>
                    <a:pt x="662" y="235"/>
                    <a:pt x="629" y="254"/>
                    <a:pt x="613" y="282"/>
                  </a:cubicBezTo>
                  <a:cubicBezTo>
                    <a:pt x="601" y="302"/>
                    <a:pt x="599" y="328"/>
                    <a:pt x="605" y="351"/>
                  </a:cubicBezTo>
                  <a:cubicBezTo>
                    <a:pt x="608" y="353"/>
                    <a:pt x="611" y="355"/>
                    <a:pt x="614" y="356"/>
                  </a:cubicBezTo>
                  <a:cubicBezTo>
                    <a:pt x="605" y="333"/>
                    <a:pt x="606" y="306"/>
                    <a:pt x="619" y="285"/>
                  </a:cubicBezTo>
                  <a:cubicBezTo>
                    <a:pt x="634" y="260"/>
                    <a:pt x="665" y="242"/>
                    <a:pt x="701" y="237"/>
                  </a:cubicBezTo>
                  <a:cubicBezTo>
                    <a:pt x="735" y="233"/>
                    <a:pt x="768" y="239"/>
                    <a:pt x="801" y="245"/>
                  </a:cubicBezTo>
                  <a:cubicBezTo>
                    <a:pt x="802" y="245"/>
                    <a:pt x="804" y="245"/>
                    <a:pt x="805" y="243"/>
                  </a:cubicBezTo>
                  <a:cubicBezTo>
                    <a:pt x="805" y="242"/>
                    <a:pt x="805" y="241"/>
                    <a:pt x="805" y="240"/>
                  </a:cubicBezTo>
                  <a:cubicBezTo>
                    <a:pt x="789" y="218"/>
                    <a:pt x="784" y="187"/>
                    <a:pt x="794" y="162"/>
                  </a:cubicBezTo>
                  <a:cubicBezTo>
                    <a:pt x="804" y="136"/>
                    <a:pt x="827" y="117"/>
                    <a:pt x="854" y="111"/>
                  </a:cubicBezTo>
                  <a:close/>
                  <a:moveTo>
                    <a:pt x="858" y="167"/>
                  </a:moveTo>
                  <a:cubicBezTo>
                    <a:pt x="848" y="168"/>
                    <a:pt x="841" y="176"/>
                    <a:pt x="842" y="187"/>
                  </a:cubicBezTo>
                  <a:cubicBezTo>
                    <a:pt x="844" y="198"/>
                    <a:pt x="854" y="205"/>
                    <a:pt x="865" y="207"/>
                  </a:cubicBezTo>
                  <a:cubicBezTo>
                    <a:pt x="872" y="209"/>
                    <a:pt x="879" y="208"/>
                    <a:pt x="885" y="203"/>
                  </a:cubicBezTo>
                  <a:cubicBezTo>
                    <a:pt x="903" y="186"/>
                    <a:pt x="876" y="165"/>
                    <a:pt x="858" y="167"/>
                  </a:cubicBezTo>
                  <a:close/>
                  <a:moveTo>
                    <a:pt x="556" y="117"/>
                  </a:moveTo>
                  <a:cubicBezTo>
                    <a:pt x="583" y="135"/>
                    <a:pt x="616" y="144"/>
                    <a:pt x="649" y="145"/>
                  </a:cubicBezTo>
                  <a:cubicBezTo>
                    <a:pt x="661" y="145"/>
                    <a:pt x="676" y="142"/>
                    <a:pt x="680" y="131"/>
                  </a:cubicBezTo>
                  <a:cubicBezTo>
                    <a:pt x="682" y="125"/>
                    <a:pt x="680" y="117"/>
                    <a:pt x="677" y="112"/>
                  </a:cubicBezTo>
                  <a:cubicBezTo>
                    <a:pt x="673" y="106"/>
                    <a:pt x="669" y="103"/>
                    <a:pt x="664" y="99"/>
                  </a:cubicBezTo>
                  <a:cubicBezTo>
                    <a:pt x="652" y="90"/>
                    <a:pt x="639" y="83"/>
                    <a:pt x="625" y="77"/>
                  </a:cubicBezTo>
                  <a:cubicBezTo>
                    <a:pt x="604" y="69"/>
                    <a:pt x="574" y="61"/>
                    <a:pt x="551" y="68"/>
                  </a:cubicBezTo>
                  <a:cubicBezTo>
                    <a:pt x="522" y="77"/>
                    <a:pt x="537" y="104"/>
                    <a:pt x="556" y="117"/>
                  </a:cubicBezTo>
                  <a:close/>
                  <a:moveTo>
                    <a:pt x="700" y="289"/>
                  </a:moveTo>
                  <a:cubicBezTo>
                    <a:pt x="689" y="301"/>
                    <a:pt x="700" y="323"/>
                    <a:pt x="716" y="323"/>
                  </a:cubicBezTo>
                  <a:cubicBezTo>
                    <a:pt x="724" y="323"/>
                    <a:pt x="731" y="317"/>
                    <a:pt x="733" y="310"/>
                  </a:cubicBezTo>
                  <a:cubicBezTo>
                    <a:pt x="735" y="295"/>
                    <a:pt x="712" y="277"/>
                    <a:pt x="700" y="289"/>
                  </a:cubicBezTo>
                  <a:close/>
                  <a:moveTo>
                    <a:pt x="571" y="174"/>
                  </a:moveTo>
                  <a:cubicBezTo>
                    <a:pt x="559" y="163"/>
                    <a:pt x="516" y="142"/>
                    <a:pt x="516" y="173"/>
                  </a:cubicBezTo>
                  <a:cubicBezTo>
                    <a:pt x="516" y="181"/>
                    <a:pt x="521" y="189"/>
                    <a:pt x="527" y="194"/>
                  </a:cubicBezTo>
                  <a:cubicBezTo>
                    <a:pt x="533" y="199"/>
                    <a:pt x="540" y="202"/>
                    <a:pt x="548" y="205"/>
                  </a:cubicBezTo>
                  <a:cubicBezTo>
                    <a:pt x="552" y="206"/>
                    <a:pt x="557" y="208"/>
                    <a:pt x="562" y="208"/>
                  </a:cubicBezTo>
                  <a:cubicBezTo>
                    <a:pt x="567" y="208"/>
                    <a:pt x="572" y="207"/>
                    <a:pt x="575" y="203"/>
                  </a:cubicBezTo>
                  <a:cubicBezTo>
                    <a:pt x="579" y="199"/>
                    <a:pt x="580" y="194"/>
                    <a:pt x="579" y="188"/>
                  </a:cubicBezTo>
                  <a:cubicBezTo>
                    <a:pt x="578" y="183"/>
                    <a:pt x="574" y="178"/>
                    <a:pt x="571" y="174"/>
                  </a:cubicBezTo>
                  <a:close/>
                  <a:moveTo>
                    <a:pt x="438" y="56"/>
                  </a:moveTo>
                  <a:cubicBezTo>
                    <a:pt x="428" y="50"/>
                    <a:pt x="416" y="46"/>
                    <a:pt x="405" y="45"/>
                  </a:cubicBezTo>
                  <a:cubicBezTo>
                    <a:pt x="405" y="43"/>
                    <a:pt x="406" y="41"/>
                    <a:pt x="406" y="39"/>
                  </a:cubicBezTo>
                  <a:cubicBezTo>
                    <a:pt x="412" y="22"/>
                    <a:pt x="427" y="8"/>
                    <a:pt x="447" y="3"/>
                  </a:cubicBezTo>
                  <a:cubicBezTo>
                    <a:pt x="448" y="3"/>
                    <a:pt x="449" y="2"/>
                    <a:pt x="451" y="2"/>
                  </a:cubicBezTo>
                  <a:cubicBezTo>
                    <a:pt x="446" y="1"/>
                    <a:pt x="441" y="0"/>
                    <a:pt x="436" y="0"/>
                  </a:cubicBezTo>
                  <a:cubicBezTo>
                    <a:pt x="419" y="7"/>
                    <a:pt x="405" y="20"/>
                    <a:pt x="400" y="36"/>
                  </a:cubicBezTo>
                  <a:cubicBezTo>
                    <a:pt x="399" y="39"/>
                    <a:pt x="399" y="42"/>
                    <a:pt x="398" y="44"/>
                  </a:cubicBezTo>
                  <a:cubicBezTo>
                    <a:pt x="380" y="44"/>
                    <a:pt x="361" y="49"/>
                    <a:pt x="346" y="59"/>
                  </a:cubicBezTo>
                  <a:cubicBezTo>
                    <a:pt x="347" y="61"/>
                    <a:pt x="348" y="63"/>
                    <a:pt x="348" y="65"/>
                  </a:cubicBezTo>
                  <a:cubicBezTo>
                    <a:pt x="363" y="55"/>
                    <a:pt x="380" y="50"/>
                    <a:pt x="397" y="51"/>
                  </a:cubicBezTo>
                  <a:cubicBezTo>
                    <a:pt x="397" y="68"/>
                    <a:pt x="405" y="84"/>
                    <a:pt x="418" y="93"/>
                  </a:cubicBezTo>
                  <a:cubicBezTo>
                    <a:pt x="425" y="97"/>
                    <a:pt x="434" y="98"/>
                    <a:pt x="442" y="96"/>
                  </a:cubicBezTo>
                  <a:cubicBezTo>
                    <a:pt x="443" y="96"/>
                    <a:pt x="444" y="95"/>
                    <a:pt x="445" y="95"/>
                  </a:cubicBezTo>
                  <a:cubicBezTo>
                    <a:pt x="449" y="93"/>
                    <a:pt x="451" y="90"/>
                    <a:pt x="453" y="87"/>
                  </a:cubicBezTo>
                  <a:cubicBezTo>
                    <a:pt x="458" y="75"/>
                    <a:pt x="449" y="63"/>
                    <a:pt x="438" y="56"/>
                  </a:cubicBezTo>
                  <a:close/>
                  <a:moveTo>
                    <a:pt x="446" y="84"/>
                  </a:moveTo>
                  <a:cubicBezTo>
                    <a:pt x="445" y="87"/>
                    <a:pt x="443" y="89"/>
                    <a:pt x="439" y="90"/>
                  </a:cubicBezTo>
                  <a:cubicBezTo>
                    <a:pt x="434" y="92"/>
                    <a:pt x="427" y="90"/>
                    <a:pt x="421" y="87"/>
                  </a:cubicBezTo>
                  <a:cubicBezTo>
                    <a:pt x="410" y="80"/>
                    <a:pt x="404" y="66"/>
                    <a:pt x="404" y="52"/>
                  </a:cubicBezTo>
                  <a:cubicBezTo>
                    <a:pt x="414" y="53"/>
                    <a:pt x="425" y="56"/>
                    <a:pt x="434" y="62"/>
                  </a:cubicBezTo>
                  <a:cubicBezTo>
                    <a:pt x="442" y="67"/>
                    <a:pt x="449" y="76"/>
                    <a:pt x="44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895533" y="2657094"/>
              <a:ext cx="118896" cy="68595"/>
            </a:xfrm>
            <a:custGeom>
              <a:avLst/>
              <a:gdLst/>
              <a:ahLst/>
              <a:cxnLst/>
              <a:rect l="l" t="t" r="r" b="b"/>
              <a:pathLst>
                <a:path w="229" h="134" extrusionOk="0">
                  <a:moveTo>
                    <a:pt x="228" y="23"/>
                  </a:moveTo>
                  <a:cubicBezTo>
                    <a:pt x="185" y="1"/>
                    <a:pt x="131" y="0"/>
                    <a:pt x="87" y="22"/>
                  </a:cubicBezTo>
                  <a:cubicBezTo>
                    <a:pt x="43" y="43"/>
                    <a:pt x="9" y="86"/>
                    <a:pt x="0" y="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025861" y="2572495"/>
              <a:ext cx="98316" cy="93746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6" y="182"/>
                  </a:moveTo>
                  <a:cubicBezTo>
                    <a:pt x="0" y="133"/>
                    <a:pt x="19" y="83"/>
                    <a:pt x="55" y="49"/>
                  </a:cubicBezTo>
                  <a:cubicBezTo>
                    <a:pt x="90" y="16"/>
                    <a:pt x="142" y="0"/>
                    <a:pt x="190" y="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23"/>
          <p:cNvSpPr/>
          <p:nvPr/>
        </p:nvSpPr>
        <p:spPr>
          <a:xfrm rot="-4777996">
            <a:off x="-694226" y="-167338"/>
            <a:ext cx="2053844" cy="1607684"/>
          </a:xfrm>
          <a:custGeom>
            <a:avLst/>
            <a:gdLst/>
            <a:ahLst/>
            <a:cxnLst/>
            <a:rect l="l" t="t" r="r" b="b"/>
            <a:pathLst>
              <a:path w="40216" h="25206" extrusionOk="0">
                <a:moveTo>
                  <a:pt x="0" y="0"/>
                </a:moveTo>
                <a:cubicBezTo>
                  <a:pt x="2874" y="9578"/>
                  <a:pt x="14959" y="18892"/>
                  <a:pt x="24765" y="16933"/>
                </a:cubicBezTo>
                <a:cubicBezTo>
                  <a:pt x="27395" y="16407"/>
                  <a:pt x="30828" y="10792"/>
                  <a:pt x="28363" y="9736"/>
                </a:cubicBezTo>
                <a:cubicBezTo>
                  <a:pt x="24931" y="8265"/>
                  <a:pt x="22949" y="16566"/>
                  <a:pt x="24130" y="20108"/>
                </a:cubicBezTo>
                <a:cubicBezTo>
                  <a:pt x="25847" y="25258"/>
                  <a:pt x="37206" y="27166"/>
                  <a:pt x="40216" y="2264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814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24"/>
          <p:cNvGrpSpPr/>
          <p:nvPr/>
        </p:nvGrpSpPr>
        <p:grpSpPr>
          <a:xfrm>
            <a:off x="-395174" y="5738239"/>
            <a:ext cx="13877605" cy="1856877"/>
            <a:chOff x="-297116" y="4303679"/>
            <a:chExt cx="10434017" cy="1392658"/>
          </a:xfrm>
        </p:grpSpPr>
        <p:sp>
          <p:nvSpPr>
            <p:cNvPr id="886" name="Google Shape;886;p24"/>
            <p:cNvSpPr/>
            <p:nvPr/>
          </p:nvSpPr>
          <p:spPr>
            <a:xfrm rot="-307954">
              <a:off x="6419849" y="4465995"/>
              <a:ext cx="3676650" cy="1068025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-297116" y="4667250"/>
              <a:ext cx="9441123" cy="767400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89" name="Google Shape;889;p24"/>
          <p:cNvSpPr txBox="1">
            <a:spLocks noGrp="1"/>
          </p:cNvSpPr>
          <p:nvPr>
            <p:ph type="body" idx="1"/>
          </p:nvPr>
        </p:nvSpPr>
        <p:spPr>
          <a:xfrm>
            <a:off x="957625" y="1519400"/>
            <a:ext cx="10246588" cy="4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sp>
        <p:nvSpPr>
          <p:cNvPr id="890" name="Google Shape;890;p24"/>
          <p:cNvSpPr/>
          <p:nvPr/>
        </p:nvSpPr>
        <p:spPr>
          <a:xfrm>
            <a:off x="-896969" y="486198"/>
            <a:ext cx="1573464" cy="639535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4"/>
          <p:cNvGrpSpPr/>
          <p:nvPr/>
        </p:nvGrpSpPr>
        <p:grpSpPr>
          <a:xfrm>
            <a:off x="-395183" y="211609"/>
            <a:ext cx="12622702" cy="7678021"/>
            <a:chOff x="-297123" y="158707"/>
            <a:chExt cx="9490505" cy="5758516"/>
          </a:xfrm>
        </p:grpSpPr>
        <p:grpSp>
          <p:nvGrpSpPr>
            <p:cNvPr id="892" name="Google Shape;892;p24"/>
            <p:cNvGrpSpPr/>
            <p:nvPr/>
          </p:nvGrpSpPr>
          <p:grpSpPr>
            <a:xfrm>
              <a:off x="-297123" y="3982369"/>
              <a:ext cx="9490505" cy="1934855"/>
              <a:chOff x="-297123" y="3982369"/>
              <a:chExt cx="9490505" cy="1934855"/>
            </a:xfrm>
          </p:grpSpPr>
          <p:grpSp>
            <p:nvGrpSpPr>
              <p:cNvPr id="893" name="Google Shape;893;p24"/>
              <p:cNvGrpSpPr/>
              <p:nvPr/>
            </p:nvGrpSpPr>
            <p:grpSpPr>
              <a:xfrm>
                <a:off x="8563237" y="3982369"/>
                <a:ext cx="630145" cy="1243259"/>
                <a:chOff x="1978298" y="373253"/>
                <a:chExt cx="255772" cy="504631"/>
              </a:xfrm>
            </p:grpSpPr>
            <p:sp>
              <p:nvSpPr>
                <p:cNvPr id="894" name="Google Shape;894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2" name="Google Shape;902;p24"/>
              <p:cNvGrpSpPr/>
              <p:nvPr/>
            </p:nvGrpSpPr>
            <p:grpSpPr>
              <a:xfrm rot="863123">
                <a:off x="5552327" y="4615152"/>
                <a:ext cx="630157" cy="1243283"/>
                <a:chOff x="1978298" y="373253"/>
                <a:chExt cx="255772" cy="504631"/>
              </a:xfrm>
            </p:grpSpPr>
            <p:sp>
              <p:nvSpPr>
                <p:cNvPr id="903" name="Google Shape;903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1" name="Google Shape;911;p24"/>
              <p:cNvGrpSpPr/>
              <p:nvPr/>
            </p:nvGrpSpPr>
            <p:grpSpPr>
              <a:xfrm rot="912559">
                <a:off x="6379426" y="4858215"/>
                <a:ext cx="201172" cy="576296"/>
                <a:chOff x="2265868" y="525334"/>
                <a:chExt cx="117517" cy="336649"/>
              </a:xfrm>
            </p:grpSpPr>
            <p:sp>
              <p:nvSpPr>
                <p:cNvPr id="912" name="Google Shape;912;p24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4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4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4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6" name="Google Shape;916;p24"/>
              <p:cNvGrpSpPr/>
              <p:nvPr/>
            </p:nvGrpSpPr>
            <p:grpSpPr>
              <a:xfrm flipH="1">
                <a:off x="1344770" y="4690833"/>
                <a:ext cx="461796" cy="911061"/>
                <a:chOff x="1978298" y="373253"/>
                <a:chExt cx="255772" cy="504631"/>
              </a:xfrm>
            </p:grpSpPr>
            <p:sp>
              <p:nvSpPr>
                <p:cNvPr id="917" name="Google Shape;917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25" name="Google Shape;925;p24"/>
              <p:cNvGrpSpPr/>
              <p:nvPr/>
            </p:nvGrpSpPr>
            <p:grpSpPr>
              <a:xfrm flipH="1">
                <a:off x="-297123" y="4301021"/>
                <a:ext cx="760256" cy="1499864"/>
                <a:chOff x="1978298" y="373253"/>
                <a:chExt cx="255772" cy="504631"/>
              </a:xfrm>
            </p:grpSpPr>
            <p:sp>
              <p:nvSpPr>
                <p:cNvPr id="926" name="Google Shape;926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34" name="Google Shape;934;p24"/>
            <p:cNvGrpSpPr/>
            <p:nvPr/>
          </p:nvGrpSpPr>
          <p:grpSpPr>
            <a:xfrm>
              <a:off x="51569" y="158707"/>
              <a:ext cx="8887683" cy="3682484"/>
              <a:chOff x="51569" y="158707"/>
              <a:chExt cx="8887683" cy="3682484"/>
            </a:xfrm>
          </p:grpSpPr>
          <p:grpSp>
            <p:nvGrpSpPr>
              <p:cNvPr id="935" name="Google Shape;935;p24"/>
              <p:cNvGrpSpPr/>
              <p:nvPr/>
            </p:nvGrpSpPr>
            <p:grpSpPr>
              <a:xfrm rot="-549977">
                <a:off x="7845078" y="180149"/>
                <a:ext cx="284006" cy="184605"/>
                <a:chOff x="2458042" y="716126"/>
                <a:chExt cx="165905" cy="107839"/>
              </a:xfrm>
            </p:grpSpPr>
            <p:sp>
              <p:nvSpPr>
                <p:cNvPr id="936" name="Google Shape;936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8" name="Google Shape;938;p24"/>
              <p:cNvGrpSpPr/>
              <p:nvPr/>
            </p:nvGrpSpPr>
            <p:grpSpPr>
              <a:xfrm rot="2147688">
                <a:off x="88646" y="3499646"/>
                <a:ext cx="387642" cy="251977"/>
                <a:chOff x="2458042" y="716126"/>
                <a:chExt cx="165905" cy="107839"/>
              </a:xfrm>
            </p:grpSpPr>
            <p:sp>
              <p:nvSpPr>
                <p:cNvPr id="939" name="Google Shape;939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1" name="Google Shape;941;p24"/>
              <p:cNvGrpSpPr/>
              <p:nvPr/>
            </p:nvGrpSpPr>
            <p:grpSpPr>
              <a:xfrm rot="-4745585">
                <a:off x="8585048" y="2987950"/>
                <a:ext cx="387638" cy="251974"/>
                <a:chOff x="2458042" y="716126"/>
                <a:chExt cx="165905" cy="107839"/>
              </a:xfrm>
            </p:grpSpPr>
            <p:sp>
              <p:nvSpPr>
                <p:cNvPr id="942" name="Google Shape;942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537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8"/>
          <p:cNvGrpSpPr/>
          <p:nvPr/>
        </p:nvGrpSpPr>
        <p:grpSpPr>
          <a:xfrm>
            <a:off x="-190128" y="-59266"/>
            <a:ext cx="12537774" cy="6927535"/>
            <a:chOff x="-149300" y="-44450"/>
            <a:chExt cx="9426651" cy="5195651"/>
          </a:xfrm>
        </p:grpSpPr>
        <p:sp>
          <p:nvSpPr>
            <p:cNvPr id="1040" name="Google Shape;1040;p28"/>
            <p:cNvSpPr/>
            <p:nvPr/>
          </p:nvSpPr>
          <p:spPr>
            <a:xfrm>
              <a:off x="-54050" y="460400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 rot="10800000">
              <a:off x="-149300" y="-4445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9"/>
          <p:cNvSpPr/>
          <p:nvPr/>
        </p:nvSpPr>
        <p:spPr>
          <a:xfrm>
            <a:off x="223812" y="203200"/>
            <a:ext cx="11714148" cy="6451600"/>
          </a:xfrm>
          <a:prstGeom prst="roundRect">
            <a:avLst>
              <a:gd name="adj" fmla="val 6104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46613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 flipH="1">
            <a:off x="-172306" y="5165094"/>
            <a:ext cx="12397823" cy="1859005"/>
            <a:chOff x="-129550" y="3873820"/>
            <a:chExt cx="9321428" cy="1394254"/>
          </a:xfrm>
        </p:grpSpPr>
        <p:sp>
          <p:nvSpPr>
            <p:cNvPr id="181" name="Google Shape;181;p8"/>
            <p:cNvSpPr/>
            <p:nvPr/>
          </p:nvSpPr>
          <p:spPr>
            <a:xfrm>
              <a:off x="0" y="4630600"/>
              <a:ext cx="9191878" cy="512900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 rot="-6290317">
              <a:off x="161348" y="3963302"/>
              <a:ext cx="502102" cy="676076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 rot="-3213371">
              <a:off x="-35287" y="4049504"/>
              <a:ext cx="594596" cy="312710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-129550" y="4373750"/>
              <a:ext cx="1338400" cy="894324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46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24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2840356" y="1585467"/>
            <a:ext cx="6481126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ubTitle" idx="1"/>
          </p:nvPr>
        </p:nvSpPr>
        <p:spPr>
          <a:xfrm>
            <a:off x="2840356" y="4204667"/>
            <a:ext cx="6481126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9"/>
          <p:cNvGrpSpPr/>
          <p:nvPr/>
        </p:nvGrpSpPr>
        <p:grpSpPr>
          <a:xfrm>
            <a:off x="-1019738" y="5816582"/>
            <a:ext cx="13181499" cy="1227919"/>
            <a:chOff x="-766700" y="4362436"/>
            <a:chExt cx="9910642" cy="920939"/>
          </a:xfrm>
        </p:grpSpPr>
        <p:sp>
          <p:nvSpPr>
            <p:cNvPr id="189" name="Google Shape;189;p9"/>
            <p:cNvSpPr/>
            <p:nvPr/>
          </p:nvSpPr>
          <p:spPr>
            <a:xfrm>
              <a:off x="-36381" y="4635405"/>
              <a:ext cx="9180323" cy="5081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-766700" y="4438825"/>
              <a:ext cx="1930625" cy="844549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Google Shape;191;p9"/>
            <p:cNvGrpSpPr/>
            <p:nvPr/>
          </p:nvGrpSpPr>
          <p:grpSpPr>
            <a:xfrm>
              <a:off x="68582" y="4362436"/>
              <a:ext cx="437856" cy="863878"/>
              <a:chOff x="1978298" y="373253"/>
              <a:chExt cx="255772" cy="504631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9"/>
            <p:cNvGrpSpPr/>
            <p:nvPr/>
          </p:nvGrpSpPr>
          <p:grpSpPr>
            <a:xfrm rot="1574684">
              <a:off x="403639" y="4635243"/>
              <a:ext cx="201173" cy="576300"/>
              <a:chOff x="2265868" y="525334"/>
              <a:chExt cx="117517" cy="336649"/>
            </a:xfrm>
          </p:grpSpPr>
          <p:sp>
            <p:nvSpPr>
              <p:cNvPr id="201" name="Google Shape;201;p9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25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-100" y="-67"/>
            <a:ext cx="1216183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2329523" y="5439467"/>
            <a:ext cx="7502593" cy="6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59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8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1717667"/>
            <a:ext cx="8746309" cy="2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210" name="Google Shape;210;p11"/>
          <p:cNvSpPr txBox="1">
            <a:spLocks noGrp="1"/>
          </p:cNvSpPr>
          <p:nvPr>
            <p:ph type="subTitle" idx="1"/>
          </p:nvPr>
        </p:nvSpPr>
        <p:spPr>
          <a:xfrm>
            <a:off x="1707765" y="4345433"/>
            <a:ext cx="874630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0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14"/>
          <p:cNvGrpSpPr/>
          <p:nvPr/>
        </p:nvGrpSpPr>
        <p:grpSpPr>
          <a:xfrm>
            <a:off x="-126685" y="5860801"/>
            <a:ext cx="12339128" cy="1311835"/>
            <a:chOff x="-95250" y="4395601"/>
            <a:chExt cx="9277297" cy="983876"/>
          </a:xfrm>
        </p:grpSpPr>
        <p:sp>
          <p:nvSpPr>
            <p:cNvPr id="305" name="Google Shape;305;p14"/>
            <p:cNvSpPr/>
            <p:nvPr/>
          </p:nvSpPr>
          <p:spPr>
            <a:xfrm rot="-4414104">
              <a:off x="7128440" y="4495586"/>
              <a:ext cx="794580" cy="783905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-31750" y="4772400"/>
              <a:ext cx="9213796" cy="3711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 rot="-4414097">
              <a:off x="-47173" y="4605273"/>
              <a:ext cx="646322" cy="583479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 rot="-4414097">
              <a:off x="7934777" y="4605273"/>
              <a:ext cx="646322" cy="583479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4"/>
          <p:cNvGrpSpPr/>
          <p:nvPr/>
        </p:nvGrpSpPr>
        <p:grpSpPr>
          <a:xfrm>
            <a:off x="318293" y="5989721"/>
            <a:ext cx="939729" cy="1182903"/>
            <a:chOff x="239311" y="4492290"/>
            <a:chExt cx="706545" cy="887177"/>
          </a:xfrm>
        </p:grpSpPr>
        <p:grpSp>
          <p:nvGrpSpPr>
            <p:cNvPr id="310" name="Google Shape;310;p14"/>
            <p:cNvGrpSpPr/>
            <p:nvPr/>
          </p:nvGrpSpPr>
          <p:grpSpPr>
            <a:xfrm>
              <a:off x="675133" y="4603995"/>
              <a:ext cx="270723" cy="775472"/>
              <a:chOff x="2265868" y="525334"/>
              <a:chExt cx="117517" cy="336649"/>
            </a:xfrm>
          </p:grpSpPr>
          <p:sp>
            <p:nvSpPr>
              <p:cNvPr id="311" name="Google Shape;311;p14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14"/>
            <p:cNvGrpSpPr/>
            <p:nvPr/>
          </p:nvGrpSpPr>
          <p:grpSpPr>
            <a:xfrm rot="-909031">
              <a:off x="543659" y="4511425"/>
              <a:ext cx="236557" cy="677631"/>
              <a:chOff x="2265868" y="525334"/>
              <a:chExt cx="117517" cy="336649"/>
            </a:xfrm>
          </p:grpSpPr>
          <p:sp>
            <p:nvSpPr>
              <p:cNvPr id="316" name="Google Shape;316;p14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4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Google Shape;320;p14"/>
            <p:cNvGrpSpPr/>
            <p:nvPr/>
          </p:nvGrpSpPr>
          <p:grpSpPr>
            <a:xfrm rot="954963">
              <a:off x="304059" y="4792484"/>
              <a:ext cx="173342" cy="496532"/>
              <a:chOff x="2265868" y="525334"/>
              <a:chExt cx="117517" cy="336649"/>
            </a:xfrm>
          </p:grpSpPr>
          <p:sp>
            <p:nvSpPr>
              <p:cNvPr id="321" name="Google Shape;321;p14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4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4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5" name="Google Shape;325;p14"/>
          <p:cNvGrpSpPr/>
          <p:nvPr/>
        </p:nvGrpSpPr>
        <p:grpSpPr>
          <a:xfrm>
            <a:off x="318285" y="175694"/>
            <a:ext cx="12896275" cy="6063871"/>
            <a:chOff x="239306" y="131770"/>
            <a:chExt cx="9696194" cy="4547903"/>
          </a:xfrm>
        </p:grpSpPr>
        <p:grpSp>
          <p:nvGrpSpPr>
            <p:cNvPr id="326" name="Google Shape;326;p14"/>
            <p:cNvGrpSpPr/>
            <p:nvPr/>
          </p:nvGrpSpPr>
          <p:grpSpPr>
            <a:xfrm>
              <a:off x="239306" y="4188210"/>
              <a:ext cx="302843" cy="259385"/>
              <a:chOff x="868096" y="2572495"/>
              <a:chExt cx="493874" cy="423003"/>
            </a:xfrm>
          </p:grpSpPr>
          <p:sp>
            <p:nvSpPr>
              <p:cNvPr id="327" name="Google Shape;327;p14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4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14"/>
            <p:cNvGrpSpPr/>
            <p:nvPr/>
          </p:nvGrpSpPr>
          <p:grpSpPr>
            <a:xfrm rot="1912846">
              <a:off x="8720718" y="4522078"/>
              <a:ext cx="149241" cy="127825"/>
              <a:chOff x="868096" y="2572495"/>
              <a:chExt cx="493874" cy="423003"/>
            </a:xfrm>
          </p:grpSpPr>
          <p:sp>
            <p:nvSpPr>
              <p:cNvPr id="341" name="Google Shape;341;p14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" name="Google Shape;354;p14"/>
            <p:cNvGrpSpPr/>
            <p:nvPr/>
          </p:nvGrpSpPr>
          <p:grpSpPr>
            <a:xfrm>
              <a:off x="7426781" y="131770"/>
              <a:ext cx="2508719" cy="1196363"/>
              <a:chOff x="7426781" y="131770"/>
              <a:chExt cx="2508719" cy="1196363"/>
            </a:xfrm>
          </p:grpSpPr>
          <p:sp>
            <p:nvSpPr>
              <p:cNvPr id="355" name="Google Shape;355;p14"/>
              <p:cNvSpPr/>
              <p:nvPr/>
            </p:nvSpPr>
            <p:spPr>
              <a:xfrm>
                <a:off x="7719975" y="289233"/>
                <a:ext cx="2215525" cy="1038900"/>
              </a:xfrm>
              <a:custGeom>
                <a:avLst/>
                <a:gdLst/>
                <a:ahLst/>
                <a:cxnLst/>
                <a:rect l="l" t="t" r="r" b="b"/>
                <a:pathLst>
                  <a:path w="88621" h="41556" extrusionOk="0">
                    <a:moveTo>
                      <a:pt x="0" y="2610"/>
                    </a:moveTo>
                    <a:cubicBezTo>
                      <a:pt x="3418" y="8305"/>
                      <a:pt x="12988" y="8283"/>
                      <a:pt x="19473" y="6843"/>
                    </a:cubicBezTo>
                    <a:cubicBezTo>
                      <a:pt x="22023" y="6277"/>
                      <a:pt x="25288" y="4566"/>
                      <a:pt x="25612" y="1975"/>
                    </a:cubicBezTo>
                    <a:cubicBezTo>
                      <a:pt x="25773" y="690"/>
                      <a:pt x="23490" y="-211"/>
                      <a:pt x="22225" y="70"/>
                    </a:cubicBezTo>
                    <a:cubicBezTo>
                      <a:pt x="13351" y="2041"/>
                      <a:pt x="30206" y="19868"/>
                      <a:pt x="39158" y="21448"/>
                    </a:cubicBezTo>
                    <a:cubicBezTo>
                      <a:pt x="50081" y="23376"/>
                      <a:pt x="61502" y="17639"/>
                      <a:pt x="72390" y="19755"/>
                    </a:cubicBezTo>
                    <a:cubicBezTo>
                      <a:pt x="77605" y="20768"/>
                      <a:pt x="82828" y="23651"/>
                      <a:pt x="86148" y="27798"/>
                    </a:cubicBezTo>
                    <a:cubicBezTo>
                      <a:pt x="89055" y="31429"/>
                      <a:pt x="88477" y="36905"/>
                      <a:pt x="88477" y="4155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56" name="Google Shape;356;p14"/>
              <p:cNvGrpSpPr/>
              <p:nvPr/>
            </p:nvGrpSpPr>
            <p:grpSpPr>
              <a:xfrm rot="-5400000">
                <a:off x="7438917" y="119633"/>
                <a:ext cx="334699" cy="358971"/>
                <a:chOff x="1342665" y="2820442"/>
                <a:chExt cx="398404" cy="427296"/>
              </a:xfrm>
            </p:grpSpPr>
            <p:sp>
              <p:nvSpPr>
                <p:cNvPr id="357" name="Google Shape;357;p14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58" name="Google Shape;358;p14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359" name="Google Shape;359;p14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360" name="Google Shape;360;p14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361" name="Google Shape;361;p14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2" name="Google Shape;362;p14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3" name="Google Shape;363;p14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64" name="Google Shape;364;p14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365" name="Google Shape;365;p14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366" name="Google Shape;366;p14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67" name="Google Shape;367;p14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68" name="Google Shape;368;p14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9" name="Google Shape;369;p14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370" name="Google Shape;370;p14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71" name="Google Shape;371;p14"/>
          <p:cNvGrpSpPr/>
          <p:nvPr/>
        </p:nvGrpSpPr>
        <p:grpSpPr>
          <a:xfrm>
            <a:off x="-675268" y="118997"/>
            <a:ext cx="13426600" cy="2724892"/>
            <a:chOff x="-507707" y="89247"/>
            <a:chExt cx="10094924" cy="2043669"/>
          </a:xfrm>
        </p:grpSpPr>
        <p:sp>
          <p:nvSpPr>
            <p:cNvPr id="372" name="Google Shape;372;p14"/>
            <p:cNvSpPr/>
            <p:nvPr/>
          </p:nvSpPr>
          <p:spPr>
            <a:xfrm>
              <a:off x="-507707" y="1624416"/>
              <a:ext cx="1254167" cy="5085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8761723" y="89247"/>
              <a:ext cx="825494" cy="334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1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5"/>
          <p:cNvGrpSpPr/>
          <p:nvPr/>
        </p:nvGrpSpPr>
        <p:grpSpPr>
          <a:xfrm>
            <a:off x="-398112" y="5609166"/>
            <a:ext cx="13861223" cy="1577133"/>
            <a:chOff x="-299325" y="4206874"/>
            <a:chExt cx="10421700" cy="1182850"/>
          </a:xfrm>
        </p:grpSpPr>
        <p:sp>
          <p:nvSpPr>
            <p:cNvPr id="377" name="Google Shape;377;p15"/>
            <p:cNvSpPr/>
            <p:nvPr/>
          </p:nvSpPr>
          <p:spPr>
            <a:xfrm rot="10800000" flipH="1">
              <a:off x="-299325" y="4589750"/>
              <a:ext cx="3332526" cy="6077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 rot="10800000">
              <a:off x="7221450" y="4330321"/>
              <a:ext cx="2900926" cy="86720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 rot="-3715466">
              <a:off x="2596673" y="4670716"/>
              <a:ext cx="631827" cy="58862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 rot="-3715470">
              <a:off x="8327464" y="4381130"/>
              <a:ext cx="895571" cy="83433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 rot="-3715505">
              <a:off x="157688" y="4748344"/>
              <a:ext cx="465198" cy="433387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5"/>
          <p:cNvGrpSpPr/>
          <p:nvPr/>
        </p:nvGrpSpPr>
        <p:grpSpPr>
          <a:xfrm>
            <a:off x="569540" y="6550130"/>
            <a:ext cx="10973344" cy="445137"/>
            <a:chOff x="428214" y="4912597"/>
            <a:chExt cx="8250419" cy="333853"/>
          </a:xfrm>
        </p:grpSpPr>
        <p:grpSp>
          <p:nvGrpSpPr>
            <p:cNvPr id="383" name="Google Shape;383;p15"/>
            <p:cNvGrpSpPr/>
            <p:nvPr/>
          </p:nvGrpSpPr>
          <p:grpSpPr>
            <a:xfrm>
              <a:off x="428214" y="4912597"/>
              <a:ext cx="438354" cy="284921"/>
              <a:chOff x="2458042" y="716126"/>
              <a:chExt cx="165905" cy="107839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 rot="1013710">
              <a:off x="740211" y="4980778"/>
              <a:ext cx="277439" cy="180336"/>
              <a:chOff x="2458042" y="716126"/>
              <a:chExt cx="165905" cy="107839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 rot="1013710">
              <a:off x="2556136" y="5029690"/>
              <a:ext cx="277439" cy="180336"/>
              <a:chOff x="2458042" y="716126"/>
              <a:chExt cx="165905" cy="107839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15"/>
            <p:cNvGrpSpPr/>
            <p:nvPr/>
          </p:nvGrpSpPr>
          <p:grpSpPr>
            <a:xfrm rot="-337481">
              <a:off x="8393029" y="5029681"/>
              <a:ext cx="277435" cy="180333"/>
              <a:chOff x="2458042" y="716126"/>
              <a:chExt cx="165905" cy="107839"/>
            </a:xfrm>
          </p:grpSpPr>
          <p:sp>
            <p:nvSpPr>
              <p:cNvPr id="393" name="Google Shape;393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5" name="Google Shape;395;p15"/>
          <p:cNvGrpSpPr/>
          <p:nvPr/>
        </p:nvGrpSpPr>
        <p:grpSpPr>
          <a:xfrm>
            <a:off x="510977" y="-51461"/>
            <a:ext cx="11750373" cy="671833"/>
            <a:chOff x="384183" y="-38596"/>
            <a:chExt cx="8834636" cy="503875"/>
          </a:xfrm>
        </p:grpSpPr>
        <p:sp>
          <p:nvSpPr>
            <p:cNvPr id="396" name="Google Shape;396;p15"/>
            <p:cNvSpPr/>
            <p:nvPr/>
          </p:nvSpPr>
          <p:spPr>
            <a:xfrm>
              <a:off x="384183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989371" y="-38596"/>
              <a:ext cx="2229448" cy="5038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-244070" y="5470092"/>
            <a:ext cx="793939" cy="948409"/>
            <a:chOff x="-183507" y="4102568"/>
            <a:chExt cx="596931" cy="711307"/>
          </a:xfrm>
        </p:grpSpPr>
        <p:sp>
          <p:nvSpPr>
            <p:cNvPr id="399" name="Google Shape;399;p15"/>
            <p:cNvSpPr/>
            <p:nvPr/>
          </p:nvSpPr>
          <p:spPr>
            <a:xfrm>
              <a:off x="-104300" y="4713975"/>
              <a:ext cx="463500" cy="99900"/>
            </a:xfrm>
            <a:prstGeom prst="ellipse">
              <a:avLst/>
            </a:prstGeom>
            <a:solidFill>
              <a:srgbClr val="333333">
                <a:alpha val="18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latin typeface="Archivo"/>
                <a:ea typeface="Archivo"/>
                <a:cs typeface="Archivo"/>
                <a:sym typeface="Archivo"/>
              </a:endParaRPr>
            </a:p>
          </p:txBody>
        </p:sp>
        <p:grpSp>
          <p:nvGrpSpPr>
            <p:cNvPr id="400" name="Google Shape;400;p15"/>
            <p:cNvGrpSpPr/>
            <p:nvPr/>
          </p:nvGrpSpPr>
          <p:grpSpPr>
            <a:xfrm rot="-507800">
              <a:off x="-139561" y="4136569"/>
              <a:ext cx="509039" cy="634633"/>
              <a:chOff x="353800" y="2395925"/>
              <a:chExt cx="308307" cy="384348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353800" y="2395925"/>
                <a:ext cx="308307" cy="384348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363479" y="2514824"/>
                <a:ext cx="295866" cy="9263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94" extrusionOk="0">
                    <a:moveTo>
                      <a:pt x="0" y="179"/>
                    </a:moveTo>
                    <a:cubicBezTo>
                      <a:pt x="70" y="170"/>
                      <a:pt x="144" y="156"/>
                      <a:pt x="194" y="102"/>
                    </a:cubicBezTo>
                    <a:cubicBezTo>
                      <a:pt x="211" y="84"/>
                      <a:pt x="225" y="60"/>
                      <a:pt x="225" y="35"/>
                    </a:cubicBezTo>
                    <a:lnTo>
                      <a:pt x="225" y="35"/>
                    </a:lnTo>
                    <a:cubicBezTo>
                      <a:pt x="224" y="0"/>
                      <a:pt x="175" y="0"/>
                      <a:pt x="170" y="34"/>
                    </a:cubicBezTo>
                    <a:cubicBezTo>
                      <a:pt x="163" y="92"/>
                      <a:pt x="181" y="153"/>
                      <a:pt x="220" y="193"/>
                    </a:cubicBezTo>
                    <a:cubicBezTo>
                      <a:pt x="271" y="242"/>
                      <a:pt x="353" y="252"/>
                      <a:pt x="415" y="216"/>
                    </a:cubicBezTo>
                    <a:cubicBezTo>
                      <a:pt x="436" y="204"/>
                      <a:pt x="456" y="184"/>
                      <a:pt x="452" y="158"/>
                    </a:cubicBezTo>
                    <a:cubicBezTo>
                      <a:pt x="450" y="140"/>
                      <a:pt x="435" y="128"/>
                      <a:pt x="419" y="135"/>
                    </a:cubicBezTo>
                    <a:cubicBezTo>
                      <a:pt x="398" y="143"/>
                      <a:pt x="401" y="175"/>
                      <a:pt x="412" y="195"/>
                    </a:cubicBezTo>
                    <a:cubicBezTo>
                      <a:pt x="445" y="258"/>
                      <a:pt x="519" y="293"/>
                      <a:pt x="586" y="277"/>
                    </a:cubicBezTo>
                    <a:cubicBezTo>
                      <a:pt x="637" y="265"/>
                      <a:pt x="722" y="210"/>
                      <a:pt x="734" y="163"/>
                    </a:cubicBezTo>
                    <a:cubicBezTo>
                      <a:pt x="741" y="136"/>
                      <a:pt x="701" y="124"/>
                      <a:pt x="692" y="151"/>
                    </a:cubicBezTo>
                    <a:cubicBezTo>
                      <a:pt x="686" y="171"/>
                      <a:pt x="689" y="194"/>
                      <a:pt x="700" y="211"/>
                    </a:cubicBezTo>
                    <a:cubicBezTo>
                      <a:pt x="718" y="238"/>
                      <a:pt x="752" y="250"/>
                      <a:pt x="784" y="256"/>
                    </a:cubicBezTo>
                    <a:cubicBezTo>
                      <a:pt x="835" y="265"/>
                      <a:pt x="889" y="264"/>
                      <a:pt x="941" y="253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355183" y="2621280"/>
                <a:ext cx="298631" cy="1589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4" name="Google Shape;404;p15"/>
              <p:cNvGrpSpPr/>
              <p:nvPr/>
            </p:nvGrpSpPr>
            <p:grpSpPr>
              <a:xfrm>
                <a:off x="468552" y="2397307"/>
                <a:ext cx="145167" cy="149315"/>
                <a:chOff x="468552" y="2397307"/>
                <a:chExt cx="145167" cy="149315"/>
              </a:xfrm>
            </p:grpSpPr>
            <p:sp>
              <p:nvSpPr>
                <p:cNvPr id="405" name="Google Shape;405;p15"/>
                <p:cNvSpPr/>
                <p:nvPr/>
              </p:nvSpPr>
              <p:spPr>
                <a:xfrm>
                  <a:off x="472700" y="2422193"/>
                  <a:ext cx="141020" cy="1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96" extrusionOk="0">
                      <a:moveTo>
                        <a:pt x="11" y="132"/>
                      </a:moveTo>
                      <a:cubicBezTo>
                        <a:pt x="0" y="193"/>
                        <a:pt x="173" y="163"/>
                        <a:pt x="201" y="156"/>
                      </a:cubicBezTo>
                      <a:cubicBezTo>
                        <a:pt x="263" y="143"/>
                        <a:pt x="323" y="125"/>
                        <a:pt x="383" y="103"/>
                      </a:cubicBezTo>
                      <a:cubicBezTo>
                        <a:pt x="334" y="126"/>
                        <a:pt x="75" y="236"/>
                        <a:pt x="92" y="316"/>
                      </a:cubicBezTo>
                      <a:cubicBezTo>
                        <a:pt x="93" y="319"/>
                        <a:pt x="93" y="321"/>
                        <a:pt x="94" y="323"/>
                      </a:cubicBezTo>
                      <a:cubicBezTo>
                        <a:pt x="125" y="395"/>
                        <a:pt x="323" y="246"/>
                        <a:pt x="358" y="222"/>
                      </a:cubicBezTo>
                      <a:cubicBezTo>
                        <a:pt x="385" y="204"/>
                        <a:pt x="420" y="184"/>
                        <a:pt x="449" y="161"/>
                      </a:cubicBezTo>
                      <a:cubicBezTo>
                        <a:pt x="410" y="98"/>
                        <a:pt x="366" y="42"/>
                        <a:pt x="317" y="0"/>
                      </a:cubicBezTo>
                      <a:cubicBezTo>
                        <a:pt x="254" y="22"/>
                        <a:pt x="195" y="50"/>
                        <a:pt x="134" y="76"/>
                      </a:cubicBezTo>
                      <a:cubicBezTo>
                        <a:pt x="109" y="87"/>
                        <a:pt x="16" y="103"/>
                        <a:pt x="11" y="13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15"/>
                <p:cNvSpPr/>
                <p:nvPr/>
              </p:nvSpPr>
              <p:spPr>
                <a:xfrm>
                  <a:off x="468552" y="2397307"/>
                  <a:ext cx="105074" cy="3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4" extrusionOk="0">
                      <a:moveTo>
                        <a:pt x="333" y="82"/>
                      </a:moveTo>
                      <a:cubicBezTo>
                        <a:pt x="277" y="33"/>
                        <a:pt x="213" y="3"/>
                        <a:pt x="147" y="2"/>
                      </a:cubicBezTo>
                      <a:cubicBezTo>
                        <a:pt x="96" y="0"/>
                        <a:pt x="46" y="16"/>
                        <a:pt x="0" y="43"/>
                      </a:cubicBezTo>
                      <a:cubicBezTo>
                        <a:pt x="30" y="64"/>
                        <a:pt x="106" y="84"/>
                        <a:pt x="123" y="87"/>
                      </a:cubicBezTo>
                      <a:cubicBezTo>
                        <a:pt x="188" y="98"/>
                        <a:pt x="269" y="103"/>
                        <a:pt x="333" y="8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Google Shape;407;p15"/>
              <p:cNvSpPr/>
              <p:nvPr/>
            </p:nvSpPr>
            <p:spPr>
              <a:xfrm>
                <a:off x="355183" y="2541092"/>
                <a:ext cx="250240" cy="23779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15"/>
          <p:cNvGrpSpPr/>
          <p:nvPr/>
        </p:nvGrpSpPr>
        <p:grpSpPr>
          <a:xfrm>
            <a:off x="11542874" y="1736235"/>
            <a:ext cx="423550" cy="398664"/>
            <a:chOff x="8722601" y="473576"/>
            <a:chExt cx="318450" cy="298998"/>
          </a:xfrm>
        </p:grpSpPr>
        <p:sp>
          <p:nvSpPr>
            <p:cNvPr id="409" name="Google Shape;409;p15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5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9423263" y="-139289"/>
            <a:ext cx="2946725" cy="1385200"/>
          </a:xfrm>
          <a:custGeom>
            <a:avLst/>
            <a:gdLst/>
            <a:ahLst/>
            <a:cxnLst/>
            <a:rect l="l" t="t" r="r" b="b"/>
            <a:pathLst>
              <a:path w="88621" h="41556" extrusionOk="0">
                <a:moveTo>
                  <a:pt x="0" y="2610"/>
                </a:moveTo>
                <a:cubicBezTo>
                  <a:pt x="3418" y="8305"/>
                  <a:pt x="12988" y="8283"/>
                  <a:pt x="19473" y="6843"/>
                </a:cubicBezTo>
                <a:cubicBezTo>
                  <a:pt x="22023" y="6277"/>
                  <a:pt x="25288" y="4566"/>
                  <a:pt x="25612" y="1975"/>
                </a:cubicBezTo>
                <a:cubicBezTo>
                  <a:pt x="25773" y="690"/>
                  <a:pt x="23490" y="-211"/>
                  <a:pt x="22225" y="70"/>
                </a:cubicBezTo>
                <a:cubicBezTo>
                  <a:pt x="13351" y="2041"/>
                  <a:pt x="30206" y="19868"/>
                  <a:pt x="39158" y="21448"/>
                </a:cubicBezTo>
                <a:cubicBezTo>
                  <a:pt x="50081" y="23376"/>
                  <a:pt x="61502" y="17639"/>
                  <a:pt x="72390" y="19755"/>
                </a:cubicBezTo>
                <a:cubicBezTo>
                  <a:pt x="77605" y="20768"/>
                  <a:pt x="82828" y="23651"/>
                  <a:pt x="86148" y="27798"/>
                </a:cubicBezTo>
                <a:cubicBezTo>
                  <a:pt x="89055" y="31429"/>
                  <a:pt x="88477" y="36905"/>
                  <a:pt x="88477" y="4155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16" name="Google Shape;416;p16"/>
          <p:cNvGrpSpPr/>
          <p:nvPr/>
        </p:nvGrpSpPr>
        <p:grpSpPr>
          <a:xfrm rot="2700000">
            <a:off x="284537" y="5732284"/>
            <a:ext cx="811497" cy="679085"/>
            <a:chOff x="868096" y="2572495"/>
            <a:chExt cx="493874" cy="423003"/>
          </a:xfrm>
        </p:grpSpPr>
        <p:sp>
          <p:nvSpPr>
            <p:cNvPr id="417" name="Google Shape;417;p16"/>
            <p:cNvSpPr/>
            <p:nvPr/>
          </p:nvSpPr>
          <p:spPr>
            <a:xfrm>
              <a:off x="996137" y="2645663"/>
              <a:ext cx="169196" cy="217217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11" y="87"/>
                  </a:moveTo>
                  <a:cubicBezTo>
                    <a:pt x="16" y="114"/>
                    <a:pt x="34" y="135"/>
                    <a:pt x="52" y="156"/>
                  </a:cubicBezTo>
                  <a:cubicBezTo>
                    <a:pt x="125" y="241"/>
                    <a:pt x="201" y="326"/>
                    <a:pt x="286" y="401"/>
                  </a:cubicBezTo>
                  <a:cubicBezTo>
                    <a:pt x="295" y="408"/>
                    <a:pt x="308" y="416"/>
                    <a:pt x="317" y="409"/>
                  </a:cubicBezTo>
                  <a:cubicBezTo>
                    <a:pt x="326" y="402"/>
                    <a:pt x="321" y="388"/>
                    <a:pt x="316" y="377"/>
                  </a:cubicBezTo>
                  <a:cubicBezTo>
                    <a:pt x="283" y="310"/>
                    <a:pt x="250" y="243"/>
                    <a:pt x="216" y="177"/>
                  </a:cubicBezTo>
                  <a:cubicBezTo>
                    <a:pt x="195" y="134"/>
                    <a:pt x="174" y="91"/>
                    <a:pt x="142" y="56"/>
                  </a:cubicBezTo>
                  <a:cubicBezTo>
                    <a:pt x="130" y="42"/>
                    <a:pt x="116" y="29"/>
                    <a:pt x="99" y="21"/>
                  </a:cubicBezTo>
                  <a:cubicBezTo>
                    <a:pt x="53" y="0"/>
                    <a:pt x="0" y="36"/>
                    <a:pt x="11" y="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037293" y="2737122"/>
              <a:ext cx="116608" cy="189779"/>
            </a:xfrm>
            <a:custGeom>
              <a:avLst/>
              <a:gdLst/>
              <a:ahLst/>
              <a:cxnLst/>
              <a:rect l="l" t="t" r="r" b="b"/>
              <a:pathLst>
                <a:path w="227" h="368" extrusionOk="0">
                  <a:moveTo>
                    <a:pt x="223" y="266"/>
                  </a:moveTo>
                  <a:cubicBezTo>
                    <a:pt x="221" y="276"/>
                    <a:pt x="216" y="285"/>
                    <a:pt x="209" y="292"/>
                  </a:cubicBezTo>
                  <a:cubicBezTo>
                    <a:pt x="208" y="293"/>
                    <a:pt x="207" y="295"/>
                    <a:pt x="206" y="296"/>
                  </a:cubicBezTo>
                  <a:cubicBezTo>
                    <a:pt x="202" y="300"/>
                    <a:pt x="198" y="304"/>
                    <a:pt x="194" y="307"/>
                  </a:cubicBezTo>
                  <a:cubicBezTo>
                    <a:pt x="183" y="316"/>
                    <a:pt x="172" y="324"/>
                    <a:pt x="161" y="331"/>
                  </a:cubicBezTo>
                  <a:cubicBezTo>
                    <a:pt x="159" y="332"/>
                    <a:pt x="158" y="333"/>
                    <a:pt x="157" y="333"/>
                  </a:cubicBezTo>
                  <a:cubicBezTo>
                    <a:pt x="147" y="340"/>
                    <a:pt x="137" y="345"/>
                    <a:pt x="127" y="351"/>
                  </a:cubicBezTo>
                  <a:cubicBezTo>
                    <a:pt x="120" y="354"/>
                    <a:pt x="112" y="357"/>
                    <a:pt x="105" y="360"/>
                  </a:cubicBezTo>
                  <a:cubicBezTo>
                    <a:pt x="104" y="360"/>
                    <a:pt x="102" y="361"/>
                    <a:pt x="101" y="361"/>
                  </a:cubicBezTo>
                  <a:cubicBezTo>
                    <a:pt x="79" y="367"/>
                    <a:pt x="57" y="366"/>
                    <a:pt x="37" y="349"/>
                  </a:cubicBezTo>
                  <a:cubicBezTo>
                    <a:pt x="19" y="334"/>
                    <a:pt x="16" y="317"/>
                    <a:pt x="15" y="294"/>
                  </a:cubicBezTo>
                  <a:cubicBezTo>
                    <a:pt x="12" y="261"/>
                    <a:pt x="10" y="229"/>
                    <a:pt x="8" y="196"/>
                  </a:cubicBezTo>
                  <a:cubicBezTo>
                    <a:pt x="6" y="163"/>
                    <a:pt x="4" y="130"/>
                    <a:pt x="3" y="97"/>
                  </a:cubicBezTo>
                  <a:cubicBezTo>
                    <a:pt x="2" y="80"/>
                    <a:pt x="2" y="63"/>
                    <a:pt x="1" y="46"/>
                  </a:cubicBezTo>
                  <a:cubicBezTo>
                    <a:pt x="1" y="38"/>
                    <a:pt x="1" y="30"/>
                    <a:pt x="1" y="22"/>
                  </a:cubicBezTo>
                  <a:cubicBezTo>
                    <a:pt x="1" y="20"/>
                    <a:pt x="1" y="17"/>
                    <a:pt x="1" y="13"/>
                  </a:cubicBezTo>
                  <a:lnTo>
                    <a:pt x="1" y="12"/>
                  </a:lnTo>
                  <a:cubicBezTo>
                    <a:pt x="2" y="7"/>
                    <a:pt x="2" y="1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77" y="71"/>
                    <a:pt x="139" y="137"/>
                    <a:pt x="198" y="207"/>
                  </a:cubicBezTo>
                  <a:cubicBezTo>
                    <a:pt x="212" y="224"/>
                    <a:pt x="226" y="244"/>
                    <a:pt x="223" y="2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035007" y="2732549"/>
              <a:ext cx="54875" cy="189779"/>
            </a:xfrm>
            <a:custGeom>
              <a:avLst/>
              <a:gdLst/>
              <a:ahLst/>
              <a:cxnLst/>
              <a:rect l="l" t="t" r="r" b="b"/>
              <a:pathLst>
                <a:path w="108" h="367" extrusionOk="0">
                  <a:moveTo>
                    <a:pt x="4" y="2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9" y="24"/>
                  </a:lnTo>
                  <a:cubicBezTo>
                    <a:pt x="11" y="31"/>
                    <a:pt x="13" y="40"/>
                    <a:pt x="15" y="49"/>
                  </a:cubicBezTo>
                  <a:lnTo>
                    <a:pt x="15" y="49"/>
                  </a:lnTo>
                  <a:cubicBezTo>
                    <a:pt x="40" y="156"/>
                    <a:pt x="66" y="264"/>
                    <a:pt x="107" y="365"/>
                  </a:cubicBezTo>
                  <a:cubicBezTo>
                    <a:pt x="106" y="365"/>
                    <a:pt x="104" y="366"/>
                    <a:pt x="103" y="366"/>
                  </a:cubicBezTo>
                  <a:cubicBezTo>
                    <a:pt x="58" y="257"/>
                    <a:pt x="31" y="139"/>
                    <a:pt x="5" y="25"/>
                  </a:cubicBezTo>
                  <a:lnTo>
                    <a:pt x="4" y="20"/>
                  </a:lnTo>
                  <a:lnTo>
                    <a:pt x="3" y="18"/>
                  </a:lnTo>
                  <a:lnTo>
                    <a:pt x="0" y="3"/>
                  </a:lnTo>
                  <a:cubicBezTo>
                    <a:pt x="0" y="2"/>
                    <a:pt x="0" y="1"/>
                    <a:pt x="2" y="0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2" y="0"/>
                    <a:pt x="4" y="1"/>
                    <a:pt x="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032720" y="2732549"/>
              <a:ext cx="112035" cy="178345"/>
            </a:xfrm>
            <a:custGeom>
              <a:avLst/>
              <a:gdLst/>
              <a:ahLst/>
              <a:cxnLst/>
              <a:rect l="l" t="t" r="r" b="b"/>
              <a:pathLst>
                <a:path w="216" h="343" extrusionOk="0">
                  <a:moveTo>
                    <a:pt x="215" y="301"/>
                  </a:moveTo>
                  <a:cubicBezTo>
                    <a:pt x="214" y="302"/>
                    <a:pt x="213" y="304"/>
                    <a:pt x="212" y="305"/>
                  </a:cubicBezTo>
                  <a:cubicBezTo>
                    <a:pt x="180" y="259"/>
                    <a:pt x="149" y="214"/>
                    <a:pt x="117" y="169"/>
                  </a:cubicBezTo>
                  <a:cubicBezTo>
                    <a:pt x="82" y="119"/>
                    <a:pt x="47" y="69"/>
                    <a:pt x="11" y="19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1" y="20"/>
                    <a:pt x="11" y="21"/>
                    <a:pt x="12" y="23"/>
                  </a:cubicBezTo>
                  <a:cubicBezTo>
                    <a:pt x="53" y="132"/>
                    <a:pt x="105" y="239"/>
                    <a:pt x="167" y="340"/>
                  </a:cubicBezTo>
                  <a:cubicBezTo>
                    <a:pt x="165" y="341"/>
                    <a:pt x="164" y="342"/>
                    <a:pt x="163" y="342"/>
                  </a:cubicBezTo>
                  <a:cubicBezTo>
                    <a:pt x="107" y="251"/>
                    <a:pt x="59" y="154"/>
                    <a:pt x="19" y="53"/>
                  </a:cubicBezTo>
                  <a:lnTo>
                    <a:pt x="19" y="53"/>
                  </a:lnTo>
                  <a:cubicBezTo>
                    <a:pt x="15" y="43"/>
                    <a:pt x="11" y="33"/>
                    <a:pt x="8" y="24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5" y="16"/>
                    <a:pt x="2" y="10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6" y="4"/>
                  </a:cubicBezTo>
                  <a:lnTo>
                    <a:pt x="6" y="4"/>
                  </a:lnTo>
                  <a:cubicBezTo>
                    <a:pt x="7" y="5"/>
                    <a:pt x="8" y="6"/>
                    <a:pt x="8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52" y="68"/>
                    <a:pt x="86" y="117"/>
                    <a:pt x="121" y="167"/>
                  </a:cubicBezTo>
                  <a:cubicBezTo>
                    <a:pt x="152" y="211"/>
                    <a:pt x="183" y="256"/>
                    <a:pt x="215" y="30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868096" y="2670813"/>
              <a:ext cx="194347" cy="324684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355" y="195"/>
                  </a:moveTo>
                  <a:cubicBezTo>
                    <a:pt x="367" y="255"/>
                    <a:pt x="372" y="316"/>
                    <a:pt x="374" y="377"/>
                  </a:cubicBezTo>
                  <a:cubicBezTo>
                    <a:pt x="375" y="399"/>
                    <a:pt x="376" y="421"/>
                    <a:pt x="373" y="443"/>
                  </a:cubicBezTo>
                  <a:cubicBezTo>
                    <a:pt x="373" y="447"/>
                    <a:pt x="372" y="450"/>
                    <a:pt x="372" y="454"/>
                  </a:cubicBezTo>
                  <a:cubicBezTo>
                    <a:pt x="369" y="469"/>
                    <a:pt x="366" y="483"/>
                    <a:pt x="359" y="497"/>
                  </a:cubicBezTo>
                  <a:cubicBezTo>
                    <a:pt x="342" y="536"/>
                    <a:pt x="308" y="565"/>
                    <a:pt x="271" y="583"/>
                  </a:cubicBezTo>
                  <a:cubicBezTo>
                    <a:pt x="233" y="602"/>
                    <a:pt x="191" y="611"/>
                    <a:pt x="150" y="618"/>
                  </a:cubicBezTo>
                  <a:cubicBezTo>
                    <a:pt x="127" y="622"/>
                    <a:pt x="103" y="626"/>
                    <a:pt x="80" y="623"/>
                  </a:cubicBezTo>
                  <a:cubicBezTo>
                    <a:pt x="57" y="621"/>
                    <a:pt x="34" y="610"/>
                    <a:pt x="19" y="592"/>
                  </a:cubicBezTo>
                  <a:cubicBezTo>
                    <a:pt x="4" y="572"/>
                    <a:pt x="0" y="546"/>
                    <a:pt x="3" y="522"/>
                  </a:cubicBezTo>
                  <a:cubicBezTo>
                    <a:pt x="3" y="521"/>
                    <a:pt x="3" y="521"/>
                    <a:pt x="4" y="521"/>
                  </a:cubicBezTo>
                  <a:cubicBezTo>
                    <a:pt x="5" y="512"/>
                    <a:pt x="7" y="503"/>
                    <a:pt x="9" y="495"/>
                  </a:cubicBezTo>
                  <a:lnTo>
                    <a:pt x="9" y="495"/>
                  </a:lnTo>
                  <a:cubicBezTo>
                    <a:pt x="14" y="480"/>
                    <a:pt x="20" y="466"/>
                    <a:pt x="26" y="452"/>
                  </a:cubicBezTo>
                  <a:cubicBezTo>
                    <a:pt x="42" y="416"/>
                    <a:pt x="59" y="380"/>
                    <a:pt x="76" y="344"/>
                  </a:cubicBezTo>
                  <a:cubicBezTo>
                    <a:pt x="106" y="281"/>
                    <a:pt x="138" y="217"/>
                    <a:pt x="171" y="155"/>
                  </a:cubicBezTo>
                  <a:cubicBezTo>
                    <a:pt x="180" y="138"/>
                    <a:pt x="190" y="121"/>
                    <a:pt x="199" y="103"/>
                  </a:cubicBezTo>
                  <a:cubicBezTo>
                    <a:pt x="202" y="99"/>
                    <a:pt x="204" y="94"/>
                    <a:pt x="207" y="90"/>
                  </a:cubicBezTo>
                  <a:cubicBezTo>
                    <a:pt x="212" y="81"/>
                    <a:pt x="217" y="71"/>
                    <a:pt x="223" y="62"/>
                  </a:cubicBezTo>
                  <a:cubicBezTo>
                    <a:pt x="231" y="46"/>
                    <a:pt x="241" y="29"/>
                    <a:pt x="255" y="17"/>
                  </a:cubicBezTo>
                  <a:cubicBezTo>
                    <a:pt x="273" y="0"/>
                    <a:pt x="286" y="17"/>
                    <a:pt x="297" y="33"/>
                  </a:cubicBezTo>
                  <a:cubicBezTo>
                    <a:pt x="302" y="41"/>
                    <a:pt x="306" y="49"/>
                    <a:pt x="310" y="57"/>
                  </a:cubicBezTo>
                  <a:cubicBezTo>
                    <a:pt x="312" y="60"/>
                    <a:pt x="312" y="62"/>
                    <a:pt x="313" y="64"/>
                  </a:cubicBezTo>
                  <a:cubicBezTo>
                    <a:pt x="334" y="105"/>
                    <a:pt x="346" y="149"/>
                    <a:pt x="355" y="19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rgbClr val="FFE6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069303" y="2714257"/>
              <a:ext cx="114322" cy="162340"/>
            </a:xfrm>
            <a:custGeom>
              <a:avLst/>
              <a:gdLst/>
              <a:ahLst/>
              <a:cxnLst/>
              <a:rect l="l" t="t" r="r" b="b"/>
              <a:pathLst>
                <a:path w="222" h="314" extrusionOk="0">
                  <a:moveTo>
                    <a:pt x="0" y="4"/>
                  </a:moveTo>
                  <a:lnTo>
                    <a:pt x="1" y="6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4" y="22"/>
                  </a:lnTo>
                  <a:cubicBezTo>
                    <a:pt x="19" y="29"/>
                    <a:pt x="25" y="36"/>
                    <a:pt x="31" y="43"/>
                  </a:cubicBezTo>
                  <a:lnTo>
                    <a:pt x="31" y="43"/>
                  </a:lnTo>
                  <a:cubicBezTo>
                    <a:pt x="98" y="129"/>
                    <a:pt x="165" y="218"/>
                    <a:pt x="217" y="313"/>
                  </a:cubicBezTo>
                  <a:cubicBezTo>
                    <a:pt x="219" y="312"/>
                    <a:pt x="220" y="311"/>
                    <a:pt x="221" y="310"/>
                  </a:cubicBezTo>
                  <a:cubicBezTo>
                    <a:pt x="165" y="207"/>
                    <a:pt x="90" y="111"/>
                    <a:pt x="17" y="19"/>
                  </a:cubicBezTo>
                  <a:lnTo>
                    <a:pt x="15" y="15"/>
                  </a:lnTo>
                  <a:lnTo>
                    <a:pt x="13" y="13"/>
                  </a:lnTo>
                  <a:lnTo>
                    <a:pt x="4" y="2"/>
                  </a:lnTo>
                  <a:cubicBezTo>
                    <a:pt x="3" y="0"/>
                    <a:pt x="2" y="0"/>
                    <a:pt x="1" y="1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069303" y="2711970"/>
              <a:ext cx="86885" cy="185206"/>
            </a:xfrm>
            <a:custGeom>
              <a:avLst/>
              <a:gdLst/>
              <a:ahLst/>
              <a:cxnLst/>
              <a:rect l="l" t="t" r="r" b="b"/>
              <a:pathLst>
                <a:path w="166" h="357" extrusionOk="0">
                  <a:moveTo>
                    <a:pt x="100" y="356"/>
                  </a:moveTo>
                  <a:cubicBezTo>
                    <a:pt x="102" y="356"/>
                    <a:pt x="103" y="356"/>
                    <a:pt x="105" y="355"/>
                  </a:cubicBezTo>
                  <a:cubicBezTo>
                    <a:pt x="90" y="302"/>
                    <a:pt x="75" y="249"/>
                    <a:pt x="60" y="196"/>
                  </a:cubicBezTo>
                  <a:cubicBezTo>
                    <a:pt x="43" y="138"/>
                    <a:pt x="27" y="79"/>
                    <a:pt x="10" y="20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10" y="20"/>
                    <a:pt x="11" y="21"/>
                    <a:pt x="12" y="23"/>
                  </a:cubicBezTo>
                  <a:cubicBezTo>
                    <a:pt x="72" y="123"/>
                    <a:pt x="122" y="231"/>
                    <a:pt x="161" y="343"/>
                  </a:cubicBezTo>
                  <a:cubicBezTo>
                    <a:pt x="163" y="342"/>
                    <a:pt x="164" y="342"/>
                    <a:pt x="165" y="341"/>
                  </a:cubicBezTo>
                  <a:cubicBezTo>
                    <a:pt x="130" y="240"/>
                    <a:pt x="85" y="141"/>
                    <a:pt x="32" y="48"/>
                  </a:cubicBezTo>
                  <a:lnTo>
                    <a:pt x="32" y="48"/>
                  </a:lnTo>
                  <a:cubicBezTo>
                    <a:pt x="27" y="39"/>
                    <a:pt x="21" y="30"/>
                    <a:pt x="16" y="20"/>
                  </a:cubicBezTo>
                  <a:lnTo>
                    <a:pt x="15" y="19"/>
                  </a:lnTo>
                  <a:cubicBezTo>
                    <a:pt x="12" y="13"/>
                    <a:pt x="8" y="7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lnTo>
                    <a:pt x="2" y="6"/>
                  </a:lnTo>
                  <a:cubicBezTo>
                    <a:pt x="2" y="8"/>
                    <a:pt x="2" y="9"/>
                    <a:pt x="3" y="10"/>
                  </a:cubicBezTo>
                  <a:cubicBezTo>
                    <a:pt x="4" y="15"/>
                    <a:pt x="5" y="19"/>
                    <a:pt x="7" y="23"/>
                  </a:cubicBezTo>
                  <a:cubicBezTo>
                    <a:pt x="23" y="82"/>
                    <a:pt x="40" y="139"/>
                    <a:pt x="56" y="198"/>
                  </a:cubicBezTo>
                  <a:cubicBezTo>
                    <a:pt x="71" y="250"/>
                    <a:pt x="86" y="302"/>
                    <a:pt x="101" y="356"/>
                  </a:cubicBezTo>
                  <a:lnTo>
                    <a:pt x="100" y="3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037293" y="2652521"/>
              <a:ext cx="324676" cy="205785"/>
            </a:xfrm>
            <a:custGeom>
              <a:avLst/>
              <a:gdLst/>
              <a:ahLst/>
              <a:cxnLst/>
              <a:rect l="l" t="t" r="r" b="b"/>
              <a:pathLst>
                <a:path w="626" h="398" extrusionOk="0">
                  <a:moveTo>
                    <a:pt x="100" y="192"/>
                  </a:moveTo>
                  <a:cubicBezTo>
                    <a:pt x="139" y="239"/>
                    <a:pt x="183" y="282"/>
                    <a:pt x="229" y="322"/>
                  </a:cubicBezTo>
                  <a:cubicBezTo>
                    <a:pt x="246" y="336"/>
                    <a:pt x="263" y="351"/>
                    <a:pt x="281" y="363"/>
                  </a:cubicBezTo>
                  <a:cubicBezTo>
                    <a:pt x="284" y="365"/>
                    <a:pt x="287" y="367"/>
                    <a:pt x="290" y="368"/>
                  </a:cubicBezTo>
                  <a:cubicBezTo>
                    <a:pt x="303" y="376"/>
                    <a:pt x="317" y="382"/>
                    <a:pt x="332" y="386"/>
                  </a:cubicBezTo>
                  <a:cubicBezTo>
                    <a:pt x="372" y="397"/>
                    <a:pt x="417" y="389"/>
                    <a:pt x="455" y="372"/>
                  </a:cubicBezTo>
                  <a:cubicBezTo>
                    <a:pt x="493" y="354"/>
                    <a:pt x="527" y="327"/>
                    <a:pt x="558" y="300"/>
                  </a:cubicBezTo>
                  <a:cubicBezTo>
                    <a:pt x="576" y="284"/>
                    <a:pt x="593" y="268"/>
                    <a:pt x="606" y="249"/>
                  </a:cubicBezTo>
                  <a:cubicBezTo>
                    <a:pt x="618" y="229"/>
                    <a:pt x="625" y="205"/>
                    <a:pt x="620" y="183"/>
                  </a:cubicBezTo>
                  <a:cubicBezTo>
                    <a:pt x="615" y="159"/>
                    <a:pt x="597" y="139"/>
                    <a:pt x="576" y="127"/>
                  </a:cubicBezTo>
                  <a:cubicBezTo>
                    <a:pt x="576" y="126"/>
                    <a:pt x="575" y="126"/>
                    <a:pt x="575" y="126"/>
                  </a:cubicBezTo>
                  <a:cubicBezTo>
                    <a:pt x="567" y="121"/>
                    <a:pt x="559" y="118"/>
                    <a:pt x="551" y="114"/>
                  </a:cubicBezTo>
                  <a:lnTo>
                    <a:pt x="551" y="114"/>
                  </a:lnTo>
                  <a:cubicBezTo>
                    <a:pt x="537" y="109"/>
                    <a:pt x="522" y="104"/>
                    <a:pt x="507" y="100"/>
                  </a:cubicBezTo>
                  <a:cubicBezTo>
                    <a:pt x="469" y="90"/>
                    <a:pt x="431" y="80"/>
                    <a:pt x="393" y="71"/>
                  </a:cubicBezTo>
                  <a:cubicBezTo>
                    <a:pt x="324" y="54"/>
                    <a:pt x="255" y="39"/>
                    <a:pt x="186" y="25"/>
                  </a:cubicBezTo>
                  <a:cubicBezTo>
                    <a:pt x="166" y="21"/>
                    <a:pt x="146" y="17"/>
                    <a:pt x="127" y="14"/>
                  </a:cubicBezTo>
                  <a:cubicBezTo>
                    <a:pt x="122" y="13"/>
                    <a:pt x="117" y="12"/>
                    <a:pt x="112" y="11"/>
                  </a:cubicBezTo>
                  <a:cubicBezTo>
                    <a:pt x="101" y="9"/>
                    <a:pt x="91" y="7"/>
                    <a:pt x="80" y="6"/>
                  </a:cubicBezTo>
                  <a:cubicBezTo>
                    <a:pt x="62" y="2"/>
                    <a:pt x="43" y="0"/>
                    <a:pt x="25" y="2"/>
                  </a:cubicBezTo>
                  <a:cubicBezTo>
                    <a:pt x="0" y="6"/>
                    <a:pt x="5" y="26"/>
                    <a:pt x="11" y="45"/>
                  </a:cubicBezTo>
                  <a:cubicBezTo>
                    <a:pt x="14" y="54"/>
                    <a:pt x="18" y="63"/>
                    <a:pt x="21" y="71"/>
                  </a:cubicBezTo>
                  <a:cubicBezTo>
                    <a:pt x="22" y="73"/>
                    <a:pt x="23" y="75"/>
                    <a:pt x="24" y="77"/>
                  </a:cubicBezTo>
                  <a:cubicBezTo>
                    <a:pt x="44" y="119"/>
                    <a:pt x="71" y="157"/>
                    <a:pt x="101" y="192"/>
                  </a:cubicBezTo>
                  <a:lnTo>
                    <a:pt x="100" y="19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870383" y="2657094"/>
              <a:ext cx="468719" cy="308677"/>
            </a:xfrm>
            <a:custGeom>
              <a:avLst/>
              <a:gdLst/>
              <a:ahLst/>
              <a:cxnLst/>
              <a:rect l="l" t="t" r="r" b="b"/>
              <a:pathLst>
                <a:path w="904" h="595" extrusionOk="0">
                  <a:moveTo>
                    <a:pt x="151" y="386"/>
                  </a:moveTo>
                  <a:cubicBezTo>
                    <a:pt x="163" y="389"/>
                    <a:pt x="174" y="380"/>
                    <a:pt x="182" y="370"/>
                  </a:cubicBezTo>
                  <a:cubicBezTo>
                    <a:pt x="202" y="345"/>
                    <a:pt x="215" y="313"/>
                    <a:pt x="219" y="280"/>
                  </a:cubicBezTo>
                  <a:cubicBezTo>
                    <a:pt x="221" y="258"/>
                    <a:pt x="210" y="230"/>
                    <a:pt x="184" y="246"/>
                  </a:cubicBezTo>
                  <a:cubicBezTo>
                    <a:pt x="164" y="260"/>
                    <a:pt x="151" y="288"/>
                    <a:pt x="144" y="310"/>
                  </a:cubicBezTo>
                  <a:cubicBezTo>
                    <a:pt x="140" y="324"/>
                    <a:pt x="137" y="338"/>
                    <a:pt x="137" y="353"/>
                  </a:cubicBezTo>
                  <a:cubicBezTo>
                    <a:pt x="136" y="360"/>
                    <a:pt x="137" y="366"/>
                    <a:pt x="139" y="372"/>
                  </a:cubicBezTo>
                  <a:cubicBezTo>
                    <a:pt x="141" y="378"/>
                    <a:pt x="145" y="384"/>
                    <a:pt x="151" y="386"/>
                  </a:cubicBezTo>
                  <a:close/>
                  <a:moveTo>
                    <a:pt x="253" y="116"/>
                  </a:moveTo>
                  <a:cubicBezTo>
                    <a:pt x="255" y="117"/>
                    <a:pt x="257" y="118"/>
                    <a:pt x="259" y="119"/>
                  </a:cubicBezTo>
                  <a:cubicBezTo>
                    <a:pt x="252" y="129"/>
                    <a:pt x="248" y="140"/>
                    <a:pt x="247" y="152"/>
                  </a:cubicBezTo>
                  <a:cubicBezTo>
                    <a:pt x="245" y="164"/>
                    <a:pt x="249" y="178"/>
                    <a:pt x="261" y="181"/>
                  </a:cubicBezTo>
                  <a:cubicBezTo>
                    <a:pt x="265" y="182"/>
                    <a:pt x="269" y="182"/>
                    <a:pt x="272" y="181"/>
                  </a:cubicBezTo>
                  <a:cubicBezTo>
                    <a:pt x="273" y="180"/>
                    <a:pt x="274" y="180"/>
                    <a:pt x="275" y="179"/>
                  </a:cubicBezTo>
                  <a:cubicBezTo>
                    <a:pt x="282" y="175"/>
                    <a:pt x="287" y="168"/>
                    <a:pt x="288" y="159"/>
                  </a:cubicBezTo>
                  <a:cubicBezTo>
                    <a:pt x="289" y="143"/>
                    <a:pt x="281" y="127"/>
                    <a:pt x="268" y="117"/>
                  </a:cubicBezTo>
                  <a:cubicBezTo>
                    <a:pt x="279" y="103"/>
                    <a:pt x="294" y="93"/>
                    <a:pt x="310" y="88"/>
                  </a:cubicBezTo>
                  <a:cubicBezTo>
                    <a:pt x="309" y="86"/>
                    <a:pt x="308" y="84"/>
                    <a:pt x="307" y="82"/>
                  </a:cubicBezTo>
                  <a:cubicBezTo>
                    <a:pt x="290" y="87"/>
                    <a:pt x="274" y="99"/>
                    <a:pt x="263" y="113"/>
                  </a:cubicBezTo>
                  <a:cubicBezTo>
                    <a:pt x="260" y="112"/>
                    <a:pt x="258" y="111"/>
                    <a:pt x="255" y="110"/>
                  </a:cubicBezTo>
                  <a:cubicBezTo>
                    <a:pt x="239" y="104"/>
                    <a:pt x="220" y="106"/>
                    <a:pt x="204" y="115"/>
                  </a:cubicBezTo>
                  <a:cubicBezTo>
                    <a:pt x="201" y="119"/>
                    <a:pt x="199" y="123"/>
                    <a:pt x="196" y="128"/>
                  </a:cubicBezTo>
                  <a:cubicBezTo>
                    <a:pt x="198" y="127"/>
                    <a:pt x="199" y="126"/>
                    <a:pt x="200" y="125"/>
                  </a:cubicBezTo>
                  <a:cubicBezTo>
                    <a:pt x="216" y="113"/>
                    <a:pt x="236" y="110"/>
                    <a:pt x="253" y="116"/>
                  </a:cubicBezTo>
                  <a:close/>
                  <a:moveTo>
                    <a:pt x="264" y="123"/>
                  </a:moveTo>
                  <a:cubicBezTo>
                    <a:pt x="275" y="131"/>
                    <a:pt x="282" y="145"/>
                    <a:pt x="281" y="158"/>
                  </a:cubicBezTo>
                  <a:cubicBezTo>
                    <a:pt x="280" y="165"/>
                    <a:pt x="276" y="171"/>
                    <a:pt x="272" y="173"/>
                  </a:cubicBezTo>
                  <a:cubicBezTo>
                    <a:pt x="269" y="175"/>
                    <a:pt x="266" y="176"/>
                    <a:pt x="263" y="175"/>
                  </a:cubicBezTo>
                  <a:cubicBezTo>
                    <a:pt x="255" y="173"/>
                    <a:pt x="252" y="162"/>
                    <a:pt x="253" y="153"/>
                  </a:cubicBezTo>
                  <a:cubicBezTo>
                    <a:pt x="255" y="142"/>
                    <a:pt x="258" y="132"/>
                    <a:pt x="264" y="123"/>
                  </a:cubicBezTo>
                  <a:close/>
                  <a:moveTo>
                    <a:pt x="255" y="329"/>
                  </a:moveTo>
                  <a:cubicBezTo>
                    <a:pt x="255" y="334"/>
                    <a:pt x="257" y="340"/>
                    <a:pt x="261" y="344"/>
                  </a:cubicBezTo>
                  <a:cubicBezTo>
                    <a:pt x="264" y="349"/>
                    <a:pt x="269" y="351"/>
                    <a:pt x="275" y="350"/>
                  </a:cubicBezTo>
                  <a:cubicBezTo>
                    <a:pt x="280" y="350"/>
                    <a:pt x="284" y="347"/>
                    <a:pt x="287" y="343"/>
                  </a:cubicBezTo>
                  <a:cubicBezTo>
                    <a:pt x="290" y="339"/>
                    <a:pt x="292" y="335"/>
                    <a:pt x="293" y="330"/>
                  </a:cubicBezTo>
                  <a:cubicBezTo>
                    <a:pt x="296" y="323"/>
                    <a:pt x="298" y="315"/>
                    <a:pt x="298" y="307"/>
                  </a:cubicBezTo>
                  <a:cubicBezTo>
                    <a:pt x="298" y="299"/>
                    <a:pt x="295" y="291"/>
                    <a:pt x="289" y="286"/>
                  </a:cubicBezTo>
                  <a:cubicBezTo>
                    <a:pt x="264" y="266"/>
                    <a:pt x="252" y="312"/>
                    <a:pt x="255" y="329"/>
                  </a:cubicBezTo>
                  <a:close/>
                  <a:moveTo>
                    <a:pt x="262" y="502"/>
                  </a:moveTo>
                  <a:cubicBezTo>
                    <a:pt x="246" y="504"/>
                    <a:pt x="245" y="533"/>
                    <a:pt x="258" y="540"/>
                  </a:cubicBezTo>
                  <a:cubicBezTo>
                    <a:pt x="265" y="544"/>
                    <a:pt x="274" y="542"/>
                    <a:pt x="279" y="535"/>
                  </a:cubicBezTo>
                  <a:cubicBezTo>
                    <a:pt x="289" y="523"/>
                    <a:pt x="279" y="501"/>
                    <a:pt x="262" y="502"/>
                  </a:cubicBezTo>
                  <a:close/>
                  <a:moveTo>
                    <a:pt x="67" y="547"/>
                  </a:moveTo>
                  <a:cubicBezTo>
                    <a:pt x="54" y="559"/>
                    <a:pt x="54" y="594"/>
                    <a:pt x="79" y="591"/>
                  </a:cubicBezTo>
                  <a:cubicBezTo>
                    <a:pt x="86" y="590"/>
                    <a:pt x="92" y="584"/>
                    <a:pt x="95" y="578"/>
                  </a:cubicBezTo>
                  <a:cubicBezTo>
                    <a:pt x="100" y="568"/>
                    <a:pt x="101" y="556"/>
                    <a:pt x="93" y="548"/>
                  </a:cubicBezTo>
                  <a:cubicBezTo>
                    <a:pt x="86" y="540"/>
                    <a:pt x="74" y="539"/>
                    <a:pt x="67" y="547"/>
                  </a:cubicBezTo>
                  <a:close/>
                  <a:moveTo>
                    <a:pt x="311" y="430"/>
                  </a:moveTo>
                  <a:cubicBezTo>
                    <a:pt x="280" y="425"/>
                    <a:pt x="245" y="438"/>
                    <a:pt x="217" y="465"/>
                  </a:cubicBezTo>
                  <a:cubicBezTo>
                    <a:pt x="194" y="487"/>
                    <a:pt x="178" y="515"/>
                    <a:pt x="162" y="542"/>
                  </a:cubicBezTo>
                  <a:cubicBezTo>
                    <a:pt x="153" y="517"/>
                    <a:pt x="132" y="496"/>
                    <a:pt x="106" y="487"/>
                  </a:cubicBezTo>
                  <a:cubicBezTo>
                    <a:pt x="78" y="478"/>
                    <a:pt x="45" y="484"/>
                    <a:pt x="22" y="503"/>
                  </a:cubicBezTo>
                  <a:cubicBezTo>
                    <a:pt x="16" y="507"/>
                    <a:pt x="11" y="513"/>
                    <a:pt x="6" y="519"/>
                  </a:cubicBezTo>
                  <a:lnTo>
                    <a:pt x="6" y="519"/>
                  </a:lnTo>
                  <a:cubicBezTo>
                    <a:pt x="3" y="528"/>
                    <a:pt x="1" y="536"/>
                    <a:pt x="0" y="545"/>
                  </a:cubicBezTo>
                  <a:cubicBezTo>
                    <a:pt x="5" y="531"/>
                    <a:pt x="14" y="518"/>
                    <a:pt x="26" y="508"/>
                  </a:cubicBezTo>
                  <a:cubicBezTo>
                    <a:pt x="47" y="491"/>
                    <a:pt x="78" y="485"/>
                    <a:pt x="104" y="494"/>
                  </a:cubicBezTo>
                  <a:cubicBezTo>
                    <a:pt x="130" y="503"/>
                    <a:pt x="151" y="525"/>
                    <a:pt x="158" y="552"/>
                  </a:cubicBezTo>
                  <a:cubicBezTo>
                    <a:pt x="159" y="553"/>
                    <a:pt x="160" y="554"/>
                    <a:pt x="161" y="554"/>
                  </a:cubicBezTo>
                  <a:cubicBezTo>
                    <a:pt x="162" y="554"/>
                    <a:pt x="164" y="554"/>
                    <a:pt x="164" y="552"/>
                  </a:cubicBezTo>
                  <a:cubicBezTo>
                    <a:pt x="180" y="523"/>
                    <a:pt x="197" y="493"/>
                    <a:pt x="221" y="470"/>
                  </a:cubicBezTo>
                  <a:cubicBezTo>
                    <a:pt x="248" y="445"/>
                    <a:pt x="281" y="432"/>
                    <a:pt x="310" y="437"/>
                  </a:cubicBezTo>
                  <a:cubicBezTo>
                    <a:pt x="335" y="440"/>
                    <a:pt x="356" y="456"/>
                    <a:pt x="369" y="478"/>
                  </a:cubicBezTo>
                  <a:cubicBezTo>
                    <a:pt x="369" y="474"/>
                    <a:pt x="370" y="471"/>
                    <a:pt x="370" y="467"/>
                  </a:cubicBezTo>
                  <a:cubicBezTo>
                    <a:pt x="356" y="448"/>
                    <a:pt x="335" y="434"/>
                    <a:pt x="311" y="430"/>
                  </a:cubicBezTo>
                  <a:close/>
                  <a:moveTo>
                    <a:pt x="854" y="111"/>
                  </a:moveTo>
                  <a:cubicBezTo>
                    <a:pt x="869" y="108"/>
                    <a:pt x="884" y="109"/>
                    <a:pt x="899" y="114"/>
                  </a:cubicBezTo>
                  <a:cubicBezTo>
                    <a:pt x="891" y="109"/>
                    <a:pt x="883" y="106"/>
                    <a:pt x="875" y="102"/>
                  </a:cubicBezTo>
                  <a:lnTo>
                    <a:pt x="875" y="102"/>
                  </a:lnTo>
                  <a:cubicBezTo>
                    <a:pt x="868" y="102"/>
                    <a:pt x="860" y="102"/>
                    <a:pt x="853" y="104"/>
                  </a:cubicBezTo>
                  <a:cubicBezTo>
                    <a:pt x="824" y="110"/>
                    <a:pt x="798" y="132"/>
                    <a:pt x="788" y="160"/>
                  </a:cubicBezTo>
                  <a:cubicBezTo>
                    <a:pt x="778" y="184"/>
                    <a:pt x="781" y="214"/>
                    <a:pt x="795" y="237"/>
                  </a:cubicBezTo>
                  <a:cubicBezTo>
                    <a:pt x="764" y="232"/>
                    <a:pt x="732" y="226"/>
                    <a:pt x="700" y="231"/>
                  </a:cubicBezTo>
                  <a:cubicBezTo>
                    <a:pt x="662" y="235"/>
                    <a:pt x="629" y="254"/>
                    <a:pt x="613" y="282"/>
                  </a:cubicBezTo>
                  <a:cubicBezTo>
                    <a:pt x="601" y="302"/>
                    <a:pt x="599" y="328"/>
                    <a:pt x="605" y="351"/>
                  </a:cubicBezTo>
                  <a:cubicBezTo>
                    <a:pt x="608" y="353"/>
                    <a:pt x="611" y="355"/>
                    <a:pt x="614" y="356"/>
                  </a:cubicBezTo>
                  <a:cubicBezTo>
                    <a:pt x="605" y="333"/>
                    <a:pt x="606" y="306"/>
                    <a:pt x="619" y="285"/>
                  </a:cubicBezTo>
                  <a:cubicBezTo>
                    <a:pt x="634" y="260"/>
                    <a:pt x="665" y="242"/>
                    <a:pt x="701" y="237"/>
                  </a:cubicBezTo>
                  <a:cubicBezTo>
                    <a:pt x="735" y="233"/>
                    <a:pt x="768" y="239"/>
                    <a:pt x="801" y="245"/>
                  </a:cubicBezTo>
                  <a:cubicBezTo>
                    <a:pt x="802" y="245"/>
                    <a:pt x="804" y="245"/>
                    <a:pt x="805" y="243"/>
                  </a:cubicBezTo>
                  <a:cubicBezTo>
                    <a:pt x="805" y="242"/>
                    <a:pt x="805" y="241"/>
                    <a:pt x="805" y="240"/>
                  </a:cubicBezTo>
                  <a:cubicBezTo>
                    <a:pt x="789" y="218"/>
                    <a:pt x="784" y="187"/>
                    <a:pt x="794" y="162"/>
                  </a:cubicBezTo>
                  <a:cubicBezTo>
                    <a:pt x="804" y="136"/>
                    <a:pt x="827" y="117"/>
                    <a:pt x="854" y="111"/>
                  </a:cubicBezTo>
                  <a:close/>
                  <a:moveTo>
                    <a:pt x="858" y="167"/>
                  </a:moveTo>
                  <a:cubicBezTo>
                    <a:pt x="848" y="168"/>
                    <a:pt x="841" y="176"/>
                    <a:pt x="842" y="187"/>
                  </a:cubicBezTo>
                  <a:cubicBezTo>
                    <a:pt x="844" y="198"/>
                    <a:pt x="854" y="205"/>
                    <a:pt x="865" y="207"/>
                  </a:cubicBezTo>
                  <a:cubicBezTo>
                    <a:pt x="872" y="209"/>
                    <a:pt x="879" y="208"/>
                    <a:pt x="885" y="203"/>
                  </a:cubicBezTo>
                  <a:cubicBezTo>
                    <a:pt x="903" y="186"/>
                    <a:pt x="876" y="165"/>
                    <a:pt x="858" y="167"/>
                  </a:cubicBezTo>
                  <a:close/>
                  <a:moveTo>
                    <a:pt x="556" y="117"/>
                  </a:moveTo>
                  <a:cubicBezTo>
                    <a:pt x="583" y="135"/>
                    <a:pt x="616" y="144"/>
                    <a:pt x="649" y="145"/>
                  </a:cubicBezTo>
                  <a:cubicBezTo>
                    <a:pt x="661" y="145"/>
                    <a:pt x="676" y="142"/>
                    <a:pt x="680" y="131"/>
                  </a:cubicBezTo>
                  <a:cubicBezTo>
                    <a:pt x="682" y="125"/>
                    <a:pt x="680" y="117"/>
                    <a:pt x="677" y="112"/>
                  </a:cubicBezTo>
                  <a:cubicBezTo>
                    <a:pt x="673" y="106"/>
                    <a:pt x="669" y="103"/>
                    <a:pt x="664" y="99"/>
                  </a:cubicBezTo>
                  <a:cubicBezTo>
                    <a:pt x="652" y="90"/>
                    <a:pt x="639" y="83"/>
                    <a:pt x="625" y="77"/>
                  </a:cubicBezTo>
                  <a:cubicBezTo>
                    <a:pt x="604" y="69"/>
                    <a:pt x="574" y="61"/>
                    <a:pt x="551" y="68"/>
                  </a:cubicBezTo>
                  <a:cubicBezTo>
                    <a:pt x="522" y="77"/>
                    <a:pt x="537" y="104"/>
                    <a:pt x="556" y="117"/>
                  </a:cubicBezTo>
                  <a:close/>
                  <a:moveTo>
                    <a:pt x="700" y="289"/>
                  </a:moveTo>
                  <a:cubicBezTo>
                    <a:pt x="689" y="301"/>
                    <a:pt x="700" y="323"/>
                    <a:pt x="716" y="323"/>
                  </a:cubicBezTo>
                  <a:cubicBezTo>
                    <a:pt x="724" y="323"/>
                    <a:pt x="731" y="317"/>
                    <a:pt x="733" y="310"/>
                  </a:cubicBezTo>
                  <a:cubicBezTo>
                    <a:pt x="735" y="295"/>
                    <a:pt x="712" y="277"/>
                    <a:pt x="700" y="289"/>
                  </a:cubicBezTo>
                  <a:close/>
                  <a:moveTo>
                    <a:pt x="571" y="174"/>
                  </a:moveTo>
                  <a:cubicBezTo>
                    <a:pt x="559" y="163"/>
                    <a:pt x="516" y="142"/>
                    <a:pt x="516" y="173"/>
                  </a:cubicBezTo>
                  <a:cubicBezTo>
                    <a:pt x="516" y="181"/>
                    <a:pt x="521" y="189"/>
                    <a:pt x="527" y="194"/>
                  </a:cubicBezTo>
                  <a:cubicBezTo>
                    <a:pt x="533" y="199"/>
                    <a:pt x="540" y="202"/>
                    <a:pt x="548" y="205"/>
                  </a:cubicBezTo>
                  <a:cubicBezTo>
                    <a:pt x="552" y="206"/>
                    <a:pt x="557" y="208"/>
                    <a:pt x="562" y="208"/>
                  </a:cubicBezTo>
                  <a:cubicBezTo>
                    <a:pt x="567" y="208"/>
                    <a:pt x="572" y="207"/>
                    <a:pt x="575" y="203"/>
                  </a:cubicBezTo>
                  <a:cubicBezTo>
                    <a:pt x="579" y="199"/>
                    <a:pt x="580" y="194"/>
                    <a:pt x="579" y="188"/>
                  </a:cubicBezTo>
                  <a:cubicBezTo>
                    <a:pt x="578" y="183"/>
                    <a:pt x="574" y="178"/>
                    <a:pt x="571" y="174"/>
                  </a:cubicBezTo>
                  <a:close/>
                  <a:moveTo>
                    <a:pt x="438" y="56"/>
                  </a:moveTo>
                  <a:cubicBezTo>
                    <a:pt x="428" y="50"/>
                    <a:pt x="416" y="46"/>
                    <a:pt x="405" y="45"/>
                  </a:cubicBezTo>
                  <a:cubicBezTo>
                    <a:pt x="405" y="43"/>
                    <a:pt x="406" y="41"/>
                    <a:pt x="406" y="39"/>
                  </a:cubicBezTo>
                  <a:cubicBezTo>
                    <a:pt x="412" y="22"/>
                    <a:pt x="427" y="8"/>
                    <a:pt x="447" y="3"/>
                  </a:cubicBezTo>
                  <a:cubicBezTo>
                    <a:pt x="448" y="3"/>
                    <a:pt x="449" y="2"/>
                    <a:pt x="451" y="2"/>
                  </a:cubicBezTo>
                  <a:cubicBezTo>
                    <a:pt x="446" y="1"/>
                    <a:pt x="441" y="0"/>
                    <a:pt x="436" y="0"/>
                  </a:cubicBezTo>
                  <a:cubicBezTo>
                    <a:pt x="419" y="7"/>
                    <a:pt x="405" y="20"/>
                    <a:pt x="400" y="36"/>
                  </a:cubicBezTo>
                  <a:cubicBezTo>
                    <a:pt x="399" y="39"/>
                    <a:pt x="399" y="42"/>
                    <a:pt x="398" y="44"/>
                  </a:cubicBezTo>
                  <a:cubicBezTo>
                    <a:pt x="380" y="44"/>
                    <a:pt x="361" y="49"/>
                    <a:pt x="346" y="59"/>
                  </a:cubicBezTo>
                  <a:cubicBezTo>
                    <a:pt x="347" y="61"/>
                    <a:pt x="348" y="63"/>
                    <a:pt x="348" y="65"/>
                  </a:cubicBezTo>
                  <a:cubicBezTo>
                    <a:pt x="363" y="55"/>
                    <a:pt x="380" y="50"/>
                    <a:pt x="397" y="51"/>
                  </a:cubicBezTo>
                  <a:cubicBezTo>
                    <a:pt x="397" y="68"/>
                    <a:pt x="405" y="84"/>
                    <a:pt x="418" y="93"/>
                  </a:cubicBezTo>
                  <a:cubicBezTo>
                    <a:pt x="425" y="97"/>
                    <a:pt x="434" y="98"/>
                    <a:pt x="442" y="96"/>
                  </a:cubicBezTo>
                  <a:cubicBezTo>
                    <a:pt x="443" y="96"/>
                    <a:pt x="444" y="95"/>
                    <a:pt x="445" y="95"/>
                  </a:cubicBezTo>
                  <a:cubicBezTo>
                    <a:pt x="449" y="93"/>
                    <a:pt x="451" y="90"/>
                    <a:pt x="453" y="87"/>
                  </a:cubicBezTo>
                  <a:cubicBezTo>
                    <a:pt x="458" y="75"/>
                    <a:pt x="449" y="63"/>
                    <a:pt x="438" y="56"/>
                  </a:cubicBezTo>
                  <a:close/>
                  <a:moveTo>
                    <a:pt x="446" y="84"/>
                  </a:moveTo>
                  <a:cubicBezTo>
                    <a:pt x="445" y="87"/>
                    <a:pt x="443" y="89"/>
                    <a:pt x="439" y="90"/>
                  </a:cubicBezTo>
                  <a:cubicBezTo>
                    <a:pt x="434" y="92"/>
                    <a:pt x="427" y="90"/>
                    <a:pt x="421" y="87"/>
                  </a:cubicBezTo>
                  <a:cubicBezTo>
                    <a:pt x="410" y="80"/>
                    <a:pt x="404" y="66"/>
                    <a:pt x="404" y="52"/>
                  </a:cubicBezTo>
                  <a:cubicBezTo>
                    <a:pt x="414" y="53"/>
                    <a:pt x="425" y="56"/>
                    <a:pt x="434" y="62"/>
                  </a:cubicBezTo>
                  <a:cubicBezTo>
                    <a:pt x="442" y="67"/>
                    <a:pt x="449" y="76"/>
                    <a:pt x="44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895533" y="2657094"/>
              <a:ext cx="118896" cy="68595"/>
            </a:xfrm>
            <a:custGeom>
              <a:avLst/>
              <a:gdLst/>
              <a:ahLst/>
              <a:cxnLst/>
              <a:rect l="l" t="t" r="r" b="b"/>
              <a:pathLst>
                <a:path w="229" h="134" extrusionOk="0">
                  <a:moveTo>
                    <a:pt x="228" y="23"/>
                  </a:moveTo>
                  <a:cubicBezTo>
                    <a:pt x="185" y="1"/>
                    <a:pt x="131" y="0"/>
                    <a:pt x="87" y="22"/>
                  </a:cubicBezTo>
                  <a:cubicBezTo>
                    <a:pt x="43" y="43"/>
                    <a:pt x="9" y="86"/>
                    <a:pt x="0" y="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025861" y="2572495"/>
              <a:ext cx="98316" cy="93746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6" y="182"/>
                  </a:moveTo>
                  <a:cubicBezTo>
                    <a:pt x="0" y="133"/>
                    <a:pt x="19" y="83"/>
                    <a:pt x="55" y="49"/>
                  </a:cubicBezTo>
                  <a:cubicBezTo>
                    <a:pt x="90" y="16"/>
                    <a:pt x="142" y="0"/>
                    <a:pt x="190" y="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6"/>
          <p:cNvGrpSpPr/>
          <p:nvPr/>
        </p:nvGrpSpPr>
        <p:grpSpPr>
          <a:xfrm>
            <a:off x="-664244" y="5352718"/>
            <a:ext cx="1229403" cy="675283"/>
            <a:chOff x="-499418" y="4014538"/>
            <a:chExt cx="924339" cy="506462"/>
          </a:xfrm>
        </p:grpSpPr>
        <p:grpSp>
          <p:nvGrpSpPr>
            <p:cNvPr id="431" name="Google Shape;431;p16"/>
            <p:cNvGrpSpPr/>
            <p:nvPr/>
          </p:nvGrpSpPr>
          <p:grpSpPr>
            <a:xfrm rot="4573218">
              <a:off x="87134" y="4069158"/>
              <a:ext cx="329056" cy="276081"/>
              <a:chOff x="868096" y="2572495"/>
              <a:chExt cx="493874" cy="423003"/>
            </a:xfrm>
          </p:grpSpPr>
          <p:sp>
            <p:nvSpPr>
              <p:cNvPr id="432" name="Google Shape;432;p1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5" name="Google Shape;445;p16"/>
            <p:cNvSpPr/>
            <p:nvPr/>
          </p:nvSpPr>
          <p:spPr>
            <a:xfrm>
              <a:off x="-499418" y="4201650"/>
              <a:ext cx="668450" cy="319350"/>
            </a:xfrm>
            <a:custGeom>
              <a:avLst/>
              <a:gdLst/>
              <a:ahLst/>
              <a:cxnLst/>
              <a:rect l="l" t="t" r="r" b="b"/>
              <a:pathLst>
                <a:path w="26738" h="12774" extrusionOk="0">
                  <a:moveTo>
                    <a:pt x="68" y="11430"/>
                  </a:moveTo>
                  <a:cubicBezTo>
                    <a:pt x="-474" y="9266"/>
                    <a:pt x="3359" y="7325"/>
                    <a:pt x="5571" y="7620"/>
                  </a:cubicBezTo>
                  <a:cubicBezTo>
                    <a:pt x="11086" y="8355"/>
                    <a:pt x="16815" y="14802"/>
                    <a:pt x="21658" y="12065"/>
                  </a:cubicBezTo>
                  <a:cubicBezTo>
                    <a:pt x="25457" y="9918"/>
                    <a:pt x="26738" y="4364"/>
                    <a:pt x="2673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46" name="Google Shape;446;p16"/>
          <p:cNvGrpSpPr/>
          <p:nvPr/>
        </p:nvGrpSpPr>
        <p:grpSpPr>
          <a:xfrm>
            <a:off x="11764970" y="5779478"/>
            <a:ext cx="1515815" cy="1043551"/>
            <a:chOff x="8638019" y="2755987"/>
            <a:chExt cx="1139681" cy="782663"/>
          </a:xfrm>
        </p:grpSpPr>
        <p:grpSp>
          <p:nvGrpSpPr>
            <p:cNvPr id="447" name="Google Shape;447;p16"/>
            <p:cNvGrpSpPr/>
            <p:nvPr/>
          </p:nvGrpSpPr>
          <p:grpSpPr>
            <a:xfrm rot="136052">
              <a:off x="8642419" y="2761231"/>
              <a:ext cx="269619" cy="226274"/>
              <a:chOff x="868096" y="2572495"/>
              <a:chExt cx="493874" cy="423003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16"/>
            <p:cNvSpPr/>
            <p:nvPr/>
          </p:nvSpPr>
          <p:spPr>
            <a:xfrm>
              <a:off x="8772300" y="2908500"/>
              <a:ext cx="1005400" cy="630150"/>
            </a:xfrm>
            <a:custGeom>
              <a:avLst/>
              <a:gdLst/>
              <a:ahLst/>
              <a:cxnLst/>
              <a:rect l="l" t="t" r="r" b="b"/>
              <a:pathLst>
                <a:path w="40216" h="25206" extrusionOk="0">
                  <a:moveTo>
                    <a:pt x="0" y="0"/>
                  </a:moveTo>
                  <a:cubicBezTo>
                    <a:pt x="2874" y="9578"/>
                    <a:pt x="14959" y="18892"/>
                    <a:pt x="24765" y="16933"/>
                  </a:cubicBezTo>
                  <a:cubicBezTo>
                    <a:pt x="27395" y="16407"/>
                    <a:pt x="30828" y="10792"/>
                    <a:pt x="28363" y="9736"/>
                  </a:cubicBezTo>
                  <a:cubicBezTo>
                    <a:pt x="24931" y="8265"/>
                    <a:pt x="22949" y="16566"/>
                    <a:pt x="24130" y="20108"/>
                  </a:cubicBezTo>
                  <a:cubicBezTo>
                    <a:pt x="25847" y="25258"/>
                    <a:pt x="37206" y="27166"/>
                    <a:pt x="40216" y="2264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62" name="Google Shape;462;p16"/>
          <p:cNvGrpSpPr/>
          <p:nvPr/>
        </p:nvGrpSpPr>
        <p:grpSpPr>
          <a:xfrm>
            <a:off x="-792310" y="-199636"/>
            <a:ext cx="1784095" cy="1556597"/>
            <a:chOff x="-595706" y="-149727"/>
            <a:chExt cx="1341390" cy="1167448"/>
          </a:xfrm>
        </p:grpSpPr>
        <p:sp>
          <p:nvSpPr>
            <p:cNvPr id="463" name="Google Shape;463;p16"/>
            <p:cNvSpPr/>
            <p:nvPr/>
          </p:nvSpPr>
          <p:spPr>
            <a:xfrm rot="7942180">
              <a:off x="-526850" y="118927"/>
              <a:ext cx="1005383" cy="630139"/>
            </a:xfrm>
            <a:custGeom>
              <a:avLst/>
              <a:gdLst/>
              <a:ahLst/>
              <a:cxnLst/>
              <a:rect l="l" t="t" r="r" b="b"/>
              <a:pathLst>
                <a:path w="40216" h="25206" extrusionOk="0">
                  <a:moveTo>
                    <a:pt x="0" y="0"/>
                  </a:moveTo>
                  <a:cubicBezTo>
                    <a:pt x="2874" y="9578"/>
                    <a:pt x="14959" y="18892"/>
                    <a:pt x="24765" y="16933"/>
                  </a:cubicBezTo>
                  <a:cubicBezTo>
                    <a:pt x="27395" y="16407"/>
                    <a:pt x="30828" y="10792"/>
                    <a:pt x="28363" y="9736"/>
                  </a:cubicBezTo>
                  <a:cubicBezTo>
                    <a:pt x="24931" y="8265"/>
                    <a:pt x="22949" y="16566"/>
                    <a:pt x="24130" y="20108"/>
                  </a:cubicBezTo>
                  <a:cubicBezTo>
                    <a:pt x="25847" y="25258"/>
                    <a:pt x="37206" y="27166"/>
                    <a:pt x="40216" y="2264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64" name="Google Shape;464;p16"/>
            <p:cNvGrpSpPr/>
            <p:nvPr/>
          </p:nvGrpSpPr>
          <p:grpSpPr>
            <a:xfrm rot="10799510">
              <a:off x="399182" y="211246"/>
              <a:ext cx="346502" cy="290730"/>
              <a:chOff x="868096" y="2572495"/>
              <a:chExt cx="493874" cy="423003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" name="Google Shape;478;p16"/>
          <p:cNvGrpSpPr/>
          <p:nvPr/>
        </p:nvGrpSpPr>
        <p:grpSpPr>
          <a:xfrm>
            <a:off x="-301752" y="6279302"/>
            <a:ext cx="12563841" cy="638567"/>
            <a:chOff x="-226875" y="4709476"/>
            <a:chExt cx="9446250" cy="478925"/>
          </a:xfrm>
        </p:grpSpPr>
        <p:sp>
          <p:nvSpPr>
            <p:cNvPr id="479" name="Google Shape;479;p16"/>
            <p:cNvSpPr/>
            <p:nvPr/>
          </p:nvSpPr>
          <p:spPr>
            <a:xfrm rot="10800000">
              <a:off x="6036501" y="4709476"/>
              <a:ext cx="3182874" cy="47892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10800000" flipH="1">
              <a:off x="-226875" y="4884075"/>
              <a:ext cx="3898675" cy="29435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16"/>
          <p:cNvGrpSpPr/>
          <p:nvPr/>
        </p:nvGrpSpPr>
        <p:grpSpPr>
          <a:xfrm>
            <a:off x="-641084" y="1571805"/>
            <a:ext cx="13163962" cy="3453759"/>
            <a:chOff x="-482006" y="1178853"/>
            <a:chExt cx="9897457" cy="2590319"/>
          </a:xfrm>
        </p:grpSpPr>
        <p:sp>
          <p:nvSpPr>
            <p:cNvPr id="482" name="Google Shape;482;p16"/>
            <p:cNvSpPr/>
            <p:nvPr/>
          </p:nvSpPr>
          <p:spPr>
            <a:xfrm>
              <a:off x="8757358" y="117885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 flipH="1">
              <a:off x="-482006" y="3318273"/>
              <a:ext cx="1112102" cy="4509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5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Medium"/>
              <a:buNone/>
              <a:defRPr sz="28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8C82-250B-E78C-B6F5-9C3C757DAACC}"/>
              </a:ext>
            </a:extLst>
          </p:cNvPr>
          <p:cNvSpPr txBox="1"/>
          <p:nvPr userDrawn="1"/>
        </p:nvSpPr>
        <p:spPr>
          <a:xfrm>
            <a:off x="3746090" y="8105190"/>
            <a:ext cx="699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4028124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3" r:id="rId7"/>
    <p:sldLayoutId id="2147483764" r:id="rId8"/>
    <p:sldLayoutId id="2147483765" r:id="rId9"/>
    <p:sldLayoutId id="2147483767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7" r:id="rId16"/>
    <p:sldLayoutId id="214748377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4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63: PHÉP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NHÂN PHÂN SỐ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6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E2F08C-6EEF-3ED3-1045-10A9D3ED9DD4}"/>
              </a:ext>
            </a:extLst>
          </p:cNvPr>
          <p:cNvSpPr/>
          <p:nvPr/>
        </p:nvSpPr>
        <p:spPr>
          <a:xfrm>
            <a:off x="496221" y="2323819"/>
            <a:ext cx="11169327" cy="22103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0000"/>
                </a:solidFill>
              </a:rPr>
              <a:t>Chu vi hình chữ nhật = (CD + CR) x 2</a:t>
            </a:r>
          </a:p>
        </p:txBody>
      </p:sp>
    </p:spTree>
    <p:extLst>
      <p:ext uri="{BB962C8B-B14F-4D97-AF65-F5344CB8AC3E}">
        <p14:creationId xmlns:p14="http://schemas.microsoft.com/office/powerpoint/2010/main" val="25826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AC990F-9889-05AD-838C-159E55D1F4B0}"/>
              </a:ext>
            </a:extLst>
          </p:cNvPr>
          <p:cNvGrpSpPr/>
          <p:nvPr/>
        </p:nvGrpSpPr>
        <p:grpSpPr>
          <a:xfrm>
            <a:off x="438677" y="285750"/>
            <a:ext cx="11284483" cy="5166479"/>
            <a:chOff x="438677" y="285750"/>
            <a:chExt cx="11284483" cy="5166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/>
                <p:nvPr/>
              </p:nvSpPr>
              <p:spPr>
                <a:xfrm>
                  <a:off x="438677" y="285750"/>
                  <a:ext cx="11284483" cy="5166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8100"/>
                    </a:lnSpc>
                  </a:pPr>
                  <a:r>
                    <a:rPr lang="en-US" sz="4800" b="1"/>
                    <a:t>4. Số?</a:t>
                  </a:r>
                </a:p>
                <a:p>
                  <a:pPr algn="just">
                    <a:lnSpc>
                      <a:spcPts val="8100"/>
                    </a:lnSpc>
                  </a:pPr>
                  <a:r>
                    <a:rPr lang="en-US" sz="4800"/>
                    <a:t>Nhà cô Sáu có hai chuồng lợn, mỗi chuồng nuôi 4 con lợn. Mỗi ngày, một con lợn ăn 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800"/>
                    <a:t> yến cám. Mỗi ngày các con lợn nhà cô Sáu ăn hết      yến cám.</a:t>
                  </a:r>
                  <a:endParaRPr lang="vi-VN" sz="480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D5836-7A39-D816-01D7-13533E49A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77" y="285750"/>
                  <a:ext cx="11284483" cy="5166479"/>
                </a:xfrm>
                <a:prstGeom prst="rect">
                  <a:avLst/>
                </a:prstGeom>
                <a:blipFill>
                  <a:blip r:embed="rId4"/>
                  <a:stretch>
                    <a:fillRect l="-2485" r="-2431" b="-5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F68DDC-642C-AB5A-7FE2-403E64E08A38}"/>
                </a:ext>
              </a:extLst>
            </p:cNvPr>
            <p:cNvSpPr/>
            <p:nvPr/>
          </p:nvSpPr>
          <p:spPr>
            <a:xfrm>
              <a:off x="7829550" y="4686300"/>
              <a:ext cx="689729" cy="6897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513E7-8C98-005E-CA95-99ABD2CCB9EF}"/>
              </a:ext>
            </a:extLst>
          </p:cNvPr>
          <p:cNvSpPr/>
          <p:nvPr/>
        </p:nvSpPr>
        <p:spPr>
          <a:xfrm>
            <a:off x="7829550" y="4686300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29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1066800" y="354132"/>
            <a:ext cx="10618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5. Đ, S?</a:t>
            </a:r>
          </a:p>
          <a:p>
            <a:pPr algn="just"/>
            <a:r>
              <a:rPr lang="en-US" sz="3600"/>
              <a:t>Có ba đoạn tre A, B, C xếp như hình vẽ. Viết đoạn tre A dài 1 m và có 3 đốt dài bằng nhau, đoạn tre C có 2 đốt dài bằng nhau.</a:t>
            </a:r>
            <a:endParaRPr lang="vi-VN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F22D6-9069-9251-1AC0-3609595AC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31" y="2943404"/>
            <a:ext cx="3777292" cy="2504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13DE68-1D55-743A-C835-8851055FFBD9}"/>
                  </a:ext>
                </a:extLst>
              </p:cNvPr>
              <p:cNvSpPr txBox="1"/>
              <p:nvPr/>
            </p:nvSpPr>
            <p:spPr>
              <a:xfrm>
                <a:off x="4572527" y="2991123"/>
                <a:ext cx="6419323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/>
                  <a:t>a) Đoạn tre B có độ dài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/>
                  <a:t> m.</a:t>
                </a:r>
                <a:endParaRPr lang="vi-VN" sz="3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13DE68-1D55-743A-C835-8851055FF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27" y="2991123"/>
                <a:ext cx="6419323" cy="875753"/>
              </a:xfrm>
              <a:prstGeom prst="rect">
                <a:avLst/>
              </a:prstGeom>
              <a:blipFill>
                <a:blip r:embed="rId6"/>
                <a:stretch>
                  <a:fillRect l="-2849" r="-1519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961D0C-6664-32C9-3581-A82F44BA45B7}"/>
                  </a:ext>
                </a:extLst>
              </p:cNvPr>
              <p:cNvSpPr txBox="1"/>
              <p:nvPr/>
            </p:nvSpPr>
            <p:spPr>
              <a:xfrm>
                <a:off x="4572527" y="4195543"/>
                <a:ext cx="6190723" cy="142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/>
                  <a:t>b) Đoạn tre dài nhất có độ dài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/>
                  <a:t> m.</a:t>
                </a:r>
                <a:endParaRPr lang="vi-VN" sz="36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961D0C-6664-32C9-3581-A82F44BA4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27" y="4195543"/>
                <a:ext cx="6190723" cy="1429750"/>
              </a:xfrm>
              <a:prstGeom prst="rect">
                <a:avLst/>
              </a:prstGeom>
              <a:blipFill>
                <a:blip r:embed="rId7"/>
                <a:stretch>
                  <a:fillRect l="-2953" t="-6383" r="-295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4CC95F-CD6C-6E9D-C8DE-C906D09C92D5}"/>
              </a:ext>
            </a:extLst>
          </p:cNvPr>
          <p:cNvSpPr/>
          <p:nvPr/>
        </p:nvSpPr>
        <p:spPr>
          <a:xfrm>
            <a:off x="10995331" y="3084135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A12867-D5C7-6775-59CD-D32B555CD774}"/>
              </a:ext>
            </a:extLst>
          </p:cNvPr>
          <p:cNvSpPr/>
          <p:nvPr/>
        </p:nvSpPr>
        <p:spPr>
          <a:xfrm>
            <a:off x="10991260" y="492299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E9F767-5CE9-1701-DB65-672C88783459}"/>
              </a:ext>
            </a:extLst>
          </p:cNvPr>
          <p:cNvSpPr/>
          <p:nvPr/>
        </p:nvSpPr>
        <p:spPr>
          <a:xfrm>
            <a:off x="10991850" y="3084135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0A62DE-6D16-945E-AAC8-641F49206564}"/>
              </a:ext>
            </a:extLst>
          </p:cNvPr>
          <p:cNvSpPr/>
          <p:nvPr/>
        </p:nvSpPr>
        <p:spPr>
          <a:xfrm>
            <a:off x="10991260" y="492299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38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blipFill>
                <a:blip r:embed="rId3"/>
                <a:stretch>
                  <a:fillRect l="-3857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123FBA-319B-3AF8-92C7-53EA943E3853}"/>
                  </a:ext>
                </a:extLst>
              </p:cNvPr>
              <p:cNvSpPr txBox="1"/>
              <p:nvPr/>
            </p:nvSpPr>
            <p:spPr>
              <a:xfrm>
                <a:off x="1651571" y="2792672"/>
                <a:ext cx="7600006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)</a:t>
                </a:r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123FBA-319B-3AF8-92C7-53EA943E3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1" y="2792672"/>
                <a:ext cx="7600006" cy="1272656"/>
              </a:xfrm>
              <a:prstGeom prst="rect">
                <a:avLst/>
              </a:prstGeom>
              <a:blipFill>
                <a:blip r:embed="rId4"/>
                <a:stretch>
                  <a:fillRect l="-328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4528D2-442F-7D6E-D663-307AE4C926A2}"/>
                  </a:ext>
                </a:extLst>
              </p:cNvPr>
              <p:cNvSpPr txBox="1"/>
              <p:nvPr/>
            </p:nvSpPr>
            <p:spPr>
              <a:xfrm>
                <a:off x="1651570" y="4416644"/>
                <a:ext cx="9088147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4528D2-442F-7D6E-D663-307AE4C9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0" y="4416644"/>
                <a:ext cx="9088147" cy="1272656"/>
              </a:xfrm>
              <a:prstGeom prst="rect">
                <a:avLst/>
              </a:prstGeom>
              <a:blipFill>
                <a:blip r:embed="rId5"/>
                <a:stretch>
                  <a:fillRect l="-2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697369-2E8A-F9B2-9456-551E24848BF2}"/>
              </a:ext>
            </a:extLst>
          </p:cNvPr>
          <p:cNvSpPr/>
          <p:nvPr/>
        </p:nvSpPr>
        <p:spPr>
          <a:xfrm>
            <a:off x="3944995" y="1460164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EF55F3-D5B8-9C52-A6CA-E8BBC89DB85E}"/>
              </a:ext>
            </a:extLst>
          </p:cNvPr>
          <p:cNvSpPr/>
          <p:nvPr/>
        </p:nvSpPr>
        <p:spPr>
          <a:xfrm>
            <a:off x="5065583" y="3088769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5710F6-BDE2-FAE1-69C8-854C82B14CCD}"/>
              </a:ext>
            </a:extLst>
          </p:cNvPr>
          <p:cNvSpPr/>
          <p:nvPr/>
        </p:nvSpPr>
        <p:spPr>
          <a:xfrm>
            <a:off x="5340884" y="4678493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18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1" y="1169661"/>
                <a:ext cx="6479832" cy="1271695"/>
              </a:xfrm>
              <a:prstGeom prst="rect">
                <a:avLst/>
              </a:prstGeom>
              <a:blipFill>
                <a:blip r:embed="rId3"/>
                <a:stretch>
                  <a:fillRect l="-3857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697369-2E8A-F9B2-9456-551E24848BF2}"/>
              </a:ext>
            </a:extLst>
          </p:cNvPr>
          <p:cNvSpPr/>
          <p:nvPr/>
        </p:nvSpPr>
        <p:spPr>
          <a:xfrm>
            <a:off x="3944995" y="1460164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D7868B-482F-DC26-D6D1-4595FF102365}"/>
              </a:ext>
            </a:extLst>
          </p:cNvPr>
          <p:cNvSpPr/>
          <p:nvPr/>
        </p:nvSpPr>
        <p:spPr>
          <a:xfrm>
            <a:off x="3941514" y="1460164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7FEAC-CC98-0EB5-DE02-30619207D69C}"/>
              </a:ext>
            </a:extLst>
          </p:cNvPr>
          <p:cNvSpPr/>
          <p:nvPr/>
        </p:nvSpPr>
        <p:spPr>
          <a:xfrm>
            <a:off x="986590" y="3617992"/>
            <a:ext cx="10188658" cy="21654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000000"/>
                </a:solidFill>
              </a:rPr>
              <a:t>Phép nhân phân số có    </a:t>
            </a:r>
            <a:r>
              <a:rPr lang="en-US" sz="6000" b="1">
                <a:solidFill>
                  <a:srgbClr val="000000"/>
                </a:solidFill>
              </a:rPr>
              <a:t>tính chất giao hoán</a:t>
            </a:r>
            <a:r>
              <a:rPr lang="en-US" sz="60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6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7FEAC-CC98-0EB5-DE02-30619207D69C}"/>
              </a:ext>
            </a:extLst>
          </p:cNvPr>
          <p:cNvSpPr/>
          <p:nvPr/>
        </p:nvSpPr>
        <p:spPr>
          <a:xfrm>
            <a:off x="986590" y="3259618"/>
            <a:ext cx="10188658" cy="28821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000000"/>
                </a:solidFill>
              </a:rPr>
              <a:t>Phép nhân phân số có    </a:t>
            </a:r>
            <a:r>
              <a:rPr lang="en-US" sz="6000" b="1">
                <a:solidFill>
                  <a:srgbClr val="000000"/>
                </a:solidFill>
              </a:rPr>
              <a:t>tính chất kết hợp</a:t>
            </a:r>
            <a:r>
              <a:rPr lang="en-US" sz="6000">
                <a:solidFill>
                  <a:srgbClr val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BABA9-D630-F594-CA97-2ABB2376E526}"/>
                  </a:ext>
                </a:extLst>
              </p:cNvPr>
              <p:cNvSpPr txBox="1"/>
              <p:nvPr/>
            </p:nvSpPr>
            <p:spPr>
              <a:xfrm>
                <a:off x="1633642" y="1214884"/>
                <a:ext cx="7600006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)</a:t>
                </a:r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BABA9-D630-F594-CA97-2ABB2376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42" y="1214884"/>
                <a:ext cx="7600006" cy="1272656"/>
              </a:xfrm>
              <a:prstGeom prst="rect">
                <a:avLst/>
              </a:prstGeom>
              <a:blipFill>
                <a:blip r:embed="rId3"/>
                <a:stretch>
                  <a:fillRect l="-328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83700-9FC0-3932-3A28-AFFD93D083A8}"/>
              </a:ext>
            </a:extLst>
          </p:cNvPr>
          <p:cNvSpPr/>
          <p:nvPr/>
        </p:nvSpPr>
        <p:spPr>
          <a:xfrm>
            <a:off x="5047654" y="151098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217CF6-F1AD-7D82-E823-515343AC0E1A}"/>
              </a:ext>
            </a:extLst>
          </p:cNvPr>
          <p:cNvSpPr/>
          <p:nvPr/>
        </p:nvSpPr>
        <p:spPr>
          <a:xfrm>
            <a:off x="5044173" y="1510981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814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55116" y="308863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&gt;, &lt;, = ?</a:t>
            </a:r>
            <a:endParaRPr lang="vi-VN" sz="3600" b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7FEAC-CC98-0EB5-DE02-30619207D69C}"/>
              </a:ext>
            </a:extLst>
          </p:cNvPr>
          <p:cNvSpPr/>
          <p:nvPr/>
        </p:nvSpPr>
        <p:spPr>
          <a:xfrm>
            <a:off x="986590" y="3770465"/>
            <a:ext cx="10188658" cy="2197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>
                <a:solidFill>
                  <a:srgbClr val="000000"/>
                </a:solidFill>
              </a:rPr>
              <a:t>Tính chất phân phối giữa phép nhân và phép cộng.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D9525E-C2F8-84F1-ECC8-84648823B612}"/>
                  </a:ext>
                </a:extLst>
              </p:cNvPr>
              <p:cNvSpPr txBox="1"/>
              <p:nvPr/>
            </p:nvSpPr>
            <p:spPr>
              <a:xfrm>
                <a:off x="1536845" y="1278997"/>
                <a:ext cx="9088147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D9525E-C2F8-84F1-ECC8-84648823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45" y="1278997"/>
                <a:ext cx="9088147" cy="1272656"/>
              </a:xfrm>
              <a:prstGeom prst="rect">
                <a:avLst/>
              </a:prstGeom>
              <a:blipFill>
                <a:blip r:embed="rId3"/>
                <a:stretch>
                  <a:fillRect l="-268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E6C19A-ACDB-5F1D-987E-DDD6E7E1FE59}"/>
              </a:ext>
            </a:extLst>
          </p:cNvPr>
          <p:cNvSpPr/>
          <p:nvPr/>
        </p:nvSpPr>
        <p:spPr>
          <a:xfrm>
            <a:off x="5226159" y="1540846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B8806F-D889-ABC5-0A99-738A87F563DE}"/>
              </a:ext>
            </a:extLst>
          </p:cNvPr>
          <p:cNvSpPr/>
          <p:nvPr/>
        </p:nvSpPr>
        <p:spPr>
          <a:xfrm>
            <a:off x="5222678" y="1540846"/>
            <a:ext cx="689729" cy="6897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761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173044" y="633854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</a:t>
            </a:r>
            <a:r>
              <a:rPr lang="vi-VN" sz="3600" b="1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2A5F01-33E0-41B0-243F-5621B7824001}"/>
                  </a:ext>
                </a:extLst>
              </p:cNvPr>
              <p:cNvSpPr txBox="1"/>
              <p:nvPr/>
            </p:nvSpPr>
            <p:spPr>
              <a:xfrm>
                <a:off x="1830865" y="1671685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:r>
                  <a:rPr lang="en-US" sz="4000"/>
                  <a:t>22</a:t>
                </a:r>
                <a:endParaRPr lang="vi-VN" sz="4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2A5F01-33E0-41B0-243F-5621B7824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65" y="1671685"/>
                <a:ext cx="6479832" cy="1271695"/>
              </a:xfrm>
              <a:prstGeom prst="rect">
                <a:avLst/>
              </a:prstGeom>
              <a:blipFill>
                <a:blip r:embed="rId3"/>
                <a:stretch>
                  <a:fillRect l="-37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709B00-0444-6D4C-695B-99D7CF313D29}"/>
                  </a:ext>
                </a:extLst>
              </p:cNvPr>
              <p:cNvSpPr txBox="1"/>
              <p:nvPr/>
            </p:nvSpPr>
            <p:spPr>
              <a:xfrm>
                <a:off x="1830865" y="3429000"/>
                <a:ext cx="6479832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/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709B00-0444-6D4C-695B-99D7CF313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65" y="3429000"/>
                <a:ext cx="6479832" cy="1271695"/>
              </a:xfrm>
              <a:prstGeom prst="rect">
                <a:avLst/>
              </a:prstGeom>
              <a:blipFill>
                <a:blip r:embed="rId4"/>
                <a:stretch>
                  <a:fillRect l="-376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2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230194" y="157604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</a:t>
            </a:r>
            <a:r>
              <a:rPr lang="vi-VN" sz="3600" b="1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2A5F01-33E0-41B0-243F-5621B7824001}"/>
                  </a:ext>
                </a:extLst>
              </p:cNvPr>
              <p:cNvSpPr txBox="1"/>
              <p:nvPr/>
            </p:nvSpPr>
            <p:spPr>
              <a:xfrm>
                <a:off x="878365" y="1018986"/>
                <a:ext cx="3407885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:r>
                  <a:rPr lang="en-US" sz="2800"/>
                  <a:t>22</a:t>
                </a:r>
                <a:endParaRPr lang="vi-VN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2A5F01-33E0-41B0-243F-5621B7824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5" y="1018986"/>
                <a:ext cx="3407885" cy="962828"/>
              </a:xfrm>
              <a:prstGeom prst="rect">
                <a:avLst/>
              </a:prstGeom>
              <a:blipFill>
                <a:blip r:embed="rId3"/>
                <a:stretch>
                  <a:fillRect l="-4472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037703-A07A-37F3-80A0-A5F88272CDD7}"/>
                  </a:ext>
                </a:extLst>
              </p:cNvPr>
              <p:cNvSpPr txBox="1"/>
              <p:nvPr/>
            </p:nvSpPr>
            <p:spPr>
              <a:xfrm>
                <a:off x="3537269" y="1018890"/>
                <a:ext cx="3025469" cy="96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11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:r>
                  <a:rPr lang="en-US" sz="2800"/>
                  <a:t>22</a:t>
                </a:r>
                <a:endParaRPr lang="vi-VN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037703-A07A-37F3-80A0-A5F88272C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69" y="1018890"/>
                <a:ext cx="3025469" cy="963021"/>
              </a:xfrm>
              <a:prstGeom prst="rect">
                <a:avLst/>
              </a:prstGeom>
              <a:blipFill>
                <a:blip r:embed="rId4"/>
                <a:stretch>
                  <a:fillRect l="-503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210357-6A97-CC42-C49D-CE120B8CD238}"/>
                  </a:ext>
                </a:extLst>
              </p:cNvPr>
              <p:cNvSpPr txBox="1"/>
              <p:nvPr/>
            </p:nvSpPr>
            <p:spPr>
              <a:xfrm>
                <a:off x="6175990" y="1018986"/>
                <a:ext cx="3025469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242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:r>
                  <a:rPr lang="en-US" sz="2800"/>
                  <a:t>22</a:t>
                </a:r>
                <a:endParaRPr lang="vi-VN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210357-6A97-CC42-C49D-CE120B8CD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90" y="1018986"/>
                <a:ext cx="3025469" cy="962828"/>
              </a:xfrm>
              <a:prstGeom prst="rect">
                <a:avLst/>
              </a:prstGeom>
              <a:blipFill>
                <a:blip r:embed="rId5"/>
                <a:stretch>
                  <a:fillRect l="-504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01EACC-9AD5-DD0E-EA49-77D2C12D5FDF}"/>
                  </a:ext>
                </a:extLst>
              </p:cNvPr>
              <p:cNvSpPr txBox="1"/>
              <p:nvPr/>
            </p:nvSpPr>
            <p:spPr>
              <a:xfrm>
                <a:off x="8231323" y="1018986"/>
                <a:ext cx="3025469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22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242</m:t>
                        </m:r>
                      </m:den>
                    </m:f>
                  </m:oMath>
                </a14:m>
                <a:endParaRPr lang="vi-VN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01EACC-9AD5-DD0E-EA49-77D2C12D5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23" y="1018986"/>
                <a:ext cx="3025469" cy="962828"/>
              </a:xfrm>
              <a:prstGeom prst="rect">
                <a:avLst/>
              </a:prstGeom>
              <a:blipFill>
                <a:blip r:embed="rId6"/>
                <a:stretch>
                  <a:fillRect l="-503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7AA80-A6FF-4032-D833-D387E724BB74}"/>
                  </a:ext>
                </a:extLst>
              </p:cNvPr>
              <p:cNvSpPr txBox="1"/>
              <p:nvPr/>
            </p:nvSpPr>
            <p:spPr>
              <a:xfrm>
                <a:off x="9744642" y="975385"/>
                <a:ext cx="3025469" cy="105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192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242</m:t>
                        </m:r>
                      </m:den>
                    </m:f>
                  </m:oMath>
                </a14:m>
                <a:endParaRPr lang="vi-VN" sz="3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77AA80-A6FF-4032-D833-D387E724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642" y="975385"/>
                <a:ext cx="3025469" cy="1050031"/>
              </a:xfrm>
              <a:prstGeom prst="rect">
                <a:avLst/>
              </a:prstGeom>
              <a:blipFill>
                <a:blip r:embed="rId7"/>
                <a:stretch>
                  <a:fillRect l="-6250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287264-DB58-3CBF-8BC6-31FE172A3C98}"/>
                  </a:ext>
                </a:extLst>
              </p:cNvPr>
              <p:cNvSpPr txBox="1"/>
              <p:nvPr/>
            </p:nvSpPr>
            <p:spPr>
              <a:xfrm>
                <a:off x="11001942" y="1018986"/>
                <a:ext cx="151273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vi-VN" sz="3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287264-DB58-3CBF-8BC6-31FE172A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942" y="1018986"/>
                <a:ext cx="1512735" cy="978538"/>
              </a:xfrm>
              <a:prstGeom prst="rect">
                <a:avLst/>
              </a:prstGeom>
              <a:blipFill>
                <a:blip r:embed="rId8"/>
                <a:stretch>
                  <a:fillRect l="-10484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16C209-5F85-D376-1D61-3AA688492738}"/>
                  </a:ext>
                </a:extLst>
              </p:cNvPr>
              <p:cNvSpPr txBox="1"/>
              <p:nvPr/>
            </p:nvSpPr>
            <p:spPr>
              <a:xfrm>
                <a:off x="878364" y="2637622"/>
                <a:ext cx="3407885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:r>
                  <a:rPr lang="en-US" sz="2800"/>
                  <a:t>22</a:t>
                </a:r>
                <a:endParaRPr lang="vi-VN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16C209-5F85-D376-1D61-3AA688492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4" y="2637622"/>
                <a:ext cx="3407885" cy="962828"/>
              </a:xfrm>
              <a:prstGeom prst="rect">
                <a:avLst/>
              </a:prstGeom>
              <a:blipFill>
                <a:blip r:embed="rId9"/>
                <a:stretch>
                  <a:fillRect l="-4472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FBF51-9DC0-8826-1CE0-3EE632736FB7}"/>
                  </a:ext>
                </a:extLst>
              </p:cNvPr>
              <p:cNvSpPr txBox="1"/>
              <p:nvPr/>
            </p:nvSpPr>
            <p:spPr>
              <a:xfrm>
                <a:off x="3708719" y="2637622"/>
                <a:ext cx="3025469" cy="96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22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endParaRPr lang="vi-VN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FBF51-9DC0-8826-1CE0-3EE63273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719" y="2637622"/>
                <a:ext cx="3025469" cy="963021"/>
              </a:xfrm>
              <a:prstGeom prst="rect">
                <a:avLst/>
              </a:prstGeom>
              <a:blipFill>
                <a:blip r:embed="rId10"/>
                <a:stretch>
                  <a:fillRect l="-503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14C0A-62F2-D628-0042-279758CCB2FF}"/>
                  </a:ext>
                </a:extLst>
              </p:cNvPr>
              <p:cNvSpPr txBox="1"/>
              <p:nvPr/>
            </p:nvSpPr>
            <p:spPr>
              <a:xfrm>
                <a:off x="6175989" y="2637525"/>
                <a:ext cx="3025469" cy="96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endParaRPr lang="vi-VN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14C0A-62F2-D628-0042-279758CCB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89" y="2637525"/>
                <a:ext cx="3025469" cy="963021"/>
              </a:xfrm>
              <a:prstGeom prst="rect">
                <a:avLst/>
              </a:prstGeom>
              <a:blipFill>
                <a:blip r:embed="rId11"/>
                <a:stretch>
                  <a:fillRect l="-504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07051-DB4A-78FA-E580-4C38B700FB60}"/>
                  </a:ext>
                </a:extLst>
              </p:cNvPr>
              <p:cNvSpPr txBox="1"/>
              <p:nvPr/>
            </p:nvSpPr>
            <p:spPr>
              <a:xfrm>
                <a:off x="8051809" y="2637428"/>
                <a:ext cx="1854192" cy="96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 6 </a:t>
                </a:r>
                <a:endParaRPr lang="vi-VN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07051-DB4A-78FA-E580-4C38B700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9" y="2637428"/>
                <a:ext cx="1854192" cy="963021"/>
              </a:xfrm>
              <a:prstGeom prst="rect">
                <a:avLst/>
              </a:prstGeom>
              <a:blipFill>
                <a:blip r:embed="rId12"/>
                <a:stretch>
                  <a:fillRect l="-8553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1C057D-AD32-30A8-C63E-BF7C0F68B8C9}"/>
                  </a:ext>
                </a:extLst>
              </p:cNvPr>
              <p:cNvSpPr txBox="1"/>
              <p:nvPr/>
            </p:nvSpPr>
            <p:spPr>
              <a:xfrm>
                <a:off x="9591983" y="2653138"/>
                <a:ext cx="1854192" cy="96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vi-VN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1C057D-AD32-30A8-C63E-BF7C0F68B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983" y="2653138"/>
                <a:ext cx="1854192" cy="963021"/>
              </a:xfrm>
              <a:prstGeom prst="rect">
                <a:avLst/>
              </a:prstGeom>
              <a:blipFill>
                <a:blip r:embed="rId13"/>
                <a:stretch>
                  <a:fillRect l="-8197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173B6B-F550-E2C5-A781-CECE959E998E}"/>
                  </a:ext>
                </a:extLst>
              </p:cNvPr>
              <p:cNvSpPr txBox="1"/>
              <p:nvPr/>
            </p:nvSpPr>
            <p:spPr>
              <a:xfrm>
                <a:off x="10580841" y="2637621"/>
                <a:ext cx="151273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vi-VN" sz="3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173B6B-F550-E2C5-A781-CECE959E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841" y="2637621"/>
                <a:ext cx="1512735" cy="978538"/>
              </a:xfrm>
              <a:prstGeom prst="rect">
                <a:avLst/>
              </a:prstGeom>
              <a:blipFill>
                <a:blip r:embed="rId14"/>
                <a:stretch>
                  <a:fillRect l="-1048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1E1D52-4EEA-0F5C-2DB7-D8C5B5AAC363}"/>
                  </a:ext>
                </a:extLst>
              </p:cNvPr>
              <p:cNvSpPr txBox="1"/>
              <p:nvPr/>
            </p:nvSpPr>
            <p:spPr>
              <a:xfrm>
                <a:off x="873513" y="4166099"/>
                <a:ext cx="3407885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:r>
                  <a:rPr lang="en-US" sz="2800"/>
                  <a:t>22</a:t>
                </a:r>
                <a:endParaRPr lang="vi-VN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1E1D52-4EEA-0F5C-2DB7-D8C5B5AAC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13" y="4166099"/>
                <a:ext cx="3407885" cy="962828"/>
              </a:xfrm>
              <a:prstGeom prst="rect">
                <a:avLst/>
              </a:prstGeom>
              <a:blipFill>
                <a:blip r:embed="rId15"/>
                <a:stretch>
                  <a:fillRect l="-4472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E4FE95-7FCE-9A51-44D3-67B9BA7B47E3}"/>
                  </a:ext>
                </a:extLst>
              </p:cNvPr>
              <p:cNvSpPr txBox="1"/>
              <p:nvPr/>
            </p:nvSpPr>
            <p:spPr>
              <a:xfrm>
                <a:off x="3537269" y="4256160"/>
                <a:ext cx="3025469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x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/>
                  <a:t> x </a:t>
                </a:r>
                <a:r>
                  <a:rPr lang="en-US" sz="2800"/>
                  <a:t>22</a:t>
                </a:r>
                <a:endParaRPr lang="vi-VN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E4FE95-7FCE-9A51-44D3-67B9BA7B4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69" y="4256160"/>
                <a:ext cx="3025469" cy="962828"/>
              </a:xfrm>
              <a:prstGeom prst="rect">
                <a:avLst/>
              </a:prstGeom>
              <a:blipFill>
                <a:blip r:embed="rId16"/>
                <a:stretch>
                  <a:fillRect l="-5030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7CE0D5-589A-FFEF-F56E-1595603E3D8A}"/>
                  </a:ext>
                </a:extLst>
              </p:cNvPr>
              <p:cNvSpPr txBox="1"/>
              <p:nvPr/>
            </p:nvSpPr>
            <p:spPr>
              <a:xfrm>
                <a:off x="6201025" y="4256160"/>
                <a:ext cx="3390958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x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 22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vi-VN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7CE0D5-589A-FFEF-F56E-1595603E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25" y="4256160"/>
                <a:ext cx="3390958" cy="962828"/>
              </a:xfrm>
              <a:prstGeom prst="rect">
                <a:avLst/>
              </a:prstGeom>
              <a:blipFill>
                <a:blip r:embed="rId17"/>
                <a:stretch>
                  <a:fillRect l="-4496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A2B421-9922-7ABD-4AB0-E1CBDA8CF30E}"/>
              </a:ext>
            </a:extLst>
          </p:cNvPr>
          <p:cNvCxnSpPr/>
          <p:nvPr/>
        </p:nvCxnSpPr>
        <p:spPr>
          <a:xfrm>
            <a:off x="8110407" y="4230824"/>
            <a:ext cx="394674" cy="402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D75001-16A4-B8DB-77AF-DD17411F765D}"/>
              </a:ext>
            </a:extLst>
          </p:cNvPr>
          <p:cNvCxnSpPr/>
          <p:nvPr/>
        </p:nvCxnSpPr>
        <p:spPr>
          <a:xfrm>
            <a:off x="7827988" y="4779860"/>
            <a:ext cx="394674" cy="402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3FE241-E25D-A5D5-B799-F5D562480851}"/>
                  </a:ext>
                </a:extLst>
              </p:cNvPr>
              <p:cNvSpPr txBox="1"/>
              <p:nvPr/>
            </p:nvSpPr>
            <p:spPr>
              <a:xfrm>
                <a:off x="8660713" y="4271676"/>
                <a:ext cx="2196520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/>
                  <a:t> x 3</a:t>
                </a:r>
                <a:endParaRPr lang="vi-VN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3FE241-E25D-A5D5-B799-F5D56248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13" y="4271676"/>
                <a:ext cx="2196520" cy="962828"/>
              </a:xfrm>
              <a:prstGeom prst="rect">
                <a:avLst/>
              </a:prstGeom>
              <a:blipFill>
                <a:blip r:embed="rId18"/>
                <a:stretch>
                  <a:fillRect l="-7222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6C5C62-7E53-753F-6D95-DFC106CA2C79}"/>
                  </a:ext>
                </a:extLst>
              </p:cNvPr>
              <p:cNvSpPr txBox="1"/>
              <p:nvPr/>
            </p:nvSpPr>
            <p:spPr>
              <a:xfrm>
                <a:off x="10208401" y="4256160"/>
                <a:ext cx="151273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vi-VN" sz="3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6C5C62-7E53-753F-6D95-DFC106CA2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401" y="4256160"/>
                <a:ext cx="1512735" cy="978538"/>
              </a:xfrm>
              <a:prstGeom prst="rect">
                <a:avLst/>
              </a:prstGeom>
              <a:blipFill>
                <a:blip r:embed="rId19"/>
                <a:stretch>
                  <a:fillRect l="-10484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1D4519F-E2FD-F7B2-4B47-065FA4C0B73E}"/>
              </a:ext>
            </a:extLst>
          </p:cNvPr>
          <p:cNvSpPr txBox="1"/>
          <p:nvPr/>
        </p:nvSpPr>
        <p:spPr>
          <a:xfrm>
            <a:off x="2133600" y="5829300"/>
            <a:ext cx="872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Em lựa chọn cách làm nào? Vì sao?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D9AA0-DAFE-031C-82E8-2E94F6A2B6F1}"/>
              </a:ext>
            </a:extLst>
          </p:cNvPr>
          <p:cNvSpPr txBox="1"/>
          <p:nvPr/>
        </p:nvSpPr>
        <p:spPr>
          <a:xfrm>
            <a:off x="0" y="1263366"/>
            <a:ext cx="884692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C1: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74F777-3409-8FA2-6D1F-72B95951DCF1}"/>
              </a:ext>
            </a:extLst>
          </p:cNvPr>
          <p:cNvSpPr txBox="1"/>
          <p:nvPr/>
        </p:nvSpPr>
        <p:spPr>
          <a:xfrm>
            <a:off x="0" y="2826550"/>
            <a:ext cx="884692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C2: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32BBC0-615A-FA80-096C-ADE7AB9A003D}"/>
              </a:ext>
            </a:extLst>
          </p:cNvPr>
          <p:cNvSpPr txBox="1"/>
          <p:nvPr/>
        </p:nvSpPr>
        <p:spPr>
          <a:xfrm>
            <a:off x="0" y="4389734"/>
            <a:ext cx="884692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C3:</a:t>
            </a:r>
          </a:p>
        </p:txBody>
      </p:sp>
    </p:spTree>
    <p:extLst>
      <p:ext uri="{BB962C8B-B14F-4D97-AF65-F5344CB8AC3E}">
        <p14:creationId xmlns:p14="http://schemas.microsoft.com/office/powerpoint/2010/main" val="23315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597996"/>
                <a:ext cx="11284483" cy="4611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b="1"/>
                  <a:t>3. Một bè nuôi cá tra hình chữ nhật có chiều dài</a:t>
                </a:r>
                <a:r>
                  <a:rPr lang="vi-VN" sz="6000" b="1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/>
                  <a:t> </a:t>
                </a:r>
                <a:r>
                  <a:rPr lang="vi-VN" sz="6000" b="1"/>
                  <a:t>m</a:t>
                </a:r>
                <a:r>
                  <a:rPr lang="en-US" sz="6000" b="1"/>
                  <a:t>,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/>
                  <a:t> m. Hỏi chu vi của bè cá đó là bao nhiêu mét</a:t>
                </a:r>
                <a:r>
                  <a:rPr lang="vi-VN" sz="6000" b="1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597996"/>
                <a:ext cx="11284483" cy="4611262"/>
              </a:xfrm>
              <a:prstGeom prst="rect">
                <a:avLst/>
              </a:prstGeom>
              <a:blipFill>
                <a:blip r:embed="rId2"/>
                <a:stretch>
                  <a:fillRect l="-3296" t="-3963" r="-3241" b="-7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877352" y="428322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</a:t>
            </a:r>
            <a:endParaRPr lang="vi-VN" sz="4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891877" y="638144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3238500" y="1569751"/>
            <a:ext cx="790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Chu vi của bè cá là:</a:t>
            </a:r>
            <a:endParaRPr lang="vi-VN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2566720" y="2723422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/>
                  <a:t>) </a:t>
                </a:r>
                <a:r>
                  <a:rPr lang="en-US" sz="4800"/>
                  <a:t>x 2 =</a:t>
                </a:r>
                <a:r>
                  <a:rPr lang="en-US" sz="6000"/>
                  <a:t> </a:t>
                </a:r>
                <a:r>
                  <a:rPr lang="en-US" sz="4800"/>
                  <a:t>44 (m)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20" y="2723422"/>
                <a:ext cx="7905749" cy="1411156"/>
              </a:xfrm>
              <a:prstGeom prst="rect">
                <a:avLst/>
              </a:prstGeom>
              <a:blipFill>
                <a:blip r:embed="rId2"/>
                <a:stretch>
                  <a:fillRect l="-4626" t="-866" b="-13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4891877" y="4364919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Đáp số:</a:t>
            </a:r>
            <a:r>
              <a:rPr lang="en-US" sz="4800"/>
              <a:t> 44 m.</a:t>
            </a:r>
            <a:r>
              <a:rPr lang="en-US" sz="5400"/>
              <a:t> </a:t>
            </a:r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28033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8EE263-292A-405C-88CD-07042DDF6A04}:1102"/>
</p:tagLst>
</file>

<file path=ppt/theme/theme1.xml><?xml version="1.0" encoding="utf-8"?>
<a:theme xmlns:a="http://schemas.openxmlformats.org/drawingml/2006/main" name=" Middle School Activities to Celebrate Easter by Slidesgo">
  <a:themeElements>
    <a:clrScheme name="Simple Light">
      <a:dk1>
        <a:srgbClr val="333333"/>
      </a:dk1>
      <a:lt1>
        <a:srgbClr val="FDFDFD"/>
      </a:lt1>
      <a:dk2>
        <a:srgbClr val="FCEBDA"/>
      </a:dk2>
      <a:lt2>
        <a:srgbClr val="FFE67B"/>
      </a:lt2>
      <a:accent1>
        <a:srgbClr val="FAC163"/>
      </a:accent1>
      <a:accent2>
        <a:srgbClr val="ED9AC2"/>
      </a:accent2>
      <a:accent3>
        <a:srgbClr val="967BEF"/>
      </a:accent3>
      <a:accent4>
        <a:srgbClr val="9DD7C8"/>
      </a:accent4>
      <a:accent5>
        <a:srgbClr val="4D8B3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340</Words>
  <Application>Microsoft Office PowerPoint</Application>
  <PresentationFormat>Custom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Archivo</vt:lpstr>
      <vt:lpstr>Archivo Light</vt:lpstr>
      <vt:lpstr>Arial</vt:lpstr>
      <vt:lpstr>Calibri</vt:lpstr>
      <vt:lpstr>Cambria Math</vt:lpstr>
      <vt:lpstr>Fredoka</vt:lpstr>
      <vt:lpstr>Fredoka Medium</vt:lpstr>
      <vt:lpstr>Nunito Light</vt:lpstr>
      <vt:lpstr>Paytone One</vt:lpstr>
      <vt:lpstr>Times New Roman</vt:lpstr>
      <vt:lpstr>Wingdings</vt:lpstr>
      <vt:lpstr>华康少女文字W5(P)</vt:lpstr>
      <vt:lpstr> Middle School Activities to Celebrate Easter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470</cp:revision>
  <dcterms:modified xsi:type="dcterms:W3CDTF">2025-04-21T11:19:13Z</dcterms:modified>
</cp:coreProperties>
</file>