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7" r:id="rId3"/>
  </p:sldMasterIdLst>
  <p:notesMasterIdLst>
    <p:notesMasterId r:id="rId17"/>
  </p:notesMasterIdLst>
  <p:sldIdLst>
    <p:sldId id="428" r:id="rId4"/>
    <p:sldId id="330" r:id="rId5"/>
    <p:sldId id="281" r:id="rId6"/>
    <p:sldId id="343" r:id="rId7"/>
    <p:sldId id="357" r:id="rId8"/>
    <p:sldId id="358" r:id="rId9"/>
    <p:sldId id="359" r:id="rId10"/>
    <p:sldId id="360" r:id="rId11"/>
    <p:sldId id="361" r:id="rId12"/>
    <p:sldId id="362" r:id="rId13"/>
    <p:sldId id="426" r:id="rId14"/>
    <p:sldId id="427" r:id="rId15"/>
    <p:sldId id="34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9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8510E-A6FB-4C76-BA4A-A02572A9AC0C}"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84838-3EB6-4BAB-B7BB-D92CA53B08B4}" type="slidenum">
              <a:rPr lang="en-US" smtClean="0"/>
              <a:t>‹#›</a:t>
            </a:fld>
            <a:endParaRPr lang="en-US"/>
          </a:p>
        </p:txBody>
      </p:sp>
    </p:spTree>
    <p:extLst>
      <p:ext uri="{BB962C8B-B14F-4D97-AF65-F5344CB8AC3E}">
        <p14:creationId xmlns:p14="http://schemas.microsoft.com/office/powerpoint/2010/main" val="390636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36C84838-3EB6-4BAB-B7BB-D92CA53B08B4}" type="slidenum">
              <a:rPr lang="en-US" smtClean="0"/>
              <a:t>5</a:t>
            </a:fld>
            <a:endParaRPr lang="en-US"/>
          </a:p>
        </p:txBody>
      </p:sp>
    </p:spTree>
    <p:extLst>
      <p:ext uri="{BB962C8B-B14F-4D97-AF65-F5344CB8AC3E}">
        <p14:creationId xmlns:p14="http://schemas.microsoft.com/office/powerpoint/2010/main" val="344435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FE0D-C0A6-45A8-8B89-928E3B1AA7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1FC60E-8BC2-454D-BFAB-A95A90E7EAA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8BB640-690F-449E-8881-7F072703E429}"/>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4/22/2025</a:t>
            </a:fld>
            <a:endParaRPr lang="en-US"/>
          </a:p>
        </p:txBody>
      </p:sp>
      <p:sp>
        <p:nvSpPr>
          <p:cNvPr id="5" name="Footer Placeholder 4">
            <a:extLst>
              <a:ext uri="{FF2B5EF4-FFF2-40B4-BE49-F238E27FC236}">
                <a16:creationId xmlns:a16="http://schemas.microsoft.com/office/drawing/2014/main" id="{8A1C7E39-018C-47B2-9CDF-B4FB842FFA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A3B76E-C896-4724-8D6C-91B43A07B52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131122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4C64-7B20-4047-9749-657561C717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354ED8-FAC0-44E7-9E42-6A0DE3AE281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50484-400C-45FD-86E4-542F6D90A1F3}"/>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4/22/2025</a:t>
            </a:fld>
            <a:endParaRPr lang="en-US"/>
          </a:p>
        </p:txBody>
      </p:sp>
      <p:sp>
        <p:nvSpPr>
          <p:cNvPr id="5" name="Footer Placeholder 4">
            <a:extLst>
              <a:ext uri="{FF2B5EF4-FFF2-40B4-BE49-F238E27FC236}">
                <a16:creationId xmlns:a16="http://schemas.microsoft.com/office/drawing/2014/main" id="{882DB841-8C61-45BA-8535-B52665B9A3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D04753-BA3F-48B4-B498-78D0EB5100F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79425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F67C54-EB6E-4BE0-AE76-3796824F1BC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43997-1E45-4C09-9B1D-8F7654FDDF3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C4E05-1F94-4DAE-991F-4001467A9E8C}"/>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4/22/2025</a:t>
            </a:fld>
            <a:endParaRPr lang="en-US"/>
          </a:p>
        </p:txBody>
      </p:sp>
      <p:sp>
        <p:nvSpPr>
          <p:cNvPr id="5" name="Footer Placeholder 4">
            <a:extLst>
              <a:ext uri="{FF2B5EF4-FFF2-40B4-BE49-F238E27FC236}">
                <a16:creationId xmlns:a16="http://schemas.microsoft.com/office/drawing/2014/main" id="{07823BD6-34A6-470B-8A07-C60228D578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7D830C-FA1D-4766-ABAC-89899C7DFC4A}"/>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1092169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Cartoon Background Images - Free Download on Freepik">
            <a:extLst>
              <a:ext uri="{FF2B5EF4-FFF2-40B4-BE49-F238E27FC236}">
                <a16:creationId xmlns:a16="http://schemas.microsoft.com/office/drawing/2014/main" id="{8AAB09C9-DC2E-40DB-A30B-2D185E2581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2" y="-34564"/>
            <a:ext cx="12194252" cy="689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56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B652-49BA-67CB-1C1E-CD017ECBA5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19BA41-8082-930B-6C2E-EE71BB8A18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DAD2F-314D-0CD0-7ADF-B8E7BAB62F11}"/>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4/22/2025</a:t>
            </a:fld>
            <a:endParaRPr lang="en-US"/>
          </a:p>
        </p:txBody>
      </p:sp>
      <p:sp>
        <p:nvSpPr>
          <p:cNvPr id="5" name="Footer Placeholder 4">
            <a:extLst>
              <a:ext uri="{FF2B5EF4-FFF2-40B4-BE49-F238E27FC236}">
                <a16:creationId xmlns:a16="http://schemas.microsoft.com/office/drawing/2014/main" id="{5F83CAFF-0A0C-F457-9CDE-C39BE5F92B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A94CB4-C568-168F-AD68-C9446FA819EC}"/>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1068413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B4EC-D437-86F5-394E-1FE5DA83BDA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238223-04C4-A083-627A-D8984726AD2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8C1977-9A5E-7F06-AAC6-54EE5FDACEAB}"/>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4/22/2025</a:t>
            </a:fld>
            <a:endParaRPr lang="en-US"/>
          </a:p>
        </p:txBody>
      </p:sp>
      <p:sp>
        <p:nvSpPr>
          <p:cNvPr id="5" name="Footer Placeholder 4">
            <a:extLst>
              <a:ext uri="{FF2B5EF4-FFF2-40B4-BE49-F238E27FC236}">
                <a16:creationId xmlns:a16="http://schemas.microsoft.com/office/drawing/2014/main" id="{B29E245A-D2B0-1278-B75A-CD549B07F5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E4157D-767F-4ABB-1F1B-E5A7A449DAC2}"/>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289513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8FDD-D27D-0C86-05FD-F1109D680E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3CBC43F-ECD6-53CA-F67E-4EF78D8C932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368D41-0D79-AAA3-0127-1347BDE1AF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DB01C4-61DD-85E1-079C-0A62AD8C1CDD}"/>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4/22/2025</a:t>
            </a:fld>
            <a:endParaRPr lang="en-US"/>
          </a:p>
        </p:txBody>
      </p:sp>
      <p:sp>
        <p:nvSpPr>
          <p:cNvPr id="6" name="Footer Placeholder 5">
            <a:extLst>
              <a:ext uri="{FF2B5EF4-FFF2-40B4-BE49-F238E27FC236}">
                <a16:creationId xmlns:a16="http://schemas.microsoft.com/office/drawing/2014/main" id="{E984F3E9-35B1-050D-3D35-0F46AD8207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98EC5A-3E6D-71ED-40EF-C990E206FCD6}"/>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2875012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D4F4-2E9B-6AC4-4DF6-F65F4AAA004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FE4B5F0-71A6-3B33-D8A7-26A293E27B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B75B0F-8A0D-A811-832B-D5A5D4F97E6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D663B4-B0FE-929A-7D94-E1B8F2A3F25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C6D9EB-DB2D-7829-F666-49B9E44488A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A3C2E-46A4-8694-9851-950CCAD2006C}"/>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4/22/2025</a:t>
            </a:fld>
            <a:endParaRPr lang="en-US"/>
          </a:p>
        </p:txBody>
      </p:sp>
      <p:sp>
        <p:nvSpPr>
          <p:cNvPr id="8" name="Footer Placeholder 7">
            <a:extLst>
              <a:ext uri="{FF2B5EF4-FFF2-40B4-BE49-F238E27FC236}">
                <a16:creationId xmlns:a16="http://schemas.microsoft.com/office/drawing/2014/main" id="{4E72A99E-2F84-270B-E176-779A6AE931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98B67A6-2783-6856-8983-2176F898E8ED}"/>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3883111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1ABD-648E-D603-AD1F-C7330E8135E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A17E4EA-9466-8137-E079-C3AABEE659E9}"/>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4/22/2025</a:t>
            </a:fld>
            <a:endParaRPr lang="en-US"/>
          </a:p>
        </p:txBody>
      </p:sp>
      <p:sp>
        <p:nvSpPr>
          <p:cNvPr id="4" name="Footer Placeholder 3">
            <a:extLst>
              <a:ext uri="{FF2B5EF4-FFF2-40B4-BE49-F238E27FC236}">
                <a16:creationId xmlns:a16="http://schemas.microsoft.com/office/drawing/2014/main" id="{5AF0AC99-EB73-E813-5AF1-1AB5C12F04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EDE110-E495-D68E-3FB0-F1B10EAD10A7}"/>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2439321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78A1AF-831A-3605-264B-1FFCDACE3B33}"/>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4/22/2025</a:t>
            </a:fld>
            <a:endParaRPr lang="en-US"/>
          </a:p>
        </p:txBody>
      </p:sp>
      <p:sp>
        <p:nvSpPr>
          <p:cNvPr id="3" name="Footer Placeholder 2">
            <a:extLst>
              <a:ext uri="{FF2B5EF4-FFF2-40B4-BE49-F238E27FC236}">
                <a16:creationId xmlns:a16="http://schemas.microsoft.com/office/drawing/2014/main" id="{9152B55F-94FA-58E5-8A3B-4F7F38B449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CE5CF3E-6DC2-DE36-FA20-DDFE8013AE6E}"/>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639352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B61B-4276-4063-1D54-5F22634CEF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18684-8893-7082-46E3-38C3E2068FA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F68C8-13DF-7443-5C32-D2397AB45E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F6562-A329-7EC4-245F-9C13EAE40460}"/>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4/22/2025</a:t>
            </a:fld>
            <a:endParaRPr lang="en-US"/>
          </a:p>
        </p:txBody>
      </p:sp>
      <p:sp>
        <p:nvSpPr>
          <p:cNvPr id="6" name="Footer Placeholder 5">
            <a:extLst>
              <a:ext uri="{FF2B5EF4-FFF2-40B4-BE49-F238E27FC236}">
                <a16:creationId xmlns:a16="http://schemas.microsoft.com/office/drawing/2014/main" id="{E5F57089-62BE-2F32-680F-DED77D3192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CA1F09-2AFC-FE01-5672-32CB9874F00B}"/>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323311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3EF5-C8A5-4D25-A898-C720BA4620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CC14F8-C34C-4148-9F1F-99FA4359C94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16843-AB38-4346-B377-23E3DAD2A15F}"/>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4/22/2025</a:t>
            </a:fld>
            <a:endParaRPr lang="en-US"/>
          </a:p>
        </p:txBody>
      </p:sp>
      <p:sp>
        <p:nvSpPr>
          <p:cNvPr id="5" name="Footer Placeholder 4">
            <a:extLst>
              <a:ext uri="{FF2B5EF4-FFF2-40B4-BE49-F238E27FC236}">
                <a16:creationId xmlns:a16="http://schemas.microsoft.com/office/drawing/2014/main" id="{FCDE1145-5EE6-421B-9234-92A3513BC0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94A90B-285C-4A6F-9A4F-84C75D36BFC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1531257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B896-AC80-B18D-F33E-2CBC1C75572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A5E05A-ED7B-26FE-FCA3-3A60473D54A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40B870-74F8-320E-A096-2C42450732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6EEA2-5EAF-4CFA-8908-F33C5CF3FA83}"/>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4/22/2025</a:t>
            </a:fld>
            <a:endParaRPr lang="en-US"/>
          </a:p>
        </p:txBody>
      </p:sp>
      <p:sp>
        <p:nvSpPr>
          <p:cNvPr id="6" name="Footer Placeholder 5">
            <a:extLst>
              <a:ext uri="{FF2B5EF4-FFF2-40B4-BE49-F238E27FC236}">
                <a16:creationId xmlns:a16="http://schemas.microsoft.com/office/drawing/2014/main" id="{1D784BD3-6A24-348F-559F-34F62BBFCE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8F5F24-1223-71B4-D302-C86FD5CE2A26}"/>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2412058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F786-4849-FD31-3537-B5EEEA6352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171406-0709-27F7-A743-EBDDCA4FB91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F1971-FEC5-1739-A966-2D057BF261E0}"/>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4/22/2025</a:t>
            </a:fld>
            <a:endParaRPr lang="en-US"/>
          </a:p>
        </p:txBody>
      </p:sp>
      <p:sp>
        <p:nvSpPr>
          <p:cNvPr id="5" name="Footer Placeholder 4">
            <a:extLst>
              <a:ext uri="{FF2B5EF4-FFF2-40B4-BE49-F238E27FC236}">
                <a16:creationId xmlns:a16="http://schemas.microsoft.com/office/drawing/2014/main" id="{6F6B173D-4F5F-1ABD-9E42-DDB804548C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21B747-3A26-55DA-3C67-20D60E3906B8}"/>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3491862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9236C-0FD9-40FE-8AD4-5B20C50FB2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75C9CB-FAF0-2D24-D65D-2C4E87850A2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DECEA-9394-BAA2-B0ED-29709C297400}"/>
              </a:ext>
            </a:extLst>
          </p:cNvPr>
          <p:cNvSpPr>
            <a:spLocks noGrp="1"/>
          </p:cNvSpPr>
          <p:nvPr>
            <p:ph type="dt" sz="half" idx="10"/>
          </p:nvPr>
        </p:nvSpPr>
        <p:spPr>
          <a:xfrm>
            <a:off x="838200" y="6356350"/>
            <a:ext cx="2743200" cy="365125"/>
          </a:xfrm>
          <a:prstGeom prst="rect">
            <a:avLst/>
          </a:prstGeom>
        </p:spPr>
        <p:txBody>
          <a:bodyPr/>
          <a:lstStyle/>
          <a:p>
            <a:fld id="{613288BA-36D1-47BF-AD51-C12ABB0812EA}" type="datetimeFigureOut">
              <a:rPr lang="en-US" smtClean="0"/>
              <a:t>4/22/2025</a:t>
            </a:fld>
            <a:endParaRPr lang="en-US"/>
          </a:p>
        </p:txBody>
      </p:sp>
      <p:sp>
        <p:nvSpPr>
          <p:cNvPr id="5" name="Footer Placeholder 4">
            <a:extLst>
              <a:ext uri="{FF2B5EF4-FFF2-40B4-BE49-F238E27FC236}">
                <a16:creationId xmlns:a16="http://schemas.microsoft.com/office/drawing/2014/main" id="{E9CD413C-778A-F91B-586E-04B8FEF966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12B456-632D-A7B3-10DA-AED867C3B155}"/>
              </a:ext>
            </a:extLst>
          </p:cNvPr>
          <p:cNvSpPr>
            <a:spLocks noGrp="1"/>
          </p:cNvSpPr>
          <p:nvPr>
            <p:ph type="sldNum" sz="quarter" idx="12"/>
          </p:nvPr>
        </p:nvSpPr>
        <p:spPr>
          <a:xfrm>
            <a:off x="8610600" y="6356350"/>
            <a:ext cx="2743200" cy="365125"/>
          </a:xfrm>
          <a:prstGeom prst="rect">
            <a:avLst/>
          </a:prstGeom>
        </p:spPr>
        <p:txBody>
          <a:bodyPr/>
          <a:lstStyle/>
          <a:p>
            <a:fld id="{26E1CD1C-076C-462D-AE75-B83F19763409}" type="slidenum">
              <a:rPr lang="en-US" smtClean="0"/>
              <a:t>‹#›</a:t>
            </a:fld>
            <a:endParaRPr lang="en-US"/>
          </a:p>
        </p:txBody>
      </p:sp>
    </p:spTree>
    <p:extLst>
      <p:ext uri="{BB962C8B-B14F-4D97-AF65-F5344CB8AC3E}">
        <p14:creationId xmlns:p14="http://schemas.microsoft.com/office/powerpoint/2010/main" val="2083084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2025/4/22</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6369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2025/4/22</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50035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2025/4/22</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08163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2025/4/22</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72462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2025/4/22</a:t>
            </a:fld>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56507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2025/4/22</a:t>
            </a:fld>
            <a:endParaRPr lang="zh-CN" altLang="en-US">
              <a:solidFill>
                <a:prstClr val="black"/>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6773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2025/4/22</a:t>
            </a:fld>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21701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0435-4DD1-4010-8DAB-0B79322FC95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F79A77-1C10-43CE-BC33-1B3194576B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CFFF34-DECB-4AF6-887D-2B4EDE3447AD}"/>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4/22/2025</a:t>
            </a:fld>
            <a:endParaRPr lang="en-US"/>
          </a:p>
        </p:txBody>
      </p:sp>
      <p:sp>
        <p:nvSpPr>
          <p:cNvPr id="5" name="Footer Placeholder 4">
            <a:extLst>
              <a:ext uri="{FF2B5EF4-FFF2-40B4-BE49-F238E27FC236}">
                <a16:creationId xmlns:a16="http://schemas.microsoft.com/office/drawing/2014/main" id="{C5D71E8D-0860-46A3-8133-E4C0FEC94E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679B69-DD25-41D0-BA68-79FF95D0F80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032382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2025/4/22</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51081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2025/4/22</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995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2025/4/22</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1870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2025/4/22</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01117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F411-474D-4F41-8994-574F660B26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E95C44-5DCA-4E65-A342-F81916815EC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0C4A0-EF6C-4056-A75E-152AF3E5B3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2D33B6-7E98-47B6-837F-9BDFF5C25F9C}"/>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4/22/2025</a:t>
            </a:fld>
            <a:endParaRPr lang="en-US"/>
          </a:p>
        </p:txBody>
      </p:sp>
      <p:sp>
        <p:nvSpPr>
          <p:cNvPr id="6" name="Footer Placeholder 5">
            <a:extLst>
              <a:ext uri="{FF2B5EF4-FFF2-40B4-BE49-F238E27FC236}">
                <a16:creationId xmlns:a16="http://schemas.microsoft.com/office/drawing/2014/main" id="{E2912C31-B785-4C37-8248-CF064C2A58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87CA2F-FC7B-4207-96C7-FEFBE67D4767}"/>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94150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C9BB-1D6E-4385-90B9-A74A83919E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DC03007-ACD1-4179-AA90-11784D06C3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E142D-8386-46FA-9646-230CDD16488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8C00EC-F2D9-4F33-BB97-F36870768B0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AB7D4E-8A95-40EF-A87C-70CEE8F756C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7834B2-71AE-4786-9785-1FF507EF81A8}"/>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4/22/2025</a:t>
            </a:fld>
            <a:endParaRPr lang="en-US"/>
          </a:p>
        </p:txBody>
      </p:sp>
      <p:sp>
        <p:nvSpPr>
          <p:cNvPr id="8" name="Footer Placeholder 7">
            <a:extLst>
              <a:ext uri="{FF2B5EF4-FFF2-40B4-BE49-F238E27FC236}">
                <a16:creationId xmlns:a16="http://schemas.microsoft.com/office/drawing/2014/main" id="{7D151BB9-6F42-4594-ADA2-84699C7DAE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0F0F8B7-AED4-4431-A8FC-61B1BBB9FCD6}"/>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44052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6E71-3935-488E-ADFD-1FAF05D6A9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68F116-4D97-4D40-ACC2-14B86657A00E}"/>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4/22/2025</a:t>
            </a:fld>
            <a:endParaRPr lang="en-US"/>
          </a:p>
        </p:txBody>
      </p:sp>
      <p:sp>
        <p:nvSpPr>
          <p:cNvPr id="4" name="Footer Placeholder 3">
            <a:extLst>
              <a:ext uri="{FF2B5EF4-FFF2-40B4-BE49-F238E27FC236}">
                <a16:creationId xmlns:a16="http://schemas.microsoft.com/office/drawing/2014/main" id="{E0702657-5759-4477-8A37-CD70B2B4CE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BA79B2-E026-43CC-80CD-D115C4B760E5}"/>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59660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1360E-7E1C-41D9-ADBA-6A9418F2016B}"/>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4/22/2025</a:t>
            </a:fld>
            <a:endParaRPr lang="en-US"/>
          </a:p>
        </p:txBody>
      </p:sp>
      <p:sp>
        <p:nvSpPr>
          <p:cNvPr id="3" name="Footer Placeholder 2">
            <a:extLst>
              <a:ext uri="{FF2B5EF4-FFF2-40B4-BE49-F238E27FC236}">
                <a16:creationId xmlns:a16="http://schemas.microsoft.com/office/drawing/2014/main" id="{38723AC4-4D95-475D-9896-03904B805B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623B165-4808-42E3-952F-C34C8DBEBA58}"/>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2881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A625-E5C1-43FD-973A-5008E48A09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F3DA0A-A6B3-4DBB-AE20-2354E7A4CC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D1079-68C3-424B-AEDB-CFB25ED813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6AC48-FD7D-4617-BCA9-289F55329F4A}"/>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4/22/2025</a:t>
            </a:fld>
            <a:endParaRPr lang="en-US"/>
          </a:p>
        </p:txBody>
      </p:sp>
      <p:sp>
        <p:nvSpPr>
          <p:cNvPr id="6" name="Footer Placeholder 5">
            <a:extLst>
              <a:ext uri="{FF2B5EF4-FFF2-40B4-BE49-F238E27FC236}">
                <a16:creationId xmlns:a16="http://schemas.microsoft.com/office/drawing/2014/main" id="{F221F464-7CB9-4B04-8954-CDB7B7CCE0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A3F4B4-147A-4EF1-982F-8AE8952D05C0}"/>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13184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E3C7-49D0-475B-BCB5-CD9FA54F63E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611748-A742-4AA0-BFAF-002B995082B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B99000-A83A-4E5D-BFDA-9104E295D8C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C3776-2EFB-49FE-AEFF-99FA6A855B1E}"/>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4/22/2025</a:t>
            </a:fld>
            <a:endParaRPr lang="en-US"/>
          </a:p>
        </p:txBody>
      </p:sp>
      <p:sp>
        <p:nvSpPr>
          <p:cNvPr id="6" name="Footer Placeholder 5">
            <a:extLst>
              <a:ext uri="{FF2B5EF4-FFF2-40B4-BE49-F238E27FC236}">
                <a16:creationId xmlns:a16="http://schemas.microsoft.com/office/drawing/2014/main" id="{56840D10-6D8E-43E7-8556-0394957642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702389-AB89-4F8A-8A54-89115FD362DC}"/>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95152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3A11002E-561E-B54D-58AF-A24DF462027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4934" y="76791"/>
            <a:ext cx="1308950" cy="1308950"/>
          </a:xfrm>
          <a:prstGeom prst="rect">
            <a:avLst/>
          </a:prstGeom>
        </p:spPr>
      </p:pic>
    </p:spTree>
    <p:extLst>
      <p:ext uri="{BB962C8B-B14F-4D97-AF65-F5344CB8AC3E}">
        <p14:creationId xmlns:p14="http://schemas.microsoft.com/office/powerpoint/2010/main" val="3049192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C0F00F8E-1393-60AF-ED11-D4A14B51A96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57227" y="86216"/>
            <a:ext cx="1224110" cy="1224110"/>
          </a:xfrm>
          <a:prstGeom prst="rect">
            <a:avLst/>
          </a:prstGeom>
        </p:spPr>
      </p:pic>
    </p:spTree>
    <p:extLst>
      <p:ext uri="{BB962C8B-B14F-4D97-AF65-F5344CB8AC3E}">
        <p14:creationId xmlns:p14="http://schemas.microsoft.com/office/powerpoint/2010/main" val="22670704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FB193433-B2DF-BD1B-4A03-F1907E73200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66654" y="274752"/>
            <a:ext cx="1271243" cy="1271243"/>
          </a:xfrm>
          <a:prstGeom prst="rect">
            <a:avLst/>
          </a:prstGeom>
        </p:spPr>
      </p:pic>
    </p:spTree>
    <p:extLst>
      <p:ext uri="{BB962C8B-B14F-4D97-AF65-F5344CB8AC3E}">
        <p14:creationId xmlns:p14="http://schemas.microsoft.com/office/powerpoint/2010/main" val="42116997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87B41B7-55B3-9042-BEA3-50ED22850AE9}"/>
              </a:ext>
            </a:extLst>
          </p:cNvPr>
          <p:cNvSpPr/>
          <p:nvPr/>
        </p:nvSpPr>
        <p:spPr>
          <a:xfrm>
            <a:off x="3924341" y="1215211"/>
            <a:ext cx="7902852" cy="4412735"/>
          </a:xfrm>
          <a:prstGeom prst="roundRect">
            <a:avLst/>
          </a:prstGeom>
          <a:solidFill>
            <a:schemeClr val="bg1">
              <a:alpha val="7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5" name="Picture 4">
            <a:extLst>
              <a:ext uri="{FF2B5EF4-FFF2-40B4-BE49-F238E27FC236}">
                <a16:creationId xmlns:a16="http://schemas.microsoft.com/office/drawing/2014/main" id="{B750AC86-8830-F2F4-4462-39B25CD1408A}"/>
              </a:ext>
            </a:extLst>
          </p:cNvPr>
          <p:cNvPicPr>
            <a:picLocks noChangeAspect="1"/>
          </p:cNvPicPr>
          <p:nvPr/>
        </p:nvPicPr>
        <p:blipFill>
          <a:blip r:embed="rId3"/>
          <a:stretch>
            <a:fillRect/>
          </a:stretch>
        </p:blipFill>
        <p:spPr>
          <a:xfrm>
            <a:off x="3538507" y="1997691"/>
            <a:ext cx="9071914" cy="3694496"/>
          </a:xfrm>
          <a:prstGeom prst="rect">
            <a:avLst/>
          </a:prstGeom>
        </p:spPr>
      </p:pic>
      <p:sp>
        <p:nvSpPr>
          <p:cNvPr id="3" name="Oval 2"/>
          <p:cNvSpPr/>
          <p:nvPr/>
        </p:nvSpPr>
        <p:spPr>
          <a:xfrm>
            <a:off x="4657725" y="5706213"/>
            <a:ext cx="6096000" cy="794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dirty="0" smtClean="0">
                <a:solidFill>
                  <a:prstClr val="white"/>
                </a:solidFill>
                <a:latin typeface="Times New Roman" panose="02020603050405020304" pitchFamily="18" charset="0"/>
              </a:rPr>
              <a:t>GV: Phạm Thị Thúy</a:t>
            </a:r>
            <a:endParaRPr lang="vi-VN" sz="3200" i="1" dirty="0">
              <a:solidFill>
                <a:prstClr val="white"/>
              </a:solidFill>
              <a:latin typeface="Times New Roman" panose="02020603050405020304" pitchFamily="18" charset="0"/>
            </a:endParaRPr>
          </a:p>
        </p:txBody>
      </p:sp>
      <p:sp>
        <p:nvSpPr>
          <p:cNvPr id="4" name="Rectangle 3"/>
          <p:cNvSpPr/>
          <p:nvPr/>
        </p:nvSpPr>
        <p:spPr>
          <a:xfrm>
            <a:off x="5223753" y="1215211"/>
            <a:ext cx="5529972" cy="846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smtClean="0">
                <a:solidFill>
                  <a:srgbClr val="FFFF00"/>
                </a:solidFill>
                <a:latin typeface="+mj-lt"/>
              </a:rPr>
              <a:t>Bài 9: Tiết 4</a:t>
            </a:r>
            <a:endParaRPr lang="vi-VN" sz="4400" dirty="0">
              <a:solidFill>
                <a:srgbClr val="FFFF00"/>
              </a:solidFill>
              <a:latin typeface="+mj-lt"/>
            </a:endParaRPr>
          </a:p>
        </p:txBody>
      </p:sp>
    </p:spTree>
    <p:extLst>
      <p:ext uri="{BB962C8B-B14F-4D97-AF65-F5344CB8AC3E}">
        <p14:creationId xmlns:p14="http://schemas.microsoft.com/office/powerpoint/2010/main" val="3375720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shelf, living&#10;&#10;Description automatically generated">
            <a:extLst>
              <a:ext uri="{FF2B5EF4-FFF2-40B4-BE49-F238E27FC236}">
                <a16:creationId xmlns:a16="http://schemas.microsoft.com/office/drawing/2014/main" id="{853B9E23-3616-42D6-9B9A-DECC4CA16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3019"/>
          </a:xfrm>
          <a:prstGeom prst="rect">
            <a:avLst/>
          </a:prstGeom>
        </p:spPr>
      </p:pic>
      <p:sp>
        <p:nvSpPr>
          <p:cNvPr id="3" name="Rectangle: Rounded Corners 2">
            <a:extLst>
              <a:ext uri="{FF2B5EF4-FFF2-40B4-BE49-F238E27FC236}">
                <a16:creationId xmlns:a16="http://schemas.microsoft.com/office/drawing/2014/main" id="{922AE3E0-8ED1-4269-9A3B-434DC16F5383}"/>
              </a:ext>
            </a:extLst>
          </p:cNvPr>
          <p:cNvSpPr/>
          <p:nvPr/>
        </p:nvSpPr>
        <p:spPr>
          <a:xfrm>
            <a:off x="619740" y="363354"/>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FAAF4D99-932C-4BB7-A048-53EA72B00E51}"/>
              </a:ext>
            </a:extLst>
          </p:cNvPr>
          <p:cNvSpPr/>
          <p:nvPr/>
        </p:nvSpPr>
        <p:spPr>
          <a:xfrm>
            <a:off x="1009650" y="141717"/>
            <a:ext cx="10496550" cy="944133"/>
          </a:xfrm>
          <a:custGeom>
            <a:avLst/>
            <a:gdLst>
              <a:gd name="connsiteX0" fmla="*/ 0 w 9914553"/>
              <a:gd name="connsiteY0" fmla="*/ 221500 h 1328975"/>
              <a:gd name="connsiteX1" fmla="*/ 221500 w 9914553"/>
              <a:gd name="connsiteY1" fmla="*/ 0 h 1328975"/>
              <a:gd name="connsiteX2" fmla="*/ 1002903 w 9914553"/>
              <a:gd name="connsiteY2" fmla="*/ 0 h 1328975"/>
              <a:gd name="connsiteX3" fmla="*/ 1689591 w 9914553"/>
              <a:gd name="connsiteY3" fmla="*/ 0 h 1328975"/>
              <a:gd name="connsiteX4" fmla="*/ 2281563 w 9914553"/>
              <a:gd name="connsiteY4" fmla="*/ 0 h 1328975"/>
              <a:gd name="connsiteX5" fmla="*/ 3062966 w 9914553"/>
              <a:gd name="connsiteY5" fmla="*/ 0 h 1328975"/>
              <a:gd name="connsiteX6" fmla="*/ 3560222 w 9914553"/>
              <a:gd name="connsiteY6" fmla="*/ 0 h 1328975"/>
              <a:gd name="connsiteX7" fmla="*/ 3962763 w 9914553"/>
              <a:gd name="connsiteY7" fmla="*/ 0 h 1328975"/>
              <a:gd name="connsiteX8" fmla="*/ 4554735 w 9914553"/>
              <a:gd name="connsiteY8" fmla="*/ 0 h 1328975"/>
              <a:gd name="connsiteX9" fmla="*/ 5051992 w 9914553"/>
              <a:gd name="connsiteY9" fmla="*/ 0 h 1328975"/>
              <a:gd name="connsiteX10" fmla="*/ 5833395 w 9914553"/>
              <a:gd name="connsiteY10" fmla="*/ 0 h 1328975"/>
              <a:gd name="connsiteX11" fmla="*/ 6425367 w 9914553"/>
              <a:gd name="connsiteY11" fmla="*/ 0 h 1328975"/>
              <a:gd name="connsiteX12" fmla="*/ 6733193 w 9914553"/>
              <a:gd name="connsiteY12" fmla="*/ 0 h 1328975"/>
              <a:gd name="connsiteX13" fmla="*/ 7419880 w 9914553"/>
              <a:gd name="connsiteY13" fmla="*/ 0 h 1328975"/>
              <a:gd name="connsiteX14" fmla="*/ 8201283 w 9914553"/>
              <a:gd name="connsiteY14" fmla="*/ 0 h 1328975"/>
              <a:gd name="connsiteX15" fmla="*/ 8793255 w 9914553"/>
              <a:gd name="connsiteY15" fmla="*/ 0 h 1328975"/>
              <a:gd name="connsiteX16" fmla="*/ 9693053 w 9914553"/>
              <a:gd name="connsiteY16" fmla="*/ 0 h 1328975"/>
              <a:gd name="connsiteX17" fmla="*/ 9914553 w 9914553"/>
              <a:gd name="connsiteY17" fmla="*/ 221500 h 1328975"/>
              <a:gd name="connsiteX18" fmla="*/ 9914553 w 9914553"/>
              <a:gd name="connsiteY18" fmla="*/ 655628 h 1328975"/>
              <a:gd name="connsiteX19" fmla="*/ 9914553 w 9914553"/>
              <a:gd name="connsiteY19" fmla="*/ 1107475 h 1328975"/>
              <a:gd name="connsiteX20" fmla="*/ 9693053 w 9914553"/>
              <a:gd name="connsiteY20" fmla="*/ 1328975 h 1328975"/>
              <a:gd name="connsiteX21" fmla="*/ 9195796 w 9914553"/>
              <a:gd name="connsiteY21" fmla="*/ 1328975 h 1328975"/>
              <a:gd name="connsiteX22" fmla="*/ 8887971 w 9914553"/>
              <a:gd name="connsiteY22" fmla="*/ 1328975 h 1328975"/>
              <a:gd name="connsiteX23" fmla="*/ 8201283 w 9914553"/>
              <a:gd name="connsiteY23" fmla="*/ 1328975 h 1328975"/>
              <a:gd name="connsiteX24" fmla="*/ 7514596 w 9914553"/>
              <a:gd name="connsiteY24" fmla="*/ 1328975 h 1328975"/>
              <a:gd name="connsiteX25" fmla="*/ 6733193 w 9914553"/>
              <a:gd name="connsiteY25" fmla="*/ 1328975 h 1328975"/>
              <a:gd name="connsiteX26" fmla="*/ 5951790 w 9914553"/>
              <a:gd name="connsiteY26" fmla="*/ 1328975 h 1328975"/>
              <a:gd name="connsiteX27" fmla="*/ 5265102 w 9914553"/>
              <a:gd name="connsiteY27" fmla="*/ 1328975 h 1328975"/>
              <a:gd name="connsiteX28" fmla="*/ 4767845 w 9914553"/>
              <a:gd name="connsiteY28" fmla="*/ 1328975 h 1328975"/>
              <a:gd name="connsiteX29" fmla="*/ 3986442 w 9914553"/>
              <a:gd name="connsiteY29" fmla="*/ 1328975 h 1328975"/>
              <a:gd name="connsiteX30" fmla="*/ 3299755 w 9914553"/>
              <a:gd name="connsiteY30" fmla="*/ 1328975 h 1328975"/>
              <a:gd name="connsiteX31" fmla="*/ 2991929 w 9914553"/>
              <a:gd name="connsiteY31" fmla="*/ 1328975 h 1328975"/>
              <a:gd name="connsiteX32" fmla="*/ 2399957 w 9914553"/>
              <a:gd name="connsiteY32" fmla="*/ 1328975 h 1328975"/>
              <a:gd name="connsiteX33" fmla="*/ 1902701 w 9914553"/>
              <a:gd name="connsiteY33" fmla="*/ 1328975 h 1328975"/>
              <a:gd name="connsiteX34" fmla="*/ 1216013 w 9914553"/>
              <a:gd name="connsiteY34" fmla="*/ 1328975 h 1328975"/>
              <a:gd name="connsiteX35" fmla="*/ 221500 w 9914553"/>
              <a:gd name="connsiteY35" fmla="*/ 1328975 h 1328975"/>
              <a:gd name="connsiteX36" fmla="*/ 0 w 9914553"/>
              <a:gd name="connsiteY36" fmla="*/ 1107475 h 1328975"/>
              <a:gd name="connsiteX37" fmla="*/ 0 w 9914553"/>
              <a:gd name="connsiteY37" fmla="*/ 655628 h 1328975"/>
              <a:gd name="connsiteX38" fmla="*/ 0 w 9914553"/>
              <a:gd name="connsiteY38" fmla="*/ 221500 h 13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14553" h="1328975" fill="none" extrusionOk="0">
                <a:moveTo>
                  <a:pt x="0" y="221500"/>
                </a:moveTo>
                <a:cubicBezTo>
                  <a:pt x="-2365" y="96955"/>
                  <a:pt x="134226" y="7193"/>
                  <a:pt x="221500" y="0"/>
                </a:cubicBezTo>
                <a:cubicBezTo>
                  <a:pt x="436793" y="-22037"/>
                  <a:pt x="618537" y="89047"/>
                  <a:pt x="1002903" y="0"/>
                </a:cubicBezTo>
                <a:cubicBezTo>
                  <a:pt x="1387269" y="-89047"/>
                  <a:pt x="1488917" y="7342"/>
                  <a:pt x="1689591" y="0"/>
                </a:cubicBezTo>
                <a:cubicBezTo>
                  <a:pt x="1890265" y="-7342"/>
                  <a:pt x="2033601" y="62625"/>
                  <a:pt x="2281563" y="0"/>
                </a:cubicBezTo>
                <a:cubicBezTo>
                  <a:pt x="2529525" y="-62625"/>
                  <a:pt x="2716817" y="4638"/>
                  <a:pt x="3062966" y="0"/>
                </a:cubicBezTo>
                <a:cubicBezTo>
                  <a:pt x="3409115" y="-4638"/>
                  <a:pt x="3352122" y="34830"/>
                  <a:pt x="3560222" y="0"/>
                </a:cubicBezTo>
                <a:cubicBezTo>
                  <a:pt x="3768322" y="-34830"/>
                  <a:pt x="3803790" y="40912"/>
                  <a:pt x="3962763" y="0"/>
                </a:cubicBezTo>
                <a:cubicBezTo>
                  <a:pt x="4121736" y="-40912"/>
                  <a:pt x="4353581" y="33583"/>
                  <a:pt x="4554735" y="0"/>
                </a:cubicBezTo>
                <a:cubicBezTo>
                  <a:pt x="4755889" y="-33583"/>
                  <a:pt x="4904536" y="40261"/>
                  <a:pt x="5051992" y="0"/>
                </a:cubicBezTo>
                <a:cubicBezTo>
                  <a:pt x="5199448" y="-40261"/>
                  <a:pt x="5466347" y="84319"/>
                  <a:pt x="5833395" y="0"/>
                </a:cubicBezTo>
                <a:cubicBezTo>
                  <a:pt x="6200443" y="-84319"/>
                  <a:pt x="6179446" y="38882"/>
                  <a:pt x="6425367" y="0"/>
                </a:cubicBezTo>
                <a:cubicBezTo>
                  <a:pt x="6671288" y="-38882"/>
                  <a:pt x="6629992" y="6799"/>
                  <a:pt x="6733193" y="0"/>
                </a:cubicBezTo>
                <a:cubicBezTo>
                  <a:pt x="6836394" y="-6799"/>
                  <a:pt x="7125664" y="74721"/>
                  <a:pt x="7419880" y="0"/>
                </a:cubicBezTo>
                <a:cubicBezTo>
                  <a:pt x="7714096" y="-74721"/>
                  <a:pt x="8014482" y="79211"/>
                  <a:pt x="8201283" y="0"/>
                </a:cubicBezTo>
                <a:cubicBezTo>
                  <a:pt x="8388084" y="-79211"/>
                  <a:pt x="8595996" y="57298"/>
                  <a:pt x="8793255" y="0"/>
                </a:cubicBezTo>
                <a:cubicBezTo>
                  <a:pt x="8990514" y="-57298"/>
                  <a:pt x="9457529" y="88578"/>
                  <a:pt x="9693053" y="0"/>
                </a:cubicBezTo>
                <a:cubicBezTo>
                  <a:pt x="9815937" y="6754"/>
                  <a:pt x="9940308" y="108175"/>
                  <a:pt x="9914553" y="221500"/>
                </a:cubicBezTo>
                <a:cubicBezTo>
                  <a:pt x="9965784" y="411685"/>
                  <a:pt x="9883125" y="568742"/>
                  <a:pt x="9914553" y="655628"/>
                </a:cubicBezTo>
                <a:cubicBezTo>
                  <a:pt x="9945981" y="742514"/>
                  <a:pt x="9865894" y="1005586"/>
                  <a:pt x="9914553" y="1107475"/>
                </a:cubicBezTo>
                <a:cubicBezTo>
                  <a:pt x="9914058" y="1222946"/>
                  <a:pt x="9838489" y="1326428"/>
                  <a:pt x="9693053" y="1328975"/>
                </a:cubicBezTo>
                <a:cubicBezTo>
                  <a:pt x="9516006" y="1353800"/>
                  <a:pt x="9407234" y="1319121"/>
                  <a:pt x="9195796" y="1328975"/>
                </a:cubicBezTo>
                <a:cubicBezTo>
                  <a:pt x="8984358" y="1338829"/>
                  <a:pt x="8974624" y="1317576"/>
                  <a:pt x="8887971" y="1328975"/>
                </a:cubicBezTo>
                <a:cubicBezTo>
                  <a:pt x="8801319" y="1340374"/>
                  <a:pt x="8427538" y="1319060"/>
                  <a:pt x="8201283" y="1328975"/>
                </a:cubicBezTo>
                <a:cubicBezTo>
                  <a:pt x="7975028" y="1338890"/>
                  <a:pt x="7715032" y="1265659"/>
                  <a:pt x="7514596" y="1328975"/>
                </a:cubicBezTo>
                <a:cubicBezTo>
                  <a:pt x="7314160" y="1392291"/>
                  <a:pt x="6925798" y="1248897"/>
                  <a:pt x="6733193" y="1328975"/>
                </a:cubicBezTo>
                <a:cubicBezTo>
                  <a:pt x="6540588" y="1409053"/>
                  <a:pt x="6216413" y="1263077"/>
                  <a:pt x="5951790" y="1328975"/>
                </a:cubicBezTo>
                <a:cubicBezTo>
                  <a:pt x="5687167" y="1394873"/>
                  <a:pt x="5514229" y="1297970"/>
                  <a:pt x="5265102" y="1328975"/>
                </a:cubicBezTo>
                <a:cubicBezTo>
                  <a:pt x="5015975" y="1359980"/>
                  <a:pt x="4964401" y="1322670"/>
                  <a:pt x="4767845" y="1328975"/>
                </a:cubicBezTo>
                <a:cubicBezTo>
                  <a:pt x="4571289" y="1335280"/>
                  <a:pt x="4327415" y="1274118"/>
                  <a:pt x="3986442" y="1328975"/>
                </a:cubicBezTo>
                <a:cubicBezTo>
                  <a:pt x="3645469" y="1383832"/>
                  <a:pt x="3588611" y="1298259"/>
                  <a:pt x="3299755" y="1328975"/>
                </a:cubicBezTo>
                <a:cubicBezTo>
                  <a:pt x="3010899" y="1359691"/>
                  <a:pt x="3139050" y="1306006"/>
                  <a:pt x="2991929" y="1328975"/>
                </a:cubicBezTo>
                <a:cubicBezTo>
                  <a:pt x="2844808" y="1351944"/>
                  <a:pt x="2544950" y="1295942"/>
                  <a:pt x="2399957" y="1328975"/>
                </a:cubicBezTo>
                <a:cubicBezTo>
                  <a:pt x="2254964" y="1362008"/>
                  <a:pt x="2141719" y="1282803"/>
                  <a:pt x="1902701" y="1328975"/>
                </a:cubicBezTo>
                <a:cubicBezTo>
                  <a:pt x="1663683" y="1375147"/>
                  <a:pt x="1403444" y="1324609"/>
                  <a:pt x="1216013" y="1328975"/>
                </a:cubicBezTo>
                <a:cubicBezTo>
                  <a:pt x="1028582" y="1333341"/>
                  <a:pt x="536285" y="1229655"/>
                  <a:pt x="221500" y="1328975"/>
                </a:cubicBezTo>
                <a:cubicBezTo>
                  <a:pt x="116645" y="1343740"/>
                  <a:pt x="34157" y="1220242"/>
                  <a:pt x="0" y="1107475"/>
                </a:cubicBezTo>
                <a:cubicBezTo>
                  <a:pt x="-28317" y="1011081"/>
                  <a:pt x="6341" y="812028"/>
                  <a:pt x="0" y="655628"/>
                </a:cubicBezTo>
                <a:cubicBezTo>
                  <a:pt x="-6341" y="499228"/>
                  <a:pt x="26823" y="384285"/>
                  <a:pt x="0" y="221500"/>
                </a:cubicBezTo>
                <a:close/>
              </a:path>
              <a:path w="9914553" h="1328975" stroke="0" extrusionOk="0">
                <a:moveTo>
                  <a:pt x="0" y="221500"/>
                </a:moveTo>
                <a:cubicBezTo>
                  <a:pt x="-16425" y="123411"/>
                  <a:pt x="122279" y="15321"/>
                  <a:pt x="221500" y="0"/>
                </a:cubicBezTo>
                <a:cubicBezTo>
                  <a:pt x="373670" y="-32727"/>
                  <a:pt x="549567" y="9603"/>
                  <a:pt x="718757" y="0"/>
                </a:cubicBezTo>
                <a:cubicBezTo>
                  <a:pt x="887947" y="-9603"/>
                  <a:pt x="943225" y="24576"/>
                  <a:pt x="1026582" y="0"/>
                </a:cubicBezTo>
                <a:cubicBezTo>
                  <a:pt x="1109939" y="-24576"/>
                  <a:pt x="1421764" y="19241"/>
                  <a:pt x="1618554" y="0"/>
                </a:cubicBezTo>
                <a:cubicBezTo>
                  <a:pt x="1815344" y="-19241"/>
                  <a:pt x="1921037" y="40466"/>
                  <a:pt x="2021095" y="0"/>
                </a:cubicBezTo>
                <a:cubicBezTo>
                  <a:pt x="2121153" y="-40466"/>
                  <a:pt x="2193438" y="22429"/>
                  <a:pt x="2328921" y="0"/>
                </a:cubicBezTo>
                <a:cubicBezTo>
                  <a:pt x="2464404" y="-22429"/>
                  <a:pt x="2499737" y="35715"/>
                  <a:pt x="2636746" y="0"/>
                </a:cubicBezTo>
                <a:cubicBezTo>
                  <a:pt x="2773756" y="-35715"/>
                  <a:pt x="3061162" y="85827"/>
                  <a:pt x="3418149" y="0"/>
                </a:cubicBezTo>
                <a:cubicBezTo>
                  <a:pt x="3775136" y="-85827"/>
                  <a:pt x="3579009" y="33689"/>
                  <a:pt x="3725975" y="0"/>
                </a:cubicBezTo>
                <a:cubicBezTo>
                  <a:pt x="3872941" y="-33689"/>
                  <a:pt x="4187274" y="8802"/>
                  <a:pt x="4317947" y="0"/>
                </a:cubicBezTo>
                <a:cubicBezTo>
                  <a:pt x="4448620" y="-8802"/>
                  <a:pt x="4813331" y="91538"/>
                  <a:pt x="5099350" y="0"/>
                </a:cubicBezTo>
                <a:cubicBezTo>
                  <a:pt x="5385369" y="-91538"/>
                  <a:pt x="5344047" y="24229"/>
                  <a:pt x="5501891" y="0"/>
                </a:cubicBezTo>
                <a:cubicBezTo>
                  <a:pt x="5659735" y="-24229"/>
                  <a:pt x="5802418" y="55198"/>
                  <a:pt x="5999147" y="0"/>
                </a:cubicBezTo>
                <a:cubicBezTo>
                  <a:pt x="6195876" y="-55198"/>
                  <a:pt x="6459289" y="44821"/>
                  <a:pt x="6685835" y="0"/>
                </a:cubicBezTo>
                <a:cubicBezTo>
                  <a:pt x="6912381" y="-44821"/>
                  <a:pt x="7302869" y="47892"/>
                  <a:pt x="7467238" y="0"/>
                </a:cubicBezTo>
                <a:cubicBezTo>
                  <a:pt x="7631607" y="-47892"/>
                  <a:pt x="7850856" y="26587"/>
                  <a:pt x="7964495" y="0"/>
                </a:cubicBezTo>
                <a:cubicBezTo>
                  <a:pt x="8078134" y="-26587"/>
                  <a:pt x="8165090" y="26066"/>
                  <a:pt x="8272320" y="0"/>
                </a:cubicBezTo>
                <a:cubicBezTo>
                  <a:pt x="8379550" y="-26066"/>
                  <a:pt x="8705714" y="3575"/>
                  <a:pt x="9053723" y="0"/>
                </a:cubicBezTo>
                <a:cubicBezTo>
                  <a:pt x="9401732" y="-3575"/>
                  <a:pt x="9528487" y="21203"/>
                  <a:pt x="9693053" y="0"/>
                </a:cubicBezTo>
                <a:cubicBezTo>
                  <a:pt x="9819503" y="-4362"/>
                  <a:pt x="9940548" y="82586"/>
                  <a:pt x="9914553" y="221500"/>
                </a:cubicBezTo>
                <a:cubicBezTo>
                  <a:pt x="9957478" y="421197"/>
                  <a:pt x="9871618" y="456859"/>
                  <a:pt x="9914553" y="637908"/>
                </a:cubicBezTo>
                <a:cubicBezTo>
                  <a:pt x="9957488" y="818957"/>
                  <a:pt x="9878559" y="926727"/>
                  <a:pt x="9914553" y="1107475"/>
                </a:cubicBezTo>
                <a:cubicBezTo>
                  <a:pt x="9911922" y="1224131"/>
                  <a:pt x="9840565" y="1327049"/>
                  <a:pt x="9693053" y="1328975"/>
                </a:cubicBezTo>
                <a:cubicBezTo>
                  <a:pt x="9532898" y="1360594"/>
                  <a:pt x="9159616" y="1271007"/>
                  <a:pt x="9006365" y="1328975"/>
                </a:cubicBezTo>
                <a:cubicBezTo>
                  <a:pt x="8853114" y="1386943"/>
                  <a:pt x="8613295" y="1248186"/>
                  <a:pt x="8319678" y="1328975"/>
                </a:cubicBezTo>
                <a:cubicBezTo>
                  <a:pt x="8026061" y="1409764"/>
                  <a:pt x="8055728" y="1308156"/>
                  <a:pt x="7917137" y="1328975"/>
                </a:cubicBezTo>
                <a:cubicBezTo>
                  <a:pt x="7778546" y="1349794"/>
                  <a:pt x="7637487" y="1320396"/>
                  <a:pt x="7419880" y="1328975"/>
                </a:cubicBezTo>
                <a:cubicBezTo>
                  <a:pt x="7202273" y="1337554"/>
                  <a:pt x="6812590" y="1239126"/>
                  <a:pt x="6638477" y="1328975"/>
                </a:cubicBezTo>
                <a:cubicBezTo>
                  <a:pt x="6464364" y="1418824"/>
                  <a:pt x="6322942" y="1293282"/>
                  <a:pt x="6235936" y="1328975"/>
                </a:cubicBezTo>
                <a:cubicBezTo>
                  <a:pt x="6148930" y="1364668"/>
                  <a:pt x="5858533" y="1322551"/>
                  <a:pt x="5738680" y="1328975"/>
                </a:cubicBezTo>
                <a:cubicBezTo>
                  <a:pt x="5618827" y="1335399"/>
                  <a:pt x="5246953" y="1297427"/>
                  <a:pt x="5051992" y="1328975"/>
                </a:cubicBezTo>
                <a:cubicBezTo>
                  <a:pt x="4857031" y="1360523"/>
                  <a:pt x="4612077" y="1324656"/>
                  <a:pt x="4460020" y="1328975"/>
                </a:cubicBezTo>
                <a:cubicBezTo>
                  <a:pt x="4307963" y="1333294"/>
                  <a:pt x="4004920" y="1257795"/>
                  <a:pt x="3678617" y="1328975"/>
                </a:cubicBezTo>
                <a:cubicBezTo>
                  <a:pt x="3352314" y="1400155"/>
                  <a:pt x="3207475" y="1312607"/>
                  <a:pt x="2991929" y="1328975"/>
                </a:cubicBezTo>
                <a:cubicBezTo>
                  <a:pt x="2776383" y="1345343"/>
                  <a:pt x="2604329" y="1307550"/>
                  <a:pt x="2399957" y="1328975"/>
                </a:cubicBezTo>
                <a:cubicBezTo>
                  <a:pt x="2195585" y="1350400"/>
                  <a:pt x="1990668" y="1313671"/>
                  <a:pt x="1713270" y="1328975"/>
                </a:cubicBezTo>
                <a:cubicBezTo>
                  <a:pt x="1435872" y="1344279"/>
                  <a:pt x="1283935" y="1310919"/>
                  <a:pt x="1121298" y="1328975"/>
                </a:cubicBezTo>
                <a:cubicBezTo>
                  <a:pt x="958661" y="1347031"/>
                  <a:pt x="464235" y="1243136"/>
                  <a:pt x="221500" y="1328975"/>
                </a:cubicBezTo>
                <a:cubicBezTo>
                  <a:pt x="92946" y="1361628"/>
                  <a:pt x="-30363" y="1244427"/>
                  <a:pt x="0" y="1107475"/>
                </a:cubicBezTo>
                <a:cubicBezTo>
                  <a:pt x="-47533" y="1009907"/>
                  <a:pt x="21738" y="898820"/>
                  <a:pt x="0" y="691067"/>
                </a:cubicBezTo>
                <a:cubicBezTo>
                  <a:pt x="-21738" y="483314"/>
                  <a:pt x="42242" y="320232"/>
                  <a:pt x="0" y="221500"/>
                </a:cubicBezTo>
                <a:close/>
              </a:path>
            </a:pathLst>
          </a:custGeom>
          <a:solidFill>
            <a:schemeClr val="bg1"/>
          </a:solidFill>
          <a:ln w="38100">
            <a:solidFill>
              <a:srgbClr val="FFC000"/>
            </a:solidFill>
            <a:extLst>
              <a:ext uri="{C807C97D-BFC1-408E-A445-0C87EB9F89A2}">
                <ask:lineSketchStyleProps xmlns="" xmlns:ask="http://schemas.microsoft.com/office/drawing/2018/sketchyshapes" sd="3826034327">
                  <a:custGeom>
                    <a:avLst/>
                    <a:gdLst>
                      <a:gd name="connsiteX0" fmla="*/ 0 w 10496550"/>
                      <a:gd name="connsiteY0" fmla="*/ 157358 h 944133"/>
                      <a:gd name="connsiteX1" fmla="*/ 234502 w 10496550"/>
                      <a:gd name="connsiteY1" fmla="*/ 0 h 944133"/>
                      <a:gd name="connsiteX2" fmla="*/ 1061774 w 10496550"/>
                      <a:gd name="connsiteY2" fmla="*/ 0 h 944133"/>
                      <a:gd name="connsiteX3" fmla="*/ 1788772 w 10496550"/>
                      <a:gd name="connsiteY3" fmla="*/ 0 h 944133"/>
                      <a:gd name="connsiteX4" fmla="*/ 2415493 w 10496550"/>
                      <a:gd name="connsiteY4" fmla="*/ 0 h 944133"/>
                      <a:gd name="connsiteX5" fmla="*/ 3242766 w 10496550"/>
                      <a:gd name="connsiteY5" fmla="*/ 0 h 944133"/>
                      <a:gd name="connsiteX6" fmla="*/ 3769211 w 10496550"/>
                      <a:gd name="connsiteY6" fmla="*/ 0 h 944133"/>
                      <a:gd name="connsiteX7" fmla="*/ 4195382 w 10496550"/>
                      <a:gd name="connsiteY7" fmla="*/ 0 h 944133"/>
                      <a:gd name="connsiteX8" fmla="*/ 4822103 w 10496550"/>
                      <a:gd name="connsiteY8" fmla="*/ 0 h 944133"/>
                      <a:gd name="connsiteX9" fmla="*/ 5348550 w 10496550"/>
                      <a:gd name="connsiteY9" fmla="*/ 0 h 944133"/>
                      <a:gd name="connsiteX10" fmla="*/ 6175822 w 10496550"/>
                      <a:gd name="connsiteY10" fmla="*/ 0 h 944133"/>
                      <a:gd name="connsiteX11" fmla="*/ 6802544 w 10496550"/>
                      <a:gd name="connsiteY11" fmla="*/ 0 h 944133"/>
                      <a:gd name="connsiteX12" fmla="*/ 7128440 w 10496550"/>
                      <a:gd name="connsiteY12" fmla="*/ 0 h 944133"/>
                      <a:gd name="connsiteX13" fmla="*/ 7855436 w 10496550"/>
                      <a:gd name="connsiteY13" fmla="*/ 0 h 944133"/>
                      <a:gd name="connsiteX14" fmla="*/ 8682708 w 10496550"/>
                      <a:gd name="connsiteY14" fmla="*/ 0 h 944133"/>
                      <a:gd name="connsiteX15" fmla="*/ 9309430 w 10496550"/>
                      <a:gd name="connsiteY15" fmla="*/ 0 h 944133"/>
                      <a:gd name="connsiteX16" fmla="*/ 10262047 w 10496550"/>
                      <a:gd name="connsiteY16" fmla="*/ 0 h 944133"/>
                      <a:gd name="connsiteX17" fmla="*/ 10496550 w 10496550"/>
                      <a:gd name="connsiteY17" fmla="*/ 157358 h 944133"/>
                      <a:gd name="connsiteX18" fmla="*/ 10496550 w 10496550"/>
                      <a:gd name="connsiteY18" fmla="*/ 465772 h 944133"/>
                      <a:gd name="connsiteX19" fmla="*/ 10496550 w 10496550"/>
                      <a:gd name="connsiteY19" fmla="*/ 786774 h 944133"/>
                      <a:gd name="connsiteX20" fmla="*/ 10262047 w 10496550"/>
                      <a:gd name="connsiteY20" fmla="*/ 944133 h 944133"/>
                      <a:gd name="connsiteX21" fmla="*/ 9735601 w 10496550"/>
                      <a:gd name="connsiteY21" fmla="*/ 944133 h 944133"/>
                      <a:gd name="connsiteX22" fmla="*/ 9409706 w 10496550"/>
                      <a:gd name="connsiteY22" fmla="*/ 944133 h 944133"/>
                      <a:gd name="connsiteX23" fmla="*/ 8682708 w 10496550"/>
                      <a:gd name="connsiteY23" fmla="*/ 944133 h 944133"/>
                      <a:gd name="connsiteX24" fmla="*/ 7955712 w 10496550"/>
                      <a:gd name="connsiteY24" fmla="*/ 944133 h 944133"/>
                      <a:gd name="connsiteX25" fmla="*/ 7128440 w 10496550"/>
                      <a:gd name="connsiteY25" fmla="*/ 944133 h 944133"/>
                      <a:gd name="connsiteX26" fmla="*/ 6301167 w 10496550"/>
                      <a:gd name="connsiteY26" fmla="*/ 944133 h 944133"/>
                      <a:gd name="connsiteX27" fmla="*/ 5574170 w 10496550"/>
                      <a:gd name="connsiteY27" fmla="*/ 944133 h 944133"/>
                      <a:gd name="connsiteX28" fmla="*/ 5047723 w 10496550"/>
                      <a:gd name="connsiteY28" fmla="*/ 944133 h 944133"/>
                      <a:gd name="connsiteX29" fmla="*/ 4220451 w 10496550"/>
                      <a:gd name="connsiteY29" fmla="*/ 944133 h 944133"/>
                      <a:gd name="connsiteX30" fmla="*/ 3493454 w 10496550"/>
                      <a:gd name="connsiteY30" fmla="*/ 944133 h 944133"/>
                      <a:gd name="connsiteX31" fmla="*/ 3167559 w 10496550"/>
                      <a:gd name="connsiteY31" fmla="*/ 944133 h 944133"/>
                      <a:gd name="connsiteX32" fmla="*/ 2540837 w 10496550"/>
                      <a:gd name="connsiteY32" fmla="*/ 944133 h 944133"/>
                      <a:gd name="connsiteX33" fmla="*/ 2014391 w 10496550"/>
                      <a:gd name="connsiteY33" fmla="*/ 944133 h 944133"/>
                      <a:gd name="connsiteX34" fmla="*/ 1287394 w 10496550"/>
                      <a:gd name="connsiteY34" fmla="*/ 944133 h 944133"/>
                      <a:gd name="connsiteX35" fmla="*/ 234502 w 10496550"/>
                      <a:gd name="connsiteY35" fmla="*/ 944133 h 944133"/>
                      <a:gd name="connsiteX36" fmla="*/ 0 w 10496550"/>
                      <a:gd name="connsiteY36" fmla="*/ 786774 h 944133"/>
                      <a:gd name="connsiteX37" fmla="*/ 0 w 10496550"/>
                      <a:gd name="connsiteY37" fmla="*/ 465772 h 944133"/>
                      <a:gd name="connsiteX38" fmla="*/ 0 w 10496550"/>
                      <a:gd name="connsiteY38" fmla="*/ 157358 h 944133"/>
                      <a:gd name="connsiteX0" fmla="*/ 0 w 10496550"/>
                      <a:gd name="connsiteY0" fmla="*/ 157358 h 944133"/>
                      <a:gd name="connsiteX1" fmla="*/ 234502 w 10496550"/>
                      <a:gd name="connsiteY1" fmla="*/ 0 h 944133"/>
                      <a:gd name="connsiteX2" fmla="*/ 760948 w 10496550"/>
                      <a:gd name="connsiteY2" fmla="*/ 0 h 944133"/>
                      <a:gd name="connsiteX3" fmla="*/ 1086843 w 10496550"/>
                      <a:gd name="connsiteY3" fmla="*/ 0 h 944133"/>
                      <a:gd name="connsiteX4" fmla="*/ 1713565 w 10496550"/>
                      <a:gd name="connsiteY4" fmla="*/ 0 h 944133"/>
                      <a:gd name="connsiteX5" fmla="*/ 2139735 w 10496550"/>
                      <a:gd name="connsiteY5" fmla="*/ 0 h 944133"/>
                      <a:gd name="connsiteX6" fmla="*/ 2465631 w 10496550"/>
                      <a:gd name="connsiteY6" fmla="*/ 0 h 944133"/>
                      <a:gd name="connsiteX7" fmla="*/ 2791526 w 10496550"/>
                      <a:gd name="connsiteY7" fmla="*/ 0 h 944133"/>
                      <a:gd name="connsiteX8" fmla="*/ 3618798 w 10496550"/>
                      <a:gd name="connsiteY8" fmla="*/ 0 h 944133"/>
                      <a:gd name="connsiteX9" fmla="*/ 3944694 w 10496550"/>
                      <a:gd name="connsiteY9" fmla="*/ 0 h 944133"/>
                      <a:gd name="connsiteX10" fmla="*/ 4571416 w 10496550"/>
                      <a:gd name="connsiteY10" fmla="*/ 0 h 944133"/>
                      <a:gd name="connsiteX11" fmla="*/ 5398688 w 10496550"/>
                      <a:gd name="connsiteY11" fmla="*/ 0 h 944133"/>
                      <a:gd name="connsiteX12" fmla="*/ 5824859 w 10496550"/>
                      <a:gd name="connsiteY12" fmla="*/ 0 h 944133"/>
                      <a:gd name="connsiteX13" fmla="*/ 6351304 w 10496550"/>
                      <a:gd name="connsiteY13" fmla="*/ 0 h 944133"/>
                      <a:gd name="connsiteX14" fmla="*/ 7078302 w 10496550"/>
                      <a:gd name="connsiteY14" fmla="*/ 0 h 944133"/>
                      <a:gd name="connsiteX15" fmla="*/ 7905574 w 10496550"/>
                      <a:gd name="connsiteY15" fmla="*/ 0 h 944133"/>
                      <a:gd name="connsiteX16" fmla="*/ 8432021 w 10496550"/>
                      <a:gd name="connsiteY16" fmla="*/ 0 h 944133"/>
                      <a:gd name="connsiteX17" fmla="*/ 8757915 w 10496550"/>
                      <a:gd name="connsiteY17" fmla="*/ 0 h 944133"/>
                      <a:gd name="connsiteX18" fmla="*/ 9585188 w 10496550"/>
                      <a:gd name="connsiteY18" fmla="*/ 0 h 944133"/>
                      <a:gd name="connsiteX19" fmla="*/ 10262047 w 10496550"/>
                      <a:gd name="connsiteY19" fmla="*/ 0 h 944133"/>
                      <a:gd name="connsiteX20" fmla="*/ 10496550 w 10496550"/>
                      <a:gd name="connsiteY20" fmla="*/ 157358 h 944133"/>
                      <a:gd name="connsiteX21" fmla="*/ 10496550 w 10496550"/>
                      <a:gd name="connsiteY21" fmla="*/ 453183 h 944133"/>
                      <a:gd name="connsiteX22" fmla="*/ 10496550 w 10496550"/>
                      <a:gd name="connsiteY22" fmla="*/ 786774 h 944133"/>
                      <a:gd name="connsiteX23" fmla="*/ 10262047 w 10496550"/>
                      <a:gd name="connsiteY23" fmla="*/ 944133 h 944133"/>
                      <a:gd name="connsiteX24" fmla="*/ 9535050 w 10496550"/>
                      <a:gd name="connsiteY24" fmla="*/ 944133 h 944133"/>
                      <a:gd name="connsiteX25" fmla="*/ 8808053 w 10496550"/>
                      <a:gd name="connsiteY25" fmla="*/ 944133 h 944133"/>
                      <a:gd name="connsiteX26" fmla="*/ 8381883 w 10496550"/>
                      <a:gd name="connsiteY26" fmla="*/ 944133 h 944133"/>
                      <a:gd name="connsiteX27" fmla="*/ 7855436 w 10496550"/>
                      <a:gd name="connsiteY27" fmla="*/ 944133 h 944133"/>
                      <a:gd name="connsiteX28" fmla="*/ 7028164 w 10496550"/>
                      <a:gd name="connsiteY28" fmla="*/ 944133 h 944133"/>
                      <a:gd name="connsiteX29" fmla="*/ 6601993 w 10496550"/>
                      <a:gd name="connsiteY29" fmla="*/ 944133 h 944133"/>
                      <a:gd name="connsiteX30" fmla="*/ 6075547 w 10496550"/>
                      <a:gd name="connsiteY30" fmla="*/ 944133 h 944133"/>
                      <a:gd name="connsiteX31" fmla="*/ 5348550 w 10496550"/>
                      <a:gd name="connsiteY31" fmla="*/ 944133 h 944133"/>
                      <a:gd name="connsiteX32" fmla="*/ 4721828 w 10496550"/>
                      <a:gd name="connsiteY32" fmla="*/ 944133 h 944133"/>
                      <a:gd name="connsiteX33" fmla="*/ 3894556 w 10496550"/>
                      <a:gd name="connsiteY33" fmla="*/ 944133 h 944133"/>
                      <a:gd name="connsiteX34" fmla="*/ 3167559 w 10496550"/>
                      <a:gd name="connsiteY34" fmla="*/ 944133 h 944133"/>
                      <a:gd name="connsiteX35" fmla="*/ 2540837 w 10496550"/>
                      <a:gd name="connsiteY35" fmla="*/ 944133 h 944133"/>
                      <a:gd name="connsiteX36" fmla="*/ 1813841 w 10496550"/>
                      <a:gd name="connsiteY36" fmla="*/ 944133 h 944133"/>
                      <a:gd name="connsiteX37" fmla="*/ 1187119 w 10496550"/>
                      <a:gd name="connsiteY37" fmla="*/ 944133 h 944133"/>
                      <a:gd name="connsiteX38" fmla="*/ 234502 w 10496550"/>
                      <a:gd name="connsiteY38" fmla="*/ 944133 h 944133"/>
                      <a:gd name="connsiteX39" fmla="*/ 0 w 10496550"/>
                      <a:gd name="connsiteY39" fmla="*/ 786774 h 944133"/>
                      <a:gd name="connsiteX40" fmla="*/ 0 w 10496550"/>
                      <a:gd name="connsiteY40" fmla="*/ 490949 h 944133"/>
                      <a:gd name="connsiteX41" fmla="*/ 0 w 10496550"/>
                      <a:gd name="connsiteY41" fmla="*/ 157358 h 94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496550" h="944133" fill="none" extrusionOk="0">
                        <a:moveTo>
                          <a:pt x="0" y="157358"/>
                        </a:moveTo>
                        <a:cubicBezTo>
                          <a:pt x="19258" y="80157"/>
                          <a:pt x="146904" y="4762"/>
                          <a:pt x="234502" y="0"/>
                        </a:cubicBezTo>
                        <a:cubicBezTo>
                          <a:pt x="436187" y="1593"/>
                          <a:pt x="659067" y="118120"/>
                          <a:pt x="1061774" y="0"/>
                        </a:cubicBezTo>
                        <a:cubicBezTo>
                          <a:pt x="1487474" y="-77804"/>
                          <a:pt x="1547170" y="-11894"/>
                          <a:pt x="1788772" y="0"/>
                        </a:cubicBezTo>
                        <a:cubicBezTo>
                          <a:pt x="1974768" y="-20513"/>
                          <a:pt x="2169623" y="5832"/>
                          <a:pt x="2415493" y="0"/>
                        </a:cubicBezTo>
                        <a:cubicBezTo>
                          <a:pt x="2674532" y="-66501"/>
                          <a:pt x="2833574" y="-31954"/>
                          <a:pt x="3242766" y="0"/>
                        </a:cubicBezTo>
                        <a:cubicBezTo>
                          <a:pt x="3606646" y="-14550"/>
                          <a:pt x="3550778" y="31477"/>
                          <a:pt x="3769211" y="0"/>
                        </a:cubicBezTo>
                        <a:cubicBezTo>
                          <a:pt x="3985283" y="-26389"/>
                          <a:pt x="4026813" y="27609"/>
                          <a:pt x="4195382" y="0"/>
                        </a:cubicBezTo>
                        <a:cubicBezTo>
                          <a:pt x="4344225" y="-80859"/>
                          <a:pt x="4594041" y="35666"/>
                          <a:pt x="4822103" y="0"/>
                        </a:cubicBezTo>
                        <a:cubicBezTo>
                          <a:pt x="5023248" y="-23848"/>
                          <a:pt x="5192862" y="33774"/>
                          <a:pt x="5348550" y="0"/>
                        </a:cubicBezTo>
                        <a:cubicBezTo>
                          <a:pt x="5576558" y="-3463"/>
                          <a:pt x="5770316" y="25815"/>
                          <a:pt x="6175822" y="0"/>
                        </a:cubicBezTo>
                        <a:cubicBezTo>
                          <a:pt x="6543957" y="-77422"/>
                          <a:pt x="6538492" y="53922"/>
                          <a:pt x="6802544" y="0"/>
                        </a:cubicBezTo>
                        <a:cubicBezTo>
                          <a:pt x="7062141" y="-41782"/>
                          <a:pt x="7018061" y="-10685"/>
                          <a:pt x="7128440" y="0"/>
                        </a:cubicBezTo>
                        <a:cubicBezTo>
                          <a:pt x="7295292" y="-11180"/>
                          <a:pt x="7522059" y="11313"/>
                          <a:pt x="7855436" y="0"/>
                        </a:cubicBezTo>
                        <a:cubicBezTo>
                          <a:pt x="8169030" y="-89230"/>
                          <a:pt x="8468153" y="29603"/>
                          <a:pt x="8682708" y="0"/>
                        </a:cubicBezTo>
                        <a:cubicBezTo>
                          <a:pt x="8825781" y="-39450"/>
                          <a:pt x="9097805" y="71877"/>
                          <a:pt x="9309430" y="0"/>
                        </a:cubicBezTo>
                        <a:cubicBezTo>
                          <a:pt x="9456611" y="-81818"/>
                          <a:pt x="10013318" y="57307"/>
                          <a:pt x="10262047" y="0"/>
                        </a:cubicBezTo>
                        <a:cubicBezTo>
                          <a:pt x="10397477" y="13980"/>
                          <a:pt x="10518130" y="79902"/>
                          <a:pt x="10496550" y="157358"/>
                        </a:cubicBezTo>
                        <a:cubicBezTo>
                          <a:pt x="10550917" y="297956"/>
                          <a:pt x="10461096" y="395695"/>
                          <a:pt x="10496550" y="465772"/>
                        </a:cubicBezTo>
                        <a:cubicBezTo>
                          <a:pt x="10546922" y="518718"/>
                          <a:pt x="10434431" y="694752"/>
                          <a:pt x="10496550" y="786774"/>
                        </a:cubicBezTo>
                        <a:cubicBezTo>
                          <a:pt x="10485692" y="888761"/>
                          <a:pt x="10413005" y="941560"/>
                          <a:pt x="10262047" y="944133"/>
                        </a:cubicBezTo>
                        <a:cubicBezTo>
                          <a:pt x="10088333" y="955442"/>
                          <a:pt x="9951446" y="908471"/>
                          <a:pt x="9735601" y="944133"/>
                        </a:cubicBezTo>
                        <a:cubicBezTo>
                          <a:pt x="9510882" y="947339"/>
                          <a:pt x="9497041" y="936694"/>
                          <a:pt x="9409706" y="944133"/>
                        </a:cubicBezTo>
                        <a:cubicBezTo>
                          <a:pt x="9320440" y="947519"/>
                          <a:pt x="8900774" y="1001773"/>
                          <a:pt x="8682708" y="944133"/>
                        </a:cubicBezTo>
                        <a:cubicBezTo>
                          <a:pt x="8448415" y="974528"/>
                          <a:pt x="8162089" y="959187"/>
                          <a:pt x="7955712" y="944133"/>
                        </a:cubicBezTo>
                        <a:cubicBezTo>
                          <a:pt x="7722723" y="992338"/>
                          <a:pt x="7322644" y="875561"/>
                          <a:pt x="7128440" y="944133"/>
                        </a:cubicBezTo>
                        <a:cubicBezTo>
                          <a:pt x="6940381" y="999969"/>
                          <a:pt x="6544340" y="950390"/>
                          <a:pt x="6301167" y="944133"/>
                        </a:cubicBezTo>
                        <a:cubicBezTo>
                          <a:pt x="5968316" y="1005137"/>
                          <a:pt x="5810822" y="916816"/>
                          <a:pt x="5574170" y="944133"/>
                        </a:cubicBezTo>
                        <a:cubicBezTo>
                          <a:pt x="5293316" y="968904"/>
                          <a:pt x="5254476" y="925023"/>
                          <a:pt x="5047723" y="944133"/>
                        </a:cubicBezTo>
                        <a:cubicBezTo>
                          <a:pt x="4874959" y="966269"/>
                          <a:pt x="4574081" y="952083"/>
                          <a:pt x="4220451" y="944133"/>
                        </a:cubicBezTo>
                        <a:cubicBezTo>
                          <a:pt x="3846981" y="975778"/>
                          <a:pt x="3785646" y="938474"/>
                          <a:pt x="3493454" y="944133"/>
                        </a:cubicBezTo>
                        <a:cubicBezTo>
                          <a:pt x="3196196" y="987401"/>
                          <a:pt x="3321144" y="889138"/>
                          <a:pt x="3167559" y="944133"/>
                        </a:cubicBezTo>
                        <a:cubicBezTo>
                          <a:pt x="2989257" y="934281"/>
                          <a:pt x="2687968" y="952142"/>
                          <a:pt x="2540837" y="944133"/>
                        </a:cubicBezTo>
                        <a:cubicBezTo>
                          <a:pt x="2388255" y="956374"/>
                          <a:pt x="2277103" y="896188"/>
                          <a:pt x="2014391" y="944133"/>
                        </a:cubicBezTo>
                        <a:cubicBezTo>
                          <a:pt x="1748227" y="974714"/>
                          <a:pt x="1485627" y="947482"/>
                          <a:pt x="1287394" y="944133"/>
                        </a:cubicBezTo>
                        <a:cubicBezTo>
                          <a:pt x="1030940" y="1004371"/>
                          <a:pt x="550354" y="883362"/>
                          <a:pt x="234502" y="944133"/>
                        </a:cubicBezTo>
                        <a:cubicBezTo>
                          <a:pt x="129409" y="952547"/>
                          <a:pt x="33144" y="884524"/>
                          <a:pt x="0" y="786774"/>
                        </a:cubicBezTo>
                        <a:cubicBezTo>
                          <a:pt x="-21231" y="690578"/>
                          <a:pt x="4636" y="556626"/>
                          <a:pt x="0" y="465772"/>
                        </a:cubicBezTo>
                        <a:cubicBezTo>
                          <a:pt x="-1787" y="332464"/>
                          <a:pt x="27097" y="259327"/>
                          <a:pt x="0" y="157358"/>
                        </a:cubicBezTo>
                        <a:close/>
                      </a:path>
                      <a:path w="10496550" h="944133" stroke="0" extrusionOk="0">
                        <a:moveTo>
                          <a:pt x="0" y="157358"/>
                        </a:moveTo>
                        <a:cubicBezTo>
                          <a:pt x="-2444" y="77843"/>
                          <a:pt x="145071" y="26062"/>
                          <a:pt x="234502" y="0"/>
                        </a:cubicBezTo>
                        <a:cubicBezTo>
                          <a:pt x="397687" y="-33225"/>
                          <a:pt x="577980" y="17622"/>
                          <a:pt x="760948" y="0"/>
                        </a:cubicBezTo>
                        <a:cubicBezTo>
                          <a:pt x="931634" y="-14521"/>
                          <a:pt x="990896" y="4689"/>
                          <a:pt x="1086843" y="0"/>
                        </a:cubicBezTo>
                        <a:cubicBezTo>
                          <a:pt x="1170207" y="-7948"/>
                          <a:pt x="1509683" y="-19775"/>
                          <a:pt x="1713565" y="0"/>
                        </a:cubicBezTo>
                        <a:cubicBezTo>
                          <a:pt x="1935033" y="2852"/>
                          <a:pt x="2044287" y="35530"/>
                          <a:pt x="2139735" y="0"/>
                        </a:cubicBezTo>
                        <a:cubicBezTo>
                          <a:pt x="2232760" y="-16918"/>
                          <a:pt x="2319652" y="20284"/>
                          <a:pt x="2465631" y="0"/>
                        </a:cubicBezTo>
                        <a:cubicBezTo>
                          <a:pt x="2619538" y="-8445"/>
                          <a:pt x="2649654" y="19514"/>
                          <a:pt x="2791526" y="0"/>
                        </a:cubicBezTo>
                        <a:cubicBezTo>
                          <a:pt x="2916515" y="-22330"/>
                          <a:pt x="3160437" y="59498"/>
                          <a:pt x="3618798" y="0"/>
                        </a:cubicBezTo>
                        <a:cubicBezTo>
                          <a:pt x="4000361" y="-57196"/>
                          <a:pt x="3779118" y="-4009"/>
                          <a:pt x="3944694" y="0"/>
                        </a:cubicBezTo>
                        <a:cubicBezTo>
                          <a:pt x="4062390" y="-32515"/>
                          <a:pt x="4393076" y="8391"/>
                          <a:pt x="4571416" y="0"/>
                        </a:cubicBezTo>
                        <a:cubicBezTo>
                          <a:pt x="4722661" y="1276"/>
                          <a:pt x="5089265" y="49378"/>
                          <a:pt x="5398688" y="0"/>
                        </a:cubicBezTo>
                        <a:cubicBezTo>
                          <a:pt x="5703657" y="-64599"/>
                          <a:pt x="5646153" y="19726"/>
                          <a:pt x="5824859" y="0"/>
                        </a:cubicBezTo>
                        <a:cubicBezTo>
                          <a:pt x="5970680" y="905"/>
                          <a:pt x="6177192" y="15293"/>
                          <a:pt x="6351304" y="0"/>
                        </a:cubicBezTo>
                        <a:cubicBezTo>
                          <a:pt x="6517834" y="-46664"/>
                          <a:pt x="6831517" y="32585"/>
                          <a:pt x="7078302" y="0"/>
                        </a:cubicBezTo>
                        <a:cubicBezTo>
                          <a:pt x="7288851" y="-58066"/>
                          <a:pt x="7747404" y="53064"/>
                          <a:pt x="7905574" y="0"/>
                        </a:cubicBezTo>
                        <a:cubicBezTo>
                          <a:pt x="8098977" y="-60980"/>
                          <a:pt x="8288872" y="16010"/>
                          <a:pt x="8432021" y="0"/>
                        </a:cubicBezTo>
                        <a:cubicBezTo>
                          <a:pt x="8551150" y="-16312"/>
                          <a:pt x="8654695" y="3140"/>
                          <a:pt x="8757915" y="0"/>
                        </a:cubicBezTo>
                        <a:cubicBezTo>
                          <a:pt x="8875506" y="49900"/>
                          <a:pt x="9252023" y="12720"/>
                          <a:pt x="9585188" y="0"/>
                        </a:cubicBezTo>
                        <a:cubicBezTo>
                          <a:pt x="9945273" y="-25144"/>
                          <a:pt x="10067883" y="-8733"/>
                          <a:pt x="10262047" y="0"/>
                        </a:cubicBezTo>
                        <a:cubicBezTo>
                          <a:pt x="10378134" y="5126"/>
                          <a:pt x="10497402" y="56173"/>
                          <a:pt x="10496550" y="157358"/>
                        </a:cubicBezTo>
                        <a:cubicBezTo>
                          <a:pt x="10555595" y="276405"/>
                          <a:pt x="10445690" y="308648"/>
                          <a:pt x="10496550" y="453183"/>
                        </a:cubicBezTo>
                        <a:cubicBezTo>
                          <a:pt x="10549730" y="574959"/>
                          <a:pt x="10463198" y="662893"/>
                          <a:pt x="10496550" y="786774"/>
                        </a:cubicBezTo>
                        <a:cubicBezTo>
                          <a:pt x="10485506" y="853086"/>
                          <a:pt x="10421518" y="940994"/>
                          <a:pt x="10262047" y="944133"/>
                        </a:cubicBezTo>
                        <a:cubicBezTo>
                          <a:pt x="10084244" y="963141"/>
                          <a:pt x="9648085" y="906728"/>
                          <a:pt x="9535050" y="944133"/>
                        </a:cubicBezTo>
                        <a:cubicBezTo>
                          <a:pt x="9416695" y="965562"/>
                          <a:pt x="9073920" y="942747"/>
                          <a:pt x="8808053" y="944133"/>
                        </a:cubicBezTo>
                        <a:cubicBezTo>
                          <a:pt x="8516899" y="990327"/>
                          <a:pt x="8527269" y="932397"/>
                          <a:pt x="8381883" y="944133"/>
                        </a:cubicBezTo>
                        <a:cubicBezTo>
                          <a:pt x="8233716" y="964218"/>
                          <a:pt x="8088091" y="978527"/>
                          <a:pt x="7855436" y="944133"/>
                        </a:cubicBezTo>
                        <a:cubicBezTo>
                          <a:pt x="7635844" y="898706"/>
                          <a:pt x="7154583" y="879703"/>
                          <a:pt x="7028164" y="944133"/>
                        </a:cubicBezTo>
                        <a:cubicBezTo>
                          <a:pt x="6842152" y="985060"/>
                          <a:pt x="6700263" y="913225"/>
                          <a:pt x="6601993" y="944133"/>
                        </a:cubicBezTo>
                        <a:cubicBezTo>
                          <a:pt x="6513299" y="953767"/>
                          <a:pt x="6192065" y="929205"/>
                          <a:pt x="6075547" y="944133"/>
                        </a:cubicBezTo>
                        <a:cubicBezTo>
                          <a:pt x="5961458" y="949104"/>
                          <a:pt x="5496141" y="921752"/>
                          <a:pt x="5348550" y="944133"/>
                        </a:cubicBezTo>
                        <a:cubicBezTo>
                          <a:pt x="5123538" y="1005656"/>
                          <a:pt x="4889251" y="940879"/>
                          <a:pt x="4721828" y="944133"/>
                        </a:cubicBezTo>
                        <a:cubicBezTo>
                          <a:pt x="4588302" y="969349"/>
                          <a:pt x="4315812" y="928953"/>
                          <a:pt x="3894556" y="944133"/>
                        </a:cubicBezTo>
                        <a:cubicBezTo>
                          <a:pt x="3521119" y="1014869"/>
                          <a:pt x="3402135" y="924907"/>
                          <a:pt x="3167559" y="944133"/>
                        </a:cubicBezTo>
                        <a:cubicBezTo>
                          <a:pt x="2962040" y="944141"/>
                          <a:pt x="2745913" y="924999"/>
                          <a:pt x="2540837" y="944133"/>
                        </a:cubicBezTo>
                        <a:cubicBezTo>
                          <a:pt x="2324010" y="964404"/>
                          <a:pt x="2095463" y="885745"/>
                          <a:pt x="1813841" y="944133"/>
                        </a:cubicBezTo>
                        <a:cubicBezTo>
                          <a:pt x="1496592" y="960532"/>
                          <a:pt x="1380403" y="930716"/>
                          <a:pt x="1187119" y="944133"/>
                        </a:cubicBezTo>
                        <a:cubicBezTo>
                          <a:pt x="982846" y="936183"/>
                          <a:pt x="517863" y="912970"/>
                          <a:pt x="234502" y="944133"/>
                        </a:cubicBezTo>
                        <a:cubicBezTo>
                          <a:pt x="80083" y="956492"/>
                          <a:pt x="-39744" y="888895"/>
                          <a:pt x="0" y="786774"/>
                        </a:cubicBezTo>
                        <a:cubicBezTo>
                          <a:pt x="-51570" y="719916"/>
                          <a:pt x="3154" y="653153"/>
                          <a:pt x="0" y="490949"/>
                        </a:cubicBezTo>
                        <a:cubicBezTo>
                          <a:pt x="-28558" y="355623"/>
                          <a:pt x="24725" y="227648"/>
                          <a:pt x="0" y="157358"/>
                        </a:cubicBezTo>
                        <a:close/>
                      </a:path>
                      <a:path w="10496550" h="944133" fill="none" stroke="0" extrusionOk="0">
                        <a:moveTo>
                          <a:pt x="0" y="157358"/>
                        </a:moveTo>
                        <a:cubicBezTo>
                          <a:pt x="-15243" y="87679"/>
                          <a:pt x="158049" y="15681"/>
                          <a:pt x="234502" y="0"/>
                        </a:cubicBezTo>
                        <a:cubicBezTo>
                          <a:pt x="462367" y="41440"/>
                          <a:pt x="664315" y="65622"/>
                          <a:pt x="1061774" y="0"/>
                        </a:cubicBezTo>
                        <a:cubicBezTo>
                          <a:pt x="1461437" y="-92262"/>
                          <a:pt x="1565513" y="5300"/>
                          <a:pt x="1788772" y="0"/>
                        </a:cubicBezTo>
                        <a:cubicBezTo>
                          <a:pt x="1995531" y="7260"/>
                          <a:pt x="2173070" y="68209"/>
                          <a:pt x="2415493" y="0"/>
                        </a:cubicBezTo>
                        <a:cubicBezTo>
                          <a:pt x="2683836" y="-39627"/>
                          <a:pt x="2830713" y="1007"/>
                          <a:pt x="3242766" y="0"/>
                        </a:cubicBezTo>
                        <a:cubicBezTo>
                          <a:pt x="3593436" y="-6812"/>
                          <a:pt x="3563116" y="31332"/>
                          <a:pt x="3769211" y="0"/>
                        </a:cubicBezTo>
                        <a:cubicBezTo>
                          <a:pt x="3996652" y="-8109"/>
                          <a:pt x="4018343" y="44228"/>
                          <a:pt x="4195382" y="0"/>
                        </a:cubicBezTo>
                        <a:cubicBezTo>
                          <a:pt x="4407780" y="-65252"/>
                          <a:pt x="4610153" y="29906"/>
                          <a:pt x="4822103" y="0"/>
                        </a:cubicBezTo>
                        <a:cubicBezTo>
                          <a:pt x="5042492" y="-6121"/>
                          <a:pt x="5217370" y="21902"/>
                          <a:pt x="5348550" y="0"/>
                        </a:cubicBezTo>
                        <a:cubicBezTo>
                          <a:pt x="5525545" y="-8987"/>
                          <a:pt x="5729201" y="62051"/>
                          <a:pt x="6175822" y="0"/>
                        </a:cubicBezTo>
                        <a:cubicBezTo>
                          <a:pt x="6562589" y="-51372"/>
                          <a:pt x="6539894" y="5611"/>
                          <a:pt x="6802544" y="0"/>
                        </a:cubicBezTo>
                        <a:cubicBezTo>
                          <a:pt x="7064031" y="-25642"/>
                          <a:pt x="7029776" y="5993"/>
                          <a:pt x="7128440" y="0"/>
                        </a:cubicBezTo>
                        <a:cubicBezTo>
                          <a:pt x="7199094" y="-11681"/>
                          <a:pt x="7477632" y="79709"/>
                          <a:pt x="7855436" y="0"/>
                        </a:cubicBezTo>
                        <a:cubicBezTo>
                          <a:pt x="8159212" y="-41457"/>
                          <a:pt x="8499587" y="19581"/>
                          <a:pt x="8682708" y="0"/>
                        </a:cubicBezTo>
                        <a:cubicBezTo>
                          <a:pt x="8863079" y="-79122"/>
                          <a:pt x="9076407" y="13875"/>
                          <a:pt x="9309430" y="0"/>
                        </a:cubicBezTo>
                        <a:cubicBezTo>
                          <a:pt x="9558732" y="-83565"/>
                          <a:pt x="10021697" y="57186"/>
                          <a:pt x="10262047" y="0"/>
                        </a:cubicBezTo>
                        <a:cubicBezTo>
                          <a:pt x="10401421" y="-1083"/>
                          <a:pt x="10539312" y="75402"/>
                          <a:pt x="10496550" y="157358"/>
                        </a:cubicBezTo>
                        <a:cubicBezTo>
                          <a:pt x="10558153" y="276876"/>
                          <a:pt x="10464986" y="406054"/>
                          <a:pt x="10496550" y="465772"/>
                        </a:cubicBezTo>
                        <a:cubicBezTo>
                          <a:pt x="10528679" y="525034"/>
                          <a:pt x="10463856" y="712950"/>
                          <a:pt x="10496550" y="786774"/>
                        </a:cubicBezTo>
                        <a:cubicBezTo>
                          <a:pt x="10486480" y="840866"/>
                          <a:pt x="10434790" y="954201"/>
                          <a:pt x="10262047" y="944133"/>
                        </a:cubicBezTo>
                        <a:cubicBezTo>
                          <a:pt x="10086991" y="970558"/>
                          <a:pt x="9957221" y="935892"/>
                          <a:pt x="9735601" y="944133"/>
                        </a:cubicBezTo>
                        <a:cubicBezTo>
                          <a:pt x="9512297" y="950153"/>
                          <a:pt x="9501511" y="936432"/>
                          <a:pt x="9409706" y="944133"/>
                        </a:cubicBezTo>
                        <a:cubicBezTo>
                          <a:pt x="9370594" y="932181"/>
                          <a:pt x="8909538" y="917923"/>
                          <a:pt x="8682708" y="944133"/>
                        </a:cubicBezTo>
                        <a:cubicBezTo>
                          <a:pt x="8481313" y="963653"/>
                          <a:pt x="8165481" y="930197"/>
                          <a:pt x="7955712" y="944133"/>
                        </a:cubicBezTo>
                        <a:cubicBezTo>
                          <a:pt x="7697404" y="954155"/>
                          <a:pt x="7323491" y="872443"/>
                          <a:pt x="7128440" y="944133"/>
                        </a:cubicBezTo>
                        <a:cubicBezTo>
                          <a:pt x="6880308" y="1024071"/>
                          <a:pt x="6598415" y="829429"/>
                          <a:pt x="6301167" y="944133"/>
                        </a:cubicBezTo>
                        <a:cubicBezTo>
                          <a:pt x="6042786" y="1035143"/>
                          <a:pt x="5792894" y="906412"/>
                          <a:pt x="5574170" y="944133"/>
                        </a:cubicBezTo>
                        <a:cubicBezTo>
                          <a:pt x="5323632" y="978584"/>
                          <a:pt x="5259919" y="943001"/>
                          <a:pt x="5047723" y="944133"/>
                        </a:cubicBezTo>
                        <a:cubicBezTo>
                          <a:pt x="4832956" y="963095"/>
                          <a:pt x="4580834" y="936339"/>
                          <a:pt x="4220451" y="944133"/>
                        </a:cubicBezTo>
                        <a:cubicBezTo>
                          <a:pt x="3868944" y="1003891"/>
                          <a:pt x="3798451" y="919945"/>
                          <a:pt x="3493454" y="944133"/>
                        </a:cubicBezTo>
                        <a:cubicBezTo>
                          <a:pt x="3185895" y="960517"/>
                          <a:pt x="3360568" y="920143"/>
                          <a:pt x="3167559" y="944133"/>
                        </a:cubicBezTo>
                        <a:cubicBezTo>
                          <a:pt x="3033672" y="978395"/>
                          <a:pt x="2694999" y="934017"/>
                          <a:pt x="2540837" y="944133"/>
                        </a:cubicBezTo>
                        <a:cubicBezTo>
                          <a:pt x="2372975" y="944529"/>
                          <a:pt x="2253164" y="913305"/>
                          <a:pt x="2014391" y="944133"/>
                        </a:cubicBezTo>
                        <a:cubicBezTo>
                          <a:pt x="1799278" y="967663"/>
                          <a:pt x="1464059" y="929301"/>
                          <a:pt x="1287394" y="944133"/>
                        </a:cubicBezTo>
                        <a:cubicBezTo>
                          <a:pt x="1053479" y="948565"/>
                          <a:pt x="533702" y="874091"/>
                          <a:pt x="234502" y="944133"/>
                        </a:cubicBezTo>
                        <a:cubicBezTo>
                          <a:pt x="126013" y="942932"/>
                          <a:pt x="35943" y="863699"/>
                          <a:pt x="0" y="786774"/>
                        </a:cubicBezTo>
                        <a:cubicBezTo>
                          <a:pt x="-42092" y="711126"/>
                          <a:pt x="-479" y="575280"/>
                          <a:pt x="0" y="465772"/>
                        </a:cubicBezTo>
                        <a:cubicBezTo>
                          <a:pt x="-10872" y="368219"/>
                          <a:pt x="39667" y="270306"/>
                          <a:pt x="0" y="157358"/>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01F8787F-E049-4345-B669-C9A7B68223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304133" y="-207199"/>
            <a:ext cx="1083630" cy="1083630"/>
          </a:xfrm>
          <a:prstGeom prst="rect">
            <a:avLst/>
          </a:prstGeom>
        </p:spPr>
      </p:pic>
      <p:sp>
        <p:nvSpPr>
          <p:cNvPr id="23" name="TextBox 22">
            <a:extLst>
              <a:ext uri="{FF2B5EF4-FFF2-40B4-BE49-F238E27FC236}">
                <a16:creationId xmlns:a16="http://schemas.microsoft.com/office/drawing/2014/main" id="{4D66863F-52EB-49FC-AA4B-651E931CB07D}"/>
              </a:ext>
            </a:extLst>
          </p:cNvPr>
          <p:cNvSpPr txBox="1"/>
          <p:nvPr/>
        </p:nvSpPr>
        <p:spPr>
          <a:xfrm>
            <a:off x="1238251" y="275066"/>
            <a:ext cx="1016317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002060"/>
                </a:solidFill>
                <a:effectLst/>
                <a:uLnTx/>
                <a:uFillTx/>
                <a:latin typeface="Calibri" panose="020F0502020204030204"/>
                <a:ea typeface="+mn-ea"/>
                <a:cs typeface="+mn-cs"/>
              </a:rPr>
              <a:t>5. </a:t>
            </a:r>
            <a:r>
              <a:rPr kumimoji="0" lang="en-US" sz="4400" b="1" i="1" u="none" strike="noStrike" kern="1200" cap="none" spc="0" normalizeH="0" baseline="0" noProof="0" dirty="0" err="1">
                <a:ln>
                  <a:noFill/>
                </a:ln>
                <a:solidFill>
                  <a:srgbClr val="002060"/>
                </a:solidFill>
                <a:effectLst/>
                <a:uLnTx/>
                <a:uFillTx/>
                <a:latin typeface="Calibri" panose="020F0502020204030204"/>
                <a:ea typeface="+mn-ea"/>
                <a:cs typeface="+mn-cs"/>
              </a:rPr>
              <a:t>Xử</a:t>
            </a:r>
            <a:r>
              <a:rPr kumimoji="0" lang="en-US" sz="4400" b="1" i="1"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1" u="none" strike="noStrike" kern="1200" cap="none" spc="0" normalizeH="0" noProof="0" dirty="0" err="1">
                <a:ln>
                  <a:noFill/>
                </a:ln>
                <a:solidFill>
                  <a:srgbClr val="002060"/>
                </a:solidFill>
                <a:effectLst/>
                <a:uLnTx/>
                <a:uFillTx/>
                <a:latin typeface="Calibri" panose="020F0502020204030204"/>
                <a:ea typeface="+mn-ea"/>
                <a:cs typeface="+mn-cs"/>
              </a:rPr>
              <a:t>lý</a:t>
            </a:r>
            <a:r>
              <a:rPr kumimoji="0" lang="en-US" sz="4400" b="1" i="1"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1" u="none" strike="noStrike" kern="1200" cap="none" spc="0" normalizeH="0" noProof="0" dirty="0" err="1">
                <a:ln>
                  <a:noFill/>
                </a:ln>
                <a:solidFill>
                  <a:srgbClr val="002060"/>
                </a:solidFill>
                <a:effectLst/>
                <a:uLnTx/>
                <a:uFillTx/>
                <a:latin typeface="Calibri" panose="020F0502020204030204"/>
                <a:ea typeface="+mn-ea"/>
                <a:cs typeface="+mn-cs"/>
              </a:rPr>
              <a:t>tình</a:t>
            </a:r>
            <a:r>
              <a:rPr kumimoji="0" lang="en-US" sz="4400" b="1" i="1"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1" u="none" strike="noStrike" kern="1200" cap="none" spc="0" normalizeH="0" noProof="0" dirty="0" err="1">
                <a:ln>
                  <a:noFill/>
                </a:ln>
                <a:solidFill>
                  <a:srgbClr val="002060"/>
                </a:solidFill>
                <a:effectLst/>
                <a:uLnTx/>
                <a:uFillTx/>
                <a:latin typeface="Calibri" panose="020F0502020204030204"/>
                <a:ea typeface="+mn-ea"/>
                <a:cs typeface="+mn-cs"/>
              </a:rPr>
              <a:t>huống</a:t>
            </a:r>
            <a:endParaRPr kumimoji="0" lang="vi-VN" sz="4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0DAB9E87-323E-1444-ED32-87F2DB60A591}"/>
              </a:ext>
            </a:extLst>
          </p:cNvPr>
          <p:cNvPicPr>
            <a:picLocks noChangeAspect="1"/>
          </p:cNvPicPr>
          <p:nvPr/>
        </p:nvPicPr>
        <p:blipFill>
          <a:blip r:embed="rId5"/>
          <a:stretch>
            <a:fillRect/>
          </a:stretch>
        </p:blipFill>
        <p:spPr>
          <a:xfrm>
            <a:off x="923925" y="1504950"/>
            <a:ext cx="6343650" cy="2609850"/>
          </a:xfrm>
          <a:prstGeom prst="rect">
            <a:avLst/>
          </a:prstGeom>
        </p:spPr>
      </p:pic>
      <p:pic>
        <p:nvPicPr>
          <p:cNvPr id="10" name="Picture 9">
            <a:extLst>
              <a:ext uri="{FF2B5EF4-FFF2-40B4-BE49-F238E27FC236}">
                <a16:creationId xmlns:a16="http://schemas.microsoft.com/office/drawing/2014/main" id="{6E95A2EA-001D-A684-2C6F-3D69B8D4A366}"/>
              </a:ext>
            </a:extLst>
          </p:cNvPr>
          <p:cNvPicPr>
            <a:picLocks noChangeAspect="1"/>
          </p:cNvPicPr>
          <p:nvPr/>
        </p:nvPicPr>
        <p:blipFill>
          <a:blip r:embed="rId6"/>
          <a:stretch>
            <a:fillRect/>
          </a:stretch>
        </p:blipFill>
        <p:spPr>
          <a:xfrm>
            <a:off x="4110037" y="4162425"/>
            <a:ext cx="6645200" cy="1885950"/>
          </a:xfrm>
          <a:prstGeom prst="rect">
            <a:avLst/>
          </a:prstGeom>
        </p:spPr>
      </p:pic>
    </p:spTree>
    <p:extLst>
      <p:ext uri="{BB962C8B-B14F-4D97-AF65-F5344CB8AC3E}">
        <p14:creationId xmlns:p14="http://schemas.microsoft.com/office/powerpoint/2010/main" val="2720062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shelf, living&#10;&#10;Description automatically generated">
            <a:extLst>
              <a:ext uri="{FF2B5EF4-FFF2-40B4-BE49-F238E27FC236}">
                <a16:creationId xmlns:a16="http://schemas.microsoft.com/office/drawing/2014/main" id="{853B9E23-3616-42D6-9B9A-DECC4CA16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3019"/>
          </a:xfrm>
          <a:prstGeom prst="rect">
            <a:avLst/>
          </a:prstGeom>
        </p:spPr>
      </p:pic>
      <p:sp>
        <p:nvSpPr>
          <p:cNvPr id="3" name="Rectangle: Rounded Corners 2">
            <a:extLst>
              <a:ext uri="{FF2B5EF4-FFF2-40B4-BE49-F238E27FC236}">
                <a16:creationId xmlns:a16="http://schemas.microsoft.com/office/drawing/2014/main" id="{922AE3E0-8ED1-4269-9A3B-434DC16F5383}"/>
              </a:ext>
            </a:extLst>
          </p:cNvPr>
          <p:cNvSpPr/>
          <p:nvPr/>
        </p:nvSpPr>
        <p:spPr>
          <a:xfrm>
            <a:off x="619740" y="363354"/>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01F8787F-E049-4345-B669-C9A7B68223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304133" y="-207199"/>
            <a:ext cx="1083630" cy="1083630"/>
          </a:xfrm>
          <a:prstGeom prst="rect">
            <a:avLst/>
          </a:prstGeom>
        </p:spPr>
      </p:pic>
      <p:grpSp>
        <p:nvGrpSpPr>
          <p:cNvPr id="4" name="Group 3">
            <a:extLst>
              <a:ext uri="{FF2B5EF4-FFF2-40B4-BE49-F238E27FC236}">
                <a16:creationId xmlns:a16="http://schemas.microsoft.com/office/drawing/2014/main" id="{EBB5B558-4D91-01A7-BA27-AF2AC7676216}"/>
              </a:ext>
            </a:extLst>
          </p:cNvPr>
          <p:cNvGrpSpPr/>
          <p:nvPr/>
        </p:nvGrpSpPr>
        <p:grpSpPr>
          <a:xfrm>
            <a:off x="5572125" y="645028"/>
            <a:ext cx="6519707" cy="4794215"/>
            <a:chOff x="5580531" y="1509845"/>
            <a:chExt cx="6970623" cy="4794215"/>
          </a:xfrm>
        </p:grpSpPr>
        <p:sp>
          <p:nvSpPr>
            <p:cNvPr id="7" name="Rectangle: Folded Corner 16">
              <a:extLst>
                <a:ext uri="{FF2B5EF4-FFF2-40B4-BE49-F238E27FC236}">
                  <a16:creationId xmlns:a16="http://schemas.microsoft.com/office/drawing/2014/main" id="{96931C62-E520-3C32-8A18-DC50D21CC033}"/>
                </a:ext>
              </a:extLst>
            </p:cNvPr>
            <p:cNvSpPr/>
            <p:nvPr/>
          </p:nvSpPr>
          <p:spPr>
            <a:xfrm>
              <a:off x="5580531" y="2141276"/>
              <a:ext cx="6424543" cy="4162784"/>
            </a:xfrm>
            <a:custGeom>
              <a:avLst/>
              <a:gdLst>
                <a:gd name="connsiteX0" fmla="*/ 0 w 6424543"/>
                <a:gd name="connsiteY0" fmla="*/ 0 h 4162784"/>
                <a:gd name="connsiteX1" fmla="*/ 584049 w 6424543"/>
                <a:gd name="connsiteY1" fmla="*/ 0 h 4162784"/>
                <a:gd name="connsiteX2" fmla="*/ 1232344 w 6424543"/>
                <a:gd name="connsiteY2" fmla="*/ 0 h 4162784"/>
                <a:gd name="connsiteX3" fmla="*/ 1687903 w 6424543"/>
                <a:gd name="connsiteY3" fmla="*/ 0 h 4162784"/>
                <a:gd name="connsiteX4" fmla="*/ 2400443 w 6424543"/>
                <a:gd name="connsiteY4" fmla="*/ 0 h 4162784"/>
                <a:gd name="connsiteX5" fmla="*/ 3048738 w 6424543"/>
                <a:gd name="connsiteY5" fmla="*/ 0 h 4162784"/>
                <a:gd name="connsiteX6" fmla="*/ 3761278 w 6424543"/>
                <a:gd name="connsiteY6" fmla="*/ 0 h 4162784"/>
                <a:gd name="connsiteX7" fmla="*/ 4152591 w 6424543"/>
                <a:gd name="connsiteY7" fmla="*/ 0 h 4162784"/>
                <a:gd name="connsiteX8" fmla="*/ 4800886 w 6424543"/>
                <a:gd name="connsiteY8" fmla="*/ 0 h 4162784"/>
                <a:gd name="connsiteX9" fmla="*/ 5384935 w 6424543"/>
                <a:gd name="connsiteY9" fmla="*/ 0 h 4162784"/>
                <a:gd name="connsiteX10" fmla="*/ 5776248 w 6424543"/>
                <a:gd name="connsiteY10" fmla="*/ 0 h 4162784"/>
                <a:gd name="connsiteX11" fmla="*/ 6424543 w 6424543"/>
                <a:gd name="connsiteY11" fmla="*/ 0 h 4162784"/>
                <a:gd name="connsiteX12" fmla="*/ 6424543 w 6424543"/>
                <a:gd name="connsiteY12" fmla="*/ 543472 h 4162784"/>
                <a:gd name="connsiteX13" fmla="*/ 6424543 w 6424543"/>
                <a:gd name="connsiteY13" fmla="*/ 1191014 h 4162784"/>
                <a:gd name="connsiteX14" fmla="*/ 6424543 w 6424543"/>
                <a:gd name="connsiteY14" fmla="*/ 1838556 h 4162784"/>
                <a:gd name="connsiteX15" fmla="*/ 6424543 w 6424543"/>
                <a:gd name="connsiteY15" fmla="*/ 2312649 h 4162784"/>
                <a:gd name="connsiteX16" fmla="*/ 6424543 w 6424543"/>
                <a:gd name="connsiteY16" fmla="*/ 2821431 h 4162784"/>
                <a:gd name="connsiteX17" fmla="*/ 6424543 w 6424543"/>
                <a:gd name="connsiteY17" fmla="*/ 3468973 h 4162784"/>
                <a:gd name="connsiteX18" fmla="*/ 6091514 w 6424543"/>
                <a:gd name="connsiteY18" fmla="*/ 3802002 h 4162784"/>
                <a:gd name="connsiteX19" fmla="*/ 5730732 w 6424543"/>
                <a:gd name="connsiteY19" fmla="*/ 4162784 h 4162784"/>
                <a:gd name="connsiteX20" fmla="*/ 5272273 w 6424543"/>
                <a:gd name="connsiteY20" fmla="*/ 4162784 h 4162784"/>
                <a:gd name="connsiteX21" fmla="*/ 4756508 w 6424543"/>
                <a:gd name="connsiteY21" fmla="*/ 4162784 h 4162784"/>
                <a:gd name="connsiteX22" fmla="*/ 4298049 w 6424543"/>
                <a:gd name="connsiteY22" fmla="*/ 4162784 h 4162784"/>
                <a:gd name="connsiteX23" fmla="*/ 3782283 w 6424543"/>
                <a:gd name="connsiteY23" fmla="*/ 4162784 h 4162784"/>
                <a:gd name="connsiteX24" fmla="*/ 3151903 w 6424543"/>
                <a:gd name="connsiteY24" fmla="*/ 4162784 h 4162784"/>
                <a:gd name="connsiteX25" fmla="*/ 2693444 w 6424543"/>
                <a:gd name="connsiteY25" fmla="*/ 4162784 h 4162784"/>
                <a:gd name="connsiteX26" fmla="*/ 2177678 w 6424543"/>
                <a:gd name="connsiteY26" fmla="*/ 4162784 h 4162784"/>
                <a:gd name="connsiteX27" fmla="*/ 1776527 w 6424543"/>
                <a:gd name="connsiteY27" fmla="*/ 4162784 h 4162784"/>
                <a:gd name="connsiteX28" fmla="*/ 1146146 w 6424543"/>
                <a:gd name="connsiteY28" fmla="*/ 4162784 h 4162784"/>
                <a:gd name="connsiteX29" fmla="*/ 515766 w 6424543"/>
                <a:gd name="connsiteY29" fmla="*/ 4162784 h 4162784"/>
                <a:gd name="connsiteX30" fmla="*/ 0 w 6424543"/>
                <a:gd name="connsiteY30" fmla="*/ 4162784 h 4162784"/>
                <a:gd name="connsiteX31" fmla="*/ 0 w 6424543"/>
                <a:gd name="connsiteY31" fmla="*/ 3568101 h 4162784"/>
                <a:gd name="connsiteX32" fmla="*/ 0 w 6424543"/>
                <a:gd name="connsiteY32" fmla="*/ 3056673 h 4162784"/>
                <a:gd name="connsiteX33" fmla="*/ 0 w 6424543"/>
                <a:gd name="connsiteY33" fmla="*/ 2586873 h 4162784"/>
                <a:gd name="connsiteX34" fmla="*/ 0 w 6424543"/>
                <a:gd name="connsiteY34" fmla="*/ 1992189 h 4162784"/>
                <a:gd name="connsiteX35" fmla="*/ 0 w 6424543"/>
                <a:gd name="connsiteY35" fmla="*/ 1355878 h 4162784"/>
                <a:gd name="connsiteX36" fmla="*/ 0 w 6424543"/>
                <a:gd name="connsiteY36" fmla="*/ 761195 h 4162784"/>
                <a:gd name="connsiteX37" fmla="*/ 0 w 6424543"/>
                <a:gd name="connsiteY37" fmla="*/ 0 h 4162784"/>
                <a:gd name="connsiteX0" fmla="*/ 5730732 w 6424543"/>
                <a:gd name="connsiteY0" fmla="*/ 4162784 h 4162784"/>
                <a:gd name="connsiteX1" fmla="*/ 5869494 w 6424543"/>
                <a:gd name="connsiteY1" fmla="*/ 3607735 h 4162784"/>
                <a:gd name="connsiteX2" fmla="*/ 6424543 w 6424543"/>
                <a:gd name="connsiteY2" fmla="*/ 3468973 h 4162784"/>
                <a:gd name="connsiteX3" fmla="*/ 6098452 w 6424543"/>
                <a:gd name="connsiteY3" fmla="*/ 3795064 h 4162784"/>
                <a:gd name="connsiteX4" fmla="*/ 5730732 w 6424543"/>
                <a:gd name="connsiteY4" fmla="*/ 4162784 h 4162784"/>
                <a:gd name="connsiteX0" fmla="*/ 5730732 w 6424543"/>
                <a:gd name="connsiteY0" fmla="*/ 4162784 h 4162784"/>
                <a:gd name="connsiteX1" fmla="*/ 5869494 w 6424543"/>
                <a:gd name="connsiteY1" fmla="*/ 3607735 h 4162784"/>
                <a:gd name="connsiteX2" fmla="*/ 6424543 w 6424543"/>
                <a:gd name="connsiteY2" fmla="*/ 3468973 h 4162784"/>
                <a:gd name="connsiteX3" fmla="*/ 6063761 w 6424543"/>
                <a:gd name="connsiteY3" fmla="*/ 3829755 h 4162784"/>
                <a:gd name="connsiteX4" fmla="*/ 5730732 w 6424543"/>
                <a:gd name="connsiteY4" fmla="*/ 4162784 h 4162784"/>
                <a:gd name="connsiteX5" fmla="*/ 5329581 w 6424543"/>
                <a:gd name="connsiteY5" fmla="*/ 4162784 h 4162784"/>
                <a:gd name="connsiteX6" fmla="*/ 4756508 w 6424543"/>
                <a:gd name="connsiteY6" fmla="*/ 4162784 h 4162784"/>
                <a:gd name="connsiteX7" fmla="*/ 4240742 w 6424543"/>
                <a:gd name="connsiteY7" fmla="*/ 4162784 h 4162784"/>
                <a:gd name="connsiteX8" fmla="*/ 3839590 w 6424543"/>
                <a:gd name="connsiteY8" fmla="*/ 4162784 h 4162784"/>
                <a:gd name="connsiteX9" fmla="*/ 3323825 w 6424543"/>
                <a:gd name="connsiteY9" fmla="*/ 4162784 h 4162784"/>
                <a:gd name="connsiteX10" fmla="*/ 2922673 w 6424543"/>
                <a:gd name="connsiteY10" fmla="*/ 4162784 h 4162784"/>
                <a:gd name="connsiteX11" fmla="*/ 2521522 w 6424543"/>
                <a:gd name="connsiteY11" fmla="*/ 4162784 h 4162784"/>
                <a:gd name="connsiteX12" fmla="*/ 1891142 w 6424543"/>
                <a:gd name="connsiteY12" fmla="*/ 4162784 h 4162784"/>
                <a:gd name="connsiteX13" fmla="*/ 1260761 w 6424543"/>
                <a:gd name="connsiteY13" fmla="*/ 4162784 h 4162784"/>
                <a:gd name="connsiteX14" fmla="*/ 859610 w 6424543"/>
                <a:gd name="connsiteY14" fmla="*/ 4162784 h 4162784"/>
                <a:gd name="connsiteX15" fmla="*/ 0 w 6424543"/>
                <a:gd name="connsiteY15" fmla="*/ 4162784 h 4162784"/>
                <a:gd name="connsiteX16" fmla="*/ 0 w 6424543"/>
                <a:gd name="connsiteY16" fmla="*/ 3692984 h 4162784"/>
                <a:gd name="connsiteX17" fmla="*/ 0 w 6424543"/>
                <a:gd name="connsiteY17" fmla="*/ 3139929 h 4162784"/>
                <a:gd name="connsiteX18" fmla="*/ 0 w 6424543"/>
                <a:gd name="connsiteY18" fmla="*/ 2586873 h 4162784"/>
                <a:gd name="connsiteX19" fmla="*/ 0 w 6424543"/>
                <a:gd name="connsiteY19" fmla="*/ 2117073 h 4162784"/>
                <a:gd name="connsiteX20" fmla="*/ 0 w 6424543"/>
                <a:gd name="connsiteY20" fmla="*/ 1522390 h 4162784"/>
                <a:gd name="connsiteX21" fmla="*/ 0 w 6424543"/>
                <a:gd name="connsiteY21" fmla="*/ 886078 h 4162784"/>
                <a:gd name="connsiteX22" fmla="*/ 0 w 6424543"/>
                <a:gd name="connsiteY22" fmla="*/ 0 h 4162784"/>
                <a:gd name="connsiteX23" fmla="*/ 712540 w 6424543"/>
                <a:gd name="connsiteY23" fmla="*/ 0 h 4162784"/>
                <a:gd name="connsiteX24" fmla="*/ 1296590 w 6424543"/>
                <a:gd name="connsiteY24" fmla="*/ 0 h 4162784"/>
                <a:gd name="connsiteX25" fmla="*/ 1816394 w 6424543"/>
                <a:gd name="connsiteY25" fmla="*/ 0 h 4162784"/>
                <a:gd name="connsiteX26" fmla="*/ 2336197 w 6424543"/>
                <a:gd name="connsiteY26" fmla="*/ 0 h 4162784"/>
                <a:gd name="connsiteX27" fmla="*/ 3048738 w 6424543"/>
                <a:gd name="connsiteY27" fmla="*/ 0 h 4162784"/>
                <a:gd name="connsiteX28" fmla="*/ 3697032 w 6424543"/>
                <a:gd name="connsiteY28" fmla="*/ 0 h 4162784"/>
                <a:gd name="connsiteX29" fmla="*/ 4409573 w 6424543"/>
                <a:gd name="connsiteY29" fmla="*/ 0 h 4162784"/>
                <a:gd name="connsiteX30" fmla="*/ 4865131 w 6424543"/>
                <a:gd name="connsiteY30" fmla="*/ 0 h 4162784"/>
                <a:gd name="connsiteX31" fmla="*/ 5320690 w 6424543"/>
                <a:gd name="connsiteY31" fmla="*/ 0 h 4162784"/>
                <a:gd name="connsiteX32" fmla="*/ 5776248 w 6424543"/>
                <a:gd name="connsiteY32" fmla="*/ 0 h 4162784"/>
                <a:gd name="connsiteX33" fmla="*/ 6424543 w 6424543"/>
                <a:gd name="connsiteY33" fmla="*/ 0 h 4162784"/>
                <a:gd name="connsiteX34" fmla="*/ 6424543 w 6424543"/>
                <a:gd name="connsiteY34" fmla="*/ 578162 h 4162784"/>
                <a:gd name="connsiteX35" fmla="*/ 6424543 w 6424543"/>
                <a:gd name="connsiteY35" fmla="*/ 1052255 h 4162784"/>
                <a:gd name="connsiteX36" fmla="*/ 6424543 w 6424543"/>
                <a:gd name="connsiteY36" fmla="*/ 1561038 h 4162784"/>
                <a:gd name="connsiteX37" fmla="*/ 6424543 w 6424543"/>
                <a:gd name="connsiteY37" fmla="*/ 2139200 h 4162784"/>
                <a:gd name="connsiteX38" fmla="*/ 6424543 w 6424543"/>
                <a:gd name="connsiteY38" fmla="*/ 2786742 h 4162784"/>
                <a:gd name="connsiteX39" fmla="*/ 6424543 w 6424543"/>
                <a:gd name="connsiteY39" fmla="*/ 3468973 h 416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24543" h="4162784" stroke="0" extrusionOk="0">
                  <a:moveTo>
                    <a:pt x="0" y="0"/>
                  </a:moveTo>
                  <a:cubicBezTo>
                    <a:pt x="202611" y="-65142"/>
                    <a:pt x="337836" y="43482"/>
                    <a:pt x="584049" y="0"/>
                  </a:cubicBezTo>
                  <a:cubicBezTo>
                    <a:pt x="830262" y="-43482"/>
                    <a:pt x="978085" y="2069"/>
                    <a:pt x="1232344" y="0"/>
                  </a:cubicBezTo>
                  <a:cubicBezTo>
                    <a:pt x="1486604" y="-2069"/>
                    <a:pt x="1473054" y="47444"/>
                    <a:pt x="1687903" y="0"/>
                  </a:cubicBezTo>
                  <a:cubicBezTo>
                    <a:pt x="1902752" y="-47444"/>
                    <a:pt x="2251688" y="47375"/>
                    <a:pt x="2400443" y="0"/>
                  </a:cubicBezTo>
                  <a:cubicBezTo>
                    <a:pt x="2549198" y="-47375"/>
                    <a:pt x="2728975" y="22491"/>
                    <a:pt x="3048738" y="0"/>
                  </a:cubicBezTo>
                  <a:cubicBezTo>
                    <a:pt x="3368502" y="-22491"/>
                    <a:pt x="3561329" y="54954"/>
                    <a:pt x="3761278" y="0"/>
                  </a:cubicBezTo>
                  <a:cubicBezTo>
                    <a:pt x="3961227" y="-54954"/>
                    <a:pt x="4005461" y="44484"/>
                    <a:pt x="4152591" y="0"/>
                  </a:cubicBezTo>
                  <a:cubicBezTo>
                    <a:pt x="4299721" y="-44484"/>
                    <a:pt x="4635743" y="75262"/>
                    <a:pt x="4800886" y="0"/>
                  </a:cubicBezTo>
                  <a:cubicBezTo>
                    <a:pt x="4966029" y="-75262"/>
                    <a:pt x="5119994" y="14453"/>
                    <a:pt x="5384935" y="0"/>
                  </a:cubicBezTo>
                  <a:cubicBezTo>
                    <a:pt x="5649876" y="-14453"/>
                    <a:pt x="5653316" y="16711"/>
                    <a:pt x="5776248" y="0"/>
                  </a:cubicBezTo>
                  <a:cubicBezTo>
                    <a:pt x="5899180" y="-16711"/>
                    <a:pt x="6243021" y="69048"/>
                    <a:pt x="6424543" y="0"/>
                  </a:cubicBezTo>
                  <a:cubicBezTo>
                    <a:pt x="6479003" y="229757"/>
                    <a:pt x="6366976" y="395906"/>
                    <a:pt x="6424543" y="543472"/>
                  </a:cubicBezTo>
                  <a:cubicBezTo>
                    <a:pt x="6482110" y="691038"/>
                    <a:pt x="6359538" y="881287"/>
                    <a:pt x="6424543" y="1191014"/>
                  </a:cubicBezTo>
                  <a:cubicBezTo>
                    <a:pt x="6489548" y="1500741"/>
                    <a:pt x="6416161" y="1592868"/>
                    <a:pt x="6424543" y="1838556"/>
                  </a:cubicBezTo>
                  <a:cubicBezTo>
                    <a:pt x="6432925" y="2084244"/>
                    <a:pt x="6383123" y="2137642"/>
                    <a:pt x="6424543" y="2312649"/>
                  </a:cubicBezTo>
                  <a:cubicBezTo>
                    <a:pt x="6465963" y="2487656"/>
                    <a:pt x="6395002" y="2648323"/>
                    <a:pt x="6424543" y="2821431"/>
                  </a:cubicBezTo>
                  <a:cubicBezTo>
                    <a:pt x="6454084" y="2994539"/>
                    <a:pt x="6364729" y="3266023"/>
                    <a:pt x="6424543" y="3468973"/>
                  </a:cubicBezTo>
                  <a:cubicBezTo>
                    <a:pt x="6326758" y="3580017"/>
                    <a:pt x="6217280" y="3668995"/>
                    <a:pt x="6091514" y="3802002"/>
                  </a:cubicBezTo>
                  <a:cubicBezTo>
                    <a:pt x="5965748" y="3935009"/>
                    <a:pt x="5856401" y="3976754"/>
                    <a:pt x="5730732" y="4162784"/>
                  </a:cubicBezTo>
                  <a:cubicBezTo>
                    <a:pt x="5514356" y="4212585"/>
                    <a:pt x="5415343" y="4151863"/>
                    <a:pt x="5272273" y="4162784"/>
                  </a:cubicBezTo>
                  <a:cubicBezTo>
                    <a:pt x="5129203" y="4173705"/>
                    <a:pt x="4882453" y="4111302"/>
                    <a:pt x="4756508" y="4162784"/>
                  </a:cubicBezTo>
                  <a:cubicBezTo>
                    <a:pt x="4630564" y="4214266"/>
                    <a:pt x="4519099" y="4111528"/>
                    <a:pt x="4298049" y="4162784"/>
                  </a:cubicBezTo>
                  <a:cubicBezTo>
                    <a:pt x="4076999" y="4214040"/>
                    <a:pt x="4026276" y="4153844"/>
                    <a:pt x="3782283" y="4162784"/>
                  </a:cubicBezTo>
                  <a:cubicBezTo>
                    <a:pt x="3538290" y="4171724"/>
                    <a:pt x="3368994" y="4089013"/>
                    <a:pt x="3151903" y="4162784"/>
                  </a:cubicBezTo>
                  <a:cubicBezTo>
                    <a:pt x="2934812" y="4236555"/>
                    <a:pt x="2860801" y="4138390"/>
                    <a:pt x="2693444" y="4162784"/>
                  </a:cubicBezTo>
                  <a:cubicBezTo>
                    <a:pt x="2526087" y="4187178"/>
                    <a:pt x="2353721" y="4156919"/>
                    <a:pt x="2177678" y="4162784"/>
                  </a:cubicBezTo>
                  <a:cubicBezTo>
                    <a:pt x="2001635" y="4168649"/>
                    <a:pt x="1956133" y="4119180"/>
                    <a:pt x="1776527" y="4162784"/>
                  </a:cubicBezTo>
                  <a:cubicBezTo>
                    <a:pt x="1596921" y="4206388"/>
                    <a:pt x="1434353" y="4095256"/>
                    <a:pt x="1146146" y="4162784"/>
                  </a:cubicBezTo>
                  <a:cubicBezTo>
                    <a:pt x="857939" y="4230312"/>
                    <a:pt x="801144" y="4089306"/>
                    <a:pt x="515766" y="4162784"/>
                  </a:cubicBezTo>
                  <a:cubicBezTo>
                    <a:pt x="230388" y="4236262"/>
                    <a:pt x="206053" y="4153665"/>
                    <a:pt x="0" y="4162784"/>
                  </a:cubicBezTo>
                  <a:cubicBezTo>
                    <a:pt x="-34363" y="3975521"/>
                    <a:pt x="23473" y="3810322"/>
                    <a:pt x="0" y="3568101"/>
                  </a:cubicBezTo>
                  <a:cubicBezTo>
                    <a:pt x="-23473" y="3325880"/>
                    <a:pt x="52304" y="3268945"/>
                    <a:pt x="0" y="3056673"/>
                  </a:cubicBezTo>
                  <a:cubicBezTo>
                    <a:pt x="-52304" y="2844401"/>
                    <a:pt x="43792" y="2754448"/>
                    <a:pt x="0" y="2586873"/>
                  </a:cubicBezTo>
                  <a:cubicBezTo>
                    <a:pt x="-43792" y="2419298"/>
                    <a:pt x="44007" y="2227491"/>
                    <a:pt x="0" y="1992189"/>
                  </a:cubicBezTo>
                  <a:cubicBezTo>
                    <a:pt x="-44007" y="1756887"/>
                    <a:pt x="59990" y="1668062"/>
                    <a:pt x="0" y="1355878"/>
                  </a:cubicBezTo>
                  <a:cubicBezTo>
                    <a:pt x="-59990" y="1043694"/>
                    <a:pt x="35736" y="920935"/>
                    <a:pt x="0" y="761195"/>
                  </a:cubicBezTo>
                  <a:cubicBezTo>
                    <a:pt x="-35736" y="601455"/>
                    <a:pt x="23294" y="326483"/>
                    <a:pt x="0" y="0"/>
                  </a:cubicBezTo>
                  <a:close/>
                </a:path>
                <a:path w="6424543" h="4162784" fill="darkenLess" stroke="0" extrusionOk="0">
                  <a:moveTo>
                    <a:pt x="5730732" y="4162784"/>
                  </a:moveTo>
                  <a:cubicBezTo>
                    <a:pt x="5770866" y="3992996"/>
                    <a:pt x="5878511" y="3762057"/>
                    <a:pt x="5869494" y="3607735"/>
                  </a:cubicBezTo>
                  <a:cubicBezTo>
                    <a:pt x="6050792" y="3510944"/>
                    <a:pt x="6180318" y="3554123"/>
                    <a:pt x="6424543" y="3468973"/>
                  </a:cubicBezTo>
                  <a:cubicBezTo>
                    <a:pt x="6309627" y="3613596"/>
                    <a:pt x="6167267" y="3712014"/>
                    <a:pt x="6098452" y="3795064"/>
                  </a:cubicBezTo>
                  <a:cubicBezTo>
                    <a:pt x="6029637" y="3878114"/>
                    <a:pt x="5871098" y="3983749"/>
                    <a:pt x="5730732" y="4162784"/>
                  </a:cubicBezTo>
                  <a:close/>
                </a:path>
                <a:path w="6424543" h="4162784" fill="none" extrusionOk="0">
                  <a:moveTo>
                    <a:pt x="5730732" y="4162784"/>
                  </a:moveTo>
                  <a:cubicBezTo>
                    <a:pt x="5739945" y="4022580"/>
                    <a:pt x="5833182" y="3891419"/>
                    <a:pt x="5869494" y="3607735"/>
                  </a:cubicBezTo>
                  <a:cubicBezTo>
                    <a:pt x="6108658" y="3523075"/>
                    <a:pt x="6199764" y="3573568"/>
                    <a:pt x="6424543" y="3468973"/>
                  </a:cubicBezTo>
                  <a:cubicBezTo>
                    <a:pt x="6376509" y="3589499"/>
                    <a:pt x="6153397" y="3669773"/>
                    <a:pt x="6063761" y="3829755"/>
                  </a:cubicBezTo>
                  <a:cubicBezTo>
                    <a:pt x="5974125" y="3989737"/>
                    <a:pt x="5789697" y="4026866"/>
                    <a:pt x="5730732" y="4162784"/>
                  </a:cubicBezTo>
                  <a:cubicBezTo>
                    <a:pt x="5647460" y="4181528"/>
                    <a:pt x="5512127" y="4134887"/>
                    <a:pt x="5329581" y="4162784"/>
                  </a:cubicBezTo>
                  <a:cubicBezTo>
                    <a:pt x="5147035" y="4190681"/>
                    <a:pt x="5032906" y="4097863"/>
                    <a:pt x="4756508" y="4162784"/>
                  </a:cubicBezTo>
                  <a:cubicBezTo>
                    <a:pt x="4480110" y="4227705"/>
                    <a:pt x="4388114" y="4128974"/>
                    <a:pt x="4240742" y="4162784"/>
                  </a:cubicBezTo>
                  <a:cubicBezTo>
                    <a:pt x="4093370" y="4196594"/>
                    <a:pt x="4005031" y="4115702"/>
                    <a:pt x="3839590" y="4162784"/>
                  </a:cubicBezTo>
                  <a:cubicBezTo>
                    <a:pt x="3674149" y="4209866"/>
                    <a:pt x="3446099" y="4131869"/>
                    <a:pt x="3323825" y="4162784"/>
                  </a:cubicBezTo>
                  <a:cubicBezTo>
                    <a:pt x="3201552" y="4193699"/>
                    <a:pt x="3015987" y="4135734"/>
                    <a:pt x="2922673" y="4162784"/>
                  </a:cubicBezTo>
                  <a:cubicBezTo>
                    <a:pt x="2829359" y="4189834"/>
                    <a:pt x="2604599" y="4133958"/>
                    <a:pt x="2521522" y="4162784"/>
                  </a:cubicBezTo>
                  <a:cubicBezTo>
                    <a:pt x="2438445" y="4191610"/>
                    <a:pt x="2039065" y="4156293"/>
                    <a:pt x="1891142" y="4162784"/>
                  </a:cubicBezTo>
                  <a:cubicBezTo>
                    <a:pt x="1743219" y="4169275"/>
                    <a:pt x="1522424" y="4130946"/>
                    <a:pt x="1260761" y="4162784"/>
                  </a:cubicBezTo>
                  <a:cubicBezTo>
                    <a:pt x="999098" y="4194622"/>
                    <a:pt x="1047254" y="4147796"/>
                    <a:pt x="859610" y="4162784"/>
                  </a:cubicBezTo>
                  <a:cubicBezTo>
                    <a:pt x="671966" y="4177772"/>
                    <a:pt x="365652" y="4069535"/>
                    <a:pt x="0" y="4162784"/>
                  </a:cubicBezTo>
                  <a:cubicBezTo>
                    <a:pt x="-10651" y="3957503"/>
                    <a:pt x="27515" y="3851156"/>
                    <a:pt x="0" y="3692984"/>
                  </a:cubicBezTo>
                  <a:cubicBezTo>
                    <a:pt x="-27515" y="3534812"/>
                    <a:pt x="20713" y="3398939"/>
                    <a:pt x="0" y="3139929"/>
                  </a:cubicBezTo>
                  <a:cubicBezTo>
                    <a:pt x="-20713" y="2880920"/>
                    <a:pt x="44194" y="2801340"/>
                    <a:pt x="0" y="2586873"/>
                  </a:cubicBezTo>
                  <a:cubicBezTo>
                    <a:pt x="-44194" y="2372406"/>
                    <a:pt x="23695" y="2232617"/>
                    <a:pt x="0" y="2117073"/>
                  </a:cubicBezTo>
                  <a:cubicBezTo>
                    <a:pt x="-23695" y="2001529"/>
                    <a:pt x="28717" y="1716521"/>
                    <a:pt x="0" y="1522390"/>
                  </a:cubicBezTo>
                  <a:cubicBezTo>
                    <a:pt x="-28717" y="1328259"/>
                    <a:pt x="54963" y="1100772"/>
                    <a:pt x="0" y="886078"/>
                  </a:cubicBezTo>
                  <a:cubicBezTo>
                    <a:pt x="-54963" y="671384"/>
                    <a:pt x="100869" y="184465"/>
                    <a:pt x="0" y="0"/>
                  </a:cubicBezTo>
                  <a:cubicBezTo>
                    <a:pt x="302422" y="-46797"/>
                    <a:pt x="421433" y="17143"/>
                    <a:pt x="712540" y="0"/>
                  </a:cubicBezTo>
                  <a:cubicBezTo>
                    <a:pt x="1003647" y="-17143"/>
                    <a:pt x="1110233" y="49411"/>
                    <a:pt x="1296590" y="0"/>
                  </a:cubicBezTo>
                  <a:cubicBezTo>
                    <a:pt x="1482947" y="-49411"/>
                    <a:pt x="1671863" y="36037"/>
                    <a:pt x="1816394" y="0"/>
                  </a:cubicBezTo>
                  <a:cubicBezTo>
                    <a:pt x="1960925" y="-36037"/>
                    <a:pt x="2150024" y="30420"/>
                    <a:pt x="2336197" y="0"/>
                  </a:cubicBezTo>
                  <a:cubicBezTo>
                    <a:pt x="2522370" y="-30420"/>
                    <a:pt x="2781049" y="43273"/>
                    <a:pt x="3048738" y="0"/>
                  </a:cubicBezTo>
                  <a:cubicBezTo>
                    <a:pt x="3316427" y="-43273"/>
                    <a:pt x="3435957" y="28270"/>
                    <a:pt x="3697032" y="0"/>
                  </a:cubicBezTo>
                  <a:cubicBezTo>
                    <a:pt x="3958107" y="-28270"/>
                    <a:pt x="4147580" y="75909"/>
                    <a:pt x="4409573" y="0"/>
                  </a:cubicBezTo>
                  <a:cubicBezTo>
                    <a:pt x="4671566" y="-75909"/>
                    <a:pt x="4640686" y="17294"/>
                    <a:pt x="4865131" y="0"/>
                  </a:cubicBezTo>
                  <a:cubicBezTo>
                    <a:pt x="5089576" y="-17294"/>
                    <a:pt x="5220112" y="8614"/>
                    <a:pt x="5320690" y="0"/>
                  </a:cubicBezTo>
                  <a:cubicBezTo>
                    <a:pt x="5421268" y="-8614"/>
                    <a:pt x="5607198" y="32018"/>
                    <a:pt x="5776248" y="0"/>
                  </a:cubicBezTo>
                  <a:cubicBezTo>
                    <a:pt x="5945298" y="-32018"/>
                    <a:pt x="6149664" y="10106"/>
                    <a:pt x="6424543" y="0"/>
                  </a:cubicBezTo>
                  <a:cubicBezTo>
                    <a:pt x="6492303" y="223874"/>
                    <a:pt x="6399251" y="388425"/>
                    <a:pt x="6424543" y="578162"/>
                  </a:cubicBezTo>
                  <a:cubicBezTo>
                    <a:pt x="6449835" y="767899"/>
                    <a:pt x="6389844" y="929473"/>
                    <a:pt x="6424543" y="1052255"/>
                  </a:cubicBezTo>
                  <a:cubicBezTo>
                    <a:pt x="6459242" y="1175037"/>
                    <a:pt x="6419373" y="1320506"/>
                    <a:pt x="6424543" y="1561038"/>
                  </a:cubicBezTo>
                  <a:cubicBezTo>
                    <a:pt x="6429713" y="1801570"/>
                    <a:pt x="6403357" y="1938976"/>
                    <a:pt x="6424543" y="2139200"/>
                  </a:cubicBezTo>
                  <a:cubicBezTo>
                    <a:pt x="6445729" y="2339424"/>
                    <a:pt x="6373703" y="2635217"/>
                    <a:pt x="6424543" y="2786742"/>
                  </a:cubicBezTo>
                  <a:cubicBezTo>
                    <a:pt x="6475383" y="2938267"/>
                    <a:pt x="6354138" y="3137087"/>
                    <a:pt x="6424543" y="3468973"/>
                  </a:cubicBezTo>
                </a:path>
                <a:path w="6424543" h="4162784" fill="none" stroke="0" extrusionOk="0">
                  <a:moveTo>
                    <a:pt x="5730732" y="4162784"/>
                  </a:moveTo>
                  <a:cubicBezTo>
                    <a:pt x="5718012" y="3965588"/>
                    <a:pt x="5868265" y="3728304"/>
                    <a:pt x="5869494" y="3607735"/>
                  </a:cubicBezTo>
                  <a:cubicBezTo>
                    <a:pt x="6106814" y="3528352"/>
                    <a:pt x="6296684" y="3509820"/>
                    <a:pt x="6424543" y="3468973"/>
                  </a:cubicBezTo>
                  <a:cubicBezTo>
                    <a:pt x="6363271" y="3588746"/>
                    <a:pt x="6152778" y="3718566"/>
                    <a:pt x="6091514" y="3802002"/>
                  </a:cubicBezTo>
                  <a:cubicBezTo>
                    <a:pt x="6030250" y="3885438"/>
                    <a:pt x="5851850" y="3990532"/>
                    <a:pt x="5730732" y="4162784"/>
                  </a:cubicBezTo>
                  <a:cubicBezTo>
                    <a:pt x="5643626" y="4208602"/>
                    <a:pt x="5521290" y="4131919"/>
                    <a:pt x="5329581" y="4162784"/>
                  </a:cubicBezTo>
                  <a:cubicBezTo>
                    <a:pt x="5137872" y="4193649"/>
                    <a:pt x="4960267" y="4131086"/>
                    <a:pt x="4641893" y="4162784"/>
                  </a:cubicBezTo>
                  <a:cubicBezTo>
                    <a:pt x="4323519" y="4194482"/>
                    <a:pt x="4411288" y="4124299"/>
                    <a:pt x="4240742" y="4162784"/>
                  </a:cubicBezTo>
                  <a:cubicBezTo>
                    <a:pt x="4070196" y="4201269"/>
                    <a:pt x="3818804" y="4127423"/>
                    <a:pt x="3610361" y="4162784"/>
                  </a:cubicBezTo>
                  <a:cubicBezTo>
                    <a:pt x="3401918" y="4198145"/>
                    <a:pt x="3282920" y="4116907"/>
                    <a:pt x="3094595" y="4162784"/>
                  </a:cubicBezTo>
                  <a:cubicBezTo>
                    <a:pt x="2906270" y="4208661"/>
                    <a:pt x="2725320" y="4101601"/>
                    <a:pt x="2578829" y="4162784"/>
                  </a:cubicBezTo>
                  <a:cubicBezTo>
                    <a:pt x="2432338" y="4223967"/>
                    <a:pt x="2104849" y="4161173"/>
                    <a:pt x="1891142" y="4162784"/>
                  </a:cubicBezTo>
                  <a:cubicBezTo>
                    <a:pt x="1677435" y="4164395"/>
                    <a:pt x="1418989" y="4098649"/>
                    <a:pt x="1203454" y="4162784"/>
                  </a:cubicBezTo>
                  <a:cubicBezTo>
                    <a:pt x="987919" y="4226919"/>
                    <a:pt x="853273" y="4132151"/>
                    <a:pt x="573073" y="4162784"/>
                  </a:cubicBezTo>
                  <a:cubicBezTo>
                    <a:pt x="292873" y="4193417"/>
                    <a:pt x="143711" y="4128109"/>
                    <a:pt x="0" y="4162784"/>
                  </a:cubicBezTo>
                  <a:cubicBezTo>
                    <a:pt x="-62450" y="3935715"/>
                    <a:pt x="35956" y="3812912"/>
                    <a:pt x="0" y="3526473"/>
                  </a:cubicBezTo>
                  <a:cubicBezTo>
                    <a:pt x="-35956" y="3240034"/>
                    <a:pt x="64462" y="3193725"/>
                    <a:pt x="0" y="2973417"/>
                  </a:cubicBezTo>
                  <a:cubicBezTo>
                    <a:pt x="-64462" y="2753109"/>
                    <a:pt x="27945" y="2553129"/>
                    <a:pt x="0" y="2378734"/>
                  </a:cubicBezTo>
                  <a:cubicBezTo>
                    <a:pt x="-27945" y="2204339"/>
                    <a:pt x="73288" y="1932954"/>
                    <a:pt x="0" y="1742422"/>
                  </a:cubicBezTo>
                  <a:cubicBezTo>
                    <a:pt x="-73288" y="1551890"/>
                    <a:pt x="41335" y="1394773"/>
                    <a:pt x="0" y="1272623"/>
                  </a:cubicBezTo>
                  <a:cubicBezTo>
                    <a:pt x="-41335" y="1150473"/>
                    <a:pt x="34948" y="768230"/>
                    <a:pt x="0" y="594683"/>
                  </a:cubicBezTo>
                  <a:cubicBezTo>
                    <a:pt x="-34948" y="421136"/>
                    <a:pt x="28981" y="208492"/>
                    <a:pt x="0" y="0"/>
                  </a:cubicBezTo>
                  <a:cubicBezTo>
                    <a:pt x="241991" y="-35495"/>
                    <a:pt x="399969" y="1619"/>
                    <a:pt x="584049" y="0"/>
                  </a:cubicBezTo>
                  <a:cubicBezTo>
                    <a:pt x="768129" y="-1619"/>
                    <a:pt x="955926" y="53685"/>
                    <a:pt x="1103853" y="0"/>
                  </a:cubicBezTo>
                  <a:cubicBezTo>
                    <a:pt x="1251780" y="-53685"/>
                    <a:pt x="1374981" y="15734"/>
                    <a:pt x="1559412" y="0"/>
                  </a:cubicBezTo>
                  <a:cubicBezTo>
                    <a:pt x="1743843" y="-15734"/>
                    <a:pt x="1938755" y="45783"/>
                    <a:pt x="2271952" y="0"/>
                  </a:cubicBezTo>
                  <a:cubicBezTo>
                    <a:pt x="2605149" y="-45783"/>
                    <a:pt x="2614071" y="48402"/>
                    <a:pt x="2856001" y="0"/>
                  </a:cubicBezTo>
                  <a:cubicBezTo>
                    <a:pt x="3097931" y="-48402"/>
                    <a:pt x="3346036" y="73292"/>
                    <a:pt x="3504296" y="0"/>
                  </a:cubicBezTo>
                  <a:cubicBezTo>
                    <a:pt x="3662556" y="-73292"/>
                    <a:pt x="4057307" y="75480"/>
                    <a:pt x="4216836" y="0"/>
                  </a:cubicBezTo>
                  <a:cubicBezTo>
                    <a:pt x="4376365" y="-75480"/>
                    <a:pt x="4560431" y="5895"/>
                    <a:pt x="4800886" y="0"/>
                  </a:cubicBezTo>
                  <a:cubicBezTo>
                    <a:pt x="5041341" y="-5895"/>
                    <a:pt x="5114271" y="45240"/>
                    <a:pt x="5256444" y="0"/>
                  </a:cubicBezTo>
                  <a:cubicBezTo>
                    <a:pt x="5398617" y="-45240"/>
                    <a:pt x="5605727" y="1862"/>
                    <a:pt x="5712003" y="0"/>
                  </a:cubicBezTo>
                  <a:cubicBezTo>
                    <a:pt x="5818279" y="-1862"/>
                    <a:pt x="6178278" y="53392"/>
                    <a:pt x="6424543" y="0"/>
                  </a:cubicBezTo>
                  <a:cubicBezTo>
                    <a:pt x="6429424" y="136163"/>
                    <a:pt x="6394196" y="273958"/>
                    <a:pt x="6424543" y="474093"/>
                  </a:cubicBezTo>
                  <a:cubicBezTo>
                    <a:pt x="6454890" y="674228"/>
                    <a:pt x="6390087" y="866253"/>
                    <a:pt x="6424543" y="1052255"/>
                  </a:cubicBezTo>
                  <a:cubicBezTo>
                    <a:pt x="6458999" y="1238257"/>
                    <a:pt x="6386731" y="1392064"/>
                    <a:pt x="6424543" y="1561038"/>
                  </a:cubicBezTo>
                  <a:cubicBezTo>
                    <a:pt x="6462355" y="1730012"/>
                    <a:pt x="6407877" y="1950792"/>
                    <a:pt x="6424543" y="2139200"/>
                  </a:cubicBezTo>
                  <a:cubicBezTo>
                    <a:pt x="6441209" y="2327608"/>
                    <a:pt x="6423860" y="2477824"/>
                    <a:pt x="6424543" y="2752052"/>
                  </a:cubicBezTo>
                  <a:cubicBezTo>
                    <a:pt x="6425226" y="3026280"/>
                    <a:pt x="6415441" y="3131570"/>
                    <a:pt x="6424543" y="3468973"/>
                  </a:cubicBezTo>
                </a:path>
              </a:pathLst>
            </a:custGeom>
            <a:solidFill>
              <a:schemeClr val="accent6">
                <a:lumMod val="20000"/>
                <a:lumOff val="80000"/>
              </a:schemeClr>
            </a:solidFill>
            <a:ln w="38100" cap="flat" cmpd="sng" algn="ctr">
              <a:solidFill>
                <a:srgbClr val="00FF00"/>
              </a:solidFill>
              <a:prstDash val="solid"/>
              <a:miter lim="800000"/>
              <a:extLst>
                <a:ext uri="{C807C97D-BFC1-408E-A445-0C87EB9F89A2}">
                  <ask:lineSketchStyleProps xmlns="" xmlns:ask="http://schemas.microsoft.com/office/drawing/2018/sketchyshapes" sd="2114197731">
                    <a:custGeom>
                      <a:avLst/>
                      <a:gdLst>
                        <a:gd name="connsiteX0" fmla="*/ 0 w 6008952"/>
                        <a:gd name="connsiteY0" fmla="*/ 0 h 4162784"/>
                        <a:gd name="connsiteX1" fmla="*/ 546268 w 6008952"/>
                        <a:gd name="connsiteY1" fmla="*/ 0 h 4162784"/>
                        <a:gd name="connsiteX2" fmla="*/ 1152626 w 6008952"/>
                        <a:gd name="connsiteY2" fmla="*/ 0 h 4162784"/>
                        <a:gd name="connsiteX3" fmla="*/ 1578715 w 6008952"/>
                        <a:gd name="connsiteY3" fmla="*/ 0 h 4162784"/>
                        <a:gd name="connsiteX4" fmla="*/ 2245163 w 6008952"/>
                        <a:gd name="connsiteY4" fmla="*/ 0 h 4162784"/>
                        <a:gd name="connsiteX5" fmla="*/ 2851521 w 6008952"/>
                        <a:gd name="connsiteY5" fmla="*/ 0 h 4162784"/>
                        <a:gd name="connsiteX6" fmla="*/ 3517968 w 6008952"/>
                        <a:gd name="connsiteY6" fmla="*/ 0 h 4162784"/>
                        <a:gd name="connsiteX7" fmla="*/ 3883968 w 6008952"/>
                        <a:gd name="connsiteY7" fmla="*/ 0 h 4162784"/>
                        <a:gd name="connsiteX8" fmla="*/ 4490326 w 6008952"/>
                        <a:gd name="connsiteY8" fmla="*/ 0 h 4162784"/>
                        <a:gd name="connsiteX9" fmla="*/ 5036594 w 6008952"/>
                        <a:gd name="connsiteY9" fmla="*/ 0 h 4162784"/>
                        <a:gd name="connsiteX10" fmla="*/ 5402593 w 6008952"/>
                        <a:gd name="connsiteY10" fmla="*/ 0 h 4162784"/>
                        <a:gd name="connsiteX11" fmla="*/ 6008952 w 6008952"/>
                        <a:gd name="connsiteY11" fmla="*/ 0 h 4162784"/>
                        <a:gd name="connsiteX12" fmla="*/ 6008952 w 6008952"/>
                        <a:gd name="connsiteY12" fmla="*/ 543472 h 4162784"/>
                        <a:gd name="connsiteX13" fmla="*/ 6008952 w 6008952"/>
                        <a:gd name="connsiteY13" fmla="*/ 1191014 h 4162784"/>
                        <a:gd name="connsiteX14" fmla="*/ 6008952 w 6008952"/>
                        <a:gd name="connsiteY14" fmla="*/ 1838556 h 4162784"/>
                        <a:gd name="connsiteX15" fmla="*/ 6008952 w 6008952"/>
                        <a:gd name="connsiteY15" fmla="*/ 2312649 h 4162784"/>
                        <a:gd name="connsiteX16" fmla="*/ 6008952 w 6008952"/>
                        <a:gd name="connsiteY16" fmla="*/ 2821431 h 4162784"/>
                        <a:gd name="connsiteX17" fmla="*/ 6008952 w 6008952"/>
                        <a:gd name="connsiteY17" fmla="*/ 3468973 h 4162784"/>
                        <a:gd name="connsiteX18" fmla="*/ 5697465 w 6008952"/>
                        <a:gd name="connsiteY18" fmla="*/ 3802002 h 4162784"/>
                        <a:gd name="connsiteX19" fmla="*/ 5360022 w 6008952"/>
                        <a:gd name="connsiteY19" fmla="*/ 4162784 h 4162784"/>
                        <a:gd name="connsiteX20" fmla="*/ 4931220 w 6008952"/>
                        <a:gd name="connsiteY20" fmla="*/ 4162784 h 4162784"/>
                        <a:gd name="connsiteX21" fmla="*/ 4448818 w 6008952"/>
                        <a:gd name="connsiteY21" fmla="*/ 4162784 h 4162784"/>
                        <a:gd name="connsiteX22" fmla="*/ 4020016 w 6008952"/>
                        <a:gd name="connsiteY22" fmla="*/ 4162784 h 4162784"/>
                        <a:gd name="connsiteX23" fmla="*/ 3537614 w 6008952"/>
                        <a:gd name="connsiteY23" fmla="*/ 4162784 h 4162784"/>
                        <a:gd name="connsiteX24" fmla="*/ 2948012 w 6008952"/>
                        <a:gd name="connsiteY24" fmla="*/ 4162784 h 4162784"/>
                        <a:gd name="connsiteX25" fmla="*/ 2519210 w 6008952"/>
                        <a:gd name="connsiteY25" fmla="*/ 4162784 h 4162784"/>
                        <a:gd name="connsiteX26" fmla="*/ 2036808 w 6008952"/>
                        <a:gd name="connsiteY26" fmla="*/ 4162784 h 4162784"/>
                        <a:gd name="connsiteX27" fmla="*/ 1661606 w 6008952"/>
                        <a:gd name="connsiteY27" fmla="*/ 4162784 h 4162784"/>
                        <a:gd name="connsiteX28" fmla="*/ 1072004 w 6008952"/>
                        <a:gd name="connsiteY28" fmla="*/ 4162784 h 4162784"/>
                        <a:gd name="connsiteX29" fmla="*/ 482402 w 6008952"/>
                        <a:gd name="connsiteY29" fmla="*/ 4162784 h 4162784"/>
                        <a:gd name="connsiteX30" fmla="*/ 0 w 6008952"/>
                        <a:gd name="connsiteY30" fmla="*/ 4162784 h 4162784"/>
                        <a:gd name="connsiteX31" fmla="*/ 0 w 6008952"/>
                        <a:gd name="connsiteY31" fmla="*/ 3568101 h 4162784"/>
                        <a:gd name="connsiteX32" fmla="*/ 0 w 6008952"/>
                        <a:gd name="connsiteY32" fmla="*/ 3056673 h 4162784"/>
                        <a:gd name="connsiteX33" fmla="*/ 0 w 6008952"/>
                        <a:gd name="connsiteY33" fmla="*/ 2586873 h 4162784"/>
                        <a:gd name="connsiteX34" fmla="*/ 0 w 6008952"/>
                        <a:gd name="connsiteY34" fmla="*/ 1992189 h 4162784"/>
                        <a:gd name="connsiteX35" fmla="*/ 0 w 6008952"/>
                        <a:gd name="connsiteY35" fmla="*/ 1355878 h 4162784"/>
                        <a:gd name="connsiteX36" fmla="*/ 0 w 6008952"/>
                        <a:gd name="connsiteY36" fmla="*/ 761195 h 4162784"/>
                        <a:gd name="connsiteX37" fmla="*/ 0 w 6008952"/>
                        <a:gd name="connsiteY37" fmla="*/ 0 h 4162784"/>
                        <a:gd name="connsiteX0" fmla="*/ 5360022 w 6008952"/>
                        <a:gd name="connsiteY0" fmla="*/ 4162784 h 4162784"/>
                        <a:gd name="connsiteX1" fmla="*/ 5489808 w 6008952"/>
                        <a:gd name="connsiteY1" fmla="*/ 3607735 h 4162784"/>
                        <a:gd name="connsiteX2" fmla="*/ 6008952 w 6008952"/>
                        <a:gd name="connsiteY2" fmla="*/ 3468973 h 4162784"/>
                        <a:gd name="connsiteX3" fmla="*/ 5703955 w 6008952"/>
                        <a:gd name="connsiteY3" fmla="*/ 3795064 h 4162784"/>
                        <a:gd name="connsiteX4" fmla="*/ 5360022 w 6008952"/>
                        <a:gd name="connsiteY4" fmla="*/ 4162784 h 4162784"/>
                        <a:gd name="connsiteX0" fmla="*/ 5360022 w 6008952"/>
                        <a:gd name="connsiteY0" fmla="*/ 4162784 h 4162784"/>
                        <a:gd name="connsiteX1" fmla="*/ 5489808 w 6008952"/>
                        <a:gd name="connsiteY1" fmla="*/ 3607735 h 4162784"/>
                        <a:gd name="connsiteX2" fmla="*/ 6008952 w 6008952"/>
                        <a:gd name="connsiteY2" fmla="*/ 3468973 h 4162784"/>
                        <a:gd name="connsiteX3" fmla="*/ 5671508 w 6008952"/>
                        <a:gd name="connsiteY3" fmla="*/ 3829755 h 4162784"/>
                        <a:gd name="connsiteX4" fmla="*/ 5360022 w 6008952"/>
                        <a:gd name="connsiteY4" fmla="*/ 4162784 h 4162784"/>
                        <a:gd name="connsiteX5" fmla="*/ 4984820 w 6008952"/>
                        <a:gd name="connsiteY5" fmla="*/ 4162784 h 4162784"/>
                        <a:gd name="connsiteX6" fmla="*/ 4448818 w 6008952"/>
                        <a:gd name="connsiteY6" fmla="*/ 4162784 h 4162784"/>
                        <a:gd name="connsiteX7" fmla="*/ 3966416 w 6008952"/>
                        <a:gd name="connsiteY7" fmla="*/ 4162784 h 4162784"/>
                        <a:gd name="connsiteX8" fmla="*/ 3591214 w 6008952"/>
                        <a:gd name="connsiteY8" fmla="*/ 4162784 h 4162784"/>
                        <a:gd name="connsiteX9" fmla="*/ 3108813 w 6008952"/>
                        <a:gd name="connsiteY9" fmla="*/ 4162784 h 4162784"/>
                        <a:gd name="connsiteX10" fmla="*/ 2733611 w 6008952"/>
                        <a:gd name="connsiteY10" fmla="*/ 4162784 h 4162784"/>
                        <a:gd name="connsiteX11" fmla="*/ 2358409 w 6008952"/>
                        <a:gd name="connsiteY11" fmla="*/ 4162784 h 4162784"/>
                        <a:gd name="connsiteX12" fmla="*/ 1768807 w 6008952"/>
                        <a:gd name="connsiteY12" fmla="*/ 4162784 h 4162784"/>
                        <a:gd name="connsiteX13" fmla="*/ 1179204 w 6008952"/>
                        <a:gd name="connsiteY13" fmla="*/ 4162784 h 4162784"/>
                        <a:gd name="connsiteX14" fmla="*/ 804003 w 6008952"/>
                        <a:gd name="connsiteY14" fmla="*/ 4162784 h 4162784"/>
                        <a:gd name="connsiteX15" fmla="*/ 0 w 6008952"/>
                        <a:gd name="connsiteY15" fmla="*/ 4162784 h 4162784"/>
                        <a:gd name="connsiteX16" fmla="*/ 0 w 6008952"/>
                        <a:gd name="connsiteY16" fmla="*/ 3692984 h 4162784"/>
                        <a:gd name="connsiteX17" fmla="*/ 0 w 6008952"/>
                        <a:gd name="connsiteY17" fmla="*/ 3139929 h 4162784"/>
                        <a:gd name="connsiteX18" fmla="*/ 0 w 6008952"/>
                        <a:gd name="connsiteY18" fmla="*/ 2586873 h 4162784"/>
                        <a:gd name="connsiteX19" fmla="*/ 0 w 6008952"/>
                        <a:gd name="connsiteY19" fmla="*/ 2117073 h 4162784"/>
                        <a:gd name="connsiteX20" fmla="*/ 0 w 6008952"/>
                        <a:gd name="connsiteY20" fmla="*/ 1522390 h 4162784"/>
                        <a:gd name="connsiteX21" fmla="*/ 0 w 6008952"/>
                        <a:gd name="connsiteY21" fmla="*/ 886078 h 4162784"/>
                        <a:gd name="connsiteX22" fmla="*/ 0 w 6008952"/>
                        <a:gd name="connsiteY22" fmla="*/ 0 h 4162784"/>
                        <a:gd name="connsiteX23" fmla="*/ 666447 w 6008952"/>
                        <a:gd name="connsiteY23" fmla="*/ 0 h 4162784"/>
                        <a:gd name="connsiteX24" fmla="*/ 1212716 w 6008952"/>
                        <a:gd name="connsiteY24" fmla="*/ 0 h 4162784"/>
                        <a:gd name="connsiteX25" fmla="*/ 1698895 w 6008952"/>
                        <a:gd name="connsiteY25" fmla="*/ 0 h 4162784"/>
                        <a:gd name="connsiteX26" fmla="*/ 2185073 w 6008952"/>
                        <a:gd name="connsiteY26" fmla="*/ 0 h 4162784"/>
                        <a:gd name="connsiteX27" fmla="*/ 2851521 w 6008952"/>
                        <a:gd name="connsiteY27" fmla="*/ 0 h 4162784"/>
                        <a:gd name="connsiteX28" fmla="*/ 3457878 w 6008952"/>
                        <a:gd name="connsiteY28" fmla="*/ 0 h 4162784"/>
                        <a:gd name="connsiteX29" fmla="*/ 4124326 w 6008952"/>
                        <a:gd name="connsiteY29" fmla="*/ 0 h 4162784"/>
                        <a:gd name="connsiteX30" fmla="*/ 4550415 w 6008952"/>
                        <a:gd name="connsiteY30" fmla="*/ 0 h 4162784"/>
                        <a:gd name="connsiteX31" fmla="*/ 4976505 w 6008952"/>
                        <a:gd name="connsiteY31" fmla="*/ 0 h 4162784"/>
                        <a:gd name="connsiteX32" fmla="*/ 5402593 w 6008952"/>
                        <a:gd name="connsiteY32" fmla="*/ 0 h 4162784"/>
                        <a:gd name="connsiteX33" fmla="*/ 6008952 w 6008952"/>
                        <a:gd name="connsiteY33" fmla="*/ 0 h 4162784"/>
                        <a:gd name="connsiteX34" fmla="*/ 6008952 w 6008952"/>
                        <a:gd name="connsiteY34" fmla="*/ 578162 h 4162784"/>
                        <a:gd name="connsiteX35" fmla="*/ 6008952 w 6008952"/>
                        <a:gd name="connsiteY35" fmla="*/ 1052255 h 4162784"/>
                        <a:gd name="connsiteX36" fmla="*/ 6008952 w 6008952"/>
                        <a:gd name="connsiteY36" fmla="*/ 1561038 h 4162784"/>
                        <a:gd name="connsiteX37" fmla="*/ 6008952 w 6008952"/>
                        <a:gd name="connsiteY37" fmla="*/ 2139200 h 4162784"/>
                        <a:gd name="connsiteX38" fmla="*/ 6008952 w 6008952"/>
                        <a:gd name="connsiteY38" fmla="*/ 2786742 h 4162784"/>
                        <a:gd name="connsiteX39" fmla="*/ 6008952 w 6008952"/>
                        <a:gd name="connsiteY39" fmla="*/ 3468973 h 4162784"/>
                        <a:gd name="connsiteX0" fmla="*/ 5360022 w 6008952"/>
                        <a:gd name="connsiteY0" fmla="*/ 4162784 h 4162784"/>
                        <a:gd name="connsiteX1" fmla="*/ 5489808 w 6008952"/>
                        <a:gd name="connsiteY1" fmla="*/ 3607735 h 4162784"/>
                        <a:gd name="connsiteX2" fmla="*/ 6008952 w 6008952"/>
                        <a:gd name="connsiteY2" fmla="*/ 3468973 h 4162784"/>
                        <a:gd name="connsiteX3" fmla="*/ 5697465 w 6008952"/>
                        <a:gd name="connsiteY3" fmla="*/ 3802002 h 4162784"/>
                        <a:gd name="connsiteX4" fmla="*/ 5360022 w 6008952"/>
                        <a:gd name="connsiteY4" fmla="*/ 4162784 h 4162784"/>
                        <a:gd name="connsiteX5" fmla="*/ 4984820 w 6008952"/>
                        <a:gd name="connsiteY5" fmla="*/ 4162784 h 4162784"/>
                        <a:gd name="connsiteX6" fmla="*/ 4341618 w 6008952"/>
                        <a:gd name="connsiteY6" fmla="*/ 4162784 h 4162784"/>
                        <a:gd name="connsiteX7" fmla="*/ 3966416 w 6008952"/>
                        <a:gd name="connsiteY7" fmla="*/ 4162784 h 4162784"/>
                        <a:gd name="connsiteX8" fmla="*/ 3376813 w 6008952"/>
                        <a:gd name="connsiteY8" fmla="*/ 4162784 h 4162784"/>
                        <a:gd name="connsiteX9" fmla="*/ 2894411 w 6008952"/>
                        <a:gd name="connsiteY9" fmla="*/ 4162784 h 4162784"/>
                        <a:gd name="connsiteX10" fmla="*/ 2412009 w 6008952"/>
                        <a:gd name="connsiteY10" fmla="*/ 4162784 h 4162784"/>
                        <a:gd name="connsiteX11" fmla="*/ 1768807 w 6008952"/>
                        <a:gd name="connsiteY11" fmla="*/ 4162784 h 4162784"/>
                        <a:gd name="connsiteX12" fmla="*/ 1125604 w 6008952"/>
                        <a:gd name="connsiteY12" fmla="*/ 4162784 h 4162784"/>
                        <a:gd name="connsiteX13" fmla="*/ 536002 w 6008952"/>
                        <a:gd name="connsiteY13" fmla="*/ 4162784 h 4162784"/>
                        <a:gd name="connsiteX14" fmla="*/ 0 w 6008952"/>
                        <a:gd name="connsiteY14" fmla="*/ 4162784 h 4162784"/>
                        <a:gd name="connsiteX15" fmla="*/ 0 w 6008952"/>
                        <a:gd name="connsiteY15" fmla="*/ 3526473 h 4162784"/>
                        <a:gd name="connsiteX16" fmla="*/ 0 w 6008952"/>
                        <a:gd name="connsiteY16" fmla="*/ 2973417 h 4162784"/>
                        <a:gd name="connsiteX17" fmla="*/ 0 w 6008952"/>
                        <a:gd name="connsiteY17" fmla="*/ 2378734 h 4162784"/>
                        <a:gd name="connsiteX18" fmla="*/ 0 w 6008952"/>
                        <a:gd name="connsiteY18" fmla="*/ 1742422 h 4162784"/>
                        <a:gd name="connsiteX19" fmla="*/ 0 w 6008952"/>
                        <a:gd name="connsiteY19" fmla="*/ 1272623 h 4162784"/>
                        <a:gd name="connsiteX20" fmla="*/ 0 w 6008952"/>
                        <a:gd name="connsiteY20" fmla="*/ 594683 h 4162784"/>
                        <a:gd name="connsiteX21" fmla="*/ 0 w 6008952"/>
                        <a:gd name="connsiteY21" fmla="*/ 0 h 4162784"/>
                        <a:gd name="connsiteX22" fmla="*/ 546268 w 6008952"/>
                        <a:gd name="connsiteY22" fmla="*/ 0 h 4162784"/>
                        <a:gd name="connsiteX23" fmla="*/ 1032446 w 6008952"/>
                        <a:gd name="connsiteY23" fmla="*/ 0 h 4162784"/>
                        <a:gd name="connsiteX24" fmla="*/ 1458536 w 6008952"/>
                        <a:gd name="connsiteY24" fmla="*/ 0 h 4162784"/>
                        <a:gd name="connsiteX25" fmla="*/ 2124983 w 6008952"/>
                        <a:gd name="connsiteY25" fmla="*/ 0 h 4162784"/>
                        <a:gd name="connsiteX26" fmla="*/ 2671251 w 6008952"/>
                        <a:gd name="connsiteY26" fmla="*/ 0 h 4162784"/>
                        <a:gd name="connsiteX27" fmla="*/ 3277610 w 6008952"/>
                        <a:gd name="connsiteY27" fmla="*/ 0 h 4162784"/>
                        <a:gd name="connsiteX28" fmla="*/ 3944057 w 6008952"/>
                        <a:gd name="connsiteY28" fmla="*/ 0 h 4162784"/>
                        <a:gd name="connsiteX29" fmla="*/ 4490326 w 6008952"/>
                        <a:gd name="connsiteY29" fmla="*/ 0 h 4162784"/>
                        <a:gd name="connsiteX30" fmla="*/ 4916415 w 6008952"/>
                        <a:gd name="connsiteY30" fmla="*/ 0 h 4162784"/>
                        <a:gd name="connsiteX31" fmla="*/ 5342504 w 6008952"/>
                        <a:gd name="connsiteY31" fmla="*/ 0 h 4162784"/>
                        <a:gd name="connsiteX32" fmla="*/ 6008952 w 6008952"/>
                        <a:gd name="connsiteY32" fmla="*/ 0 h 4162784"/>
                        <a:gd name="connsiteX33" fmla="*/ 6008952 w 6008952"/>
                        <a:gd name="connsiteY33" fmla="*/ 474093 h 4162784"/>
                        <a:gd name="connsiteX34" fmla="*/ 6008952 w 6008952"/>
                        <a:gd name="connsiteY34" fmla="*/ 1052255 h 4162784"/>
                        <a:gd name="connsiteX35" fmla="*/ 6008952 w 6008952"/>
                        <a:gd name="connsiteY35" fmla="*/ 1561038 h 4162784"/>
                        <a:gd name="connsiteX36" fmla="*/ 6008952 w 6008952"/>
                        <a:gd name="connsiteY36" fmla="*/ 2139200 h 4162784"/>
                        <a:gd name="connsiteX37" fmla="*/ 6008952 w 6008952"/>
                        <a:gd name="connsiteY37" fmla="*/ 2752052 h 4162784"/>
                        <a:gd name="connsiteX38" fmla="*/ 6008952 w 6008952"/>
                        <a:gd name="connsiteY38" fmla="*/ 3468973 h 416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8952" h="4162784" stroke="0" extrusionOk="0">
                          <a:moveTo>
                            <a:pt x="0" y="0"/>
                          </a:moveTo>
                          <a:cubicBezTo>
                            <a:pt x="221127" y="-97619"/>
                            <a:pt x="291871" y="85158"/>
                            <a:pt x="546268" y="0"/>
                          </a:cubicBezTo>
                          <a:cubicBezTo>
                            <a:pt x="754506" y="-60329"/>
                            <a:pt x="931552" y="-10515"/>
                            <a:pt x="1152626" y="0"/>
                          </a:cubicBezTo>
                          <a:cubicBezTo>
                            <a:pt x="1387717" y="-13102"/>
                            <a:pt x="1370640" y="49024"/>
                            <a:pt x="1578715" y="0"/>
                          </a:cubicBezTo>
                          <a:cubicBezTo>
                            <a:pt x="1782219" y="-54227"/>
                            <a:pt x="2105667" y="14886"/>
                            <a:pt x="2245163" y="0"/>
                          </a:cubicBezTo>
                          <a:cubicBezTo>
                            <a:pt x="2374777" y="-17685"/>
                            <a:pt x="2535736" y="23396"/>
                            <a:pt x="2851521" y="0"/>
                          </a:cubicBezTo>
                          <a:cubicBezTo>
                            <a:pt x="3122244" y="-35892"/>
                            <a:pt x="3342148" y="103128"/>
                            <a:pt x="3517968" y="0"/>
                          </a:cubicBezTo>
                          <a:cubicBezTo>
                            <a:pt x="3715448" y="-49610"/>
                            <a:pt x="3774897" y="49129"/>
                            <a:pt x="3883968" y="0"/>
                          </a:cubicBezTo>
                          <a:cubicBezTo>
                            <a:pt x="4035571" y="-29990"/>
                            <a:pt x="4368912" y="72315"/>
                            <a:pt x="4490326" y="0"/>
                          </a:cubicBezTo>
                          <a:cubicBezTo>
                            <a:pt x="4625114" y="-89207"/>
                            <a:pt x="4785038" y="11864"/>
                            <a:pt x="5036594" y="0"/>
                          </a:cubicBezTo>
                          <a:cubicBezTo>
                            <a:pt x="5286971" y="-12690"/>
                            <a:pt x="5287351" y="17451"/>
                            <a:pt x="5402593" y="0"/>
                          </a:cubicBezTo>
                          <a:cubicBezTo>
                            <a:pt x="5521827" y="-16451"/>
                            <a:pt x="5822804" y="64096"/>
                            <a:pt x="6008952" y="0"/>
                          </a:cubicBezTo>
                          <a:cubicBezTo>
                            <a:pt x="6053778" y="227437"/>
                            <a:pt x="5965909" y="394157"/>
                            <a:pt x="6008952" y="543472"/>
                          </a:cubicBezTo>
                          <a:cubicBezTo>
                            <a:pt x="6064777" y="670685"/>
                            <a:pt x="5974322" y="842276"/>
                            <a:pt x="6008952" y="1191014"/>
                          </a:cubicBezTo>
                          <a:cubicBezTo>
                            <a:pt x="6044167" y="1509655"/>
                            <a:pt x="6025835" y="1594180"/>
                            <a:pt x="6008952" y="1838556"/>
                          </a:cubicBezTo>
                          <a:cubicBezTo>
                            <a:pt x="6023621" y="2084466"/>
                            <a:pt x="5972567" y="2150093"/>
                            <a:pt x="6008952" y="2312649"/>
                          </a:cubicBezTo>
                          <a:cubicBezTo>
                            <a:pt x="6066124" y="2500920"/>
                            <a:pt x="5941854" y="2673628"/>
                            <a:pt x="6008952" y="2821431"/>
                          </a:cubicBezTo>
                          <a:cubicBezTo>
                            <a:pt x="5983986" y="2997926"/>
                            <a:pt x="5955670" y="3230178"/>
                            <a:pt x="6008952" y="3468973"/>
                          </a:cubicBezTo>
                          <a:cubicBezTo>
                            <a:pt x="5889621" y="3592074"/>
                            <a:pt x="5810963" y="3687060"/>
                            <a:pt x="5697465" y="3802002"/>
                          </a:cubicBezTo>
                          <a:cubicBezTo>
                            <a:pt x="5593218" y="3939022"/>
                            <a:pt x="5476799" y="3984849"/>
                            <a:pt x="5360022" y="4162784"/>
                          </a:cubicBezTo>
                          <a:cubicBezTo>
                            <a:pt x="5150183" y="4209200"/>
                            <a:pt x="5091016" y="4158334"/>
                            <a:pt x="4931220" y="4162784"/>
                          </a:cubicBezTo>
                          <a:cubicBezTo>
                            <a:pt x="4798673" y="4179908"/>
                            <a:pt x="4557346" y="4132243"/>
                            <a:pt x="4448818" y="4162784"/>
                          </a:cubicBezTo>
                          <a:cubicBezTo>
                            <a:pt x="4324295" y="4254361"/>
                            <a:pt x="4227774" y="4120393"/>
                            <a:pt x="4020016" y="4162784"/>
                          </a:cubicBezTo>
                          <a:cubicBezTo>
                            <a:pt x="3830841" y="4206198"/>
                            <a:pt x="3770425" y="4165969"/>
                            <a:pt x="3537614" y="4162784"/>
                          </a:cubicBezTo>
                          <a:cubicBezTo>
                            <a:pt x="3328121" y="4216618"/>
                            <a:pt x="3148631" y="4075293"/>
                            <a:pt x="2948012" y="4162784"/>
                          </a:cubicBezTo>
                          <a:cubicBezTo>
                            <a:pt x="2730169" y="4258365"/>
                            <a:pt x="2689447" y="4115577"/>
                            <a:pt x="2519210" y="4162784"/>
                          </a:cubicBezTo>
                          <a:cubicBezTo>
                            <a:pt x="2396387" y="4216983"/>
                            <a:pt x="2179960" y="4165353"/>
                            <a:pt x="2036808" y="4162784"/>
                          </a:cubicBezTo>
                          <a:cubicBezTo>
                            <a:pt x="1859684" y="4174611"/>
                            <a:pt x="1830994" y="4130307"/>
                            <a:pt x="1661606" y="4162784"/>
                          </a:cubicBezTo>
                          <a:cubicBezTo>
                            <a:pt x="1530645" y="4221355"/>
                            <a:pt x="1338778" y="4041269"/>
                            <a:pt x="1072004" y="4162784"/>
                          </a:cubicBezTo>
                          <a:cubicBezTo>
                            <a:pt x="798926" y="4249314"/>
                            <a:pt x="767104" y="4115911"/>
                            <a:pt x="482402" y="4162784"/>
                          </a:cubicBezTo>
                          <a:cubicBezTo>
                            <a:pt x="211071" y="4215121"/>
                            <a:pt x="215925" y="4144812"/>
                            <a:pt x="0" y="4162784"/>
                          </a:cubicBezTo>
                          <a:cubicBezTo>
                            <a:pt x="-32858" y="3957346"/>
                            <a:pt x="32694" y="3810285"/>
                            <a:pt x="0" y="3568101"/>
                          </a:cubicBezTo>
                          <a:cubicBezTo>
                            <a:pt x="-27653" y="3310956"/>
                            <a:pt x="51471" y="3272430"/>
                            <a:pt x="0" y="3056673"/>
                          </a:cubicBezTo>
                          <a:cubicBezTo>
                            <a:pt x="-52559" y="2849389"/>
                            <a:pt x="73216" y="2744867"/>
                            <a:pt x="0" y="2586873"/>
                          </a:cubicBezTo>
                          <a:cubicBezTo>
                            <a:pt x="-40851" y="2387194"/>
                            <a:pt x="23540" y="2271005"/>
                            <a:pt x="0" y="1992189"/>
                          </a:cubicBezTo>
                          <a:cubicBezTo>
                            <a:pt x="-64260" y="1734854"/>
                            <a:pt x="66787" y="1674267"/>
                            <a:pt x="0" y="1355878"/>
                          </a:cubicBezTo>
                          <a:cubicBezTo>
                            <a:pt x="-48288" y="1010867"/>
                            <a:pt x="40489" y="950093"/>
                            <a:pt x="0" y="761195"/>
                          </a:cubicBezTo>
                          <a:cubicBezTo>
                            <a:pt x="25739" y="544459"/>
                            <a:pt x="24135" y="297374"/>
                            <a:pt x="0" y="0"/>
                          </a:cubicBezTo>
                          <a:close/>
                        </a:path>
                        <a:path w="6008952" h="4162784" fill="darkenLess" stroke="0" extrusionOk="0">
                          <a:moveTo>
                            <a:pt x="5360022" y="4162784"/>
                          </a:moveTo>
                          <a:cubicBezTo>
                            <a:pt x="5387505" y="4011643"/>
                            <a:pt x="5521307" y="3793307"/>
                            <a:pt x="5489808" y="3607735"/>
                          </a:cubicBezTo>
                          <a:cubicBezTo>
                            <a:pt x="5629199" y="3508509"/>
                            <a:pt x="5763950" y="3554180"/>
                            <a:pt x="6008952" y="3468973"/>
                          </a:cubicBezTo>
                          <a:cubicBezTo>
                            <a:pt x="5891890" y="3616710"/>
                            <a:pt x="5765792" y="3726677"/>
                            <a:pt x="5703955" y="3795064"/>
                          </a:cubicBezTo>
                          <a:cubicBezTo>
                            <a:pt x="5633216" y="3870964"/>
                            <a:pt x="5470124" y="4010551"/>
                            <a:pt x="5360022" y="4162784"/>
                          </a:cubicBezTo>
                          <a:close/>
                        </a:path>
                        <a:path w="6008952" h="4162784" fill="none" extrusionOk="0">
                          <a:moveTo>
                            <a:pt x="5360022" y="4162784"/>
                          </a:moveTo>
                          <a:cubicBezTo>
                            <a:pt x="5402411" y="4049971"/>
                            <a:pt x="5484197" y="3885590"/>
                            <a:pt x="5489808" y="3607735"/>
                          </a:cubicBezTo>
                          <a:cubicBezTo>
                            <a:pt x="5717642" y="3536659"/>
                            <a:pt x="5786889" y="3575828"/>
                            <a:pt x="6008952" y="3468973"/>
                          </a:cubicBezTo>
                          <a:cubicBezTo>
                            <a:pt x="5971290" y="3616810"/>
                            <a:pt x="5758860" y="3668217"/>
                            <a:pt x="5671508" y="3829755"/>
                          </a:cubicBezTo>
                          <a:cubicBezTo>
                            <a:pt x="5577902" y="3992037"/>
                            <a:pt x="5391800" y="4038675"/>
                            <a:pt x="5360022" y="4162784"/>
                          </a:cubicBezTo>
                          <a:cubicBezTo>
                            <a:pt x="5279047" y="4186031"/>
                            <a:pt x="5168408" y="4162840"/>
                            <a:pt x="4984820" y="4162784"/>
                          </a:cubicBezTo>
                          <a:cubicBezTo>
                            <a:pt x="4818606" y="4176921"/>
                            <a:pt x="4718899" y="4065046"/>
                            <a:pt x="4448818" y="4162784"/>
                          </a:cubicBezTo>
                          <a:cubicBezTo>
                            <a:pt x="4183156" y="4240246"/>
                            <a:pt x="4108759" y="4156683"/>
                            <a:pt x="3966416" y="4162784"/>
                          </a:cubicBezTo>
                          <a:cubicBezTo>
                            <a:pt x="3830763" y="4225326"/>
                            <a:pt x="3757122" y="4123978"/>
                            <a:pt x="3591214" y="4162784"/>
                          </a:cubicBezTo>
                          <a:cubicBezTo>
                            <a:pt x="3435422" y="4179114"/>
                            <a:pt x="3217967" y="4133879"/>
                            <a:pt x="3108813" y="4162784"/>
                          </a:cubicBezTo>
                          <a:cubicBezTo>
                            <a:pt x="2986475" y="4198936"/>
                            <a:pt x="2819276" y="4124975"/>
                            <a:pt x="2733611" y="4162784"/>
                          </a:cubicBezTo>
                          <a:cubicBezTo>
                            <a:pt x="2639106" y="4200199"/>
                            <a:pt x="2451041" y="4124055"/>
                            <a:pt x="2358409" y="4162784"/>
                          </a:cubicBezTo>
                          <a:cubicBezTo>
                            <a:pt x="2270412" y="4186590"/>
                            <a:pt x="1938278" y="4140230"/>
                            <a:pt x="1768807" y="4162784"/>
                          </a:cubicBezTo>
                          <a:cubicBezTo>
                            <a:pt x="1589763" y="4145097"/>
                            <a:pt x="1421714" y="4117823"/>
                            <a:pt x="1179204" y="4162784"/>
                          </a:cubicBezTo>
                          <a:cubicBezTo>
                            <a:pt x="945956" y="4198453"/>
                            <a:pt x="980680" y="4144692"/>
                            <a:pt x="804003" y="4162784"/>
                          </a:cubicBezTo>
                          <a:cubicBezTo>
                            <a:pt x="718900" y="4164966"/>
                            <a:pt x="324730" y="4049105"/>
                            <a:pt x="0" y="4162784"/>
                          </a:cubicBezTo>
                          <a:cubicBezTo>
                            <a:pt x="-10484" y="3950675"/>
                            <a:pt x="21569" y="3852730"/>
                            <a:pt x="0" y="3692984"/>
                          </a:cubicBezTo>
                          <a:cubicBezTo>
                            <a:pt x="-28342" y="3540471"/>
                            <a:pt x="20515" y="3424994"/>
                            <a:pt x="0" y="3139929"/>
                          </a:cubicBezTo>
                          <a:cubicBezTo>
                            <a:pt x="-19097" y="2877878"/>
                            <a:pt x="45267" y="2792332"/>
                            <a:pt x="0" y="2586873"/>
                          </a:cubicBezTo>
                          <a:cubicBezTo>
                            <a:pt x="-42919" y="2387259"/>
                            <a:pt x="15357" y="2233255"/>
                            <a:pt x="0" y="2117073"/>
                          </a:cubicBezTo>
                          <a:cubicBezTo>
                            <a:pt x="12184" y="1976150"/>
                            <a:pt x="-14691" y="1683107"/>
                            <a:pt x="0" y="1522390"/>
                          </a:cubicBezTo>
                          <a:cubicBezTo>
                            <a:pt x="-28087" y="1350122"/>
                            <a:pt x="59322" y="1065651"/>
                            <a:pt x="0" y="886078"/>
                          </a:cubicBezTo>
                          <a:cubicBezTo>
                            <a:pt x="-30273" y="657914"/>
                            <a:pt x="135187" y="175385"/>
                            <a:pt x="0" y="0"/>
                          </a:cubicBezTo>
                          <a:cubicBezTo>
                            <a:pt x="279598" y="-76314"/>
                            <a:pt x="403175" y="-8955"/>
                            <a:pt x="666447" y="0"/>
                          </a:cubicBezTo>
                          <a:cubicBezTo>
                            <a:pt x="939548" y="-47495"/>
                            <a:pt x="1060109" y="57842"/>
                            <a:pt x="1212716" y="0"/>
                          </a:cubicBezTo>
                          <a:cubicBezTo>
                            <a:pt x="1359460" y="-52777"/>
                            <a:pt x="1567415" y="36106"/>
                            <a:pt x="1698895" y="0"/>
                          </a:cubicBezTo>
                          <a:cubicBezTo>
                            <a:pt x="1860600" y="7119"/>
                            <a:pt x="2040067" y="-1007"/>
                            <a:pt x="2185073" y="0"/>
                          </a:cubicBezTo>
                          <a:cubicBezTo>
                            <a:pt x="2355293" y="-23860"/>
                            <a:pt x="2570044" y="30513"/>
                            <a:pt x="2851521" y="0"/>
                          </a:cubicBezTo>
                          <a:cubicBezTo>
                            <a:pt x="3124986" y="-40576"/>
                            <a:pt x="3190149" y="41620"/>
                            <a:pt x="3457878" y="0"/>
                          </a:cubicBezTo>
                          <a:cubicBezTo>
                            <a:pt x="3704268" y="-19462"/>
                            <a:pt x="3843549" y="82298"/>
                            <a:pt x="4124326" y="0"/>
                          </a:cubicBezTo>
                          <a:cubicBezTo>
                            <a:pt x="4368779" y="-73807"/>
                            <a:pt x="4328498" y="35196"/>
                            <a:pt x="4550415" y="0"/>
                          </a:cubicBezTo>
                          <a:cubicBezTo>
                            <a:pt x="4744041" y="-10386"/>
                            <a:pt x="4877590" y="80"/>
                            <a:pt x="4976505" y="0"/>
                          </a:cubicBezTo>
                          <a:cubicBezTo>
                            <a:pt x="5051502" y="-22630"/>
                            <a:pt x="5248051" y="35322"/>
                            <a:pt x="5402593" y="0"/>
                          </a:cubicBezTo>
                          <a:cubicBezTo>
                            <a:pt x="5544396" y="4682"/>
                            <a:pt x="5797802" y="-10174"/>
                            <a:pt x="6008952" y="0"/>
                          </a:cubicBezTo>
                          <a:cubicBezTo>
                            <a:pt x="6078449" y="231984"/>
                            <a:pt x="6019929" y="364077"/>
                            <a:pt x="6008952" y="578162"/>
                          </a:cubicBezTo>
                          <a:cubicBezTo>
                            <a:pt x="6063942" y="747733"/>
                            <a:pt x="5970280" y="923838"/>
                            <a:pt x="6008952" y="1052255"/>
                          </a:cubicBezTo>
                          <a:cubicBezTo>
                            <a:pt x="6062504" y="1208128"/>
                            <a:pt x="6005383" y="1352942"/>
                            <a:pt x="6008952" y="1561038"/>
                          </a:cubicBezTo>
                          <a:cubicBezTo>
                            <a:pt x="5995526" y="1788248"/>
                            <a:pt x="6019786" y="1944620"/>
                            <a:pt x="6008952" y="2139200"/>
                          </a:cubicBezTo>
                          <a:cubicBezTo>
                            <a:pt x="6015333" y="2299138"/>
                            <a:pt x="5958778" y="2629568"/>
                            <a:pt x="6008952" y="2786742"/>
                          </a:cubicBezTo>
                          <a:cubicBezTo>
                            <a:pt x="6062688" y="2943333"/>
                            <a:pt x="5933275" y="3138340"/>
                            <a:pt x="6008952" y="3468973"/>
                          </a:cubicBezTo>
                        </a:path>
                        <a:path w="6008952" h="4162784" fill="none" stroke="0" extrusionOk="0">
                          <a:moveTo>
                            <a:pt x="5360022" y="4162784"/>
                          </a:moveTo>
                          <a:cubicBezTo>
                            <a:pt x="5325934" y="3972057"/>
                            <a:pt x="5473116" y="3712977"/>
                            <a:pt x="5489808" y="3607735"/>
                          </a:cubicBezTo>
                          <a:cubicBezTo>
                            <a:pt x="5700960" y="3520649"/>
                            <a:pt x="5910949" y="3513842"/>
                            <a:pt x="6008952" y="3468973"/>
                          </a:cubicBezTo>
                          <a:cubicBezTo>
                            <a:pt x="5955552" y="3607163"/>
                            <a:pt x="5774327" y="3729770"/>
                            <a:pt x="5697465" y="3802002"/>
                          </a:cubicBezTo>
                          <a:cubicBezTo>
                            <a:pt x="5636867" y="3888014"/>
                            <a:pt x="5455441" y="3972480"/>
                            <a:pt x="5360022" y="4162784"/>
                          </a:cubicBezTo>
                          <a:cubicBezTo>
                            <a:pt x="5291654" y="4186519"/>
                            <a:pt x="5148671" y="4132551"/>
                            <a:pt x="4984820" y="4162784"/>
                          </a:cubicBezTo>
                          <a:cubicBezTo>
                            <a:pt x="4817807" y="4195232"/>
                            <a:pt x="4670374" y="4113744"/>
                            <a:pt x="4341618" y="4162784"/>
                          </a:cubicBezTo>
                          <a:cubicBezTo>
                            <a:pt x="4060662" y="4185023"/>
                            <a:pt x="4116309" y="4130081"/>
                            <a:pt x="3966416" y="4162784"/>
                          </a:cubicBezTo>
                          <a:cubicBezTo>
                            <a:pt x="3816463" y="4227811"/>
                            <a:pt x="3590054" y="4147980"/>
                            <a:pt x="3376813" y="4162784"/>
                          </a:cubicBezTo>
                          <a:cubicBezTo>
                            <a:pt x="3163381" y="4186578"/>
                            <a:pt x="3067405" y="4125677"/>
                            <a:pt x="2894411" y="4162784"/>
                          </a:cubicBezTo>
                          <a:cubicBezTo>
                            <a:pt x="2691611" y="4234401"/>
                            <a:pt x="2551609" y="4115952"/>
                            <a:pt x="2412009" y="4162784"/>
                          </a:cubicBezTo>
                          <a:cubicBezTo>
                            <a:pt x="2314168" y="4223676"/>
                            <a:pt x="1964174" y="4182958"/>
                            <a:pt x="1768807" y="4162784"/>
                          </a:cubicBezTo>
                          <a:cubicBezTo>
                            <a:pt x="1587882" y="4177899"/>
                            <a:pt x="1351507" y="4045238"/>
                            <a:pt x="1125604" y="4162784"/>
                          </a:cubicBezTo>
                          <a:cubicBezTo>
                            <a:pt x="942395" y="4251723"/>
                            <a:pt x="766301" y="4115120"/>
                            <a:pt x="536002" y="4162784"/>
                          </a:cubicBezTo>
                          <a:cubicBezTo>
                            <a:pt x="257772" y="4224777"/>
                            <a:pt x="164523" y="4114852"/>
                            <a:pt x="0" y="4162784"/>
                          </a:cubicBezTo>
                          <a:cubicBezTo>
                            <a:pt x="-45802" y="3893071"/>
                            <a:pt x="34282" y="3805342"/>
                            <a:pt x="0" y="3526473"/>
                          </a:cubicBezTo>
                          <a:cubicBezTo>
                            <a:pt x="-6374" y="3239407"/>
                            <a:pt x="61677" y="3180325"/>
                            <a:pt x="0" y="2973417"/>
                          </a:cubicBezTo>
                          <a:cubicBezTo>
                            <a:pt x="-76500" y="2753804"/>
                            <a:pt x="19907" y="2583275"/>
                            <a:pt x="0" y="2378734"/>
                          </a:cubicBezTo>
                          <a:cubicBezTo>
                            <a:pt x="-5936" y="2224371"/>
                            <a:pt x="114252" y="1931864"/>
                            <a:pt x="0" y="1742422"/>
                          </a:cubicBezTo>
                          <a:cubicBezTo>
                            <a:pt x="-69301" y="1561626"/>
                            <a:pt x="35411" y="1402929"/>
                            <a:pt x="0" y="1272623"/>
                          </a:cubicBezTo>
                          <a:cubicBezTo>
                            <a:pt x="-28582" y="1167671"/>
                            <a:pt x="34584" y="764613"/>
                            <a:pt x="0" y="594683"/>
                          </a:cubicBezTo>
                          <a:cubicBezTo>
                            <a:pt x="1619" y="455336"/>
                            <a:pt x="27025" y="237325"/>
                            <a:pt x="0" y="0"/>
                          </a:cubicBezTo>
                          <a:cubicBezTo>
                            <a:pt x="235520" y="-35706"/>
                            <a:pt x="374811" y="5274"/>
                            <a:pt x="546268" y="0"/>
                          </a:cubicBezTo>
                          <a:cubicBezTo>
                            <a:pt x="726923" y="1238"/>
                            <a:pt x="878364" y="58915"/>
                            <a:pt x="1032446" y="0"/>
                          </a:cubicBezTo>
                          <a:cubicBezTo>
                            <a:pt x="1197861" y="-52659"/>
                            <a:pt x="1278138" y="50426"/>
                            <a:pt x="1458536" y="0"/>
                          </a:cubicBezTo>
                          <a:cubicBezTo>
                            <a:pt x="1650838" y="32898"/>
                            <a:pt x="1848404" y="23908"/>
                            <a:pt x="2124983" y="0"/>
                          </a:cubicBezTo>
                          <a:cubicBezTo>
                            <a:pt x="2431054" y="-35809"/>
                            <a:pt x="2419772" y="59968"/>
                            <a:pt x="2671251" y="0"/>
                          </a:cubicBezTo>
                          <a:cubicBezTo>
                            <a:pt x="2867409" y="-47380"/>
                            <a:pt x="3099409" y="63638"/>
                            <a:pt x="3277610" y="0"/>
                          </a:cubicBezTo>
                          <a:cubicBezTo>
                            <a:pt x="3404850" y="-48542"/>
                            <a:pt x="3789692" y="86356"/>
                            <a:pt x="3944057" y="0"/>
                          </a:cubicBezTo>
                          <a:cubicBezTo>
                            <a:pt x="4104719" y="-102482"/>
                            <a:pt x="4257127" y="1934"/>
                            <a:pt x="4490326" y="0"/>
                          </a:cubicBezTo>
                          <a:cubicBezTo>
                            <a:pt x="4721449" y="-18286"/>
                            <a:pt x="4792937" y="45306"/>
                            <a:pt x="4916415" y="0"/>
                          </a:cubicBezTo>
                          <a:cubicBezTo>
                            <a:pt x="5061806" y="-62684"/>
                            <a:pt x="5255342" y="-23841"/>
                            <a:pt x="5342504" y="0"/>
                          </a:cubicBezTo>
                          <a:cubicBezTo>
                            <a:pt x="5407552" y="36686"/>
                            <a:pt x="5774763" y="42638"/>
                            <a:pt x="6008952" y="0"/>
                          </a:cubicBezTo>
                          <a:cubicBezTo>
                            <a:pt x="5994892" y="139215"/>
                            <a:pt x="5990503" y="264209"/>
                            <a:pt x="6008952" y="474093"/>
                          </a:cubicBezTo>
                          <a:cubicBezTo>
                            <a:pt x="6066033" y="628986"/>
                            <a:pt x="5966221" y="865505"/>
                            <a:pt x="6008952" y="1052255"/>
                          </a:cubicBezTo>
                          <a:cubicBezTo>
                            <a:pt x="6067682" y="1214190"/>
                            <a:pt x="5941152" y="1417474"/>
                            <a:pt x="6008952" y="1561038"/>
                          </a:cubicBezTo>
                          <a:cubicBezTo>
                            <a:pt x="6043774" y="1720451"/>
                            <a:pt x="6024283" y="1970578"/>
                            <a:pt x="6008952" y="2139200"/>
                          </a:cubicBezTo>
                          <a:cubicBezTo>
                            <a:pt x="6047562" y="2316394"/>
                            <a:pt x="6014266" y="2488387"/>
                            <a:pt x="6008952" y="2752052"/>
                          </a:cubicBezTo>
                          <a:cubicBezTo>
                            <a:pt x="6026044" y="3024679"/>
                            <a:pt x="5998984" y="3121712"/>
                            <a:pt x="6008952" y="3468973"/>
                          </a:cubicBezTo>
                        </a:path>
                        <a:path w="6008952" h="4162784" fill="none" stroke="0" extrusionOk="0">
                          <a:moveTo>
                            <a:pt x="5360022" y="4162784"/>
                          </a:moveTo>
                          <a:cubicBezTo>
                            <a:pt x="5388837" y="4041023"/>
                            <a:pt x="5439613" y="3874015"/>
                            <a:pt x="5489808" y="3607735"/>
                          </a:cubicBezTo>
                          <a:cubicBezTo>
                            <a:pt x="5714046" y="3516461"/>
                            <a:pt x="5807011" y="3575062"/>
                            <a:pt x="6008952" y="3468973"/>
                          </a:cubicBezTo>
                          <a:cubicBezTo>
                            <a:pt x="5972413" y="3592903"/>
                            <a:pt x="5770054" y="3665657"/>
                            <a:pt x="5671508" y="3829755"/>
                          </a:cubicBezTo>
                          <a:cubicBezTo>
                            <a:pt x="5587614" y="3982812"/>
                            <a:pt x="5395621" y="4031067"/>
                            <a:pt x="5360022" y="4162784"/>
                          </a:cubicBezTo>
                          <a:cubicBezTo>
                            <a:pt x="5306176" y="4162637"/>
                            <a:pt x="5182710" y="4162027"/>
                            <a:pt x="4984820" y="4162784"/>
                          </a:cubicBezTo>
                          <a:cubicBezTo>
                            <a:pt x="4781668" y="4177527"/>
                            <a:pt x="4721322" y="4083331"/>
                            <a:pt x="4448818" y="4162784"/>
                          </a:cubicBezTo>
                          <a:cubicBezTo>
                            <a:pt x="4184000" y="4259289"/>
                            <a:pt x="4099340" y="4111534"/>
                            <a:pt x="3966416" y="4162784"/>
                          </a:cubicBezTo>
                          <a:cubicBezTo>
                            <a:pt x="3857307" y="4211627"/>
                            <a:pt x="3750975" y="4113573"/>
                            <a:pt x="3591214" y="4162784"/>
                          </a:cubicBezTo>
                          <a:cubicBezTo>
                            <a:pt x="3446292" y="4178831"/>
                            <a:pt x="3218491" y="4165662"/>
                            <a:pt x="3108813" y="4162784"/>
                          </a:cubicBezTo>
                          <a:cubicBezTo>
                            <a:pt x="2991188" y="4197466"/>
                            <a:pt x="2825201" y="4131567"/>
                            <a:pt x="2733611" y="4162784"/>
                          </a:cubicBezTo>
                          <a:cubicBezTo>
                            <a:pt x="2650992" y="4192052"/>
                            <a:pt x="2440590" y="4157849"/>
                            <a:pt x="2358409" y="4162784"/>
                          </a:cubicBezTo>
                          <a:cubicBezTo>
                            <a:pt x="2288559" y="4196933"/>
                            <a:pt x="1900330" y="4151288"/>
                            <a:pt x="1768807" y="4162784"/>
                          </a:cubicBezTo>
                          <a:cubicBezTo>
                            <a:pt x="1632811" y="4144903"/>
                            <a:pt x="1421990" y="4138390"/>
                            <a:pt x="1179204" y="4162784"/>
                          </a:cubicBezTo>
                          <a:cubicBezTo>
                            <a:pt x="946707" y="4197442"/>
                            <a:pt x="995364" y="4140833"/>
                            <a:pt x="804003" y="4162784"/>
                          </a:cubicBezTo>
                          <a:cubicBezTo>
                            <a:pt x="606048" y="4153210"/>
                            <a:pt x="315876" y="4110954"/>
                            <a:pt x="0" y="4162784"/>
                          </a:cubicBezTo>
                          <a:cubicBezTo>
                            <a:pt x="-12312" y="3945876"/>
                            <a:pt x="15997" y="3877990"/>
                            <a:pt x="0" y="3692984"/>
                          </a:cubicBezTo>
                          <a:cubicBezTo>
                            <a:pt x="-6163" y="3555872"/>
                            <a:pt x="5968" y="3389573"/>
                            <a:pt x="0" y="3139929"/>
                          </a:cubicBezTo>
                          <a:cubicBezTo>
                            <a:pt x="-23273" y="2864478"/>
                            <a:pt x="39930" y="2773493"/>
                            <a:pt x="0" y="2586873"/>
                          </a:cubicBezTo>
                          <a:cubicBezTo>
                            <a:pt x="-69317" y="2369912"/>
                            <a:pt x="-3630" y="2241645"/>
                            <a:pt x="0" y="2117073"/>
                          </a:cubicBezTo>
                          <a:cubicBezTo>
                            <a:pt x="-63713" y="1975637"/>
                            <a:pt x="-17216" y="1738418"/>
                            <a:pt x="0" y="1522390"/>
                          </a:cubicBezTo>
                          <a:cubicBezTo>
                            <a:pt x="-50064" y="1329496"/>
                            <a:pt x="71015" y="1114516"/>
                            <a:pt x="0" y="886078"/>
                          </a:cubicBezTo>
                          <a:cubicBezTo>
                            <a:pt x="-17452" y="670712"/>
                            <a:pt x="73945" y="145119"/>
                            <a:pt x="0" y="0"/>
                          </a:cubicBezTo>
                          <a:cubicBezTo>
                            <a:pt x="263339" y="-30593"/>
                            <a:pt x="360594" y="35482"/>
                            <a:pt x="666447" y="0"/>
                          </a:cubicBezTo>
                          <a:cubicBezTo>
                            <a:pt x="966491" y="-16341"/>
                            <a:pt x="1030546" y="73525"/>
                            <a:pt x="1212716" y="0"/>
                          </a:cubicBezTo>
                          <a:cubicBezTo>
                            <a:pt x="1415847" y="-40420"/>
                            <a:pt x="1556446" y="41000"/>
                            <a:pt x="1698895" y="0"/>
                          </a:cubicBezTo>
                          <a:cubicBezTo>
                            <a:pt x="1852829" y="-81745"/>
                            <a:pt x="2047676" y="17556"/>
                            <a:pt x="2185073" y="0"/>
                          </a:cubicBezTo>
                          <a:cubicBezTo>
                            <a:pt x="2323158" y="-5854"/>
                            <a:pt x="2587298" y="113765"/>
                            <a:pt x="2851521" y="0"/>
                          </a:cubicBezTo>
                          <a:cubicBezTo>
                            <a:pt x="3075915" y="-57458"/>
                            <a:pt x="3232886" y="26447"/>
                            <a:pt x="3457878" y="0"/>
                          </a:cubicBezTo>
                          <a:cubicBezTo>
                            <a:pt x="3701551" y="-74554"/>
                            <a:pt x="3888062" y="103687"/>
                            <a:pt x="4124326" y="0"/>
                          </a:cubicBezTo>
                          <a:cubicBezTo>
                            <a:pt x="4359440" y="-75131"/>
                            <a:pt x="4336886" y="16453"/>
                            <a:pt x="4550415" y="0"/>
                          </a:cubicBezTo>
                          <a:cubicBezTo>
                            <a:pt x="4754765" y="-11465"/>
                            <a:pt x="4861438" y="682"/>
                            <a:pt x="4976505" y="0"/>
                          </a:cubicBezTo>
                          <a:cubicBezTo>
                            <a:pt x="5050082" y="-43666"/>
                            <a:pt x="5251905" y="70228"/>
                            <a:pt x="5402593" y="0"/>
                          </a:cubicBezTo>
                          <a:cubicBezTo>
                            <a:pt x="5518140" y="-55551"/>
                            <a:pt x="5798755" y="40387"/>
                            <a:pt x="6008952" y="0"/>
                          </a:cubicBezTo>
                          <a:cubicBezTo>
                            <a:pt x="6032140" y="249430"/>
                            <a:pt x="5978792" y="373661"/>
                            <a:pt x="6008952" y="578162"/>
                          </a:cubicBezTo>
                          <a:cubicBezTo>
                            <a:pt x="6028652" y="751810"/>
                            <a:pt x="5947705" y="932191"/>
                            <a:pt x="6008952" y="1052255"/>
                          </a:cubicBezTo>
                          <a:cubicBezTo>
                            <a:pt x="6029670" y="1169991"/>
                            <a:pt x="5998693" y="1313013"/>
                            <a:pt x="6008952" y="1561038"/>
                          </a:cubicBezTo>
                          <a:cubicBezTo>
                            <a:pt x="6025007" y="1836833"/>
                            <a:pt x="6008940" y="1920718"/>
                            <a:pt x="6008952" y="2139200"/>
                          </a:cubicBezTo>
                          <a:cubicBezTo>
                            <a:pt x="6015660" y="2335399"/>
                            <a:pt x="5967942" y="2631191"/>
                            <a:pt x="6008952" y="2786742"/>
                          </a:cubicBezTo>
                          <a:cubicBezTo>
                            <a:pt x="6051043" y="2898155"/>
                            <a:pt x="5880395" y="3141925"/>
                            <a:pt x="6008952" y="3468973"/>
                          </a:cubicBezTo>
                        </a:path>
                      </a:pathLst>
                    </a:cu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pic>
          <p:nvPicPr>
            <p:cNvPr id="8" name="Picture 7">
              <a:extLst>
                <a:ext uri="{FF2B5EF4-FFF2-40B4-BE49-F238E27FC236}">
                  <a16:creationId xmlns:a16="http://schemas.microsoft.com/office/drawing/2014/main" id="{77ADADC5-20A2-0D0F-CFCC-7C4278ADFC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125581" y="1509845"/>
              <a:ext cx="1425573" cy="1425573"/>
            </a:xfrm>
            <a:prstGeom prst="rect">
              <a:avLst/>
            </a:prstGeom>
          </p:spPr>
        </p:pic>
      </p:grpSp>
      <p:sp>
        <p:nvSpPr>
          <p:cNvPr id="9" name="TextBox 8">
            <a:extLst>
              <a:ext uri="{FF2B5EF4-FFF2-40B4-BE49-F238E27FC236}">
                <a16:creationId xmlns:a16="http://schemas.microsoft.com/office/drawing/2014/main" id="{B0D5697D-4F20-6AFA-15EE-81FDE6480DAF}"/>
              </a:ext>
            </a:extLst>
          </p:cNvPr>
          <p:cNvSpPr txBox="1"/>
          <p:nvPr/>
        </p:nvSpPr>
        <p:spPr>
          <a:xfrm>
            <a:off x="5734051" y="1363167"/>
            <a:ext cx="5667374" cy="3785652"/>
          </a:xfrm>
          <a:prstGeom prst="rect">
            <a:avLst/>
          </a:prstGeom>
          <a:noFill/>
        </p:spPr>
        <p:txBody>
          <a:bodyPr wrap="square" rtlCol="0">
            <a:spAutoFit/>
          </a:bodyPr>
          <a:lstStyle/>
          <a:p>
            <a:pPr lvl="0" algn="just">
              <a:defRPr/>
            </a:pPr>
            <a:r>
              <a:rPr lang="vi-VN" sz="3000" b="1" dirty="0">
                <a:solidFill>
                  <a:prstClr val="black"/>
                </a:solidFill>
                <a:latin typeface="Calibri" panose="020F0502020204030204" pitchFamily="34" charset="0"/>
                <a:cs typeface="Calibri" panose="020F0502020204030204" pitchFamily="34" charset="0"/>
              </a:rPr>
              <a:t>Nếu là bạn của Linh, em khuyên Linh cần sắp xếp thời gian hợp lí để xem tivi đ</a:t>
            </a:r>
            <a:r>
              <a:rPr lang="en-US" sz="3000" b="1" dirty="0">
                <a:solidFill>
                  <a:prstClr val="black"/>
                </a:solidFill>
                <a:latin typeface="Calibri" panose="020F0502020204030204" pitchFamily="34" charset="0"/>
                <a:cs typeface="Calibri" panose="020F0502020204030204" pitchFamily="34" charset="0"/>
              </a:rPr>
              <a:t>ồ</a:t>
            </a:r>
            <a:r>
              <a:rPr lang="vi-VN" sz="3000" b="1" dirty="0">
                <a:solidFill>
                  <a:prstClr val="black"/>
                </a:solidFill>
                <a:latin typeface="Calibri" panose="020F0502020204030204" pitchFamily="34" charset="0"/>
                <a:cs typeface="Calibri" panose="020F0502020204030204" pitchFamily="34" charset="0"/>
              </a:rPr>
              <a:t>ng thời phụ giúp bố mẹ làm các công việc phù hợp với lứa tuổi trong gia đình vì đó là bổn phận của trẻ em. Việc mẹ nhắc nhở Linh là đúng, không vi phạm quyền vui chơi, giải trí của trẻ em.</a:t>
            </a:r>
            <a:endParaRPr kumimoji="0" lang="en-US" sz="30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7CE0DEFE-6323-012C-3BD5-469EA7C2741E}"/>
              </a:ext>
            </a:extLst>
          </p:cNvPr>
          <p:cNvPicPr>
            <a:picLocks noChangeAspect="1"/>
          </p:cNvPicPr>
          <p:nvPr/>
        </p:nvPicPr>
        <p:blipFill>
          <a:blip r:embed="rId5"/>
          <a:stretch>
            <a:fillRect/>
          </a:stretch>
        </p:blipFill>
        <p:spPr>
          <a:xfrm>
            <a:off x="714375" y="1600200"/>
            <a:ext cx="4580164" cy="3429000"/>
          </a:xfrm>
          <a:prstGeom prst="rect">
            <a:avLst/>
          </a:prstGeom>
        </p:spPr>
      </p:pic>
    </p:spTree>
    <p:extLst>
      <p:ext uri="{BB962C8B-B14F-4D97-AF65-F5344CB8AC3E}">
        <p14:creationId xmlns:p14="http://schemas.microsoft.com/office/powerpoint/2010/main" val="3794858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shelf, living&#10;&#10;Description automatically generated">
            <a:extLst>
              <a:ext uri="{FF2B5EF4-FFF2-40B4-BE49-F238E27FC236}">
                <a16:creationId xmlns:a16="http://schemas.microsoft.com/office/drawing/2014/main" id="{853B9E23-3616-42D6-9B9A-DECC4CA16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3019"/>
          </a:xfrm>
          <a:prstGeom prst="rect">
            <a:avLst/>
          </a:prstGeom>
        </p:spPr>
      </p:pic>
      <p:sp>
        <p:nvSpPr>
          <p:cNvPr id="3" name="Rectangle: Rounded Corners 2">
            <a:extLst>
              <a:ext uri="{FF2B5EF4-FFF2-40B4-BE49-F238E27FC236}">
                <a16:creationId xmlns:a16="http://schemas.microsoft.com/office/drawing/2014/main" id="{922AE3E0-8ED1-4269-9A3B-434DC16F5383}"/>
              </a:ext>
            </a:extLst>
          </p:cNvPr>
          <p:cNvSpPr/>
          <p:nvPr/>
        </p:nvSpPr>
        <p:spPr>
          <a:xfrm>
            <a:off x="619740" y="363354"/>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01F8787F-E049-4345-B669-C9A7B68223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304133" y="-207199"/>
            <a:ext cx="1083630" cy="1083630"/>
          </a:xfrm>
          <a:prstGeom prst="rect">
            <a:avLst/>
          </a:prstGeom>
        </p:spPr>
      </p:pic>
      <p:grpSp>
        <p:nvGrpSpPr>
          <p:cNvPr id="4" name="Group 3">
            <a:extLst>
              <a:ext uri="{FF2B5EF4-FFF2-40B4-BE49-F238E27FC236}">
                <a16:creationId xmlns:a16="http://schemas.microsoft.com/office/drawing/2014/main" id="{EBB5B558-4D91-01A7-BA27-AF2AC7676216}"/>
              </a:ext>
            </a:extLst>
          </p:cNvPr>
          <p:cNvGrpSpPr/>
          <p:nvPr/>
        </p:nvGrpSpPr>
        <p:grpSpPr>
          <a:xfrm>
            <a:off x="5353050" y="749803"/>
            <a:ext cx="6519707" cy="4794215"/>
            <a:chOff x="5580531" y="1509845"/>
            <a:chExt cx="6970623" cy="4794215"/>
          </a:xfrm>
        </p:grpSpPr>
        <p:sp>
          <p:nvSpPr>
            <p:cNvPr id="7" name="Rectangle: Folded Corner 16">
              <a:extLst>
                <a:ext uri="{FF2B5EF4-FFF2-40B4-BE49-F238E27FC236}">
                  <a16:creationId xmlns:a16="http://schemas.microsoft.com/office/drawing/2014/main" id="{96931C62-E520-3C32-8A18-DC50D21CC033}"/>
                </a:ext>
              </a:extLst>
            </p:cNvPr>
            <p:cNvSpPr/>
            <p:nvPr/>
          </p:nvSpPr>
          <p:spPr>
            <a:xfrm>
              <a:off x="5580531" y="2141276"/>
              <a:ext cx="6424543" cy="4162784"/>
            </a:xfrm>
            <a:custGeom>
              <a:avLst/>
              <a:gdLst>
                <a:gd name="connsiteX0" fmla="*/ 0 w 6424543"/>
                <a:gd name="connsiteY0" fmla="*/ 0 h 4162784"/>
                <a:gd name="connsiteX1" fmla="*/ 584049 w 6424543"/>
                <a:gd name="connsiteY1" fmla="*/ 0 h 4162784"/>
                <a:gd name="connsiteX2" fmla="*/ 1232344 w 6424543"/>
                <a:gd name="connsiteY2" fmla="*/ 0 h 4162784"/>
                <a:gd name="connsiteX3" fmla="*/ 1687903 w 6424543"/>
                <a:gd name="connsiteY3" fmla="*/ 0 h 4162784"/>
                <a:gd name="connsiteX4" fmla="*/ 2400443 w 6424543"/>
                <a:gd name="connsiteY4" fmla="*/ 0 h 4162784"/>
                <a:gd name="connsiteX5" fmla="*/ 3048738 w 6424543"/>
                <a:gd name="connsiteY5" fmla="*/ 0 h 4162784"/>
                <a:gd name="connsiteX6" fmla="*/ 3761278 w 6424543"/>
                <a:gd name="connsiteY6" fmla="*/ 0 h 4162784"/>
                <a:gd name="connsiteX7" fmla="*/ 4152591 w 6424543"/>
                <a:gd name="connsiteY7" fmla="*/ 0 h 4162784"/>
                <a:gd name="connsiteX8" fmla="*/ 4800886 w 6424543"/>
                <a:gd name="connsiteY8" fmla="*/ 0 h 4162784"/>
                <a:gd name="connsiteX9" fmla="*/ 5384935 w 6424543"/>
                <a:gd name="connsiteY9" fmla="*/ 0 h 4162784"/>
                <a:gd name="connsiteX10" fmla="*/ 5776248 w 6424543"/>
                <a:gd name="connsiteY10" fmla="*/ 0 h 4162784"/>
                <a:gd name="connsiteX11" fmla="*/ 6424543 w 6424543"/>
                <a:gd name="connsiteY11" fmla="*/ 0 h 4162784"/>
                <a:gd name="connsiteX12" fmla="*/ 6424543 w 6424543"/>
                <a:gd name="connsiteY12" fmla="*/ 543472 h 4162784"/>
                <a:gd name="connsiteX13" fmla="*/ 6424543 w 6424543"/>
                <a:gd name="connsiteY13" fmla="*/ 1191014 h 4162784"/>
                <a:gd name="connsiteX14" fmla="*/ 6424543 w 6424543"/>
                <a:gd name="connsiteY14" fmla="*/ 1838556 h 4162784"/>
                <a:gd name="connsiteX15" fmla="*/ 6424543 w 6424543"/>
                <a:gd name="connsiteY15" fmla="*/ 2312649 h 4162784"/>
                <a:gd name="connsiteX16" fmla="*/ 6424543 w 6424543"/>
                <a:gd name="connsiteY16" fmla="*/ 2821431 h 4162784"/>
                <a:gd name="connsiteX17" fmla="*/ 6424543 w 6424543"/>
                <a:gd name="connsiteY17" fmla="*/ 3468973 h 4162784"/>
                <a:gd name="connsiteX18" fmla="*/ 6091514 w 6424543"/>
                <a:gd name="connsiteY18" fmla="*/ 3802002 h 4162784"/>
                <a:gd name="connsiteX19" fmla="*/ 5730732 w 6424543"/>
                <a:gd name="connsiteY19" fmla="*/ 4162784 h 4162784"/>
                <a:gd name="connsiteX20" fmla="*/ 5272273 w 6424543"/>
                <a:gd name="connsiteY20" fmla="*/ 4162784 h 4162784"/>
                <a:gd name="connsiteX21" fmla="*/ 4756508 w 6424543"/>
                <a:gd name="connsiteY21" fmla="*/ 4162784 h 4162784"/>
                <a:gd name="connsiteX22" fmla="*/ 4298049 w 6424543"/>
                <a:gd name="connsiteY22" fmla="*/ 4162784 h 4162784"/>
                <a:gd name="connsiteX23" fmla="*/ 3782283 w 6424543"/>
                <a:gd name="connsiteY23" fmla="*/ 4162784 h 4162784"/>
                <a:gd name="connsiteX24" fmla="*/ 3151903 w 6424543"/>
                <a:gd name="connsiteY24" fmla="*/ 4162784 h 4162784"/>
                <a:gd name="connsiteX25" fmla="*/ 2693444 w 6424543"/>
                <a:gd name="connsiteY25" fmla="*/ 4162784 h 4162784"/>
                <a:gd name="connsiteX26" fmla="*/ 2177678 w 6424543"/>
                <a:gd name="connsiteY26" fmla="*/ 4162784 h 4162784"/>
                <a:gd name="connsiteX27" fmla="*/ 1776527 w 6424543"/>
                <a:gd name="connsiteY27" fmla="*/ 4162784 h 4162784"/>
                <a:gd name="connsiteX28" fmla="*/ 1146146 w 6424543"/>
                <a:gd name="connsiteY28" fmla="*/ 4162784 h 4162784"/>
                <a:gd name="connsiteX29" fmla="*/ 515766 w 6424543"/>
                <a:gd name="connsiteY29" fmla="*/ 4162784 h 4162784"/>
                <a:gd name="connsiteX30" fmla="*/ 0 w 6424543"/>
                <a:gd name="connsiteY30" fmla="*/ 4162784 h 4162784"/>
                <a:gd name="connsiteX31" fmla="*/ 0 w 6424543"/>
                <a:gd name="connsiteY31" fmla="*/ 3568101 h 4162784"/>
                <a:gd name="connsiteX32" fmla="*/ 0 w 6424543"/>
                <a:gd name="connsiteY32" fmla="*/ 3056673 h 4162784"/>
                <a:gd name="connsiteX33" fmla="*/ 0 w 6424543"/>
                <a:gd name="connsiteY33" fmla="*/ 2586873 h 4162784"/>
                <a:gd name="connsiteX34" fmla="*/ 0 w 6424543"/>
                <a:gd name="connsiteY34" fmla="*/ 1992189 h 4162784"/>
                <a:gd name="connsiteX35" fmla="*/ 0 w 6424543"/>
                <a:gd name="connsiteY35" fmla="*/ 1355878 h 4162784"/>
                <a:gd name="connsiteX36" fmla="*/ 0 w 6424543"/>
                <a:gd name="connsiteY36" fmla="*/ 761195 h 4162784"/>
                <a:gd name="connsiteX37" fmla="*/ 0 w 6424543"/>
                <a:gd name="connsiteY37" fmla="*/ 0 h 4162784"/>
                <a:gd name="connsiteX0" fmla="*/ 5730732 w 6424543"/>
                <a:gd name="connsiteY0" fmla="*/ 4162784 h 4162784"/>
                <a:gd name="connsiteX1" fmla="*/ 5869494 w 6424543"/>
                <a:gd name="connsiteY1" fmla="*/ 3607735 h 4162784"/>
                <a:gd name="connsiteX2" fmla="*/ 6424543 w 6424543"/>
                <a:gd name="connsiteY2" fmla="*/ 3468973 h 4162784"/>
                <a:gd name="connsiteX3" fmla="*/ 6098452 w 6424543"/>
                <a:gd name="connsiteY3" fmla="*/ 3795064 h 4162784"/>
                <a:gd name="connsiteX4" fmla="*/ 5730732 w 6424543"/>
                <a:gd name="connsiteY4" fmla="*/ 4162784 h 4162784"/>
                <a:gd name="connsiteX0" fmla="*/ 5730732 w 6424543"/>
                <a:gd name="connsiteY0" fmla="*/ 4162784 h 4162784"/>
                <a:gd name="connsiteX1" fmla="*/ 5869494 w 6424543"/>
                <a:gd name="connsiteY1" fmla="*/ 3607735 h 4162784"/>
                <a:gd name="connsiteX2" fmla="*/ 6424543 w 6424543"/>
                <a:gd name="connsiteY2" fmla="*/ 3468973 h 4162784"/>
                <a:gd name="connsiteX3" fmla="*/ 6063761 w 6424543"/>
                <a:gd name="connsiteY3" fmla="*/ 3829755 h 4162784"/>
                <a:gd name="connsiteX4" fmla="*/ 5730732 w 6424543"/>
                <a:gd name="connsiteY4" fmla="*/ 4162784 h 4162784"/>
                <a:gd name="connsiteX5" fmla="*/ 5329581 w 6424543"/>
                <a:gd name="connsiteY5" fmla="*/ 4162784 h 4162784"/>
                <a:gd name="connsiteX6" fmla="*/ 4756508 w 6424543"/>
                <a:gd name="connsiteY6" fmla="*/ 4162784 h 4162784"/>
                <a:gd name="connsiteX7" fmla="*/ 4240742 w 6424543"/>
                <a:gd name="connsiteY7" fmla="*/ 4162784 h 4162784"/>
                <a:gd name="connsiteX8" fmla="*/ 3839590 w 6424543"/>
                <a:gd name="connsiteY8" fmla="*/ 4162784 h 4162784"/>
                <a:gd name="connsiteX9" fmla="*/ 3323825 w 6424543"/>
                <a:gd name="connsiteY9" fmla="*/ 4162784 h 4162784"/>
                <a:gd name="connsiteX10" fmla="*/ 2922673 w 6424543"/>
                <a:gd name="connsiteY10" fmla="*/ 4162784 h 4162784"/>
                <a:gd name="connsiteX11" fmla="*/ 2521522 w 6424543"/>
                <a:gd name="connsiteY11" fmla="*/ 4162784 h 4162784"/>
                <a:gd name="connsiteX12" fmla="*/ 1891142 w 6424543"/>
                <a:gd name="connsiteY12" fmla="*/ 4162784 h 4162784"/>
                <a:gd name="connsiteX13" fmla="*/ 1260761 w 6424543"/>
                <a:gd name="connsiteY13" fmla="*/ 4162784 h 4162784"/>
                <a:gd name="connsiteX14" fmla="*/ 859610 w 6424543"/>
                <a:gd name="connsiteY14" fmla="*/ 4162784 h 4162784"/>
                <a:gd name="connsiteX15" fmla="*/ 0 w 6424543"/>
                <a:gd name="connsiteY15" fmla="*/ 4162784 h 4162784"/>
                <a:gd name="connsiteX16" fmla="*/ 0 w 6424543"/>
                <a:gd name="connsiteY16" fmla="*/ 3692984 h 4162784"/>
                <a:gd name="connsiteX17" fmla="*/ 0 w 6424543"/>
                <a:gd name="connsiteY17" fmla="*/ 3139929 h 4162784"/>
                <a:gd name="connsiteX18" fmla="*/ 0 w 6424543"/>
                <a:gd name="connsiteY18" fmla="*/ 2586873 h 4162784"/>
                <a:gd name="connsiteX19" fmla="*/ 0 w 6424543"/>
                <a:gd name="connsiteY19" fmla="*/ 2117073 h 4162784"/>
                <a:gd name="connsiteX20" fmla="*/ 0 w 6424543"/>
                <a:gd name="connsiteY20" fmla="*/ 1522390 h 4162784"/>
                <a:gd name="connsiteX21" fmla="*/ 0 w 6424543"/>
                <a:gd name="connsiteY21" fmla="*/ 886078 h 4162784"/>
                <a:gd name="connsiteX22" fmla="*/ 0 w 6424543"/>
                <a:gd name="connsiteY22" fmla="*/ 0 h 4162784"/>
                <a:gd name="connsiteX23" fmla="*/ 712540 w 6424543"/>
                <a:gd name="connsiteY23" fmla="*/ 0 h 4162784"/>
                <a:gd name="connsiteX24" fmla="*/ 1296590 w 6424543"/>
                <a:gd name="connsiteY24" fmla="*/ 0 h 4162784"/>
                <a:gd name="connsiteX25" fmla="*/ 1816394 w 6424543"/>
                <a:gd name="connsiteY25" fmla="*/ 0 h 4162784"/>
                <a:gd name="connsiteX26" fmla="*/ 2336197 w 6424543"/>
                <a:gd name="connsiteY26" fmla="*/ 0 h 4162784"/>
                <a:gd name="connsiteX27" fmla="*/ 3048738 w 6424543"/>
                <a:gd name="connsiteY27" fmla="*/ 0 h 4162784"/>
                <a:gd name="connsiteX28" fmla="*/ 3697032 w 6424543"/>
                <a:gd name="connsiteY28" fmla="*/ 0 h 4162784"/>
                <a:gd name="connsiteX29" fmla="*/ 4409573 w 6424543"/>
                <a:gd name="connsiteY29" fmla="*/ 0 h 4162784"/>
                <a:gd name="connsiteX30" fmla="*/ 4865131 w 6424543"/>
                <a:gd name="connsiteY30" fmla="*/ 0 h 4162784"/>
                <a:gd name="connsiteX31" fmla="*/ 5320690 w 6424543"/>
                <a:gd name="connsiteY31" fmla="*/ 0 h 4162784"/>
                <a:gd name="connsiteX32" fmla="*/ 5776248 w 6424543"/>
                <a:gd name="connsiteY32" fmla="*/ 0 h 4162784"/>
                <a:gd name="connsiteX33" fmla="*/ 6424543 w 6424543"/>
                <a:gd name="connsiteY33" fmla="*/ 0 h 4162784"/>
                <a:gd name="connsiteX34" fmla="*/ 6424543 w 6424543"/>
                <a:gd name="connsiteY34" fmla="*/ 578162 h 4162784"/>
                <a:gd name="connsiteX35" fmla="*/ 6424543 w 6424543"/>
                <a:gd name="connsiteY35" fmla="*/ 1052255 h 4162784"/>
                <a:gd name="connsiteX36" fmla="*/ 6424543 w 6424543"/>
                <a:gd name="connsiteY36" fmla="*/ 1561038 h 4162784"/>
                <a:gd name="connsiteX37" fmla="*/ 6424543 w 6424543"/>
                <a:gd name="connsiteY37" fmla="*/ 2139200 h 4162784"/>
                <a:gd name="connsiteX38" fmla="*/ 6424543 w 6424543"/>
                <a:gd name="connsiteY38" fmla="*/ 2786742 h 4162784"/>
                <a:gd name="connsiteX39" fmla="*/ 6424543 w 6424543"/>
                <a:gd name="connsiteY39" fmla="*/ 3468973 h 416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24543" h="4162784" stroke="0" extrusionOk="0">
                  <a:moveTo>
                    <a:pt x="0" y="0"/>
                  </a:moveTo>
                  <a:cubicBezTo>
                    <a:pt x="202611" y="-65142"/>
                    <a:pt x="337836" y="43482"/>
                    <a:pt x="584049" y="0"/>
                  </a:cubicBezTo>
                  <a:cubicBezTo>
                    <a:pt x="830262" y="-43482"/>
                    <a:pt x="978085" y="2069"/>
                    <a:pt x="1232344" y="0"/>
                  </a:cubicBezTo>
                  <a:cubicBezTo>
                    <a:pt x="1486604" y="-2069"/>
                    <a:pt x="1473054" y="47444"/>
                    <a:pt x="1687903" y="0"/>
                  </a:cubicBezTo>
                  <a:cubicBezTo>
                    <a:pt x="1902752" y="-47444"/>
                    <a:pt x="2251688" y="47375"/>
                    <a:pt x="2400443" y="0"/>
                  </a:cubicBezTo>
                  <a:cubicBezTo>
                    <a:pt x="2549198" y="-47375"/>
                    <a:pt x="2728975" y="22491"/>
                    <a:pt x="3048738" y="0"/>
                  </a:cubicBezTo>
                  <a:cubicBezTo>
                    <a:pt x="3368502" y="-22491"/>
                    <a:pt x="3561329" y="54954"/>
                    <a:pt x="3761278" y="0"/>
                  </a:cubicBezTo>
                  <a:cubicBezTo>
                    <a:pt x="3961227" y="-54954"/>
                    <a:pt x="4005461" y="44484"/>
                    <a:pt x="4152591" y="0"/>
                  </a:cubicBezTo>
                  <a:cubicBezTo>
                    <a:pt x="4299721" y="-44484"/>
                    <a:pt x="4635743" y="75262"/>
                    <a:pt x="4800886" y="0"/>
                  </a:cubicBezTo>
                  <a:cubicBezTo>
                    <a:pt x="4966029" y="-75262"/>
                    <a:pt x="5119994" y="14453"/>
                    <a:pt x="5384935" y="0"/>
                  </a:cubicBezTo>
                  <a:cubicBezTo>
                    <a:pt x="5649876" y="-14453"/>
                    <a:pt x="5653316" y="16711"/>
                    <a:pt x="5776248" y="0"/>
                  </a:cubicBezTo>
                  <a:cubicBezTo>
                    <a:pt x="5899180" y="-16711"/>
                    <a:pt x="6243021" y="69048"/>
                    <a:pt x="6424543" y="0"/>
                  </a:cubicBezTo>
                  <a:cubicBezTo>
                    <a:pt x="6479003" y="229757"/>
                    <a:pt x="6366976" y="395906"/>
                    <a:pt x="6424543" y="543472"/>
                  </a:cubicBezTo>
                  <a:cubicBezTo>
                    <a:pt x="6482110" y="691038"/>
                    <a:pt x="6359538" y="881287"/>
                    <a:pt x="6424543" y="1191014"/>
                  </a:cubicBezTo>
                  <a:cubicBezTo>
                    <a:pt x="6489548" y="1500741"/>
                    <a:pt x="6416161" y="1592868"/>
                    <a:pt x="6424543" y="1838556"/>
                  </a:cubicBezTo>
                  <a:cubicBezTo>
                    <a:pt x="6432925" y="2084244"/>
                    <a:pt x="6383123" y="2137642"/>
                    <a:pt x="6424543" y="2312649"/>
                  </a:cubicBezTo>
                  <a:cubicBezTo>
                    <a:pt x="6465963" y="2487656"/>
                    <a:pt x="6395002" y="2648323"/>
                    <a:pt x="6424543" y="2821431"/>
                  </a:cubicBezTo>
                  <a:cubicBezTo>
                    <a:pt x="6454084" y="2994539"/>
                    <a:pt x="6364729" y="3266023"/>
                    <a:pt x="6424543" y="3468973"/>
                  </a:cubicBezTo>
                  <a:cubicBezTo>
                    <a:pt x="6326758" y="3580017"/>
                    <a:pt x="6217280" y="3668995"/>
                    <a:pt x="6091514" y="3802002"/>
                  </a:cubicBezTo>
                  <a:cubicBezTo>
                    <a:pt x="5965748" y="3935009"/>
                    <a:pt x="5856401" y="3976754"/>
                    <a:pt x="5730732" y="4162784"/>
                  </a:cubicBezTo>
                  <a:cubicBezTo>
                    <a:pt x="5514356" y="4212585"/>
                    <a:pt x="5415343" y="4151863"/>
                    <a:pt x="5272273" y="4162784"/>
                  </a:cubicBezTo>
                  <a:cubicBezTo>
                    <a:pt x="5129203" y="4173705"/>
                    <a:pt x="4882453" y="4111302"/>
                    <a:pt x="4756508" y="4162784"/>
                  </a:cubicBezTo>
                  <a:cubicBezTo>
                    <a:pt x="4630564" y="4214266"/>
                    <a:pt x="4519099" y="4111528"/>
                    <a:pt x="4298049" y="4162784"/>
                  </a:cubicBezTo>
                  <a:cubicBezTo>
                    <a:pt x="4076999" y="4214040"/>
                    <a:pt x="4026276" y="4153844"/>
                    <a:pt x="3782283" y="4162784"/>
                  </a:cubicBezTo>
                  <a:cubicBezTo>
                    <a:pt x="3538290" y="4171724"/>
                    <a:pt x="3368994" y="4089013"/>
                    <a:pt x="3151903" y="4162784"/>
                  </a:cubicBezTo>
                  <a:cubicBezTo>
                    <a:pt x="2934812" y="4236555"/>
                    <a:pt x="2860801" y="4138390"/>
                    <a:pt x="2693444" y="4162784"/>
                  </a:cubicBezTo>
                  <a:cubicBezTo>
                    <a:pt x="2526087" y="4187178"/>
                    <a:pt x="2353721" y="4156919"/>
                    <a:pt x="2177678" y="4162784"/>
                  </a:cubicBezTo>
                  <a:cubicBezTo>
                    <a:pt x="2001635" y="4168649"/>
                    <a:pt x="1956133" y="4119180"/>
                    <a:pt x="1776527" y="4162784"/>
                  </a:cubicBezTo>
                  <a:cubicBezTo>
                    <a:pt x="1596921" y="4206388"/>
                    <a:pt x="1434353" y="4095256"/>
                    <a:pt x="1146146" y="4162784"/>
                  </a:cubicBezTo>
                  <a:cubicBezTo>
                    <a:pt x="857939" y="4230312"/>
                    <a:pt x="801144" y="4089306"/>
                    <a:pt x="515766" y="4162784"/>
                  </a:cubicBezTo>
                  <a:cubicBezTo>
                    <a:pt x="230388" y="4236262"/>
                    <a:pt x="206053" y="4153665"/>
                    <a:pt x="0" y="4162784"/>
                  </a:cubicBezTo>
                  <a:cubicBezTo>
                    <a:pt x="-34363" y="3975521"/>
                    <a:pt x="23473" y="3810322"/>
                    <a:pt x="0" y="3568101"/>
                  </a:cubicBezTo>
                  <a:cubicBezTo>
                    <a:pt x="-23473" y="3325880"/>
                    <a:pt x="52304" y="3268945"/>
                    <a:pt x="0" y="3056673"/>
                  </a:cubicBezTo>
                  <a:cubicBezTo>
                    <a:pt x="-52304" y="2844401"/>
                    <a:pt x="43792" y="2754448"/>
                    <a:pt x="0" y="2586873"/>
                  </a:cubicBezTo>
                  <a:cubicBezTo>
                    <a:pt x="-43792" y="2419298"/>
                    <a:pt x="44007" y="2227491"/>
                    <a:pt x="0" y="1992189"/>
                  </a:cubicBezTo>
                  <a:cubicBezTo>
                    <a:pt x="-44007" y="1756887"/>
                    <a:pt x="59990" y="1668062"/>
                    <a:pt x="0" y="1355878"/>
                  </a:cubicBezTo>
                  <a:cubicBezTo>
                    <a:pt x="-59990" y="1043694"/>
                    <a:pt x="35736" y="920935"/>
                    <a:pt x="0" y="761195"/>
                  </a:cubicBezTo>
                  <a:cubicBezTo>
                    <a:pt x="-35736" y="601455"/>
                    <a:pt x="23294" y="326483"/>
                    <a:pt x="0" y="0"/>
                  </a:cubicBezTo>
                  <a:close/>
                </a:path>
                <a:path w="6424543" h="4162784" fill="darkenLess" stroke="0" extrusionOk="0">
                  <a:moveTo>
                    <a:pt x="5730732" y="4162784"/>
                  </a:moveTo>
                  <a:cubicBezTo>
                    <a:pt x="5770866" y="3992996"/>
                    <a:pt x="5878511" y="3762057"/>
                    <a:pt x="5869494" y="3607735"/>
                  </a:cubicBezTo>
                  <a:cubicBezTo>
                    <a:pt x="6050792" y="3510944"/>
                    <a:pt x="6180318" y="3554123"/>
                    <a:pt x="6424543" y="3468973"/>
                  </a:cubicBezTo>
                  <a:cubicBezTo>
                    <a:pt x="6309627" y="3613596"/>
                    <a:pt x="6167267" y="3712014"/>
                    <a:pt x="6098452" y="3795064"/>
                  </a:cubicBezTo>
                  <a:cubicBezTo>
                    <a:pt x="6029637" y="3878114"/>
                    <a:pt x="5871098" y="3983749"/>
                    <a:pt x="5730732" y="4162784"/>
                  </a:cubicBezTo>
                  <a:close/>
                </a:path>
                <a:path w="6424543" h="4162784" fill="none" extrusionOk="0">
                  <a:moveTo>
                    <a:pt x="5730732" y="4162784"/>
                  </a:moveTo>
                  <a:cubicBezTo>
                    <a:pt x="5739945" y="4022580"/>
                    <a:pt x="5833182" y="3891419"/>
                    <a:pt x="5869494" y="3607735"/>
                  </a:cubicBezTo>
                  <a:cubicBezTo>
                    <a:pt x="6108658" y="3523075"/>
                    <a:pt x="6199764" y="3573568"/>
                    <a:pt x="6424543" y="3468973"/>
                  </a:cubicBezTo>
                  <a:cubicBezTo>
                    <a:pt x="6376509" y="3589499"/>
                    <a:pt x="6153397" y="3669773"/>
                    <a:pt x="6063761" y="3829755"/>
                  </a:cubicBezTo>
                  <a:cubicBezTo>
                    <a:pt x="5974125" y="3989737"/>
                    <a:pt x="5789697" y="4026866"/>
                    <a:pt x="5730732" y="4162784"/>
                  </a:cubicBezTo>
                  <a:cubicBezTo>
                    <a:pt x="5647460" y="4181528"/>
                    <a:pt x="5512127" y="4134887"/>
                    <a:pt x="5329581" y="4162784"/>
                  </a:cubicBezTo>
                  <a:cubicBezTo>
                    <a:pt x="5147035" y="4190681"/>
                    <a:pt x="5032906" y="4097863"/>
                    <a:pt x="4756508" y="4162784"/>
                  </a:cubicBezTo>
                  <a:cubicBezTo>
                    <a:pt x="4480110" y="4227705"/>
                    <a:pt x="4388114" y="4128974"/>
                    <a:pt x="4240742" y="4162784"/>
                  </a:cubicBezTo>
                  <a:cubicBezTo>
                    <a:pt x="4093370" y="4196594"/>
                    <a:pt x="4005031" y="4115702"/>
                    <a:pt x="3839590" y="4162784"/>
                  </a:cubicBezTo>
                  <a:cubicBezTo>
                    <a:pt x="3674149" y="4209866"/>
                    <a:pt x="3446099" y="4131869"/>
                    <a:pt x="3323825" y="4162784"/>
                  </a:cubicBezTo>
                  <a:cubicBezTo>
                    <a:pt x="3201552" y="4193699"/>
                    <a:pt x="3015987" y="4135734"/>
                    <a:pt x="2922673" y="4162784"/>
                  </a:cubicBezTo>
                  <a:cubicBezTo>
                    <a:pt x="2829359" y="4189834"/>
                    <a:pt x="2604599" y="4133958"/>
                    <a:pt x="2521522" y="4162784"/>
                  </a:cubicBezTo>
                  <a:cubicBezTo>
                    <a:pt x="2438445" y="4191610"/>
                    <a:pt x="2039065" y="4156293"/>
                    <a:pt x="1891142" y="4162784"/>
                  </a:cubicBezTo>
                  <a:cubicBezTo>
                    <a:pt x="1743219" y="4169275"/>
                    <a:pt x="1522424" y="4130946"/>
                    <a:pt x="1260761" y="4162784"/>
                  </a:cubicBezTo>
                  <a:cubicBezTo>
                    <a:pt x="999098" y="4194622"/>
                    <a:pt x="1047254" y="4147796"/>
                    <a:pt x="859610" y="4162784"/>
                  </a:cubicBezTo>
                  <a:cubicBezTo>
                    <a:pt x="671966" y="4177772"/>
                    <a:pt x="365652" y="4069535"/>
                    <a:pt x="0" y="4162784"/>
                  </a:cubicBezTo>
                  <a:cubicBezTo>
                    <a:pt x="-10651" y="3957503"/>
                    <a:pt x="27515" y="3851156"/>
                    <a:pt x="0" y="3692984"/>
                  </a:cubicBezTo>
                  <a:cubicBezTo>
                    <a:pt x="-27515" y="3534812"/>
                    <a:pt x="20713" y="3398939"/>
                    <a:pt x="0" y="3139929"/>
                  </a:cubicBezTo>
                  <a:cubicBezTo>
                    <a:pt x="-20713" y="2880920"/>
                    <a:pt x="44194" y="2801340"/>
                    <a:pt x="0" y="2586873"/>
                  </a:cubicBezTo>
                  <a:cubicBezTo>
                    <a:pt x="-44194" y="2372406"/>
                    <a:pt x="23695" y="2232617"/>
                    <a:pt x="0" y="2117073"/>
                  </a:cubicBezTo>
                  <a:cubicBezTo>
                    <a:pt x="-23695" y="2001529"/>
                    <a:pt x="28717" y="1716521"/>
                    <a:pt x="0" y="1522390"/>
                  </a:cubicBezTo>
                  <a:cubicBezTo>
                    <a:pt x="-28717" y="1328259"/>
                    <a:pt x="54963" y="1100772"/>
                    <a:pt x="0" y="886078"/>
                  </a:cubicBezTo>
                  <a:cubicBezTo>
                    <a:pt x="-54963" y="671384"/>
                    <a:pt x="100869" y="184465"/>
                    <a:pt x="0" y="0"/>
                  </a:cubicBezTo>
                  <a:cubicBezTo>
                    <a:pt x="302422" y="-46797"/>
                    <a:pt x="421433" y="17143"/>
                    <a:pt x="712540" y="0"/>
                  </a:cubicBezTo>
                  <a:cubicBezTo>
                    <a:pt x="1003647" y="-17143"/>
                    <a:pt x="1110233" y="49411"/>
                    <a:pt x="1296590" y="0"/>
                  </a:cubicBezTo>
                  <a:cubicBezTo>
                    <a:pt x="1482947" y="-49411"/>
                    <a:pt x="1671863" y="36037"/>
                    <a:pt x="1816394" y="0"/>
                  </a:cubicBezTo>
                  <a:cubicBezTo>
                    <a:pt x="1960925" y="-36037"/>
                    <a:pt x="2150024" y="30420"/>
                    <a:pt x="2336197" y="0"/>
                  </a:cubicBezTo>
                  <a:cubicBezTo>
                    <a:pt x="2522370" y="-30420"/>
                    <a:pt x="2781049" y="43273"/>
                    <a:pt x="3048738" y="0"/>
                  </a:cubicBezTo>
                  <a:cubicBezTo>
                    <a:pt x="3316427" y="-43273"/>
                    <a:pt x="3435957" y="28270"/>
                    <a:pt x="3697032" y="0"/>
                  </a:cubicBezTo>
                  <a:cubicBezTo>
                    <a:pt x="3958107" y="-28270"/>
                    <a:pt x="4147580" y="75909"/>
                    <a:pt x="4409573" y="0"/>
                  </a:cubicBezTo>
                  <a:cubicBezTo>
                    <a:pt x="4671566" y="-75909"/>
                    <a:pt x="4640686" y="17294"/>
                    <a:pt x="4865131" y="0"/>
                  </a:cubicBezTo>
                  <a:cubicBezTo>
                    <a:pt x="5089576" y="-17294"/>
                    <a:pt x="5220112" y="8614"/>
                    <a:pt x="5320690" y="0"/>
                  </a:cubicBezTo>
                  <a:cubicBezTo>
                    <a:pt x="5421268" y="-8614"/>
                    <a:pt x="5607198" y="32018"/>
                    <a:pt x="5776248" y="0"/>
                  </a:cubicBezTo>
                  <a:cubicBezTo>
                    <a:pt x="5945298" y="-32018"/>
                    <a:pt x="6149664" y="10106"/>
                    <a:pt x="6424543" y="0"/>
                  </a:cubicBezTo>
                  <a:cubicBezTo>
                    <a:pt x="6492303" y="223874"/>
                    <a:pt x="6399251" y="388425"/>
                    <a:pt x="6424543" y="578162"/>
                  </a:cubicBezTo>
                  <a:cubicBezTo>
                    <a:pt x="6449835" y="767899"/>
                    <a:pt x="6389844" y="929473"/>
                    <a:pt x="6424543" y="1052255"/>
                  </a:cubicBezTo>
                  <a:cubicBezTo>
                    <a:pt x="6459242" y="1175037"/>
                    <a:pt x="6419373" y="1320506"/>
                    <a:pt x="6424543" y="1561038"/>
                  </a:cubicBezTo>
                  <a:cubicBezTo>
                    <a:pt x="6429713" y="1801570"/>
                    <a:pt x="6403357" y="1938976"/>
                    <a:pt x="6424543" y="2139200"/>
                  </a:cubicBezTo>
                  <a:cubicBezTo>
                    <a:pt x="6445729" y="2339424"/>
                    <a:pt x="6373703" y="2635217"/>
                    <a:pt x="6424543" y="2786742"/>
                  </a:cubicBezTo>
                  <a:cubicBezTo>
                    <a:pt x="6475383" y="2938267"/>
                    <a:pt x="6354138" y="3137087"/>
                    <a:pt x="6424543" y="3468973"/>
                  </a:cubicBezTo>
                </a:path>
                <a:path w="6424543" h="4162784" fill="none" stroke="0" extrusionOk="0">
                  <a:moveTo>
                    <a:pt x="5730732" y="4162784"/>
                  </a:moveTo>
                  <a:cubicBezTo>
                    <a:pt x="5718012" y="3965588"/>
                    <a:pt x="5868265" y="3728304"/>
                    <a:pt x="5869494" y="3607735"/>
                  </a:cubicBezTo>
                  <a:cubicBezTo>
                    <a:pt x="6106814" y="3528352"/>
                    <a:pt x="6296684" y="3509820"/>
                    <a:pt x="6424543" y="3468973"/>
                  </a:cubicBezTo>
                  <a:cubicBezTo>
                    <a:pt x="6363271" y="3588746"/>
                    <a:pt x="6152778" y="3718566"/>
                    <a:pt x="6091514" y="3802002"/>
                  </a:cubicBezTo>
                  <a:cubicBezTo>
                    <a:pt x="6030250" y="3885438"/>
                    <a:pt x="5851850" y="3990532"/>
                    <a:pt x="5730732" y="4162784"/>
                  </a:cubicBezTo>
                  <a:cubicBezTo>
                    <a:pt x="5643626" y="4208602"/>
                    <a:pt x="5521290" y="4131919"/>
                    <a:pt x="5329581" y="4162784"/>
                  </a:cubicBezTo>
                  <a:cubicBezTo>
                    <a:pt x="5137872" y="4193649"/>
                    <a:pt x="4960267" y="4131086"/>
                    <a:pt x="4641893" y="4162784"/>
                  </a:cubicBezTo>
                  <a:cubicBezTo>
                    <a:pt x="4323519" y="4194482"/>
                    <a:pt x="4411288" y="4124299"/>
                    <a:pt x="4240742" y="4162784"/>
                  </a:cubicBezTo>
                  <a:cubicBezTo>
                    <a:pt x="4070196" y="4201269"/>
                    <a:pt x="3818804" y="4127423"/>
                    <a:pt x="3610361" y="4162784"/>
                  </a:cubicBezTo>
                  <a:cubicBezTo>
                    <a:pt x="3401918" y="4198145"/>
                    <a:pt x="3282920" y="4116907"/>
                    <a:pt x="3094595" y="4162784"/>
                  </a:cubicBezTo>
                  <a:cubicBezTo>
                    <a:pt x="2906270" y="4208661"/>
                    <a:pt x="2725320" y="4101601"/>
                    <a:pt x="2578829" y="4162784"/>
                  </a:cubicBezTo>
                  <a:cubicBezTo>
                    <a:pt x="2432338" y="4223967"/>
                    <a:pt x="2104849" y="4161173"/>
                    <a:pt x="1891142" y="4162784"/>
                  </a:cubicBezTo>
                  <a:cubicBezTo>
                    <a:pt x="1677435" y="4164395"/>
                    <a:pt x="1418989" y="4098649"/>
                    <a:pt x="1203454" y="4162784"/>
                  </a:cubicBezTo>
                  <a:cubicBezTo>
                    <a:pt x="987919" y="4226919"/>
                    <a:pt x="853273" y="4132151"/>
                    <a:pt x="573073" y="4162784"/>
                  </a:cubicBezTo>
                  <a:cubicBezTo>
                    <a:pt x="292873" y="4193417"/>
                    <a:pt x="143711" y="4128109"/>
                    <a:pt x="0" y="4162784"/>
                  </a:cubicBezTo>
                  <a:cubicBezTo>
                    <a:pt x="-62450" y="3935715"/>
                    <a:pt x="35956" y="3812912"/>
                    <a:pt x="0" y="3526473"/>
                  </a:cubicBezTo>
                  <a:cubicBezTo>
                    <a:pt x="-35956" y="3240034"/>
                    <a:pt x="64462" y="3193725"/>
                    <a:pt x="0" y="2973417"/>
                  </a:cubicBezTo>
                  <a:cubicBezTo>
                    <a:pt x="-64462" y="2753109"/>
                    <a:pt x="27945" y="2553129"/>
                    <a:pt x="0" y="2378734"/>
                  </a:cubicBezTo>
                  <a:cubicBezTo>
                    <a:pt x="-27945" y="2204339"/>
                    <a:pt x="73288" y="1932954"/>
                    <a:pt x="0" y="1742422"/>
                  </a:cubicBezTo>
                  <a:cubicBezTo>
                    <a:pt x="-73288" y="1551890"/>
                    <a:pt x="41335" y="1394773"/>
                    <a:pt x="0" y="1272623"/>
                  </a:cubicBezTo>
                  <a:cubicBezTo>
                    <a:pt x="-41335" y="1150473"/>
                    <a:pt x="34948" y="768230"/>
                    <a:pt x="0" y="594683"/>
                  </a:cubicBezTo>
                  <a:cubicBezTo>
                    <a:pt x="-34948" y="421136"/>
                    <a:pt x="28981" y="208492"/>
                    <a:pt x="0" y="0"/>
                  </a:cubicBezTo>
                  <a:cubicBezTo>
                    <a:pt x="241991" y="-35495"/>
                    <a:pt x="399969" y="1619"/>
                    <a:pt x="584049" y="0"/>
                  </a:cubicBezTo>
                  <a:cubicBezTo>
                    <a:pt x="768129" y="-1619"/>
                    <a:pt x="955926" y="53685"/>
                    <a:pt x="1103853" y="0"/>
                  </a:cubicBezTo>
                  <a:cubicBezTo>
                    <a:pt x="1251780" y="-53685"/>
                    <a:pt x="1374981" y="15734"/>
                    <a:pt x="1559412" y="0"/>
                  </a:cubicBezTo>
                  <a:cubicBezTo>
                    <a:pt x="1743843" y="-15734"/>
                    <a:pt x="1938755" y="45783"/>
                    <a:pt x="2271952" y="0"/>
                  </a:cubicBezTo>
                  <a:cubicBezTo>
                    <a:pt x="2605149" y="-45783"/>
                    <a:pt x="2614071" y="48402"/>
                    <a:pt x="2856001" y="0"/>
                  </a:cubicBezTo>
                  <a:cubicBezTo>
                    <a:pt x="3097931" y="-48402"/>
                    <a:pt x="3346036" y="73292"/>
                    <a:pt x="3504296" y="0"/>
                  </a:cubicBezTo>
                  <a:cubicBezTo>
                    <a:pt x="3662556" y="-73292"/>
                    <a:pt x="4057307" y="75480"/>
                    <a:pt x="4216836" y="0"/>
                  </a:cubicBezTo>
                  <a:cubicBezTo>
                    <a:pt x="4376365" y="-75480"/>
                    <a:pt x="4560431" y="5895"/>
                    <a:pt x="4800886" y="0"/>
                  </a:cubicBezTo>
                  <a:cubicBezTo>
                    <a:pt x="5041341" y="-5895"/>
                    <a:pt x="5114271" y="45240"/>
                    <a:pt x="5256444" y="0"/>
                  </a:cubicBezTo>
                  <a:cubicBezTo>
                    <a:pt x="5398617" y="-45240"/>
                    <a:pt x="5605727" y="1862"/>
                    <a:pt x="5712003" y="0"/>
                  </a:cubicBezTo>
                  <a:cubicBezTo>
                    <a:pt x="5818279" y="-1862"/>
                    <a:pt x="6178278" y="53392"/>
                    <a:pt x="6424543" y="0"/>
                  </a:cubicBezTo>
                  <a:cubicBezTo>
                    <a:pt x="6429424" y="136163"/>
                    <a:pt x="6394196" y="273958"/>
                    <a:pt x="6424543" y="474093"/>
                  </a:cubicBezTo>
                  <a:cubicBezTo>
                    <a:pt x="6454890" y="674228"/>
                    <a:pt x="6390087" y="866253"/>
                    <a:pt x="6424543" y="1052255"/>
                  </a:cubicBezTo>
                  <a:cubicBezTo>
                    <a:pt x="6458999" y="1238257"/>
                    <a:pt x="6386731" y="1392064"/>
                    <a:pt x="6424543" y="1561038"/>
                  </a:cubicBezTo>
                  <a:cubicBezTo>
                    <a:pt x="6462355" y="1730012"/>
                    <a:pt x="6407877" y="1950792"/>
                    <a:pt x="6424543" y="2139200"/>
                  </a:cubicBezTo>
                  <a:cubicBezTo>
                    <a:pt x="6441209" y="2327608"/>
                    <a:pt x="6423860" y="2477824"/>
                    <a:pt x="6424543" y="2752052"/>
                  </a:cubicBezTo>
                  <a:cubicBezTo>
                    <a:pt x="6425226" y="3026280"/>
                    <a:pt x="6415441" y="3131570"/>
                    <a:pt x="6424543" y="3468973"/>
                  </a:cubicBezTo>
                </a:path>
              </a:pathLst>
            </a:custGeom>
            <a:solidFill>
              <a:schemeClr val="accent6">
                <a:lumMod val="20000"/>
                <a:lumOff val="80000"/>
              </a:schemeClr>
            </a:solidFill>
            <a:ln w="38100" cap="flat" cmpd="sng" algn="ctr">
              <a:solidFill>
                <a:srgbClr val="00FF00"/>
              </a:solidFill>
              <a:prstDash val="solid"/>
              <a:miter lim="800000"/>
              <a:extLst>
                <a:ext uri="{C807C97D-BFC1-408E-A445-0C87EB9F89A2}">
                  <ask:lineSketchStyleProps xmlns="" xmlns:ask="http://schemas.microsoft.com/office/drawing/2018/sketchyshapes" sd="2114197731">
                    <a:custGeom>
                      <a:avLst/>
                      <a:gdLst>
                        <a:gd name="connsiteX0" fmla="*/ 0 w 6008952"/>
                        <a:gd name="connsiteY0" fmla="*/ 0 h 4162784"/>
                        <a:gd name="connsiteX1" fmla="*/ 546268 w 6008952"/>
                        <a:gd name="connsiteY1" fmla="*/ 0 h 4162784"/>
                        <a:gd name="connsiteX2" fmla="*/ 1152626 w 6008952"/>
                        <a:gd name="connsiteY2" fmla="*/ 0 h 4162784"/>
                        <a:gd name="connsiteX3" fmla="*/ 1578715 w 6008952"/>
                        <a:gd name="connsiteY3" fmla="*/ 0 h 4162784"/>
                        <a:gd name="connsiteX4" fmla="*/ 2245163 w 6008952"/>
                        <a:gd name="connsiteY4" fmla="*/ 0 h 4162784"/>
                        <a:gd name="connsiteX5" fmla="*/ 2851521 w 6008952"/>
                        <a:gd name="connsiteY5" fmla="*/ 0 h 4162784"/>
                        <a:gd name="connsiteX6" fmla="*/ 3517968 w 6008952"/>
                        <a:gd name="connsiteY6" fmla="*/ 0 h 4162784"/>
                        <a:gd name="connsiteX7" fmla="*/ 3883968 w 6008952"/>
                        <a:gd name="connsiteY7" fmla="*/ 0 h 4162784"/>
                        <a:gd name="connsiteX8" fmla="*/ 4490326 w 6008952"/>
                        <a:gd name="connsiteY8" fmla="*/ 0 h 4162784"/>
                        <a:gd name="connsiteX9" fmla="*/ 5036594 w 6008952"/>
                        <a:gd name="connsiteY9" fmla="*/ 0 h 4162784"/>
                        <a:gd name="connsiteX10" fmla="*/ 5402593 w 6008952"/>
                        <a:gd name="connsiteY10" fmla="*/ 0 h 4162784"/>
                        <a:gd name="connsiteX11" fmla="*/ 6008952 w 6008952"/>
                        <a:gd name="connsiteY11" fmla="*/ 0 h 4162784"/>
                        <a:gd name="connsiteX12" fmla="*/ 6008952 w 6008952"/>
                        <a:gd name="connsiteY12" fmla="*/ 543472 h 4162784"/>
                        <a:gd name="connsiteX13" fmla="*/ 6008952 w 6008952"/>
                        <a:gd name="connsiteY13" fmla="*/ 1191014 h 4162784"/>
                        <a:gd name="connsiteX14" fmla="*/ 6008952 w 6008952"/>
                        <a:gd name="connsiteY14" fmla="*/ 1838556 h 4162784"/>
                        <a:gd name="connsiteX15" fmla="*/ 6008952 w 6008952"/>
                        <a:gd name="connsiteY15" fmla="*/ 2312649 h 4162784"/>
                        <a:gd name="connsiteX16" fmla="*/ 6008952 w 6008952"/>
                        <a:gd name="connsiteY16" fmla="*/ 2821431 h 4162784"/>
                        <a:gd name="connsiteX17" fmla="*/ 6008952 w 6008952"/>
                        <a:gd name="connsiteY17" fmla="*/ 3468973 h 4162784"/>
                        <a:gd name="connsiteX18" fmla="*/ 5697465 w 6008952"/>
                        <a:gd name="connsiteY18" fmla="*/ 3802002 h 4162784"/>
                        <a:gd name="connsiteX19" fmla="*/ 5360022 w 6008952"/>
                        <a:gd name="connsiteY19" fmla="*/ 4162784 h 4162784"/>
                        <a:gd name="connsiteX20" fmla="*/ 4931220 w 6008952"/>
                        <a:gd name="connsiteY20" fmla="*/ 4162784 h 4162784"/>
                        <a:gd name="connsiteX21" fmla="*/ 4448818 w 6008952"/>
                        <a:gd name="connsiteY21" fmla="*/ 4162784 h 4162784"/>
                        <a:gd name="connsiteX22" fmla="*/ 4020016 w 6008952"/>
                        <a:gd name="connsiteY22" fmla="*/ 4162784 h 4162784"/>
                        <a:gd name="connsiteX23" fmla="*/ 3537614 w 6008952"/>
                        <a:gd name="connsiteY23" fmla="*/ 4162784 h 4162784"/>
                        <a:gd name="connsiteX24" fmla="*/ 2948012 w 6008952"/>
                        <a:gd name="connsiteY24" fmla="*/ 4162784 h 4162784"/>
                        <a:gd name="connsiteX25" fmla="*/ 2519210 w 6008952"/>
                        <a:gd name="connsiteY25" fmla="*/ 4162784 h 4162784"/>
                        <a:gd name="connsiteX26" fmla="*/ 2036808 w 6008952"/>
                        <a:gd name="connsiteY26" fmla="*/ 4162784 h 4162784"/>
                        <a:gd name="connsiteX27" fmla="*/ 1661606 w 6008952"/>
                        <a:gd name="connsiteY27" fmla="*/ 4162784 h 4162784"/>
                        <a:gd name="connsiteX28" fmla="*/ 1072004 w 6008952"/>
                        <a:gd name="connsiteY28" fmla="*/ 4162784 h 4162784"/>
                        <a:gd name="connsiteX29" fmla="*/ 482402 w 6008952"/>
                        <a:gd name="connsiteY29" fmla="*/ 4162784 h 4162784"/>
                        <a:gd name="connsiteX30" fmla="*/ 0 w 6008952"/>
                        <a:gd name="connsiteY30" fmla="*/ 4162784 h 4162784"/>
                        <a:gd name="connsiteX31" fmla="*/ 0 w 6008952"/>
                        <a:gd name="connsiteY31" fmla="*/ 3568101 h 4162784"/>
                        <a:gd name="connsiteX32" fmla="*/ 0 w 6008952"/>
                        <a:gd name="connsiteY32" fmla="*/ 3056673 h 4162784"/>
                        <a:gd name="connsiteX33" fmla="*/ 0 w 6008952"/>
                        <a:gd name="connsiteY33" fmla="*/ 2586873 h 4162784"/>
                        <a:gd name="connsiteX34" fmla="*/ 0 w 6008952"/>
                        <a:gd name="connsiteY34" fmla="*/ 1992189 h 4162784"/>
                        <a:gd name="connsiteX35" fmla="*/ 0 w 6008952"/>
                        <a:gd name="connsiteY35" fmla="*/ 1355878 h 4162784"/>
                        <a:gd name="connsiteX36" fmla="*/ 0 w 6008952"/>
                        <a:gd name="connsiteY36" fmla="*/ 761195 h 4162784"/>
                        <a:gd name="connsiteX37" fmla="*/ 0 w 6008952"/>
                        <a:gd name="connsiteY37" fmla="*/ 0 h 4162784"/>
                        <a:gd name="connsiteX0" fmla="*/ 5360022 w 6008952"/>
                        <a:gd name="connsiteY0" fmla="*/ 4162784 h 4162784"/>
                        <a:gd name="connsiteX1" fmla="*/ 5489808 w 6008952"/>
                        <a:gd name="connsiteY1" fmla="*/ 3607735 h 4162784"/>
                        <a:gd name="connsiteX2" fmla="*/ 6008952 w 6008952"/>
                        <a:gd name="connsiteY2" fmla="*/ 3468973 h 4162784"/>
                        <a:gd name="connsiteX3" fmla="*/ 5703955 w 6008952"/>
                        <a:gd name="connsiteY3" fmla="*/ 3795064 h 4162784"/>
                        <a:gd name="connsiteX4" fmla="*/ 5360022 w 6008952"/>
                        <a:gd name="connsiteY4" fmla="*/ 4162784 h 4162784"/>
                        <a:gd name="connsiteX0" fmla="*/ 5360022 w 6008952"/>
                        <a:gd name="connsiteY0" fmla="*/ 4162784 h 4162784"/>
                        <a:gd name="connsiteX1" fmla="*/ 5489808 w 6008952"/>
                        <a:gd name="connsiteY1" fmla="*/ 3607735 h 4162784"/>
                        <a:gd name="connsiteX2" fmla="*/ 6008952 w 6008952"/>
                        <a:gd name="connsiteY2" fmla="*/ 3468973 h 4162784"/>
                        <a:gd name="connsiteX3" fmla="*/ 5671508 w 6008952"/>
                        <a:gd name="connsiteY3" fmla="*/ 3829755 h 4162784"/>
                        <a:gd name="connsiteX4" fmla="*/ 5360022 w 6008952"/>
                        <a:gd name="connsiteY4" fmla="*/ 4162784 h 4162784"/>
                        <a:gd name="connsiteX5" fmla="*/ 4984820 w 6008952"/>
                        <a:gd name="connsiteY5" fmla="*/ 4162784 h 4162784"/>
                        <a:gd name="connsiteX6" fmla="*/ 4448818 w 6008952"/>
                        <a:gd name="connsiteY6" fmla="*/ 4162784 h 4162784"/>
                        <a:gd name="connsiteX7" fmla="*/ 3966416 w 6008952"/>
                        <a:gd name="connsiteY7" fmla="*/ 4162784 h 4162784"/>
                        <a:gd name="connsiteX8" fmla="*/ 3591214 w 6008952"/>
                        <a:gd name="connsiteY8" fmla="*/ 4162784 h 4162784"/>
                        <a:gd name="connsiteX9" fmla="*/ 3108813 w 6008952"/>
                        <a:gd name="connsiteY9" fmla="*/ 4162784 h 4162784"/>
                        <a:gd name="connsiteX10" fmla="*/ 2733611 w 6008952"/>
                        <a:gd name="connsiteY10" fmla="*/ 4162784 h 4162784"/>
                        <a:gd name="connsiteX11" fmla="*/ 2358409 w 6008952"/>
                        <a:gd name="connsiteY11" fmla="*/ 4162784 h 4162784"/>
                        <a:gd name="connsiteX12" fmla="*/ 1768807 w 6008952"/>
                        <a:gd name="connsiteY12" fmla="*/ 4162784 h 4162784"/>
                        <a:gd name="connsiteX13" fmla="*/ 1179204 w 6008952"/>
                        <a:gd name="connsiteY13" fmla="*/ 4162784 h 4162784"/>
                        <a:gd name="connsiteX14" fmla="*/ 804003 w 6008952"/>
                        <a:gd name="connsiteY14" fmla="*/ 4162784 h 4162784"/>
                        <a:gd name="connsiteX15" fmla="*/ 0 w 6008952"/>
                        <a:gd name="connsiteY15" fmla="*/ 4162784 h 4162784"/>
                        <a:gd name="connsiteX16" fmla="*/ 0 w 6008952"/>
                        <a:gd name="connsiteY16" fmla="*/ 3692984 h 4162784"/>
                        <a:gd name="connsiteX17" fmla="*/ 0 w 6008952"/>
                        <a:gd name="connsiteY17" fmla="*/ 3139929 h 4162784"/>
                        <a:gd name="connsiteX18" fmla="*/ 0 w 6008952"/>
                        <a:gd name="connsiteY18" fmla="*/ 2586873 h 4162784"/>
                        <a:gd name="connsiteX19" fmla="*/ 0 w 6008952"/>
                        <a:gd name="connsiteY19" fmla="*/ 2117073 h 4162784"/>
                        <a:gd name="connsiteX20" fmla="*/ 0 w 6008952"/>
                        <a:gd name="connsiteY20" fmla="*/ 1522390 h 4162784"/>
                        <a:gd name="connsiteX21" fmla="*/ 0 w 6008952"/>
                        <a:gd name="connsiteY21" fmla="*/ 886078 h 4162784"/>
                        <a:gd name="connsiteX22" fmla="*/ 0 w 6008952"/>
                        <a:gd name="connsiteY22" fmla="*/ 0 h 4162784"/>
                        <a:gd name="connsiteX23" fmla="*/ 666447 w 6008952"/>
                        <a:gd name="connsiteY23" fmla="*/ 0 h 4162784"/>
                        <a:gd name="connsiteX24" fmla="*/ 1212716 w 6008952"/>
                        <a:gd name="connsiteY24" fmla="*/ 0 h 4162784"/>
                        <a:gd name="connsiteX25" fmla="*/ 1698895 w 6008952"/>
                        <a:gd name="connsiteY25" fmla="*/ 0 h 4162784"/>
                        <a:gd name="connsiteX26" fmla="*/ 2185073 w 6008952"/>
                        <a:gd name="connsiteY26" fmla="*/ 0 h 4162784"/>
                        <a:gd name="connsiteX27" fmla="*/ 2851521 w 6008952"/>
                        <a:gd name="connsiteY27" fmla="*/ 0 h 4162784"/>
                        <a:gd name="connsiteX28" fmla="*/ 3457878 w 6008952"/>
                        <a:gd name="connsiteY28" fmla="*/ 0 h 4162784"/>
                        <a:gd name="connsiteX29" fmla="*/ 4124326 w 6008952"/>
                        <a:gd name="connsiteY29" fmla="*/ 0 h 4162784"/>
                        <a:gd name="connsiteX30" fmla="*/ 4550415 w 6008952"/>
                        <a:gd name="connsiteY30" fmla="*/ 0 h 4162784"/>
                        <a:gd name="connsiteX31" fmla="*/ 4976505 w 6008952"/>
                        <a:gd name="connsiteY31" fmla="*/ 0 h 4162784"/>
                        <a:gd name="connsiteX32" fmla="*/ 5402593 w 6008952"/>
                        <a:gd name="connsiteY32" fmla="*/ 0 h 4162784"/>
                        <a:gd name="connsiteX33" fmla="*/ 6008952 w 6008952"/>
                        <a:gd name="connsiteY33" fmla="*/ 0 h 4162784"/>
                        <a:gd name="connsiteX34" fmla="*/ 6008952 w 6008952"/>
                        <a:gd name="connsiteY34" fmla="*/ 578162 h 4162784"/>
                        <a:gd name="connsiteX35" fmla="*/ 6008952 w 6008952"/>
                        <a:gd name="connsiteY35" fmla="*/ 1052255 h 4162784"/>
                        <a:gd name="connsiteX36" fmla="*/ 6008952 w 6008952"/>
                        <a:gd name="connsiteY36" fmla="*/ 1561038 h 4162784"/>
                        <a:gd name="connsiteX37" fmla="*/ 6008952 w 6008952"/>
                        <a:gd name="connsiteY37" fmla="*/ 2139200 h 4162784"/>
                        <a:gd name="connsiteX38" fmla="*/ 6008952 w 6008952"/>
                        <a:gd name="connsiteY38" fmla="*/ 2786742 h 4162784"/>
                        <a:gd name="connsiteX39" fmla="*/ 6008952 w 6008952"/>
                        <a:gd name="connsiteY39" fmla="*/ 3468973 h 4162784"/>
                        <a:gd name="connsiteX0" fmla="*/ 5360022 w 6008952"/>
                        <a:gd name="connsiteY0" fmla="*/ 4162784 h 4162784"/>
                        <a:gd name="connsiteX1" fmla="*/ 5489808 w 6008952"/>
                        <a:gd name="connsiteY1" fmla="*/ 3607735 h 4162784"/>
                        <a:gd name="connsiteX2" fmla="*/ 6008952 w 6008952"/>
                        <a:gd name="connsiteY2" fmla="*/ 3468973 h 4162784"/>
                        <a:gd name="connsiteX3" fmla="*/ 5697465 w 6008952"/>
                        <a:gd name="connsiteY3" fmla="*/ 3802002 h 4162784"/>
                        <a:gd name="connsiteX4" fmla="*/ 5360022 w 6008952"/>
                        <a:gd name="connsiteY4" fmla="*/ 4162784 h 4162784"/>
                        <a:gd name="connsiteX5" fmla="*/ 4984820 w 6008952"/>
                        <a:gd name="connsiteY5" fmla="*/ 4162784 h 4162784"/>
                        <a:gd name="connsiteX6" fmla="*/ 4341618 w 6008952"/>
                        <a:gd name="connsiteY6" fmla="*/ 4162784 h 4162784"/>
                        <a:gd name="connsiteX7" fmla="*/ 3966416 w 6008952"/>
                        <a:gd name="connsiteY7" fmla="*/ 4162784 h 4162784"/>
                        <a:gd name="connsiteX8" fmla="*/ 3376813 w 6008952"/>
                        <a:gd name="connsiteY8" fmla="*/ 4162784 h 4162784"/>
                        <a:gd name="connsiteX9" fmla="*/ 2894411 w 6008952"/>
                        <a:gd name="connsiteY9" fmla="*/ 4162784 h 4162784"/>
                        <a:gd name="connsiteX10" fmla="*/ 2412009 w 6008952"/>
                        <a:gd name="connsiteY10" fmla="*/ 4162784 h 4162784"/>
                        <a:gd name="connsiteX11" fmla="*/ 1768807 w 6008952"/>
                        <a:gd name="connsiteY11" fmla="*/ 4162784 h 4162784"/>
                        <a:gd name="connsiteX12" fmla="*/ 1125604 w 6008952"/>
                        <a:gd name="connsiteY12" fmla="*/ 4162784 h 4162784"/>
                        <a:gd name="connsiteX13" fmla="*/ 536002 w 6008952"/>
                        <a:gd name="connsiteY13" fmla="*/ 4162784 h 4162784"/>
                        <a:gd name="connsiteX14" fmla="*/ 0 w 6008952"/>
                        <a:gd name="connsiteY14" fmla="*/ 4162784 h 4162784"/>
                        <a:gd name="connsiteX15" fmla="*/ 0 w 6008952"/>
                        <a:gd name="connsiteY15" fmla="*/ 3526473 h 4162784"/>
                        <a:gd name="connsiteX16" fmla="*/ 0 w 6008952"/>
                        <a:gd name="connsiteY16" fmla="*/ 2973417 h 4162784"/>
                        <a:gd name="connsiteX17" fmla="*/ 0 w 6008952"/>
                        <a:gd name="connsiteY17" fmla="*/ 2378734 h 4162784"/>
                        <a:gd name="connsiteX18" fmla="*/ 0 w 6008952"/>
                        <a:gd name="connsiteY18" fmla="*/ 1742422 h 4162784"/>
                        <a:gd name="connsiteX19" fmla="*/ 0 w 6008952"/>
                        <a:gd name="connsiteY19" fmla="*/ 1272623 h 4162784"/>
                        <a:gd name="connsiteX20" fmla="*/ 0 w 6008952"/>
                        <a:gd name="connsiteY20" fmla="*/ 594683 h 4162784"/>
                        <a:gd name="connsiteX21" fmla="*/ 0 w 6008952"/>
                        <a:gd name="connsiteY21" fmla="*/ 0 h 4162784"/>
                        <a:gd name="connsiteX22" fmla="*/ 546268 w 6008952"/>
                        <a:gd name="connsiteY22" fmla="*/ 0 h 4162784"/>
                        <a:gd name="connsiteX23" fmla="*/ 1032446 w 6008952"/>
                        <a:gd name="connsiteY23" fmla="*/ 0 h 4162784"/>
                        <a:gd name="connsiteX24" fmla="*/ 1458536 w 6008952"/>
                        <a:gd name="connsiteY24" fmla="*/ 0 h 4162784"/>
                        <a:gd name="connsiteX25" fmla="*/ 2124983 w 6008952"/>
                        <a:gd name="connsiteY25" fmla="*/ 0 h 4162784"/>
                        <a:gd name="connsiteX26" fmla="*/ 2671251 w 6008952"/>
                        <a:gd name="connsiteY26" fmla="*/ 0 h 4162784"/>
                        <a:gd name="connsiteX27" fmla="*/ 3277610 w 6008952"/>
                        <a:gd name="connsiteY27" fmla="*/ 0 h 4162784"/>
                        <a:gd name="connsiteX28" fmla="*/ 3944057 w 6008952"/>
                        <a:gd name="connsiteY28" fmla="*/ 0 h 4162784"/>
                        <a:gd name="connsiteX29" fmla="*/ 4490326 w 6008952"/>
                        <a:gd name="connsiteY29" fmla="*/ 0 h 4162784"/>
                        <a:gd name="connsiteX30" fmla="*/ 4916415 w 6008952"/>
                        <a:gd name="connsiteY30" fmla="*/ 0 h 4162784"/>
                        <a:gd name="connsiteX31" fmla="*/ 5342504 w 6008952"/>
                        <a:gd name="connsiteY31" fmla="*/ 0 h 4162784"/>
                        <a:gd name="connsiteX32" fmla="*/ 6008952 w 6008952"/>
                        <a:gd name="connsiteY32" fmla="*/ 0 h 4162784"/>
                        <a:gd name="connsiteX33" fmla="*/ 6008952 w 6008952"/>
                        <a:gd name="connsiteY33" fmla="*/ 474093 h 4162784"/>
                        <a:gd name="connsiteX34" fmla="*/ 6008952 w 6008952"/>
                        <a:gd name="connsiteY34" fmla="*/ 1052255 h 4162784"/>
                        <a:gd name="connsiteX35" fmla="*/ 6008952 w 6008952"/>
                        <a:gd name="connsiteY35" fmla="*/ 1561038 h 4162784"/>
                        <a:gd name="connsiteX36" fmla="*/ 6008952 w 6008952"/>
                        <a:gd name="connsiteY36" fmla="*/ 2139200 h 4162784"/>
                        <a:gd name="connsiteX37" fmla="*/ 6008952 w 6008952"/>
                        <a:gd name="connsiteY37" fmla="*/ 2752052 h 4162784"/>
                        <a:gd name="connsiteX38" fmla="*/ 6008952 w 6008952"/>
                        <a:gd name="connsiteY38" fmla="*/ 3468973 h 416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8952" h="4162784" stroke="0" extrusionOk="0">
                          <a:moveTo>
                            <a:pt x="0" y="0"/>
                          </a:moveTo>
                          <a:cubicBezTo>
                            <a:pt x="221127" y="-97619"/>
                            <a:pt x="291871" y="85158"/>
                            <a:pt x="546268" y="0"/>
                          </a:cubicBezTo>
                          <a:cubicBezTo>
                            <a:pt x="754506" y="-60329"/>
                            <a:pt x="931552" y="-10515"/>
                            <a:pt x="1152626" y="0"/>
                          </a:cubicBezTo>
                          <a:cubicBezTo>
                            <a:pt x="1387717" y="-13102"/>
                            <a:pt x="1370640" y="49024"/>
                            <a:pt x="1578715" y="0"/>
                          </a:cubicBezTo>
                          <a:cubicBezTo>
                            <a:pt x="1782219" y="-54227"/>
                            <a:pt x="2105667" y="14886"/>
                            <a:pt x="2245163" y="0"/>
                          </a:cubicBezTo>
                          <a:cubicBezTo>
                            <a:pt x="2374777" y="-17685"/>
                            <a:pt x="2535736" y="23396"/>
                            <a:pt x="2851521" y="0"/>
                          </a:cubicBezTo>
                          <a:cubicBezTo>
                            <a:pt x="3122244" y="-35892"/>
                            <a:pt x="3342148" y="103128"/>
                            <a:pt x="3517968" y="0"/>
                          </a:cubicBezTo>
                          <a:cubicBezTo>
                            <a:pt x="3715448" y="-49610"/>
                            <a:pt x="3774897" y="49129"/>
                            <a:pt x="3883968" y="0"/>
                          </a:cubicBezTo>
                          <a:cubicBezTo>
                            <a:pt x="4035571" y="-29990"/>
                            <a:pt x="4368912" y="72315"/>
                            <a:pt x="4490326" y="0"/>
                          </a:cubicBezTo>
                          <a:cubicBezTo>
                            <a:pt x="4625114" y="-89207"/>
                            <a:pt x="4785038" y="11864"/>
                            <a:pt x="5036594" y="0"/>
                          </a:cubicBezTo>
                          <a:cubicBezTo>
                            <a:pt x="5286971" y="-12690"/>
                            <a:pt x="5287351" y="17451"/>
                            <a:pt x="5402593" y="0"/>
                          </a:cubicBezTo>
                          <a:cubicBezTo>
                            <a:pt x="5521827" y="-16451"/>
                            <a:pt x="5822804" y="64096"/>
                            <a:pt x="6008952" y="0"/>
                          </a:cubicBezTo>
                          <a:cubicBezTo>
                            <a:pt x="6053778" y="227437"/>
                            <a:pt x="5965909" y="394157"/>
                            <a:pt x="6008952" y="543472"/>
                          </a:cubicBezTo>
                          <a:cubicBezTo>
                            <a:pt x="6064777" y="670685"/>
                            <a:pt x="5974322" y="842276"/>
                            <a:pt x="6008952" y="1191014"/>
                          </a:cubicBezTo>
                          <a:cubicBezTo>
                            <a:pt x="6044167" y="1509655"/>
                            <a:pt x="6025835" y="1594180"/>
                            <a:pt x="6008952" y="1838556"/>
                          </a:cubicBezTo>
                          <a:cubicBezTo>
                            <a:pt x="6023621" y="2084466"/>
                            <a:pt x="5972567" y="2150093"/>
                            <a:pt x="6008952" y="2312649"/>
                          </a:cubicBezTo>
                          <a:cubicBezTo>
                            <a:pt x="6066124" y="2500920"/>
                            <a:pt x="5941854" y="2673628"/>
                            <a:pt x="6008952" y="2821431"/>
                          </a:cubicBezTo>
                          <a:cubicBezTo>
                            <a:pt x="5983986" y="2997926"/>
                            <a:pt x="5955670" y="3230178"/>
                            <a:pt x="6008952" y="3468973"/>
                          </a:cubicBezTo>
                          <a:cubicBezTo>
                            <a:pt x="5889621" y="3592074"/>
                            <a:pt x="5810963" y="3687060"/>
                            <a:pt x="5697465" y="3802002"/>
                          </a:cubicBezTo>
                          <a:cubicBezTo>
                            <a:pt x="5593218" y="3939022"/>
                            <a:pt x="5476799" y="3984849"/>
                            <a:pt x="5360022" y="4162784"/>
                          </a:cubicBezTo>
                          <a:cubicBezTo>
                            <a:pt x="5150183" y="4209200"/>
                            <a:pt x="5091016" y="4158334"/>
                            <a:pt x="4931220" y="4162784"/>
                          </a:cubicBezTo>
                          <a:cubicBezTo>
                            <a:pt x="4798673" y="4179908"/>
                            <a:pt x="4557346" y="4132243"/>
                            <a:pt x="4448818" y="4162784"/>
                          </a:cubicBezTo>
                          <a:cubicBezTo>
                            <a:pt x="4324295" y="4254361"/>
                            <a:pt x="4227774" y="4120393"/>
                            <a:pt x="4020016" y="4162784"/>
                          </a:cubicBezTo>
                          <a:cubicBezTo>
                            <a:pt x="3830841" y="4206198"/>
                            <a:pt x="3770425" y="4165969"/>
                            <a:pt x="3537614" y="4162784"/>
                          </a:cubicBezTo>
                          <a:cubicBezTo>
                            <a:pt x="3328121" y="4216618"/>
                            <a:pt x="3148631" y="4075293"/>
                            <a:pt x="2948012" y="4162784"/>
                          </a:cubicBezTo>
                          <a:cubicBezTo>
                            <a:pt x="2730169" y="4258365"/>
                            <a:pt x="2689447" y="4115577"/>
                            <a:pt x="2519210" y="4162784"/>
                          </a:cubicBezTo>
                          <a:cubicBezTo>
                            <a:pt x="2396387" y="4216983"/>
                            <a:pt x="2179960" y="4165353"/>
                            <a:pt x="2036808" y="4162784"/>
                          </a:cubicBezTo>
                          <a:cubicBezTo>
                            <a:pt x="1859684" y="4174611"/>
                            <a:pt x="1830994" y="4130307"/>
                            <a:pt x="1661606" y="4162784"/>
                          </a:cubicBezTo>
                          <a:cubicBezTo>
                            <a:pt x="1530645" y="4221355"/>
                            <a:pt x="1338778" y="4041269"/>
                            <a:pt x="1072004" y="4162784"/>
                          </a:cubicBezTo>
                          <a:cubicBezTo>
                            <a:pt x="798926" y="4249314"/>
                            <a:pt x="767104" y="4115911"/>
                            <a:pt x="482402" y="4162784"/>
                          </a:cubicBezTo>
                          <a:cubicBezTo>
                            <a:pt x="211071" y="4215121"/>
                            <a:pt x="215925" y="4144812"/>
                            <a:pt x="0" y="4162784"/>
                          </a:cubicBezTo>
                          <a:cubicBezTo>
                            <a:pt x="-32858" y="3957346"/>
                            <a:pt x="32694" y="3810285"/>
                            <a:pt x="0" y="3568101"/>
                          </a:cubicBezTo>
                          <a:cubicBezTo>
                            <a:pt x="-27653" y="3310956"/>
                            <a:pt x="51471" y="3272430"/>
                            <a:pt x="0" y="3056673"/>
                          </a:cubicBezTo>
                          <a:cubicBezTo>
                            <a:pt x="-52559" y="2849389"/>
                            <a:pt x="73216" y="2744867"/>
                            <a:pt x="0" y="2586873"/>
                          </a:cubicBezTo>
                          <a:cubicBezTo>
                            <a:pt x="-40851" y="2387194"/>
                            <a:pt x="23540" y="2271005"/>
                            <a:pt x="0" y="1992189"/>
                          </a:cubicBezTo>
                          <a:cubicBezTo>
                            <a:pt x="-64260" y="1734854"/>
                            <a:pt x="66787" y="1674267"/>
                            <a:pt x="0" y="1355878"/>
                          </a:cubicBezTo>
                          <a:cubicBezTo>
                            <a:pt x="-48288" y="1010867"/>
                            <a:pt x="40489" y="950093"/>
                            <a:pt x="0" y="761195"/>
                          </a:cubicBezTo>
                          <a:cubicBezTo>
                            <a:pt x="25739" y="544459"/>
                            <a:pt x="24135" y="297374"/>
                            <a:pt x="0" y="0"/>
                          </a:cubicBezTo>
                          <a:close/>
                        </a:path>
                        <a:path w="6008952" h="4162784" fill="darkenLess" stroke="0" extrusionOk="0">
                          <a:moveTo>
                            <a:pt x="5360022" y="4162784"/>
                          </a:moveTo>
                          <a:cubicBezTo>
                            <a:pt x="5387505" y="4011643"/>
                            <a:pt x="5521307" y="3793307"/>
                            <a:pt x="5489808" y="3607735"/>
                          </a:cubicBezTo>
                          <a:cubicBezTo>
                            <a:pt x="5629199" y="3508509"/>
                            <a:pt x="5763950" y="3554180"/>
                            <a:pt x="6008952" y="3468973"/>
                          </a:cubicBezTo>
                          <a:cubicBezTo>
                            <a:pt x="5891890" y="3616710"/>
                            <a:pt x="5765792" y="3726677"/>
                            <a:pt x="5703955" y="3795064"/>
                          </a:cubicBezTo>
                          <a:cubicBezTo>
                            <a:pt x="5633216" y="3870964"/>
                            <a:pt x="5470124" y="4010551"/>
                            <a:pt x="5360022" y="4162784"/>
                          </a:cubicBezTo>
                          <a:close/>
                        </a:path>
                        <a:path w="6008952" h="4162784" fill="none" extrusionOk="0">
                          <a:moveTo>
                            <a:pt x="5360022" y="4162784"/>
                          </a:moveTo>
                          <a:cubicBezTo>
                            <a:pt x="5402411" y="4049971"/>
                            <a:pt x="5484197" y="3885590"/>
                            <a:pt x="5489808" y="3607735"/>
                          </a:cubicBezTo>
                          <a:cubicBezTo>
                            <a:pt x="5717642" y="3536659"/>
                            <a:pt x="5786889" y="3575828"/>
                            <a:pt x="6008952" y="3468973"/>
                          </a:cubicBezTo>
                          <a:cubicBezTo>
                            <a:pt x="5971290" y="3616810"/>
                            <a:pt x="5758860" y="3668217"/>
                            <a:pt x="5671508" y="3829755"/>
                          </a:cubicBezTo>
                          <a:cubicBezTo>
                            <a:pt x="5577902" y="3992037"/>
                            <a:pt x="5391800" y="4038675"/>
                            <a:pt x="5360022" y="4162784"/>
                          </a:cubicBezTo>
                          <a:cubicBezTo>
                            <a:pt x="5279047" y="4186031"/>
                            <a:pt x="5168408" y="4162840"/>
                            <a:pt x="4984820" y="4162784"/>
                          </a:cubicBezTo>
                          <a:cubicBezTo>
                            <a:pt x="4818606" y="4176921"/>
                            <a:pt x="4718899" y="4065046"/>
                            <a:pt x="4448818" y="4162784"/>
                          </a:cubicBezTo>
                          <a:cubicBezTo>
                            <a:pt x="4183156" y="4240246"/>
                            <a:pt x="4108759" y="4156683"/>
                            <a:pt x="3966416" y="4162784"/>
                          </a:cubicBezTo>
                          <a:cubicBezTo>
                            <a:pt x="3830763" y="4225326"/>
                            <a:pt x="3757122" y="4123978"/>
                            <a:pt x="3591214" y="4162784"/>
                          </a:cubicBezTo>
                          <a:cubicBezTo>
                            <a:pt x="3435422" y="4179114"/>
                            <a:pt x="3217967" y="4133879"/>
                            <a:pt x="3108813" y="4162784"/>
                          </a:cubicBezTo>
                          <a:cubicBezTo>
                            <a:pt x="2986475" y="4198936"/>
                            <a:pt x="2819276" y="4124975"/>
                            <a:pt x="2733611" y="4162784"/>
                          </a:cubicBezTo>
                          <a:cubicBezTo>
                            <a:pt x="2639106" y="4200199"/>
                            <a:pt x="2451041" y="4124055"/>
                            <a:pt x="2358409" y="4162784"/>
                          </a:cubicBezTo>
                          <a:cubicBezTo>
                            <a:pt x="2270412" y="4186590"/>
                            <a:pt x="1938278" y="4140230"/>
                            <a:pt x="1768807" y="4162784"/>
                          </a:cubicBezTo>
                          <a:cubicBezTo>
                            <a:pt x="1589763" y="4145097"/>
                            <a:pt x="1421714" y="4117823"/>
                            <a:pt x="1179204" y="4162784"/>
                          </a:cubicBezTo>
                          <a:cubicBezTo>
                            <a:pt x="945956" y="4198453"/>
                            <a:pt x="980680" y="4144692"/>
                            <a:pt x="804003" y="4162784"/>
                          </a:cubicBezTo>
                          <a:cubicBezTo>
                            <a:pt x="718900" y="4164966"/>
                            <a:pt x="324730" y="4049105"/>
                            <a:pt x="0" y="4162784"/>
                          </a:cubicBezTo>
                          <a:cubicBezTo>
                            <a:pt x="-10484" y="3950675"/>
                            <a:pt x="21569" y="3852730"/>
                            <a:pt x="0" y="3692984"/>
                          </a:cubicBezTo>
                          <a:cubicBezTo>
                            <a:pt x="-28342" y="3540471"/>
                            <a:pt x="20515" y="3424994"/>
                            <a:pt x="0" y="3139929"/>
                          </a:cubicBezTo>
                          <a:cubicBezTo>
                            <a:pt x="-19097" y="2877878"/>
                            <a:pt x="45267" y="2792332"/>
                            <a:pt x="0" y="2586873"/>
                          </a:cubicBezTo>
                          <a:cubicBezTo>
                            <a:pt x="-42919" y="2387259"/>
                            <a:pt x="15357" y="2233255"/>
                            <a:pt x="0" y="2117073"/>
                          </a:cubicBezTo>
                          <a:cubicBezTo>
                            <a:pt x="12184" y="1976150"/>
                            <a:pt x="-14691" y="1683107"/>
                            <a:pt x="0" y="1522390"/>
                          </a:cubicBezTo>
                          <a:cubicBezTo>
                            <a:pt x="-28087" y="1350122"/>
                            <a:pt x="59322" y="1065651"/>
                            <a:pt x="0" y="886078"/>
                          </a:cubicBezTo>
                          <a:cubicBezTo>
                            <a:pt x="-30273" y="657914"/>
                            <a:pt x="135187" y="175385"/>
                            <a:pt x="0" y="0"/>
                          </a:cubicBezTo>
                          <a:cubicBezTo>
                            <a:pt x="279598" y="-76314"/>
                            <a:pt x="403175" y="-8955"/>
                            <a:pt x="666447" y="0"/>
                          </a:cubicBezTo>
                          <a:cubicBezTo>
                            <a:pt x="939548" y="-47495"/>
                            <a:pt x="1060109" y="57842"/>
                            <a:pt x="1212716" y="0"/>
                          </a:cubicBezTo>
                          <a:cubicBezTo>
                            <a:pt x="1359460" y="-52777"/>
                            <a:pt x="1567415" y="36106"/>
                            <a:pt x="1698895" y="0"/>
                          </a:cubicBezTo>
                          <a:cubicBezTo>
                            <a:pt x="1860600" y="7119"/>
                            <a:pt x="2040067" y="-1007"/>
                            <a:pt x="2185073" y="0"/>
                          </a:cubicBezTo>
                          <a:cubicBezTo>
                            <a:pt x="2355293" y="-23860"/>
                            <a:pt x="2570044" y="30513"/>
                            <a:pt x="2851521" y="0"/>
                          </a:cubicBezTo>
                          <a:cubicBezTo>
                            <a:pt x="3124986" y="-40576"/>
                            <a:pt x="3190149" y="41620"/>
                            <a:pt x="3457878" y="0"/>
                          </a:cubicBezTo>
                          <a:cubicBezTo>
                            <a:pt x="3704268" y="-19462"/>
                            <a:pt x="3843549" y="82298"/>
                            <a:pt x="4124326" y="0"/>
                          </a:cubicBezTo>
                          <a:cubicBezTo>
                            <a:pt x="4368779" y="-73807"/>
                            <a:pt x="4328498" y="35196"/>
                            <a:pt x="4550415" y="0"/>
                          </a:cubicBezTo>
                          <a:cubicBezTo>
                            <a:pt x="4744041" y="-10386"/>
                            <a:pt x="4877590" y="80"/>
                            <a:pt x="4976505" y="0"/>
                          </a:cubicBezTo>
                          <a:cubicBezTo>
                            <a:pt x="5051502" y="-22630"/>
                            <a:pt x="5248051" y="35322"/>
                            <a:pt x="5402593" y="0"/>
                          </a:cubicBezTo>
                          <a:cubicBezTo>
                            <a:pt x="5544396" y="4682"/>
                            <a:pt x="5797802" y="-10174"/>
                            <a:pt x="6008952" y="0"/>
                          </a:cubicBezTo>
                          <a:cubicBezTo>
                            <a:pt x="6078449" y="231984"/>
                            <a:pt x="6019929" y="364077"/>
                            <a:pt x="6008952" y="578162"/>
                          </a:cubicBezTo>
                          <a:cubicBezTo>
                            <a:pt x="6063942" y="747733"/>
                            <a:pt x="5970280" y="923838"/>
                            <a:pt x="6008952" y="1052255"/>
                          </a:cubicBezTo>
                          <a:cubicBezTo>
                            <a:pt x="6062504" y="1208128"/>
                            <a:pt x="6005383" y="1352942"/>
                            <a:pt x="6008952" y="1561038"/>
                          </a:cubicBezTo>
                          <a:cubicBezTo>
                            <a:pt x="5995526" y="1788248"/>
                            <a:pt x="6019786" y="1944620"/>
                            <a:pt x="6008952" y="2139200"/>
                          </a:cubicBezTo>
                          <a:cubicBezTo>
                            <a:pt x="6015333" y="2299138"/>
                            <a:pt x="5958778" y="2629568"/>
                            <a:pt x="6008952" y="2786742"/>
                          </a:cubicBezTo>
                          <a:cubicBezTo>
                            <a:pt x="6062688" y="2943333"/>
                            <a:pt x="5933275" y="3138340"/>
                            <a:pt x="6008952" y="3468973"/>
                          </a:cubicBezTo>
                        </a:path>
                        <a:path w="6008952" h="4162784" fill="none" stroke="0" extrusionOk="0">
                          <a:moveTo>
                            <a:pt x="5360022" y="4162784"/>
                          </a:moveTo>
                          <a:cubicBezTo>
                            <a:pt x="5325934" y="3972057"/>
                            <a:pt x="5473116" y="3712977"/>
                            <a:pt x="5489808" y="3607735"/>
                          </a:cubicBezTo>
                          <a:cubicBezTo>
                            <a:pt x="5700960" y="3520649"/>
                            <a:pt x="5910949" y="3513842"/>
                            <a:pt x="6008952" y="3468973"/>
                          </a:cubicBezTo>
                          <a:cubicBezTo>
                            <a:pt x="5955552" y="3607163"/>
                            <a:pt x="5774327" y="3729770"/>
                            <a:pt x="5697465" y="3802002"/>
                          </a:cubicBezTo>
                          <a:cubicBezTo>
                            <a:pt x="5636867" y="3888014"/>
                            <a:pt x="5455441" y="3972480"/>
                            <a:pt x="5360022" y="4162784"/>
                          </a:cubicBezTo>
                          <a:cubicBezTo>
                            <a:pt x="5291654" y="4186519"/>
                            <a:pt x="5148671" y="4132551"/>
                            <a:pt x="4984820" y="4162784"/>
                          </a:cubicBezTo>
                          <a:cubicBezTo>
                            <a:pt x="4817807" y="4195232"/>
                            <a:pt x="4670374" y="4113744"/>
                            <a:pt x="4341618" y="4162784"/>
                          </a:cubicBezTo>
                          <a:cubicBezTo>
                            <a:pt x="4060662" y="4185023"/>
                            <a:pt x="4116309" y="4130081"/>
                            <a:pt x="3966416" y="4162784"/>
                          </a:cubicBezTo>
                          <a:cubicBezTo>
                            <a:pt x="3816463" y="4227811"/>
                            <a:pt x="3590054" y="4147980"/>
                            <a:pt x="3376813" y="4162784"/>
                          </a:cubicBezTo>
                          <a:cubicBezTo>
                            <a:pt x="3163381" y="4186578"/>
                            <a:pt x="3067405" y="4125677"/>
                            <a:pt x="2894411" y="4162784"/>
                          </a:cubicBezTo>
                          <a:cubicBezTo>
                            <a:pt x="2691611" y="4234401"/>
                            <a:pt x="2551609" y="4115952"/>
                            <a:pt x="2412009" y="4162784"/>
                          </a:cubicBezTo>
                          <a:cubicBezTo>
                            <a:pt x="2314168" y="4223676"/>
                            <a:pt x="1964174" y="4182958"/>
                            <a:pt x="1768807" y="4162784"/>
                          </a:cubicBezTo>
                          <a:cubicBezTo>
                            <a:pt x="1587882" y="4177899"/>
                            <a:pt x="1351507" y="4045238"/>
                            <a:pt x="1125604" y="4162784"/>
                          </a:cubicBezTo>
                          <a:cubicBezTo>
                            <a:pt x="942395" y="4251723"/>
                            <a:pt x="766301" y="4115120"/>
                            <a:pt x="536002" y="4162784"/>
                          </a:cubicBezTo>
                          <a:cubicBezTo>
                            <a:pt x="257772" y="4224777"/>
                            <a:pt x="164523" y="4114852"/>
                            <a:pt x="0" y="4162784"/>
                          </a:cubicBezTo>
                          <a:cubicBezTo>
                            <a:pt x="-45802" y="3893071"/>
                            <a:pt x="34282" y="3805342"/>
                            <a:pt x="0" y="3526473"/>
                          </a:cubicBezTo>
                          <a:cubicBezTo>
                            <a:pt x="-6374" y="3239407"/>
                            <a:pt x="61677" y="3180325"/>
                            <a:pt x="0" y="2973417"/>
                          </a:cubicBezTo>
                          <a:cubicBezTo>
                            <a:pt x="-76500" y="2753804"/>
                            <a:pt x="19907" y="2583275"/>
                            <a:pt x="0" y="2378734"/>
                          </a:cubicBezTo>
                          <a:cubicBezTo>
                            <a:pt x="-5936" y="2224371"/>
                            <a:pt x="114252" y="1931864"/>
                            <a:pt x="0" y="1742422"/>
                          </a:cubicBezTo>
                          <a:cubicBezTo>
                            <a:pt x="-69301" y="1561626"/>
                            <a:pt x="35411" y="1402929"/>
                            <a:pt x="0" y="1272623"/>
                          </a:cubicBezTo>
                          <a:cubicBezTo>
                            <a:pt x="-28582" y="1167671"/>
                            <a:pt x="34584" y="764613"/>
                            <a:pt x="0" y="594683"/>
                          </a:cubicBezTo>
                          <a:cubicBezTo>
                            <a:pt x="1619" y="455336"/>
                            <a:pt x="27025" y="237325"/>
                            <a:pt x="0" y="0"/>
                          </a:cubicBezTo>
                          <a:cubicBezTo>
                            <a:pt x="235520" y="-35706"/>
                            <a:pt x="374811" y="5274"/>
                            <a:pt x="546268" y="0"/>
                          </a:cubicBezTo>
                          <a:cubicBezTo>
                            <a:pt x="726923" y="1238"/>
                            <a:pt x="878364" y="58915"/>
                            <a:pt x="1032446" y="0"/>
                          </a:cubicBezTo>
                          <a:cubicBezTo>
                            <a:pt x="1197861" y="-52659"/>
                            <a:pt x="1278138" y="50426"/>
                            <a:pt x="1458536" y="0"/>
                          </a:cubicBezTo>
                          <a:cubicBezTo>
                            <a:pt x="1650838" y="32898"/>
                            <a:pt x="1848404" y="23908"/>
                            <a:pt x="2124983" y="0"/>
                          </a:cubicBezTo>
                          <a:cubicBezTo>
                            <a:pt x="2431054" y="-35809"/>
                            <a:pt x="2419772" y="59968"/>
                            <a:pt x="2671251" y="0"/>
                          </a:cubicBezTo>
                          <a:cubicBezTo>
                            <a:pt x="2867409" y="-47380"/>
                            <a:pt x="3099409" y="63638"/>
                            <a:pt x="3277610" y="0"/>
                          </a:cubicBezTo>
                          <a:cubicBezTo>
                            <a:pt x="3404850" y="-48542"/>
                            <a:pt x="3789692" y="86356"/>
                            <a:pt x="3944057" y="0"/>
                          </a:cubicBezTo>
                          <a:cubicBezTo>
                            <a:pt x="4104719" y="-102482"/>
                            <a:pt x="4257127" y="1934"/>
                            <a:pt x="4490326" y="0"/>
                          </a:cubicBezTo>
                          <a:cubicBezTo>
                            <a:pt x="4721449" y="-18286"/>
                            <a:pt x="4792937" y="45306"/>
                            <a:pt x="4916415" y="0"/>
                          </a:cubicBezTo>
                          <a:cubicBezTo>
                            <a:pt x="5061806" y="-62684"/>
                            <a:pt x="5255342" y="-23841"/>
                            <a:pt x="5342504" y="0"/>
                          </a:cubicBezTo>
                          <a:cubicBezTo>
                            <a:pt x="5407552" y="36686"/>
                            <a:pt x="5774763" y="42638"/>
                            <a:pt x="6008952" y="0"/>
                          </a:cubicBezTo>
                          <a:cubicBezTo>
                            <a:pt x="5994892" y="139215"/>
                            <a:pt x="5990503" y="264209"/>
                            <a:pt x="6008952" y="474093"/>
                          </a:cubicBezTo>
                          <a:cubicBezTo>
                            <a:pt x="6066033" y="628986"/>
                            <a:pt x="5966221" y="865505"/>
                            <a:pt x="6008952" y="1052255"/>
                          </a:cubicBezTo>
                          <a:cubicBezTo>
                            <a:pt x="6067682" y="1214190"/>
                            <a:pt x="5941152" y="1417474"/>
                            <a:pt x="6008952" y="1561038"/>
                          </a:cubicBezTo>
                          <a:cubicBezTo>
                            <a:pt x="6043774" y="1720451"/>
                            <a:pt x="6024283" y="1970578"/>
                            <a:pt x="6008952" y="2139200"/>
                          </a:cubicBezTo>
                          <a:cubicBezTo>
                            <a:pt x="6047562" y="2316394"/>
                            <a:pt x="6014266" y="2488387"/>
                            <a:pt x="6008952" y="2752052"/>
                          </a:cubicBezTo>
                          <a:cubicBezTo>
                            <a:pt x="6026044" y="3024679"/>
                            <a:pt x="5998984" y="3121712"/>
                            <a:pt x="6008952" y="3468973"/>
                          </a:cubicBezTo>
                        </a:path>
                        <a:path w="6008952" h="4162784" fill="none" stroke="0" extrusionOk="0">
                          <a:moveTo>
                            <a:pt x="5360022" y="4162784"/>
                          </a:moveTo>
                          <a:cubicBezTo>
                            <a:pt x="5388837" y="4041023"/>
                            <a:pt x="5439613" y="3874015"/>
                            <a:pt x="5489808" y="3607735"/>
                          </a:cubicBezTo>
                          <a:cubicBezTo>
                            <a:pt x="5714046" y="3516461"/>
                            <a:pt x="5807011" y="3575062"/>
                            <a:pt x="6008952" y="3468973"/>
                          </a:cubicBezTo>
                          <a:cubicBezTo>
                            <a:pt x="5972413" y="3592903"/>
                            <a:pt x="5770054" y="3665657"/>
                            <a:pt x="5671508" y="3829755"/>
                          </a:cubicBezTo>
                          <a:cubicBezTo>
                            <a:pt x="5587614" y="3982812"/>
                            <a:pt x="5395621" y="4031067"/>
                            <a:pt x="5360022" y="4162784"/>
                          </a:cubicBezTo>
                          <a:cubicBezTo>
                            <a:pt x="5306176" y="4162637"/>
                            <a:pt x="5182710" y="4162027"/>
                            <a:pt x="4984820" y="4162784"/>
                          </a:cubicBezTo>
                          <a:cubicBezTo>
                            <a:pt x="4781668" y="4177527"/>
                            <a:pt x="4721322" y="4083331"/>
                            <a:pt x="4448818" y="4162784"/>
                          </a:cubicBezTo>
                          <a:cubicBezTo>
                            <a:pt x="4184000" y="4259289"/>
                            <a:pt x="4099340" y="4111534"/>
                            <a:pt x="3966416" y="4162784"/>
                          </a:cubicBezTo>
                          <a:cubicBezTo>
                            <a:pt x="3857307" y="4211627"/>
                            <a:pt x="3750975" y="4113573"/>
                            <a:pt x="3591214" y="4162784"/>
                          </a:cubicBezTo>
                          <a:cubicBezTo>
                            <a:pt x="3446292" y="4178831"/>
                            <a:pt x="3218491" y="4165662"/>
                            <a:pt x="3108813" y="4162784"/>
                          </a:cubicBezTo>
                          <a:cubicBezTo>
                            <a:pt x="2991188" y="4197466"/>
                            <a:pt x="2825201" y="4131567"/>
                            <a:pt x="2733611" y="4162784"/>
                          </a:cubicBezTo>
                          <a:cubicBezTo>
                            <a:pt x="2650992" y="4192052"/>
                            <a:pt x="2440590" y="4157849"/>
                            <a:pt x="2358409" y="4162784"/>
                          </a:cubicBezTo>
                          <a:cubicBezTo>
                            <a:pt x="2288559" y="4196933"/>
                            <a:pt x="1900330" y="4151288"/>
                            <a:pt x="1768807" y="4162784"/>
                          </a:cubicBezTo>
                          <a:cubicBezTo>
                            <a:pt x="1632811" y="4144903"/>
                            <a:pt x="1421990" y="4138390"/>
                            <a:pt x="1179204" y="4162784"/>
                          </a:cubicBezTo>
                          <a:cubicBezTo>
                            <a:pt x="946707" y="4197442"/>
                            <a:pt x="995364" y="4140833"/>
                            <a:pt x="804003" y="4162784"/>
                          </a:cubicBezTo>
                          <a:cubicBezTo>
                            <a:pt x="606048" y="4153210"/>
                            <a:pt x="315876" y="4110954"/>
                            <a:pt x="0" y="4162784"/>
                          </a:cubicBezTo>
                          <a:cubicBezTo>
                            <a:pt x="-12312" y="3945876"/>
                            <a:pt x="15997" y="3877990"/>
                            <a:pt x="0" y="3692984"/>
                          </a:cubicBezTo>
                          <a:cubicBezTo>
                            <a:pt x="-6163" y="3555872"/>
                            <a:pt x="5968" y="3389573"/>
                            <a:pt x="0" y="3139929"/>
                          </a:cubicBezTo>
                          <a:cubicBezTo>
                            <a:pt x="-23273" y="2864478"/>
                            <a:pt x="39930" y="2773493"/>
                            <a:pt x="0" y="2586873"/>
                          </a:cubicBezTo>
                          <a:cubicBezTo>
                            <a:pt x="-69317" y="2369912"/>
                            <a:pt x="-3630" y="2241645"/>
                            <a:pt x="0" y="2117073"/>
                          </a:cubicBezTo>
                          <a:cubicBezTo>
                            <a:pt x="-63713" y="1975637"/>
                            <a:pt x="-17216" y="1738418"/>
                            <a:pt x="0" y="1522390"/>
                          </a:cubicBezTo>
                          <a:cubicBezTo>
                            <a:pt x="-50064" y="1329496"/>
                            <a:pt x="71015" y="1114516"/>
                            <a:pt x="0" y="886078"/>
                          </a:cubicBezTo>
                          <a:cubicBezTo>
                            <a:pt x="-17452" y="670712"/>
                            <a:pt x="73945" y="145119"/>
                            <a:pt x="0" y="0"/>
                          </a:cubicBezTo>
                          <a:cubicBezTo>
                            <a:pt x="263339" y="-30593"/>
                            <a:pt x="360594" y="35482"/>
                            <a:pt x="666447" y="0"/>
                          </a:cubicBezTo>
                          <a:cubicBezTo>
                            <a:pt x="966491" y="-16341"/>
                            <a:pt x="1030546" y="73525"/>
                            <a:pt x="1212716" y="0"/>
                          </a:cubicBezTo>
                          <a:cubicBezTo>
                            <a:pt x="1415847" y="-40420"/>
                            <a:pt x="1556446" y="41000"/>
                            <a:pt x="1698895" y="0"/>
                          </a:cubicBezTo>
                          <a:cubicBezTo>
                            <a:pt x="1852829" y="-81745"/>
                            <a:pt x="2047676" y="17556"/>
                            <a:pt x="2185073" y="0"/>
                          </a:cubicBezTo>
                          <a:cubicBezTo>
                            <a:pt x="2323158" y="-5854"/>
                            <a:pt x="2587298" y="113765"/>
                            <a:pt x="2851521" y="0"/>
                          </a:cubicBezTo>
                          <a:cubicBezTo>
                            <a:pt x="3075915" y="-57458"/>
                            <a:pt x="3232886" y="26447"/>
                            <a:pt x="3457878" y="0"/>
                          </a:cubicBezTo>
                          <a:cubicBezTo>
                            <a:pt x="3701551" y="-74554"/>
                            <a:pt x="3888062" y="103687"/>
                            <a:pt x="4124326" y="0"/>
                          </a:cubicBezTo>
                          <a:cubicBezTo>
                            <a:pt x="4359440" y="-75131"/>
                            <a:pt x="4336886" y="16453"/>
                            <a:pt x="4550415" y="0"/>
                          </a:cubicBezTo>
                          <a:cubicBezTo>
                            <a:pt x="4754765" y="-11465"/>
                            <a:pt x="4861438" y="682"/>
                            <a:pt x="4976505" y="0"/>
                          </a:cubicBezTo>
                          <a:cubicBezTo>
                            <a:pt x="5050082" y="-43666"/>
                            <a:pt x="5251905" y="70228"/>
                            <a:pt x="5402593" y="0"/>
                          </a:cubicBezTo>
                          <a:cubicBezTo>
                            <a:pt x="5518140" y="-55551"/>
                            <a:pt x="5798755" y="40387"/>
                            <a:pt x="6008952" y="0"/>
                          </a:cubicBezTo>
                          <a:cubicBezTo>
                            <a:pt x="6032140" y="249430"/>
                            <a:pt x="5978792" y="373661"/>
                            <a:pt x="6008952" y="578162"/>
                          </a:cubicBezTo>
                          <a:cubicBezTo>
                            <a:pt x="6028652" y="751810"/>
                            <a:pt x="5947705" y="932191"/>
                            <a:pt x="6008952" y="1052255"/>
                          </a:cubicBezTo>
                          <a:cubicBezTo>
                            <a:pt x="6029670" y="1169991"/>
                            <a:pt x="5998693" y="1313013"/>
                            <a:pt x="6008952" y="1561038"/>
                          </a:cubicBezTo>
                          <a:cubicBezTo>
                            <a:pt x="6025007" y="1836833"/>
                            <a:pt x="6008940" y="1920718"/>
                            <a:pt x="6008952" y="2139200"/>
                          </a:cubicBezTo>
                          <a:cubicBezTo>
                            <a:pt x="6015660" y="2335399"/>
                            <a:pt x="5967942" y="2631191"/>
                            <a:pt x="6008952" y="2786742"/>
                          </a:cubicBezTo>
                          <a:cubicBezTo>
                            <a:pt x="6051043" y="2898155"/>
                            <a:pt x="5880395" y="3141925"/>
                            <a:pt x="6008952" y="3468973"/>
                          </a:cubicBezTo>
                        </a:path>
                      </a:pathLst>
                    </a:cu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pic>
          <p:nvPicPr>
            <p:cNvPr id="8" name="Picture 7">
              <a:extLst>
                <a:ext uri="{FF2B5EF4-FFF2-40B4-BE49-F238E27FC236}">
                  <a16:creationId xmlns:a16="http://schemas.microsoft.com/office/drawing/2014/main" id="{77ADADC5-20A2-0D0F-CFCC-7C4278ADFC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125581" y="1509845"/>
              <a:ext cx="1425573" cy="1425573"/>
            </a:xfrm>
            <a:prstGeom prst="rect">
              <a:avLst/>
            </a:prstGeom>
          </p:spPr>
        </p:pic>
      </p:grpSp>
      <p:sp>
        <p:nvSpPr>
          <p:cNvPr id="9" name="TextBox 8">
            <a:extLst>
              <a:ext uri="{FF2B5EF4-FFF2-40B4-BE49-F238E27FC236}">
                <a16:creationId xmlns:a16="http://schemas.microsoft.com/office/drawing/2014/main" id="{B0D5697D-4F20-6AFA-15EE-81FDE6480DAF}"/>
              </a:ext>
            </a:extLst>
          </p:cNvPr>
          <p:cNvSpPr txBox="1"/>
          <p:nvPr/>
        </p:nvSpPr>
        <p:spPr>
          <a:xfrm>
            <a:off x="5514976" y="1467942"/>
            <a:ext cx="5667374" cy="3785652"/>
          </a:xfrm>
          <a:prstGeom prst="rect">
            <a:avLst/>
          </a:prstGeom>
          <a:noFill/>
        </p:spPr>
        <p:txBody>
          <a:bodyPr wrap="square" rtlCol="0">
            <a:spAutoFit/>
          </a:bodyPr>
          <a:lstStyle/>
          <a:p>
            <a:pPr lvl="0" algn="just">
              <a:defRPr/>
            </a:pPr>
            <a:r>
              <a:rPr lang="vi-VN" sz="3000" b="1" dirty="0">
                <a:solidFill>
                  <a:prstClr val="black"/>
                </a:solidFill>
                <a:latin typeface="Calibri" panose="020F0502020204030204" pitchFamily="34" charset="0"/>
                <a:cs typeface="Calibri" panose="020F0502020204030204" pitchFamily="34" charset="0"/>
              </a:rPr>
              <a:t>Trong tình huống này, em nên ngăn c</a:t>
            </a:r>
            <a:r>
              <a:rPr lang="en-US" sz="3000" b="1" dirty="0">
                <a:solidFill>
                  <a:prstClr val="black"/>
                </a:solidFill>
                <a:latin typeface="Calibri" panose="020F0502020204030204" pitchFamily="34" charset="0"/>
                <a:cs typeface="Calibri" panose="020F0502020204030204" pitchFamily="34" charset="0"/>
              </a:rPr>
              <a:t>ả</a:t>
            </a:r>
            <a:r>
              <a:rPr lang="vi-VN" sz="3000" b="1" dirty="0">
                <a:solidFill>
                  <a:prstClr val="black"/>
                </a:solidFill>
                <a:latin typeface="Calibri" panose="020F0502020204030204" pitchFamily="34" charset="0"/>
                <a:cs typeface="Calibri" panose="020F0502020204030204" pitchFamily="34" charset="0"/>
              </a:rPr>
              <a:t>n và khuyên các bạn không bắt nạt em nhỏ vì trẻ em cần được bảo vệ khỏi các hành vi bắt nạt, bạo lực</a:t>
            </a:r>
            <a:r>
              <a:rPr lang="en-US" sz="3000" b="1" dirty="0">
                <a:solidFill>
                  <a:prstClr val="black"/>
                </a:solidFill>
                <a:latin typeface="Calibri" panose="020F0502020204030204" pitchFamily="34" charset="0"/>
                <a:cs typeface="Calibri" panose="020F0502020204030204" pitchFamily="34" charset="0"/>
              </a:rPr>
              <a:t>,…</a:t>
            </a:r>
            <a:r>
              <a:rPr lang="vi-VN" sz="3000" b="1" dirty="0">
                <a:solidFill>
                  <a:prstClr val="black"/>
                </a:solidFill>
                <a:latin typeface="Calibri" panose="020F0502020204030204" pitchFamily="34" charset="0"/>
                <a:cs typeface="Calibri" panose="020F0502020204030204" pitchFamily="34" charset="0"/>
              </a:rPr>
              <a:t> Nếu các bạn không nghe theo thì em cần nhờ người lớn đáng tin cậy h</a:t>
            </a:r>
            <a:r>
              <a:rPr lang="en-US" sz="3000" b="1" dirty="0">
                <a:solidFill>
                  <a:prstClr val="black"/>
                </a:solidFill>
                <a:latin typeface="Calibri" panose="020F0502020204030204" pitchFamily="34" charset="0"/>
                <a:cs typeface="Calibri" panose="020F0502020204030204" pitchFamily="34" charset="0"/>
              </a:rPr>
              <a:t>ỗ</a:t>
            </a:r>
            <a:r>
              <a:rPr lang="vi-VN" sz="3000" b="1" dirty="0">
                <a:solidFill>
                  <a:prstClr val="black"/>
                </a:solidFill>
                <a:latin typeface="Calibri" panose="020F0502020204030204" pitchFamily="34" charset="0"/>
                <a:cs typeface="Calibri" panose="020F0502020204030204" pitchFamily="34" charset="0"/>
              </a:rPr>
              <a:t> trợ, ngăn cản hành vi bắt nạt đó.</a:t>
            </a:r>
            <a:endParaRPr kumimoji="0" lang="en-US" sz="30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AF35B4E4-E288-AAF0-A577-4964D2608FF0}"/>
              </a:ext>
            </a:extLst>
          </p:cNvPr>
          <p:cNvPicPr>
            <a:picLocks noChangeAspect="1"/>
          </p:cNvPicPr>
          <p:nvPr/>
        </p:nvPicPr>
        <p:blipFill>
          <a:blip r:embed="rId5"/>
          <a:stretch>
            <a:fillRect/>
          </a:stretch>
        </p:blipFill>
        <p:spPr>
          <a:xfrm>
            <a:off x="704850" y="2238375"/>
            <a:ext cx="4618622" cy="2371725"/>
          </a:xfrm>
          <a:prstGeom prst="rect">
            <a:avLst/>
          </a:prstGeom>
        </p:spPr>
      </p:pic>
    </p:spTree>
    <p:extLst>
      <p:ext uri="{BB962C8B-B14F-4D97-AF65-F5344CB8AC3E}">
        <p14:creationId xmlns:p14="http://schemas.microsoft.com/office/powerpoint/2010/main" val="1557044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C5395801-A25B-B00D-2DF1-C9AE2393E3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775"/>
            <a:ext cx="12192000" cy="6858000"/>
          </a:xfrm>
          <a:prstGeom prst="rect">
            <a:avLst/>
          </a:prstGeom>
        </p:spPr>
      </p:pic>
      <p:pic>
        <p:nvPicPr>
          <p:cNvPr id="2" name="Picture 1">
            <a:extLst>
              <a:ext uri="{FF2B5EF4-FFF2-40B4-BE49-F238E27FC236}">
                <a16:creationId xmlns:a16="http://schemas.microsoft.com/office/drawing/2014/main" id="{602436A3-7AAD-6D20-899C-0C32DB6F0327}"/>
              </a:ext>
            </a:extLst>
          </p:cNvPr>
          <p:cNvPicPr>
            <a:picLocks noChangeAspect="1"/>
          </p:cNvPicPr>
          <p:nvPr/>
        </p:nvPicPr>
        <p:blipFill>
          <a:blip r:embed="rId3"/>
          <a:stretch>
            <a:fillRect/>
          </a:stretch>
        </p:blipFill>
        <p:spPr>
          <a:xfrm>
            <a:off x="2982955" y="376332"/>
            <a:ext cx="6340390" cy="2219136"/>
          </a:xfrm>
          <a:prstGeom prst="rect">
            <a:avLst/>
          </a:prstGeom>
        </p:spPr>
      </p:pic>
    </p:spTree>
    <p:extLst>
      <p:ext uri="{BB962C8B-B14F-4D97-AF65-F5344CB8AC3E}">
        <p14:creationId xmlns:p14="http://schemas.microsoft.com/office/powerpoint/2010/main" val="1409410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shelf, living&#10;&#10;Description automatically generated">
            <a:extLst>
              <a:ext uri="{FF2B5EF4-FFF2-40B4-BE49-F238E27FC236}">
                <a16:creationId xmlns:a16="http://schemas.microsoft.com/office/drawing/2014/main" id="{853B9E23-3616-42D6-9B9A-DECC4CA16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3019"/>
          </a:xfrm>
          <a:prstGeom prst="rect">
            <a:avLst/>
          </a:prstGeom>
        </p:spPr>
      </p:pic>
      <p:sp>
        <p:nvSpPr>
          <p:cNvPr id="3" name="Rectangle: Rounded Corners 2">
            <a:extLst>
              <a:ext uri="{FF2B5EF4-FFF2-40B4-BE49-F238E27FC236}">
                <a16:creationId xmlns:a16="http://schemas.microsoft.com/office/drawing/2014/main" id="{922AE3E0-8ED1-4269-9A3B-434DC16F5383}"/>
              </a:ext>
            </a:extLst>
          </p:cNvPr>
          <p:cNvSpPr/>
          <p:nvPr/>
        </p:nvSpPr>
        <p:spPr>
          <a:xfrm>
            <a:off x="970637" y="651884"/>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FAAF4D99-932C-4BB7-A048-53EA72B00E51}"/>
              </a:ext>
            </a:extLst>
          </p:cNvPr>
          <p:cNvSpPr/>
          <p:nvPr/>
        </p:nvSpPr>
        <p:spPr>
          <a:xfrm>
            <a:off x="1009650" y="141717"/>
            <a:ext cx="10496550" cy="1020334"/>
          </a:xfrm>
          <a:custGeom>
            <a:avLst/>
            <a:gdLst>
              <a:gd name="connsiteX0" fmla="*/ 0 w 9914553"/>
              <a:gd name="connsiteY0" fmla="*/ 221500 h 1328975"/>
              <a:gd name="connsiteX1" fmla="*/ 221500 w 9914553"/>
              <a:gd name="connsiteY1" fmla="*/ 0 h 1328975"/>
              <a:gd name="connsiteX2" fmla="*/ 1002903 w 9914553"/>
              <a:gd name="connsiteY2" fmla="*/ 0 h 1328975"/>
              <a:gd name="connsiteX3" fmla="*/ 1689591 w 9914553"/>
              <a:gd name="connsiteY3" fmla="*/ 0 h 1328975"/>
              <a:gd name="connsiteX4" fmla="*/ 2281563 w 9914553"/>
              <a:gd name="connsiteY4" fmla="*/ 0 h 1328975"/>
              <a:gd name="connsiteX5" fmla="*/ 3062966 w 9914553"/>
              <a:gd name="connsiteY5" fmla="*/ 0 h 1328975"/>
              <a:gd name="connsiteX6" fmla="*/ 3560222 w 9914553"/>
              <a:gd name="connsiteY6" fmla="*/ 0 h 1328975"/>
              <a:gd name="connsiteX7" fmla="*/ 3962763 w 9914553"/>
              <a:gd name="connsiteY7" fmla="*/ 0 h 1328975"/>
              <a:gd name="connsiteX8" fmla="*/ 4554735 w 9914553"/>
              <a:gd name="connsiteY8" fmla="*/ 0 h 1328975"/>
              <a:gd name="connsiteX9" fmla="*/ 5051992 w 9914553"/>
              <a:gd name="connsiteY9" fmla="*/ 0 h 1328975"/>
              <a:gd name="connsiteX10" fmla="*/ 5833395 w 9914553"/>
              <a:gd name="connsiteY10" fmla="*/ 0 h 1328975"/>
              <a:gd name="connsiteX11" fmla="*/ 6425367 w 9914553"/>
              <a:gd name="connsiteY11" fmla="*/ 0 h 1328975"/>
              <a:gd name="connsiteX12" fmla="*/ 6733193 w 9914553"/>
              <a:gd name="connsiteY12" fmla="*/ 0 h 1328975"/>
              <a:gd name="connsiteX13" fmla="*/ 7419880 w 9914553"/>
              <a:gd name="connsiteY13" fmla="*/ 0 h 1328975"/>
              <a:gd name="connsiteX14" fmla="*/ 8201283 w 9914553"/>
              <a:gd name="connsiteY14" fmla="*/ 0 h 1328975"/>
              <a:gd name="connsiteX15" fmla="*/ 8793255 w 9914553"/>
              <a:gd name="connsiteY15" fmla="*/ 0 h 1328975"/>
              <a:gd name="connsiteX16" fmla="*/ 9693053 w 9914553"/>
              <a:gd name="connsiteY16" fmla="*/ 0 h 1328975"/>
              <a:gd name="connsiteX17" fmla="*/ 9914553 w 9914553"/>
              <a:gd name="connsiteY17" fmla="*/ 221500 h 1328975"/>
              <a:gd name="connsiteX18" fmla="*/ 9914553 w 9914553"/>
              <a:gd name="connsiteY18" fmla="*/ 655628 h 1328975"/>
              <a:gd name="connsiteX19" fmla="*/ 9914553 w 9914553"/>
              <a:gd name="connsiteY19" fmla="*/ 1107475 h 1328975"/>
              <a:gd name="connsiteX20" fmla="*/ 9693053 w 9914553"/>
              <a:gd name="connsiteY20" fmla="*/ 1328975 h 1328975"/>
              <a:gd name="connsiteX21" fmla="*/ 9195796 w 9914553"/>
              <a:gd name="connsiteY21" fmla="*/ 1328975 h 1328975"/>
              <a:gd name="connsiteX22" fmla="*/ 8887971 w 9914553"/>
              <a:gd name="connsiteY22" fmla="*/ 1328975 h 1328975"/>
              <a:gd name="connsiteX23" fmla="*/ 8201283 w 9914553"/>
              <a:gd name="connsiteY23" fmla="*/ 1328975 h 1328975"/>
              <a:gd name="connsiteX24" fmla="*/ 7514596 w 9914553"/>
              <a:gd name="connsiteY24" fmla="*/ 1328975 h 1328975"/>
              <a:gd name="connsiteX25" fmla="*/ 6733193 w 9914553"/>
              <a:gd name="connsiteY25" fmla="*/ 1328975 h 1328975"/>
              <a:gd name="connsiteX26" fmla="*/ 5951790 w 9914553"/>
              <a:gd name="connsiteY26" fmla="*/ 1328975 h 1328975"/>
              <a:gd name="connsiteX27" fmla="*/ 5265102 w 9914553"/>
              <a:gd name="connsiteY27" fmla="*/ 1328975 h 1328975"/>
              <a:gd name="connsiteX28" fmla="*/ 4767845 w 9914553"/>
              <a:gd name="connsiteY28" fmla="*/ 1328975 h 1328975"/>
              <a:gd name="connsiteX29" fmla="*/ 3986442 w 9914553"/>
              <a:gd name="connsiteY29" fmla="*/ 1328975 h 1328975"/>
              <a:gd name="connsiteX30" fmla="*/ 3299755 w 9914553"/>
              <a:gd name="connsiteY30" fmla="*/ 1328975 h 1328975"/>
              <a:gd name="connsiteX31" fmla="*/ 2991929 w 9914553"/>
              <a:gd name="connsiteY31" fmla="*/ 1328975 h 1328975"/>
              <a:gd name="connsiteX32" fmla="*/ 2399957 w 9914553"/>
              <a:gd name="connsiteY32" fmla="*/ 1328975 h 1328975"/>
              <a:gd name="connsiteX33" fmla="*/ 1902701 w 9914553"/>
              <a:gd name="connsiteY33" fmla="*/ 1328975 h 1328975"/>
              <a:gd name="connsiteX34" fmla="*/ 1216013 w 9914553"/>
              <a:gd name="connsiteY34" fmla="*/ 1328975 h 1328975"/>
              <a:gd name="connsiteX35" fmla="*/ 221500 w 9914553"/>
              <a:gd name="connsiteY35" fmla="*/ 1328975 h 1328975"/>
              <a:gd name="connsiteX36" fmla="*/ 0 w 9914553"/>
              <a:gd name="connsiteY36" fmla="*/ 1107475 h 1328975"/>
              <a:gd name="connsiteX37" fmla="*/ 0 w 9914553"/>
              <a:gd name="connsiteY37" fmla="*/ 655628 h 1328975"/>
              <a:gd name="connsiteX38" fmla="*/ 0 w 9914553"/>
              <a:gd name="connsiteY38" fmla="*/ 221500 h 13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14553" h="1328975" fill="none" extrusionOk="0">
                <a:moveTo>
                  <a:pt x="0" y="221500"/>
                </a:moveTo>
                <a:cubicBezTo>
                  <a:pt x="-2365" y="96955"/>
                  <a:pt x="134226" y="7193"/>
                  <a:pt x="221500" y="0"/>
                </a:cubicBezTo>
                <a:cubicBezTo>
                  <a:pt x="436793" y="-22037"/>
                  <a:pt x="618537" y="89047"/>
                  <a:pt x="1002903" y="0"/>
                </a:cubicBezTo>
                <a:cubicBezTo>
                  <a:pt x="1387269" y="-89047"/>
                  <a:pt x="1488917" y="7342"/>
                  <a:pt x="1689591" y="0"/>
                </a:cubicBezTo>
                <a:cubicBezTo>
                  <a:pt x="1890265" y="-7342"/>
                  <a:pt x="2033601" y="62625"/>
                  <a:pt x="2281563" y="0"/>
                </a:cubicBezTo>
                <a:cubicBezTo>
                  <a:pt x="2529525" y="-62625"/>
                  <a:pt x="2716817" y="4638"/>
                  <a:pt x="3062966" y="0"/>
                </a:cubicBezTo>
                <a:cubicBezTo>
                  <a:pt x="3409115" y="-4638"/>
                  <a:pt x="3352122" y="34830"/>
                  <a:pt x="3560222" y="0"/>
                </a:cubicBezTo>
                <a:cubicBezTo>
                  <a:pt x="3768322" y="-34830"/>
                  <a:pt x="3803790" y="40912"/>
                  <a:pt x="3962763" y="0"/>
                </a:cubicBezTo>
                <a:cubicBezTo>
                  <a:pt x="4121736" y="-40912"/>
                  <a:pt x="4353581" y="33583"/>
                  <a:pt x="4554735" y="0"/>
                </a:cubicBezTo>
                <a:cubicBezTo>
                  <a:pt x="4755889" y="-33583"/>
                  <a:pt x="4904536" y="40261"/>
                  <a:pt x="5051992" y="0"/>
                </a:cubicBezTo>
                <a:cubicBezTo>
                  <a:pt x="5199448" y="-40261"/>
                  <a:pt x="5466347" y="84319"/>
                  <a:pt x="5833395" y="0"/>
                </a:cubicBezTo>
                <a:cubicBezTo>
                  <a:pt x="6200443" y="-84319"/>
                  <a:pt x="6179446" y="38882"/>
                  <a:pt x="6425367" y="0"/>
                </a:cubicBezTo>
                <a:cubicBezTo>
                  <a:pt x="6671288" y="-38882"/>
                  <a:pt x="6629992" y="6799"/>
                  <a:pt x="6733193" y="0"/>
                </a:cubicBezTo>
                <a:cubicBezTo>
                  <a:pt x="6836394" y="-6799"/>
                  <a:pt x="7125664" y="74721"/>
                  <a:pt x="7419880" y="0"/>
                </a:cubicBezTo>
                <a:cubicBezTo>
                  <a:pt x="7714096" y="-74721"/>
                  <a:pt x="8014482" y="79211"/>
                  <a:pt x="8201283" y="0"/>
                </a:cubicBezTo>
                <a:cubicBezTo>
                  <a:pt x="8388084" y="-79211"/>
                  <a:pt x="8595996" y="57298"/>
                  <a:pt x="8793255" y="0"/>
                </a:cubicBezTo>
                <a:cubicBezTo>
                  <a:pt x="8990514" y="-57298"/>
                  <a:pt x="9457529" y="88578"/>
                  <a:pt x="9693053" y="0"/>
                </a:cubicBezTo>
                <a:cubicBezTo>
                  <a:pt x="9815937" y="6754"/>
                  <a:pt x="9940308" y="108175"/>
                  <a:pt x="9914553" y="221500"/>
                </a:cubicBezTo>
                <a:cubicBezTo>
                  <a:pt x="9965784" y="411685"/>
                  <a:pt x="9883125" y="568742"/>
                  <a:pt x="9914553" y="655628"/>
                </a:cubicBezTo>
                <a:cubicBezTo>
                  <a:pt x="9945981" y="742514"/>
                  <a:pt x="9865894" y="1005586"/>
                  <a:pt x="9914553" y="1107475"/>
                </a:cubicBezTo>
                <a:cubicBezTo>
                  <a:pt x="9914058" y="1222946"/>
                  <a:pt x="9838489" y="1326428"/>
                  <a:pt x="9693053" y="1328975"/>
                </a:cubicBezTo>
                <a:cubicBezTo>
                  <a:pt x="9516006" y="1353800"/>
                  <a:pt x="9407234" y="1319121"/>
                  <a:pt x="9195796" y="1328975"/>
                </a:cubicBezTo>
                <a:cubicBezTo>
                  <a:pt x="8984358" y="1338829"/>
                  <a:pt x="8974624" y="1317576"/>
                  <a:pt x="8887971" y="1328975"/>
                </a:cubicBezTo>
                <a:cubicBezTo>
                  <a:pt x="8801319" y="1340374"/>
                  <a:pt x="8427538" y="1319060"/>
                  <a:pt x="8201283" y="1328975"/>
                </a:cubicBezTo>
                <a:cubicBezTo>
                  <a:pt x="7975028" y="1338890"/>
                  <a:pt x="7715032" y="1265659"/>
                  <a:pt x="7514596" y="1328975"/>
                </a:cubicBezTo>
                <a:cubicBezTo>
                  <a:pt x="7314160" y="1392291"/>
                  <a:pt x="6925798" y="1248897"/>
                  <a:pt x="6733193" y="1328975"/>
                </a:cubicBezTo>
                <a:cubicBezTo>
                  <a:pt x="6540588" y="1409053"/>
                  <a:pt x="6216413" y="1263077"/>
                  <a:pt x="5951790" y="1328975"/>
                </a:cubicBezTo>
                <a:cubicBezTo>
                  <a:pt x="5687167" y="1394873"/>
                  <a:pt x="5514229" y="1297970"/>
                  <a:pt x="5265102" y="1328975"/>
                </a:cubicBezTo>
                <a:cubicBezTo>
                  <a:pt x="5015975" y="1359980"/>
                  <a:pt x="4964401" y="1322670"/>
                  <a:pt x="4767845" y="1328975"/>
                </a:cubicBezTo>
                <a:cubicBezTo>
                  <a:pt x="4571289" y="1335280"/>
                  <a:pt x="4327415" y="1274118"/>
                  <a:pt x="3986442" y="1328975"/>
                </a:cubicBezTo>
                <a:cubicBezTo>
                  <a:pt x="3645469" y="1383832"/>
                  <a:pt x="3588611" y="1298259"/>
                  <a:pt x="3299755" y="1328975"/>
                </a:cubicBezTo>
                <a:cubicBezTo>
                  <a:pt x="3010899" y="1359691"/>
                  <a:pt x="3139050" y="1306006"/>
                  <a:pt x="2991929" y="1328975"/>
                </a:cubicBezTo>
                <a:cubicBezTo>
                  <a:pt x="2844808" y="1351944"/>
                  <a:pt x="2544950" y="1295942"/>
                  <a:pt x="2399957" y="1328975"/>
                </a:cubicBezTo>
                <a:cubicBezTo>
                  <a:pt x="2254964" y="1362008"/>
                  <a:pt x="2141719" y="1282803"/>
                  <a:pt x="1902701" y="1328975"/>
                </a:cubicBezTo>
                <a:cubicBezTo>
                  <a:pt x="1663683" y="1375147"/>
                  <a:pt x="1403444" y="1324609"/>
                  <a:pt x="1216013" y="1328975"/>
                </a:cubicBezTo>
                <a:cubicBezTo>
                  <a:pt x="1028582" y="1333341"/>
                  <a:pt x="536285" y="1229655"/>
                  <a:pt x="221500" y="1328975"/>
                </a:cubicBezTo>
                <a:cubicBezTo>
                  <a:pt x="116645" y="1343740"/>
                  <a:pt x="34157" y="1220242"/>
                  <a:pt x="0" y="1107475"/>
                </a:cubicBezTo>
                <a:cubicBezTo>
                  <a:pt x="-28317" y="1011081"/>
                  <a:pt x="6341" y="812028"/>
                  <a:pt x="0" y="655628"/>
                </a:cubicBezTo>
                <a:cubicBezTo>
                  <a:pt x="-6341" y="499228"/>
                  <a:pt x="26823" y="384285"/>
                  <a:pt x="0" y="221500"/>
                </a:cubicBezTo>
                <a:close/>
              </a:path>
              <a:path w="9914553" h="1328975" stroke="0" extrusionOk="0">
                <a:moveTo>
                  <a:pt x="0" y="221500"/>
                </a:moveTo>
                <a:cubicBezTo>
                  <a:pt x="-16425" y="123411"/>
                  <a:pt x="122279" y="15321"/>
                  <a:pt x="221500" y="0"/>
                </a:cubicBezTo>
                <a:cubicBezTo>
                  <a:pt x="373670" y="-32727"/>
                  <a:pt x="549567" y="9603"/>
                  <a:pt x="718757" y="0"/>
                </a:cubicBezTo>
                <a:cubicBezTo>
                  <a:pt x="887947" y="-9603"/>
                  <a:pt x="943225" y="24576"/>
                  <a:pt x="1026582" y="0"/>
                </a:cubicBezTo>
                <a:cubicBezTo>
                  <a:pt x="1109939" y="-24576"/>
                  <a:pt x="1421764" y="19241"/>
                  <a:pt x="1618554" y="0"/>
                </a:cubicBezTo>
                <a:cubicBezTo>
                  <a:pt x="1815344" y="-19241"/>
                  <a:pt x="1921037" y="40466"/>
                  <a:pt x="2021095" y="0"/>
                </a:cubicBezTo>
                <a:cubicBezTo>
                  <a:pt x="2121153" y="-40466"/>
                  <a:pt x="2193438" y="22429"/>
                  <a:pt x="2328921" y="0"/>
                </a:cubicBezTo>
                <a:cubicBezTo>
                  <a:pt x="2464404" y="-22429"/>
                  <a:pt x="2499737" y="35715"/>
                  <a:pt x="2636746" y="0"/>
                </a:cubicBezTo>
                <a:cubicBezTo>
                  <a:pt x="2773756" y="-35715"/>
                  <a:pt x="3061162" y="85827"/>
                  <a:pt x="3418149" y="0"/>
                </a:cubicBezTo>
                <a:cubicBezTo>
                  <a:pt x="3775136" y="-85827"/>
                  <a:pt x="3579009" y="33689"/>
                  <a:pt x="3725975" y="0"/>
                </a:cubicBezTo>
                <a:cubicBezTo>
                  <a:pt x="3872941" y="-33689"/>
                  <a:pt x="4187274" y="8802"/>
                  <a:pt x="4317947" y="0"/>
                </a:cubicBezTo>
                <a:cubicBezTo>
                  <a:pt x="4448620" y="-8802"/>
                  <a:pt x="4813331" y="91538"/>
                  <a:pt x="5099350" y="0"/>
                </a:cubicBezTo>
                <a:cubicBezTo>
                  <a:pt x="5385369" y="-91538"/>
                  <a:pt x="5344047" y="24229"/>
                  <a:pt x="5501891" y="0"/>
                </a:cubicBezTo>
                <a:cubicBezTo>
                  <a:pt x="5659735" y="-24229"/>
                  <a:pt x="5802418" y="55198"/>
                  <a:pt x="5999147" y="0"/>
                </a:cubicBezTo>
                <a:cubicBezTo>
                  <a:pt x="6195876" y="-55198"/>
                  <a:pt x="6459289" y="44821"/>
                  <a:pt x="6685835" y="0"/>
                </a:cubicBezTo>
                <a:cubicBezTo>
                  <a:pt x="6912381" y="-44821"/>
                  <a:pt x="7302869" y="47892"/>
                  <a:pt x="7467238" y="0"/>
                </a:cubicBezTo>
                <a:cubicBezTo>
                  <a:pt x="7631607" y="-47892"/>
                  <a:pt x="7850856" y="26587"/>
                  <a:pt x="7964495" y="0"/>
                </a:cubicBezTo>
                <a:cubicBezTo>
                  <a:pt x="8078134" y="-26587"/>
                  <a:pt x="8165090" y="26066"/>
                  <a:pt x="8272320" y="0"/>
                </a:cubicBezTo>
                <a:cubicBezTo>
                  <a:pt x="8379550" y="-26066"/>
                  <a:pt x="8705714" y="3575"/>
                  <a:pt x="9053723" y="0"/>
                </a:cubicBezTo>
                <a:cubicBezTo>
                  <a:pt x="9401732" y="-3575"/>
                  <a:pt x="9528487" y="21203"/>
                  <a:pt x="9693053" y="0"/>
                </a:cubicBezTo>
                <a:cubicBezTo>
                  <a:pt x="9819503" y="-4362"/>
                  <a:pt x="9940548" y="82586"/>
                  <a:pt x="9914553" y="221500"/>
                </a:cubicBezTo>
                <a:cubicBezTo>
                  <a:pt x="9957478" y="421197"/>
                  <a:pt x="9871618" y="456859"/>
                  <a:pt x="9914553" y="637908"/>
                </a:cubicBezTo>
                <a:cubicBezTo>
                  <a:pt x="9957488" y="818957"/>
                  <a:pt x="9878559" y="926727"/>
                  <a:pt x="9914553" y="1107475"/>
                </a:cubicBezTo>
                <a:cubicBezTo>
                  <a:pt x="9911922" y="1224131"/>
                  <a:pt x="9840565" y="1327049"/>
                  <a:pt x="9693053" y="1328975"/>
                </a:cubicBezTo>
                <a:cubicBezTo>
                  <a:pt x="9532898" y="1360594"/>
                  <a:pt x="9159616" y="1271007"/>
                  <a:pt x="9006365" y="1328975"/>
                </a:cubicBezTo>
                <a:cubicBezTo>
                  <a:pt x="8853114" y="1386943"/>
                  <a:pt x="8613295" y="1248186"/>
                  <a:pt x="8319678" y="1328975"/>
                </a:cubicBezTo>
                <a:cubicBezTo>
                  <a:pt x="8026061" y="1409764"/>
                  <a:pt x="8055728" y="1308156"/>
                  <a:pt x="7917137" y="1328975"/>
                </a:cubicBezTo>
                <a:cubicBezTo>
                  <a:pt x="7778546" y="1349794"/>
                  <a:pt x="7637487" y="1320396"/>
                  <a:pt x="7419880" y="1328975"/>
                </a:cubicBezTo>
                <a:cubicBezTo>
                  <a:pt x="7202273" y="1337554"/>
                  <a:pt x="6812590" y="1239126"/>
                  <a:pt x="6638477" y="1328975"/>
                </a:cubicBezTo>
                <a:cubicBezTo>
                  <a:pt x="6464364" y="1418824"/>
                  <a:pt x="6322942" y="1293282"/>
                  <a:pt x="6235936" y="1328975"/>
                </a:cubicBezTo>
                <a:cubicBezTo>
                  <a:pt x="6148930" y="1364668"/>
                  <a:pt x="5858533" y="1322551"/>
                  <a:pt x="5738680" y="1328975"/>
                </a:cubicBezTo>
                <a:cubicBezTo>
                  <a:pt x="5618827" y="1335399"/>
                  <a:pt x="5246953" y="1297427"/>
                  <a:pt x="5051992" y="1328975"/>
                </a:cubicBezTo>
                <a:cubicBezTo>
                  <a:pt x="4857031" y="1360523"/>
                  <a:pt x="4612077" y="1324656"/>
                  <a:pt x="4460020" y="1328975"/>
                </a:cubicBezTo>
                <a:cubicBezTo>
                  <a:pt x="4307963" y="1333294"/>
                  <a:pt x="4004920" y="1257795"/>
                  <a:pt x="3678617" y="1328975"/>
                </a:cubicBezTo>
                <a:cubicBezTo>
                  <a:pt x="3352314" y="1400155"/>
                  <a:pt x="3207475" y="1312607"/>
                  <a:pt x="2991929" y="1328975"/>
                </a:cubicBezTo>
                <a:cubicBezTo>
                  <a:pt x="2776383" y="1345343"/>
                  <a:pt x="2604329" y="1307550"/>
                  <a:pt x="2399957" y="1328975"/>
                </a:cubicBezTo>
                <a:cubicBezTo>
                  <a:pt x="2195585" y="1350400"/>
                  <a:pt x="1990668" y="1313671"/>
                  <a:pt x="1713270" y="1328975"/>
                </a:cubicBezTo>
                <a:cubicBezTo>
                  <a:pt x="1435872" y="1344279"/>
                  <a:pt x="1283935" y="1310919"/>
                  <a:pt x="1121298" y="1328975"/>
                </a:cubicBezTo>
                <a:cubicBezTo>
                  <a:pt x="958661" y="1347031"/>
                  <a:pt x="464235" y="1243136"/>
                  <a:pt x="221500" y="1328975"/>
                </a:cubicBezTo>
                <a:cubicBezTo>
                  <a:pt x="92946" y="1361628"/>
                  <a:pt x="-30363" y="1244427"/>
                  <a:pt x="0" y="1107475"/>
                </a:cubicBezTo>
                <a:cubicBezTo>
                  <a:pt x="-47533" y="1009907"/>
                  <a:pt x="21738" y="898820"/>
                  <a:pt x="0" y="691067"/>
                </a:cubicBezTo>
                <a:cubicBezTo>
                  <a:pt x="-21738" y="483314"/>
                  <a:pt x="42242" y="320232"/>
                  <a:pt x="0" y="221500"/>
                </a:cubicBezTo>
                <a:close/>
              </a:path>
            </a:pathLst>
          </a:custGeom>
          <a:solidFill>
            <a:schemeClr val="bg1"/>
          </a:solidFill>
          <a:ln w="38100">
            <a:solidFill>
              <a:srgbClr val="FFC000"/>
            </a:solidFill>
            <a:extLst>
              <a:ext uri="{C807C97D-BFC1-408E-A445-0C87EB9F89A2}">
                <ask:lineSketchStyleProps xmlns="" xmlns:ask="http://schemas.microsoft.com/office/drawing/2018/sketchyshapes" sd="3826034327">
                  <a:custGeom>
                    <a:avLst/>
                    <a:gdLst>
                      <a:gd name="connsiteX0" fmla="*/ 0 w 10496550"/>
                      <a:gd name="connsiteY0" fmla="*/ 170058 h 1020334"/>
                      <a:gd name="connsiteX1" fmla="*/ 234502 w 10496550"/>
                      <a:gd name="connsiteY1" fmla="*/ 0 h 1020334"/>
                      <a:gd name="connsiteX2" fmla="*/ 1061774 w 10496550"/>
                      <a:gd name="connsiteY2" fmla="*/ 0 h 1020334"/>
                      <a:gd name="connsiteX3" fmla="*/ 1788772 w 10496550"/>
                      <a:gd name="connsiteY3" fmla="*/ 0 h 1020334"/>
                      <a:gd name="connsiteX4" fmla="*/ 2415493 w 10496550"/>
                      <a:gd name="connsiteY4" fmla="*/ 0 h 1020334"/>
                      <a:gd name="connsiteX5" fmla="*/ 3242766 w 10496550"/>
                      <a:gd name="connsiteY5" fmla="*/ 0 h 1020334"/>
                      <a:gd name="connsiteX6" fmla="*/ 3769211 w 10496550"/>
                      <a:gd name="connsiteY6" fmla="*/ 0 h 1020334"/>
                      <a:gd name="connsiteX7" fmla="*/ 4195382 w 10496550"/>
                      <a:gd name="connsiteY7" fmla="*/ 0 h 1020334"/>
                      <a:gd name="connsiteX8" fmla="*/ 4822103 w 10496550"/>
                      <a:gd name="connsiteY8" fmla="*/ 0 h 1020334"/>
                      <a:gd name="connsiteX9" fmla="*/ 5348550 w 10496550"/>
                      <a:gd name="connsiteY9" fmla="*/ 0 h 1020334"/>
                      <a:gd name="connsiteX10" fmla="*/ 6175822 w 10496550"/>
                      <a:gd name="connsiteY10" fmla="*/ 0 h 1020334"/>
                      <a:gd name="connsiteX11" fmla="*/ 6802544 w 10496550"/>
                      <a:gd name="connsiteY11" fmla="*/ 0 h 1020334"/>
                      <a:gd name="connsiteX12" fmla="*/ 7128440 w 10496550"/>
                      <a:gd name="connsiteY12" fmla="*/ 0 h 1020334"/>
                      <a:gd name="connsiteX13" fmla="*/ 7855436 w 10496550"/>
                      <a:gd name="connsiteY13" fmla="*/ 0 h 1020334"/>
                      <a:gd name="connsiteX14" fmla="*/ 8682708 w 10496550"/>
                      <a:gd name="connsiteY14" fmla="*/ 0 h 1020334"/>
                      <a:gd name="connsiteX15" fmla="*/ 9309430 w 10496550"/>
                      <a:gd name="connsiteY15" fmla="*/ 0 h 1020334"/>
                      <a:gd name="connsiteX16" fmla="*/ 10262047 w 10496550"/>
                      <a:gd name="connsiteY16" fmla="*/ 0 h 1020334"/>
                      <a:gd name="connsiteX17" fmla="*/ 10496550 w 10496550"/>
                      <a:gd name="connsiteY17" fmla="*/ 170058 h 1020334"/>
                      <a:gd name="connsiteX18" fmla="*/ 10496550 w 10496550"/>
                      <a:gd name="connsiteY18" fmla="*/ 503365 h 1020334"/>
                      <a:gd name="connsiteX19" fmla="*/ 10496550 w 10496550"/>
                      <a:gd name="connsiteY19" fmla="*/ 850275 h 1020334"/>
                      <a:gd name="connsiteX20" fmla="*/ 10262047 w 10496550"/>
                      <a:gd name="connsiteY20" fmla="*/ 1020334 h 1020334"/>
                      <a:gd name="connsiteX21" fmla="*/ 9735601 w 10496550"/>
                      <a:gd name="connsiteY21" fmla="*/ 1020334 h 1020334"/>
                      <a:gd name="connsiteX22" fmla="*/ 9409706 w 10496550"/>
                      <a:gd name="connsiteY22" fmla="*/ 1020334 h 1020334"/>
                      <a:gd name="connsiteX23" fmla="*/ 8682708 w 10496550"/>
                      <a:gd name="connsiteY23" fmla="*/ 1020334 h 1020334"/>
                      <a:gd name="connsiteX24" fmla="*/ 7955712 w 10496550"/>
                      <a:gd name="connsiteY24" fmla="*/ 1020334 h 1020334"/>
                      <a:gd name="connsiteX25" fmla="*/ 7128440 w 10496550"/>
                      <a:gd name="connsiteY25" fmla="*/ 1020334 h 1020334"/>
                      <a:gd name="connsiteX26" fmla="*/ 6301167 w 10496550"/>
                      <a:gd name="connsiteY26" fmla="*/ 1020334 h 1020334"/>
                      <a:gd name="connsiteX27" fmla="*/ 5574170 w 10496550"/>
                      <a:gd name="connsiteY27" fmla="*/ 1020334 h 1020334"/>
                      <a:gd name="connsiteX28" fmla="*/ 5047723 w 10496550"/>
                      <a:gd name="connsiteY28" fmla="*/ 1020334 h 1020334"/>
                      <a:gd name="connsiteX29" fmla="*/ 4220451 w 10496550"/>
                      <a:gd name="connsiteY29" fmla="*/ 1020334 h 1020334"/>
                      <a:gd name="connsiteX30" fmla="*/ 3493454 w 10496550"/>
                      <a:gd name="connsiteY30" fmla="*/ 1020334 h 1020334"/>
                      <a:gd name="connsiteX31" fmla="*/ 3167559 w 10496550"/>
                      <a:gd name="connsiteY31" fmla="*/ 1020334 h 1020334"/>
                      <a:gd name="connsiteX32" fmla="*/ 2540837 w 10496550"/>
                      <a:gd name="connsiteY32" fmla="*/ 1020334 h 1020334"/>
                      <a:gd name="connsiteX33" fmla="*/ 2014391 w 10496550"/>
                      <a:gd name="connsiteY33" fmla="*/ 1020334 h 1020334"/>
                      <a:gd name="connsiteX34" fmla="*/ 1287394 w 10496550"/>
                      <a:gd name="connsiteY34" fmla="*/ 1020334 h 1020334"/>
                      <a:gd name="connsiteX35" fmla="*/ 234502 w 10496550"/>
                      <a:gd name="connsiteY35" fmla="*/ 1020334 h 1020334"/>
                      <a:gd name="connsiteX36" fmla="*/ 0 w 10496550"/>
                      <a:gd name="connsiteY36" fmla="*/ 850275 h 1020334"/>
                      <a:gd name="connsiteX37" fmla="*/ 0 w 10496550"/>
                      <a:gd name="connsiteY37" fmla="*/ 503365 h 1020334"/>
                      <a:gd name="connsiteX38" fmla="*/ 0 w 10496550"/>
                      <a:gd name="connsiteY38" fmla="*/ 170058 h 1020334"/>
                      <a:gd name="connsiteX0" fmla="*/ 0 w 10496550"/>
                      <a:gd name="connsiteY0" fmla="*/ 170058 h 1020334"/>
                      <a:gd name="connsiteX1" fmla="*/ 234502 w 10496550"/>
                      <a:gd name="connsiteY1" fmla="*/ 0 h 1020334"/>
                      <a:gd name="connsiteX2" fmla="*/ 760948 w 10496550"/>
                      <a:gd name="connsiteY2" fmla="*/ 0 h 1020334"/>
                      <a:gd name="connsiteX3" fmla="*/ 1086843 w 10496550"/>
                      <a:gd name="connsiteY3" fmla="*/ 0 h 1020334"/>
                      <a:gd name="connsiteX4" fmla="*/ 1713565 w 10496550"/>
                      <a:gd name="connsiteY4" fmla="*/ 0 h 1020334"/>
                      <a:gd name="connsiteX5" fmla="*/ 2139735 w 10496550"/>
                      <a:gd name="connsiteY5" fmla="*/ 0 h 1020334"/>
                      <a:gd name="connsiteX6" fmla="*/ 2465631 w 10496550"/>
                      <a:gd name="connsiteY6" fmla="*/ 0 h 1020334"/>
                      <a:gd name="connsiteX7" fmla="*/ 2791526 w 10496550"/>
                      <a:gd name="connsiteY7" fmla="*/ 0 h 1020334"/>
                      <a:gd name="connsiteX8" fmla="*/ 3618798 w 10496550"/>
                      <a:gd name="connsiteY8" fmla="*/ 0 h 1020334"/>
                      <a:gd name="connsiteX9" fmla="*/ 3944694 w 10496550"/>
                      <a:gd name="connsiteY9" fmla="*/ 0 h 1020334"/>
                      <a:gd name="connsiteX10" fmla="*/ 4571416 w 10496550"/>
                      <a:gd name="connsiteY10" fmla="*/ 0 h 1020334"/>
                      <a:gd name="connsiteX11" fmla="*/ 5398688 w 10496550"/>
                      <a:gd name="connsiteY11" fmla="*/ 0 h 1020334"/>
                      <a:gd name="connsiteX12" fmla="*/ 5824859 w 10496550"/>
                      <a:gd name="connsiteY12" fmla="*/ 0 h 1020334"/>
                      <a:gd name="connsiteX13" fmla="*/ 6351304 w 10496550"/>
                      <a:gd name="connsiteY13" fmla="*/ 0 h 1020334"/>
                      <a:gd name="connsiteX14" fmla="*/ 7078302 w 10496550"/>
                      <a:gd name="connsiteY14" fmla="*/ 0 h 1020334"/>
                      <a:gd name="connsiteX15" fmla="*/ 7905574 w 10496550"/>
                      <a:gd name="connsiteY15" fmla="*/ 0 h 1020334"/>
                      <a:gd name="connsiteX16" fmla="*/ 8432021 w 10496550"/>
                      <a:gd name="connsiteY16" fmla="*/ 0 h 1020334"/>
                      <a:gd name="connsiteX17" fmla="*/ 8757915 w 10496550"/>
                      <a:gd name="connsiteY17" fmla="*/ 0 h 1020334"/>
                      <a:gd name="connsiteX18" fmla="*/ 9585188 w 10496550"/>
                      <a:gd name="connsiteY18" fmla="*/ 0 h 1020334"/>
                      <a:gd name="connsiteX19" fmla="*/ 10262047 w 10496550"/>
                      <a:gd name="connsiteY19" fmla="*/ 0 h 1020334"/>
                      <a:gd name="connsiteX20" fmla="*/ 10496550 w 10496550"/>
                      <a:gd name="connsiteY20" fmla="*/ 170058 h 1020334"/>
                      <a:gd name="connsiteX21" fmla="*/ 10496550 w 10496550"/>
                      <a:gd name="connsiteY21" fmla="*/ 489760 h 1020334"/>
                      <a:gd name="connsiteX22" fmla="*/ 10496550 w 10496550"/>
                      <a:gd name="connsiteY22" fmla="*/ 850275 h 1020334"/>
                      <a:gd name="connsiteX23" fmla="*/ 10262047 w 10496550"/>
                      <a:gd name="connsiteY23" fmla="*/ 1020334 h 1020334"/>
                      <a:gd name="connsiteX24" fmla="*/ 9535050 w 10496550"/>
                      <a:gd name="connsiteY24" fmla="*/ 1020334 h 1020334"/>
                      <a:gd name="connsiteX25" fmla="*/ 8808053 w 10496550"/>
                      <a:gd name="connsiteY25" fmla="*/ 1020334 h 1020334"/>
                      <a:gd name="connsiteX26" fmla="*/ 8381883 w 10496550"/>
                      <a:gd name="connsiteY26" fmla="*/ 1020334 h 1020334"/>
                      <a:gd name="connsiteX27" fmla="*/ 7855436 w 10496550"/>
                      <a:gd name="connsiteY27" fmla="*/ 1020334 h 1020334"/>
                      <a:gd name="connsiteX28" fmla="*/ 7028164 w 10496550"/>
                      <a:gd name="connsiteY28" fmla="*/ 1020334 h 1020334"/>
                      <a:gd name="connsiteX29" fmla="*/ 6601993 w 10496550"/>
                      <a:gd name="connsiteY29" fmla="*/ 1020334 h 1020334"/>
                      <a:gd name="connsiteX30" fmla="*/ 6075547 w 10496550"/>
                      <a:gd name="connsiteY30" fmla="*/ 1020334 h 1020334"/>
                      <a:gd name="connsiteX31" fmla="*/ 5348550 w 10496550"/>
                      <a:gd name="connsiteY31" fmla="*/ 1020334 h 1020334"/>
                      <a:gd name="connsiteX32" fmla="*/ 4721828 w 10496550"/>
                      <a:gd name="connsiteY32" fmla="*/ 1020334 h 1020334"/>
                      <a:gd name="connsiteX33" fmla="*/ 3894556 w 10496550"/>
                      <a:gd name="connsiteY33" fmla="*/ 1020334 h 1020334"/>
                      <a:gd name="connsiteX34" fmla="*/ 3167559 w 10496550"/>
                      <a:gd name="connsiteY34" fmla="*/ 1020334 h 1020334"/>
                      <a:gd name="connsiteX35" fmla="*/ 2540837 w 10496550"/>
                      <a:gd name="connsiteY35" fmla="*/ 1020334 h 1020334"/>
                      <a:gd name="connsiteX36" fmla="*/ 1813841 w 10496550"/>
                      <a:gd name="connsiteY36" fmla="*/ 1020334 h 1020334"/>
                      <a:gd name="connsiteX37" fmla="*/ 1187119 w 10496550"/>
                      <a:gd name="connsiteY37" fmla="*/ 1020334 h 1020334"/>
                      <a:gd name="connsiteX38" fmla="*/ 234502 w 10496550"/>
                      <a:gd name="connsiteY38" fmla="*/ 1020334 h 1020334"/>
                      <a:gd name="connsiteX39" fmla="*/ 0 w 10496550"/>
                      <a:gd name="connsiteY39" fmla="*/ 850275 h 1020334"/>
                      <a:gd name="connsiteX40" fmla="*/ 0 w 10496550"/>
                      <a:gd name="connsiteY40" fmla="*/ 530573 h 1020334"/>
                      <a:gd name="connsiteX41" fmla="*/ 0 w 10496550"/>
                      <a:gd name="connsiteY41" fmla="*/ 170058 h 102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496550" h="1020334" fill="none" extrusionOk="0">
                        <a:moveTo>
                          <a:pt x="0" y="170058"/>
                        </a:moveTo>
                        <a:cubicBezTo>
                          <a:pt x="6171" y="78934"/>
                          <a:pt x="165343" y="3835"/>
                          <a:pt x="234502" y="0"/>
                        </a:cubicBezTo>
                        <a:cubicBezTo>
                          <a:pt x="455672" y="-12477"/>
                          <a:pt x="658266" y="112807"/>
                          <a:pt x="1061774" y="0"/>
                        </a:cubicBezTo>
                        <a:cubicBezTo>
                          <a:pt x="1471684" y="-70677"/>
                          <a:pt x="1550013" y="-9804"/>
                          <a:pt x="1788772" y="0"/>
                        </a:cubicBezTo>
                        <a:cubicBezTo>
                          <a:pt x="1968960" y="-24293"/>
                          <a:pt x="2169765" y="9092"/>
                          <a:pt x="2415493" y="0"/>
                        </a:cubicBezTo>
                        <a:cubicBezTo>
                          <a:pt x="2675006" y="-67094"/>
                          <a:pt x="2856103" y="-13101"/>
                          <a:pt x="3242766" y="0"/>
                        </a:cubicBezTo>
                        <a:cubicBezTo>
                          <a:pt x="3608168" y="-8197"/>
                          <a:pt x="3553519" y="43281"/>
                          <a:pt x="3769211" y="0"/>
                        </a:cubicBezTo>
                        <a:cubicBezTo>
                          <a:pt x="3978003" y="-31208"/>
                          <a:pt x="4023433" y="11320"/>
                          <a:pt x="4195382" y="0"/>
                        </a:cubicBezTo>
                        <a:cubicBezTo>
                          <a:pt x="4356246" y="-51213"/>
                          <a:pt x="4575633" y="51985"/>
                          <a:pt x="4822103" y="0"/>
                        </a:cubicBezTo>
                        <a:cubicBezTo>
                          <a:pt x="5019428" y="-25770"/>
                          <a:pt x="5195225" y="64924"/>
                          <a:pt x="5348550" y="0"/>
                        </a:cubicBezTo>
                        <a:cubicBezTo>
                          <a:pt x="5518613" y="-26033"/>
                          <a:pt x="5752254" y="-5757"/>
                          <a:pt x="6175822" y="0"/>
                        </a:cubicBezTo>
                        <a:cubicBezTo>
                          <a:pt x="6544692" y="-81627"/>
                          <a:pt x="6541454" y="35073"/>
                          <a:pt x="6802544" y="0"/>
                        </a:cubicBezTo>
                        <a:cubicBezTo>
                          <a:pt x="7062825" y="-31260"/>
                          <a:pt x="7018793" y="-155"/>
                          <a:pt x="7128440" y="0"/>
                        </a:cubicBezTo>
                        <a:cubicBezTo>
                          <a:pt x="7322874" y="-14611"/>
                          <a:pt x="7523877" y="19067"/>
                          <a:pt x="7855436" y="0"/>
                        </a:cubicBezTo>
                        <a:cubicBezTo>
                          <a:pt x="8170176" y="-113161"/>
                          <a:pt x="8461812" y="24072"/>
                          <a:pt x="8682708" y="0"/>
                        </a:cubicBezTo>
                        <a:cubicBezTo>
                          <a:pt x="8820417" y="-42343"/>
                          <a:pt x="9098475" y="67667"/>
                          <a:pt x="9309430" y="0"/>
                        </a:cubicBezTo>
                        <a:cubicBezTo>
                          <a:pt x="9498612" y="-57098"/>
                          <a:pt x="10017264" y="26580"/>
                          <a:pt x="10262047" y="0"/>
                        </a:cubicBezTo>
                        <a:cubicBezTo>
                          <a:pt x="10394297" y="8890"/>
                          <a:pt x="10502185" y="94666"/>
                          <a:pt x="10496550" y="170058"/>
                        </a:cubicBezTo>
                        <a:cubicBezTo>
                          <a:pt x="10551237" y="335228"/>
                          <a:pt x="10461575" y="430143"/>
                          <a:pt x="10496550" y="503365"/>
                        </a:cubicBezTo>
                        <a:cubicBezTo>
                          <a:pt x="10548890" y="560281"/>
                          <a:pt x="10432705" y="749214"/>
                          <a:pt x="10496550" y="850275"/>
                        </a:cubicBezTo>
                        <a:cubicBezTo>
                          <a:pt x="10487019" y="956320"/>
                          <a:pt x="10397498" y="1013693"/>
                          <a:pt x="10262047" y="1020334"/>
                        </a:cubicBezTo>
                        <a:cubicBezTo>
                          <a:pt x="10092500" y="1031145"/>
                          <a:pt x="9956879" y="1003562"/>
                          <a:pt x="9735601" y="1020334"/>
                        </a:cubicBezTo>
                        <a:cubicBezTo>
                          <a:pt x="9510704" y="1023331"/>
                          <a:pt x="9499714" y="1011841"/>
                          <a:pt x="9409706" y="1020334"/>
                        </a:cubicBezTo>
                        <a:cubicBezTo>
                          <a:pt x="9347078" y="973616"/>
                          <a:pt x="8914402" y="1036349"/>
                          <a:pt x="8682708" y="1020334"/>
                        </a:cubicBezTo>
                        <a:cubicBezTo>
                          <a:pt x="8454653" y="1079083"/>
                          <a:pt x="8162521" y="1027310"/>
                          <a:pt x="7955712" y="1020334"/>
                        </a:cubicBezTo>
                        <a:cubicBezTo>
                          <a:pt x="7736006" y="1070109"/>
                          <a:pt x="7296947" y="916246"/>
                          <a:pt x="7128440" y="1020334"/>
                        </a:cubicBezTo>
                        <a:cubicBezTo>
                          <a:pt x="6946156" y="1080377"/>
                          <a:pt x="6552488" y="1011121"/>
                          <a:pt x="6301167" y="1020334"/>
                        </a:cubicBezTo>
                        <a:cubicBezTo>
                          <a:pt x="5968170" y="1085155"/>
                          <a:pt x="5828231" y="994638"/>
                          <a:pt x="5574170" y="1020334"/>
                        </a:cubicBezTo>
                        <a:cubicBezTo>
                          <a:pt x="5299201" y="1045938"/>
                          <a:pt x="5255143" y="1008140"/>
                          <a:pt x="5047723" y="1020334"/>
                        </a:cubicBezTo>
                        <a:cubicBezTo>
                          <a:pt x="4873795" y="1042249"/>
                          <a:pt x="4570476" y="1048126"/>
                          <a:pt x="4220451" y="1020334"/>
                        </a:cubicBezTo>
                        <a:cubicBezTo>
                          <a:pt x="3839839" y="1050934"/>
                          <a:pt x="3791655" y="1005784"/>
                          <a:pt x="3493454" y="1020334"/>
                        </a:cubicBezTo>
                        <a:cubicBezTo>
                          <a:pt x="3203170" y="1082848"/>
                          <a:pt x="3322503" y="988219"/>
                          <a:pt x="3167559" y="1020334"/>
                        </a:cubicBezTo>
                        <a:cubicBezTo>
                          <a:pt x="3008065" y="1033632"/>
                          <a:pt x="2688029" y="1026149"/>
                          <a:pt x="2540837" y="1020334"/>
                        </a:cubicBezTo>
                        <a:cubicBezTo>
                          <a:pt x="2389993" y="1013290"/>
                          <a:pt x="2274590" y="973680"/>
                          <a:pt x="2014391" y="1020334"/>
                        </a:cubicBezTo>
                        <a:cubicBezTo>
                          <a:pt x="1720287" y="1048834"/>
                          <a:pt x="1484028" y="1075088"/>
                          <a:pt x="1287394" y="1020334"/>
                        </a:cubicBezTo>
                        <a:cubicBezTo>
                          <a:pt x="1062612" y="1049634"/>
                          <a:pt x="529441" y="965627"/>
                          <a:pt x="234502" y="1020334"/>
                        </a:cubicBezTo>
                        <a:cubicBezTo>
                          <a:pt x="131263" y="1028944"/>
                          <a:pt x="33421" y="952872"/>
                          <a:pt x="0" y="850275"/>
                        </a:cubicBezTo>
                        <a:cubicBezTo>
                          <a:pt x="-24865" y="760062"/>
                          <a:pt x="5317" y="609825"/>
                          <a:pt x="0" y="503365"/>
                        </a:cubicBezTo>
                        <a:cubicBezTo>
                          <a:pt x="-3521" y="368901"/>
                          <a:pt x="28098" y="291897"/>
                          <a:pt x="0" y="170058"/>
                        </a:cubicBezTo>
                        <a:close/>
                      </a:path>
                      <a:path w="10496550" h="1020334" stroke="0" extrusionOk="0">
                        <a:moveTo>
                          <a:pt x="0" y="170058"/>
                        </a:moveTo>
                        <a:cubicBezTo>
                          <a:pt x="-8984" y="89221"/>
                          <a:pt x="149474" y="31219"/>
                          <a:pt x="234502" y="0"/>
                        </a:cubicBezTo>
                        <a:cubicBezTo>
                          <a:pt x="399097" y="-41857"/>
                          <a:pt x="574670" y="27466"/>
                          <a:pt x="760948" y="0"/>
                        </a:cubicBezTo>
                        <a:cubicBezTo>
                          <a:pt x="933949" y="-12958"/>
                          <a:pt x="993574" y="10541"/>
                          <a:pt x="1086843" y="0"/>
                        </a:cubicBezTo>
                        <a:cubicBezTo>
                          <a:pt x="1165665" y="-516"/>
                          <a:pt x="1511039" y="-28840"/>
                          <a:pt x="1713565" y="0"/>
                        </a:cubicBezTo>
                        <a:cubicBezTo>
                          <a:pt x="1923850" y="-12327"/>
                          <a:pt x="2045962" y="38934"/>
                          <a:pt x="2139735" y="0"/>
                        </a:cubicBezTo>
                        <a:cubicBezTo>
                          <a:pt x="2231906" y="-18456"/>
                          <a:pt x="2314067" y="31123"/>
                          <a:pt x="2465631" y="0"/>
                        </a:cubicBezTo>
                        <a:cubicBezTo>
                          <a:pt x="2611960" y="-15151"/>
                          <a:pt x="2653297" y="14853"/>
                          <a:pt x="2791526" y="0"/>
                        </a:cubicBezTo>
                        <a:cubicBezTo>
                          <a:pt x="2882019" y="-19147"/>
                          <a:pt x="3217525" y="65466"/>
                          <a:pt x="3618798" y="0"/>
                        </a:cubicBezTo>
                        <a:cubicBezTo>
                          <a:pt x="4009507" y="-52573"/>
                          <a:pt x="3786185" y="17705"/>
                          <a:pt x="3944694" y="0"/>
                        </a:cubicBezTo>
                        <a:cubicBezTo>
                          <a:pt x="4072844" y="-32080"/>
                          <a:pt x="4397600" y="8653"/>
                          <a:pt x="4571416" y="0"/>
                        </a:cubicBezTo>
                        <a:cubicBezTo>
                          <a:pt x="4772782" y="30026"/>
                          <a:pt x="5072208" y="14267"/>
                          <a:pt x="5398688" y="0"/>
                        </a:cubicBezTo>
                        <a:cubicBezTo>
                          <a:pt x="5710660" y="-68449"/>
                          <a:pt x="5634744" y="23590"/>
                          <a:pt x="5824859" y="0"/>
                        </a:cubicBezTo>
                        <a:cubicBezTo>
                          <a:pt x="5969459" y="554"/>
                          <a:pt x="6162734" y="28581"/>
                          <a:pt x="6351304" y="0"/>
                        </a:cubicBezTo>
                        <a:cubicBezTo>
                          <a:pt x="6547776" y="-44486"/>
                          <a:pt x="6806998" y="37782"/>
                          <a:pt x="7078302" y="0"/>
                        </a:cubicBezTo>
                        <a:cubicBezTo>
                          <a:pt x="7310123" y="-41594"/>
                          <a:pt x="7736578" y="42803"/>
                          <a:pt x="7905574" y="0"/>
                        </a:cubicBezTo>
                        <a:cubicBezTo>
                          <a:pt x="8091218" y="-52937"/>
                          <a:pt x="8293157" y="18074"/>
                          <a:pt x="8432021" y="0"/>
                        </a:cubicBezTo>
                        <a:cubicBezTo>
                          <a:pt x="8543054" y="-161"/>
                          <a:pt x="8650447" y="10975"/>
                          <a:pt x="8757915" y="0"/>
                        </a:cubicBezTo>
                        <a:cubicBezTo>
                          <a:pt x="8877342" y="79297"/>
                          <a:pt x="9230367" y="6674"/>
                          <a:pt x="9585188" y="0"/>
                        </a:cubicBezTo>
                        <a:cubicBezTo>
                          <a:pt x="9944853" y="-26484"/>
                          <a:pt x="10070708" y="-4147"/>
                          <a:pt x="10262047" y="0"/>
                        </a:cubicBezTo>
                        <a:cubicBezTo>
                          <a:pt x="10383634" y="2332"/>
                          <a:pt x="10511847" y="62262"/>
                          <a:pt x="10496550" y="170058"/>
                        </a:cubicBezTo>
                        <a:cubicBezTo>
                          <a:pt x="10556558" y="298939"/>
                          <a:pt x="10447376" y="339809"/>
                          <a:pt x="10496550" y="489760"/>
                        </a:cubicBezTo>
                        <a:cubicBezTo>
                          <a:pt x="10545394" y="625759"/>
                          <a:pt x="10472670" y="725045"/>
                          <a:pt x="10496550" y="850275"/>
                        </a:cubicBezTo>
                        <a:cubicBezTo>
                          <a:pt x="10485021" y="922301"/>
                          <a:pt x="10425322" y="1015045"/>
                          <a:pt x="10262047" y="1020334"/>
                        </a:cubicBezTo>
                        <a:cubicBezTo>
                          <a:pt x="10073014" y="1036453"/>
                          <a:pt x="9657853" y="978855"/>
                          <a:pt x="9535050" y="1020334"/>
                        </a:cubicBezTo>
                        <a:cubicBezTo>
                          <a:pt x="9432139" y="1038138"/>
                          <a:pt x="9107182" y="972903"/>
                          <a:pt x="8808053" y="1020334"/>
                        </a:cubicBezTo>
                        <a:cubicBezTo>
                          <a:pt x="8503607" y="1078718"/>
                          <a:pt x="8524392" y="1013961"/>
                          <a:pt x="8381883" y="1020334"/>
                        </a:cubicBezTo>
                        <a:cubicBezTo>
                          <a:pt x="8232195" y="1047206"/>
                          <a:pt x="8087814" y="1049295"/>
                          <a:pt x="7855436" y="1020334"/>
                        </a:cubicBezTo>
                        <a:cubicBezTo>
                          <a:pt x="7636127" y="974051"/>
                          <a:pt x="7192746" y="951147"/>
                          <a:pt x="7028164" y="1020334"/>
                        </a:cubicBezTo>
                        <a:cubicBezTo>
                          <a:pt x="6842100" y="1065714"/>
                          <a:pt x="6699767" y="987827"/>
                          <a:pt x="6601993" y="1020334"/>
                        </a:cubicBezTo>
                        <a:cubicBezTo>
                          <a:pt x="6510687" y="1044025"/>
                          <a:pt x="6185255" y="998232"/>
                          <a:pt x="6075547" y="1020334"/>
                        </a:cubicBezTo>
                        <a:cubicBezTo>
                          <a:pt x="5968636" y="1025904"/>
                          <a:pt x="5548730" y="996115"/>
                          <a:pt x="5348550" y="1020334"/>
                        </a:cubicBezTo>
                        <a:cubicBezTo>
                          <a:pt x="5123677" y="1083373"/>
                          <a:pt x="4909221" y="1016259"/>
                          <a:pt x="4721828" y="1020334"/>
                        </a:cubicBezTo>
                        <a:cubicBezTo>
                          <a:pt x="4591361" y="1048265"/>
                          <a:pt x="4260799" y="975388"/>
                          <a:pt x="3894556" y="1020334"/>
                        </a:cubicBezTo>
                        <a:cubicBezTo>
                          <a:pt x="3540828" y="1080946"/>
                          <a:pt x="3406940" y="994445"/>
                          <a:pt x="3167559" y="1020334"/>
                        </a:cubicBezTo>
                        <a:cubicBezTo>
                          <a:pt x="2972721" y="1015808"/>
                          <a:pt x="2743196" y="999030"/>
                          <a:pt x="2540837" y="1020334"/>
                        </a:cubicBezTo>
                        <a:cubicBezTo>
                          <a:pt x="2321900" y="1065121"/>
                          <a:pt x="2099146" y="975580"/>
                          <a:pt x="1813841" y="1020334"/>
                        </a:cubicBezTo>
                        <a:cubicBezTo>
                          <a:pt x="1480808" y="1041311"/>
                          <a:pt x="1376777" y="1005983"/>
                          <a:pt x="1187119" y="1020334"/>
                        </a:cubicBezTo>
                        <a:cubicBezTo>
                          <a:pt x="961341" y="999494"/>
                          <a:pt x="534330" y="1002864"/>
                          <a:pt x="234502" y="1020334"/>
                        </a:cubicBezTo>
                        <a:cubicBezTo>
                          <a:pt x="89531" y="1040155"/>
                          <a:pt x="-36291" y="958054"/>
                          <a:pt x="0" y="850275"/>
                        </a:cubicBezTo>
                        <a:cubicBezTo>
                          <a:pt x="-53258" y="781149"/>
                          <a:pt x="2210" y="705385"/>
                          <a:pt x="0" y="530573"/>
                        </a:cubicBezTo>
                        <a:cubicBezTo>
                          <a:pt x="-26853" y="379564"/>
                          <a:pt x="37446" y="245915"/>
                          <a:pt x="0" y="170058"/>
                        </a:cubicBezTo>
                        <a:close/>
                      </a:path>
                      <a:path w="10496550" h="1020334" fill="none" stroke="0" extrusionOk="0">
                        <a:moveTo>
                          <a:pt x="0" y="170058"/>
                        </a:moveTo>
                        <a:cubicBezTo>
                          <a:pt x="-13687" y="90942"/>
                          <a:pt x="160010" y="17393"/>
                          <a:pt x="234502" y="0"/>
                        </a:cubicBezTo>
                        <a:cubicBezTo>
                          <a:pt x="462404" y="8017"/>
                          <a:pt x="682292" y="75213"/>
                          <a:pt x="1061774" y="0"/>
                        </a:cubicBezTo>
                        <a:cubicBezTo>
                          <a:pt x="1466085" y="-78815"/>
                          <a:pt x="1566395" y="5714"/>
                          <a:pt x="1788772" y="0"/>
                        </a:cubicBezTo>
                        <a:cubicBezTo>
                          <a:pt x="1999611" y="-2101"/>
                          <a:pt x="2155765" y="51373"/>
                          <a:pt x="2415493" y="0"/>
                        </a:cubicBezTo>
                        <a:cubicBezTo>
                          <a:pt x="2697682" y="-31653"/>
                          <a:pt x="2844178" y="1948"/>
                          <a:pt x="3242766" y="0"/>
                        </a:cubicBezTo>
                        <a:cubicBezTo>
                          <a:pt x="3602466" y="-5068"/>
                          <a:pt x="3560636" y="32181"/>
                          <a:pt x="3769211" y="0"/>
                        </a:cubicBezTo>
                        <a:cubicBezTo>
                          <a:pt x="3990999" y="-23306"/>
                          <a:pt x="4018767" y="45836"/>
                          <a:pt x="4195382" y="0"/>
                        </a:cubicBezTo>
                        <a:cubicBezTo>
                          <a:pt x="4375528" y="-41129"/>
                          <a:pt x="4615038" y="61033"/>
                          <a:pt x="4822103" y="0"/>
                        </a:cubicBezTo>
                        <a:cubicBezTo>
                          <a:pt x="5040114" y="-13725"/>
                          <a:pt x="5226719" y="21697"/>
                          <a:pt x="5348550" y="0"/>
                        </a:cubicBezTo>
                        <a:cubicBezTo>
                          <a:pt x="5558233" y="19412"/>
                          <a:pt x="5770837" y="65343"/>
                          <a:pt x="6175822" y="0"/>
                        </a:cubicBezTo>
                        <a:cubicBezTo>
                          <a:pt x="6558769" y="-38362"/>
                          <a:pt x="6539960" y="8473"/>
                          <a:pt x="6802544" y="0"/>
                        </a:cubicBezTo>
                        <a:cubicBezTo>
                          <a:pt x="7065417" y="-25444"/>
                          <a:pt x="7031572" y="6581"/>
                          <a:pt x="7128440" y="0"/>
                        </a:cubicBezTo>
                        <a:cubicBezTo>
                          <a:pt x="7153228" y="-20208"/>
                          <a:pt x="7537673" y="59887"/>
                          <a:pt x="7855436" y="0"/>
                        </a:cubicBezTo>
                        <a:cubicBezTo>
                          <a:pt x="8153691" y="-37416"/>
                          <a:pt x="8502712" y="16295"/>
                          <a:pt x="8682708" y="0"/>
                        </a:cubicBezTo>
                        <a:cubicBezTo>
                          <a:pt x="8877350" y="-64921"/>
                          <a:pt x="9074131" y="14637"/>
                          <a:pt x="9309430" y="0"/>
                        </a:cubicBezTo>
                        <a:cubicBezTo>
                          <a:pt x="9568840" y="-97557"/>
                          <a:pt x="10040774" y="50095"/>
                          <a:pt x="10262047" y="0"/>
                        </a:cubicBezTo>
                        <a:cubicBezTo>
                          <a:pt x="10399161" y="737"/>
                          <a:pt x="10539103" y="81625"/>
                          <a:pt x="10496550" y="170058"/>
                        </a:cubicBezTo>
                        <a:cubicBezTo>
                          <a:pt x="10553797" y="309705"/>
                          <a:pt x="10477391" y="453239"/>
                          <a:pt x="10496550" y="503365"/>
                        </a:cubicBezTo>
                        <a:cubicBezTo>
                          <a:pt x="10523309" y="556026"/>
                          <a:pt x="10450371" y="771640"/>
                          <a:pt x="10496550" y="850275"/>
                        </a:cubicBezTo>
                        <a:cubicBezTo>
                          <a:pt x="10491854" y="926718"/>
                          <a:pt x="10437242" y="1031808"/>
                          <a:pt x="10262047" y="1020334"/>
                        </a:cubicBezTo>
                        <a:cubicBezTo>
                          <a:pt x="10100985" y="1058113"/>
                          <a:pt x="9946505" y="1005568"/>
                          <a:pt x="9735601" y="1020334"/>
                        </a:cubicBezTo>
                        <a:cubicBezTo>
                          <a:pt x="9512914" y="1025814"/>
                          <a:pt x="9502011" y="1014980"/>
                          <a:pt x="9409706" y="1020334"/>
                        </a:cubicBezTo>
                        <a:cubicBezTo>
                          <a:pt x="9338319" y="1021331"/>
                          <a:pt x="8895255" y="972013"/>
                          <a:pt x="8682708" y="1020334"/>
                        </a:cubicBezTo>
                        <a:cubicBezTo>
                          <a:pt x="8498473" y="1046036"/>
                          <a:pt x="8163539" y="1027546"/>
                          <a:pt x="7955712" y="1020334"/>
                        </a:cubicBezTo>
                        <a:cubicBezTo>
                          <a:pt x="7733422" y="1061296"/>
                          <a:pt x="7312944" y="926436"/>
                          <a:pt x="7128440" y="1020334"/>
                        </a:cubicBezTo>
                        <a:cubicBezTo>
                          <a:pt x="6889708" y="1099963"/>
                          <a:pt x="6587313" y="945949"/>
                          <a:pt x="6301167" y="1020334"/>
                        </a:cubicBezTo>
                        <a:cubicBezTo>
                          <a:pt x="6024148" y="1077294"/>
                          <a:pt x="5809171" y="986508"/>
                          <a:pt x="5574170" y="1020334"/>
                        </a:cubicBezTo>
                        <a:cubicBezTo>
                          <a:pt x="5320718" y="1053822"/>
                          <a:pt x="5262359" y="1020832"/>
                          <a:pt x="5047723" y="1020334"/>
                        </a:cubicBezTo>
                        <a:cubicBezTo>
                          <a:pt x="4824062" y="1058963"/>
                          <a:pt x="4580317" y="1036051"/>
                          <a:pt x="4220451" y="1020334"/>
                        </a:cubicBezTo>
                        <a:cubicBezTo>
                          <a:pt x="3861676" y="1067305"/>
                          <a:pt x="3796347" y="988283"/>
                          <a:pt x="3493454" y="1020334"/>
                        </a:cubicBezTo>
                        <a:cubicBezTo>
                          <a:pt x="3178630" y="1015863"/>
                          <a:pt x="3337951" y="999685"/>
                          <a:pt x="3167559" y="1020334"/>
                        </a:cubicBezTo>
                        <a:cubicBezTo>
                          <a:pt x="3028125" y="1051362"/>
                          <a:pt x="2695624" y="1020995"/>
                          <a:pt x="2540837" y="1020334"/>
                        </a:cubicBezTo>
                        <a:cubicBezTo>
                          <a:pt x="2379141" y="1032532"/>
                          <a:pt x="2251612" y="987073"/>
                          <a:pt x="2014391" y="1020334"/>
                        </a:cubicBezTo>
                        <a:cubicBezTo>
                          <a:pt x="1771524" y="1053295"/>
                          <a:pt x="1433816" y="988953"/>
                          <a:pt x="1287394" y="1020334"/>
                        </a:cubicBezTo>
                        <a:cubicBezTo>
                          <a:pt x="1073670" y="1024260"/>
                          <a:pt x="486879" y="945309"/>
                          <a:pt x="234502" y="1020334"/>
                        </a:cubicBezTo>
                        <a:cubicBezTo>
                          <a:pt x="125919" y="1020414"/>
                          <a:pt x="34692" y="915444"/>
                          <a:pt x="0" y="850275"/>
                        </a:cubicBezTo>
                        <a:cubicBezTo>
                          <a:pt x="-43468" y="768284"/>
                          <a:pt x="-28412" y="615619"/>
                          <a:pt x="0" y="503365"/>
                        </a:cubicBezTo>
                        <a:cubicBezTo>
                          <a:pt x="-10030" y="394099"/>
                          <a:pt x="49790" y="289917"/>
                          <a:pt x="0" y="170058"/>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01F8787F-E049-4345-B669-C9A7B68223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304133" y="-207199"/>
            <a:ext cx="1083630" cy="1083630"/>
          </a:xfrm>
          <a:prstGeom prst="rect">
            <a:avLst/>
          </a:prstGeom>
        </p:spPr>
      </p:pic>
      <p:sp>
        <p:nvSpPr>
          <p:cNvPr id="23" name="TextBox 22">
            <a:extLst>
              <a:ext uri="{FF2B5EF4-FFF2-40B4-BE49-F238E27FC236}">
                <a16:creationId xmlns:a16="http://schemas.microsoft.com/office/drawing/2014/main" id="{4D66863F-52EB-49FC-AA4B-651E931CB07D}"/>
              </a:ext>
            </a:extLst>
          </p:cNvPr>
          <p:cNvSpPr txBox="1"/>
          <p:nvPr/>
        </p:nvSpPr>
        <p:spPr>
          <a:xfrm>
            <a:off x="1238251" y="275066"/>
            <a:ext cx="10163174" cy="830997"/>
          </a:xfrm>
          <a:prstGeom prst="rect">
            <a:avLst/>
          </a:prstGeom>
          <a:noFill/>
        </p:spPr>
        <p:txBody>
          <a:bodyPr wrap="square">
            <a:spAutoFit/>
          </a:bodyPr>
          <a:lstStyle/>
          <a:p>
            <a:pPr lvl="0" algn="just"/>
            <a:r>
              <a:rPr lang="en-US" sz="2400" b="1" i="1" dirty="0">
                <a:solidFill>
                  <a:srgbClr val="002060"/>
                </a:solidFill>
              </a:rPr>
              <a:t>4. </a:t>
            </a:r>
            <a:r>
              <a:rPr lang="vi-VN" sz="2400" b="1" i="1" dirty="0">
                <a:solidFill>
                  <a:srgbClr val="002060"/>
                </a:solidFill>
              </a:rPr>
              <a:t>Em hãy quan sát các bức tranh sau và cho biết bạn nào thực hiện đúng, bạn nào thực hiện chưa đúng bổn phận của trẻ em. Vì sao?</a:t>
            </a:r>
          </a:p>
        </p:txBody>
      </p:sp>
      <p:pic>
        <p:nvPicPr>
          <p:cNvPr id="4" name="Picture 3">
            <a:extLst>
              <a:ext uri="{FF2B5EF4-FFF2-40B4-BE49-F238E27FC236}">
                <a16:creationId xmlns:a16="http://schemas.microsoft.com/office/drawing/2014/main" id="{D320583D-0373-0A7C-DFAD-82F7437CC961}"/>
              </a:ext>
            </a:extLst>
          </p:cNvPr>
          <p:cNvPicPr>
            <a:picLocks noChangeAspect="1"/>
          </p:cNvPicPr>
          <p:nvPr/>
        </p:nvPicPr>
        <p:blipFill>
          <a:blip r:embed="rId5"/>
          <a:stretch>
            <a:fillRect/>
          </a:stretch>
        </p:blipFill>
        <p:spPr>
          <a:xfrm>
            <a:off x="2457450" y="1543050"/>
            <a:ext cx="4834638" cy="2228850"/>
          </a:xfrm>
          <a:prstGeom prst="rect">
            <a:avLst/>
          </a:prstGeom>
        </p:spPr>
      </p:pic>
      <p:pic>
        <p:nvPicPr>
          <p:cNvPr id="7" name="Picture 6">
            <a:extLst>
              <a:ext uri="{FF2B5EF4-FFF2-40B4-BE49-F238E27FC236}">
                <a16:creationId xmlns:a16="http://schemas.microsoft.com/office/drawing/2014/main" id="{FCBAC2C3-94B2-29C8-C94A-3615285AF203}"/>
              </a:ext>
            </a:extLst>
          </p:cNvPr>
          <p:cNvPicPr>
            <a:picLocks noChangeAspect="1"/>
          </p:cNvPicPr>
          <p:nvPr/>
        </p:nvPicPr>
        <p:blipFill>
          <a:blip r:embed="rId6"/>
          <a:stretch>
            <a:fillRect/>
          </a:stretch>
        </p:blipFill>
        <p:spPr>
          <a:xfrm>
            <a:off x="7244644" y="1700213"/>
            <a:ext cx="2432756" cy="2052638"/>
          </a:xfrm>
          <a:prstGeom prst="rect">
            <a:avLst/>
          </a:prstGeom>
        </p:spPr>
      </p:pic>
      <p:pic>
        <p:nvPicPr>
          <p:cNvPr id="9" name="Picture 8">
            <a:extLst>
              <a:ext uri="{FF2B5EF4-FFF2-40B4-BE49-F238E27FC236}">
                <a16:creationId xmlns:a16="http://schemas.microsoft.com/office/drawing/2014/main" id="{D9325384-D242-EA47-DB96-A139F4A2F12B}"/>
              </a:ext>
            </a:extLst>
          </p:cNvPr>
          <p:cNvPicPr>
            <a:picLocks noChangeAspect="1"/>
          </p:cNvPicPr>
          <p:nvPr/>
        </p:nvPicPr>
        <p:blipFill>
          <a:blip r:embed="rId7"/>
          <a:stretch>
            <a:fillRect/>
          </a:stretch>
        </p:blipFill>
        <p:spPr>
          <a:xfrm>
            <a:off x="2533650" y="4100512"/>
            <a:ext cx="2439630" cy="1890713"/>
          </a:xfrm>
          <a:prstGeom prst="rect">
            <a:avLst/>
          </a:prstGeom>
        </p:spPr>
      </p:pic>
      <p:pic>
        <p:nvPicPr>
          <p:cNvPr id="13" name="Picture 12">
            <a:extLst>
              <a:ext uri="{FF2B5EF4-FFF2-40B4-BE49-F238E27FC236}">
                <a16:creationId xmlns:a16="http://schemas.microsoft.com/office/drawing/2014/main" id="{A5F7F91A-574A-2498-C3C2-5B72880C3082}"/>
              </a:ext>
            </a:extLst>
          </p:cNvPr>
          <p:cNvPicPr>
            <a:picLocks noChangeAspect="1"/>
          </p:cNvPicPr>
          <p:nvPr/>
        </p:nvPicPr>
        <p:blipFill>
          <a:blip r:embed="rId8"/>
          <a:stretch>
            <a:fillRect/>
          </a:stretch>
        </p:blipFill>
        <p:spPr>
          <a:xfrm>
            <a:off x="5191125" y="3986213"/>
            <a:ext cx="4757737" cy="2105884"/>
          </a:xfrm>
          <a:prstGeom prst="rect">
            <a:avLst/>
          </a:prstGeom>
        </p:spPr>
      </p:pic>
    </p:spTree>
    <p:extLst>
      <p:ext uri="{BB962C8B-B14F-4D97-AF65-F5344CB8AC3E}">
        <p14:creationId xmlns:p14="http://schemas.microsoft.com/office/powerpoint/2010/main" val="1129315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AE6B53E-30AB-4DD6-2EF9-31851CF94098}"/>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38185" b="97432" l="36462" r="98769">
                        <a14:foregroundMark x1="45059" y1="55385" x2="46000" y2="55993"/>
                        <a14:foregroundMark x1="46000" y1="55993" x2="46000" y2="55993"/>
                        <a14:foregroundMark x1="52824" y1="46377" x2="52769" y2="47432"/>
                        <a14:foregroundMark x1="50462" y1="97432" x2="51385" y2="93664"/>
                        <a14:foregroundMark x1="93077" y1="74486" x2="98769" y2="75685"/>
                        <a14:backgroundMark x1="48615" y1="40582" x2="59692" y2="40240"/>
                        <a14:backgroundMark x1="40308" y1="50342" x2="38923" y2="58219"/>
                        <a14:backgroundMark x1="38308" y1="47089" x2="36615" y2="57877"/>
                        <a14:backgroundMark x1="40462" y1="48116" x2="41231" y2="56678"/>
                        <a14:backgroundMark x1="49077" y1="41952" x2="57692" y2="43151"/>
                        <a14:backgroundMark x1="41077" y1="47945" x2="40769" y2="56507"/>
                      </a14:backgroundRemoval>
                    </a14:imgEffect>
                    <a14:imgEffect>
                      <a14:brightnessContrast bright="20000"/>
                    </a14:imgEffect>
                  </a14:imgLayer>
                </a14:imgProps>
              </a:ext>
            </a:extLst>
          </a:blip>
          <a:srcRect l="37822" t="38536"/>
          <a:stretch/>
        </p:blipFill>
        <p:spPr>
          <a:xfrm rot="1552963">
            <a:off x="4451825" y="4424502"/>
            <a:ext cx="603638" cy="570979"/>
          </a:xfrm>
          <a:prstGeom prst="rect">
            <a:avLst/>
          </a:prstGeom>
        </p:spPr>
      </p:pic>
      <p:pic>
        <p:nvPicPr>
          <p:cNvPr id="15" name="Picture 14">
            <a:extLst>
              <a:ext uri="{FF2B5EF4-FFF2-40B4-BE49-F238E27FC236}">
                <a16:creationId xmlns:a16="http://schemas.microsoft.com/office/drawing/2014/main" id="{D1032CE5-D27F-D232-736E-19DFF6AC7378}"/>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38185" b="97432" l="36462" r="98769">
                        <a14:foregroundMark x1="45059" y1="55385" x2="46000" y2="55993"/>
                        <a14:foregroundMark x1="46000" y1="55993" x2="46000" y2="55993"/>
                        <a14:foregroundMark x1="52824" y1="46377" x2="52769" y2="47432"/>
                        <a14:foregroundMark x1="50462" y1="97432" x2="51385" y2="93664"/>
                        <a14:foregroundMark x1="93077" y1="74486" x2="98769" y2="75685"/>
                        <a14:backgroundMark x1="48615" y1="40582" x2="59692" y2="40240"/>
                        <a14:backgroundMark x1="40308" y1="50342" x2="38923" y2="58219"/>
                        <a14:backgroundMark x1="38308" y1="47089" x2="36615" y2="57877"/>
                        <a14:backgroundMark x1="40462" y1="48116" x2="41231" y2="56678"/>
                        <a14:backgroundMark x1="49077" y1="41952" x2="57692" y2="43151"/>
                        <a14:backgroundMark x1="41077" y1="47945" x2="40769" y2="56507"/>
                      </a14:backgroundRemoval>
                    </a14:imgEffect>
                    <a14:imgEffect>
                      <a14:brightnessContrast bright="20000"/>
                    </a14:imgEffect>
                  </a14:imgLayer>
                </a14:imgProps>
              </a:ext>
            </a:extLst>
          </a:blip>
          <a:srcRect l="37822" t="38536"/>
          <a:stretch/>
        </p:blipFill>
        <p:spPr>
          <a:xfrm rot="2322588">
            <a:off x="7536475" y="4438988"/>
            <a:ext cx="603638" cy="570979"/>
          </a:xfrm>
          <a:prstGeom prst="rect">
            <a:avLst/>
          </a:prstGeom>
        </p:spPr>
      </p:pic>
      <p:pic>
        <p:nvPicPr>
          <p:cNvPr id="11" name="Picture 10">
            <a:extLst>
              <a:ext uri="{FF2B5EF4-FFF2-40B4-BE49-F238E27FC236}">
                <a16:creationId xmlns:a16="http://schemas.microsoft.com/office/drawing/2014/main" id="{23AFA340-9027-2876-EABA-D7234B0B931E}"/>
              </a:ext>
            </a:extLst>
          </p:cNvPr>
          <p:cNvPicPr>
            <a:picLocks noChangeAspect="1"/>
          </p:cNvPicPr>
          <p:nvPr/>
        </p:nvPicPr>
        <p:blipFill>
          <a:blip r:embed="rId4"/>
          <a:stretch>
            <a:fillRect/>
          </a:stretch>
        </p:blipFill>
        <p:spPr>
          <a:xfrm>
            <a:off x="1224447" y="1781175"/>
            <a:ext cx="10790855" cy="2030144"/>
          </a:xfrm>
          <a:prstGeom prst="rect">
            <a:avLst/>
          </a:prstGeom>
        </p:spPr>
      </p:pic>
    </p:spTree>
    <p:extLst>
      <p:ext uri="{BB962C8B-B14F-4D97-AF65-F5344CB8AC3E}">
        <p14:creationId xmlns:p14="http://schemas.microsoft.com/office/powerpoint/2010/main" val="3663897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shelf, living&#10;&#10;Description automatically generated">
            <a:extLst>
              <a:ext uri="{FF2B5EF4-FFF2-40B4-BE49-F238E27FC236}">
                <a16:creationId xmlns:a16="http://schemas.microsoft.com/office/drawing/2014/main" id="{853B9E23-3616-42D6-9B9A-DECC4CA169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83019"/>
          </a:xfrm>
          <a:prstGeom prst="rect">
            <a:avLst/>
          </a:prstGeom>
        </p:spPr>
      </p:pic>
      <p:sp>
        <p:nvSpPr>
          <p:cNvPr id="3" name="Rectangle: Rounded Corners 2">
            <a:extLst>
              <a:ext uri="{FF2B5EF4-FFF2-40B4-BE49-F238E27FC236}">
                <a16:creationId xmlns:a16="http://schemas.microsoft.com/office/drawing/2014/main" id="{922AE3E0-8ED1-4269-9A3B-434DC16F5383}"/>
              </a:ext>
            </a:extLst>
          </p:cNvPr>
          <p:cNvSpPr/>
          <p:nvPr/>
        </p:nvSpPr>
        <p:spPr>
          <a:xfrm>
            <a:off x="686602" y="433756"/>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FFB62CA-1531-1888-1056-D8EE926FC714}"/>
              </a:ext>
            </a:extLst>
          </p:cNvPr>
          <p:cNvPicPr>
            <a:picLocks noChangeAspect="1"/>
          </p:cNvPicPr>
          <p:nvPr/>
        </p:nvPicPr>
        <p:blipFill>
          <a:blip r:embed="rId4"/>
          <a:stretch>
            <a:fillRect/>
          </a:stretch>
        </p:blipFill>
        <p:spPr>
          <a:xfrm>
            <a:off x="2471737" y="561974"/>
            <a:ext cx="3652838" cy="3692399"/>
          </a:xfrm>
          <a:prstGeom prst="rect">
            <a:avLst/>
          </a:prstGeom>
        </p:spPr>
      </p:pic>
      <p:pic>
        <p:nvPicPr>
          <p:cNvPr id="20" name="Picture 19" descr="A red x on a black background&#10;&#10;Description automatically generated">
            <a:extLst>
              <a:ext uri="{FF2B5EF4-FFF2-40B4-BE49-F238E27FC236}">
                <a16:creationId xmlns:a16="http://schemas.microsoft.com/office/drawing/2014/main" id="{ECE1DDC6-3263-E05B-6CA9-9126AAA05B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6880" y="3105149"/>
            <a:ext cx="1056756" cy="1076326"/>
          </a:xfrm>
          <a:prstGeom prst="rect">
            <a:avLst/>
          </a:prstGeom>
        </p:spPr>
      </p:pic>
      <p:sp>
        <p:nvSpPr>
          <p:cNvPr id="21" name="Rectangle: Rounded Corners 20">
            <a:extLst>
              <a:ext uri="{FF2B5EF4-FFF2-40B4-BE49-F238E27FC236}">
                <a16:creationId xmlns:a16="http://schemas.microsoft.com/office/drawing/2014/main" id="{45E6A5E9-4F5B-E657-96B2-4AD70FE64E34}"/>
              </a:ext>
            </a:extLst>
          </p:cNvPr>
          <p:cNvSpPr/>
          <p:nvPr/>
        </p:nvSpPr>
        <p:spPr>
          <a:xfrm>
            <a:off x="1046234" y="4696971"/>
            <a:ext cx="6766168" cy="1713353"/>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Bạn nhỏ trong tranh thực hiện chưa đúng. </a:t>
            </a:r>
            <a:r>
              <a:rPr lang="en-US" sz="3200" dirty="0" err="1">
                <a:solidFill>
                  <a:prstClr val="black"/>
                </a:solidFill>
                <a:latin typeface="Calibri" panose="020F0502020204030204" pitchFamily="34" charset="0"/>
                <a:ea typeface="Calibri" panose="020F0502020204030204" pitchFamily="34" charset="0"/>
                <a:cs typeface="Calibri" panose="020F0502020204030204" pitchFamily="34" charset="0"/>
              </a:rPr>
              <a:t>Vì</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không có trách nhiệm với bản thân (không rèn luyện thân th</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ể</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130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shelf, living&#10;&#10;Description automatically generated">
            <a:extLst>
              <a:ext uri="{FF2B5EF4-FFF2-40B4-BE49-F238E27FC236}">
                <a16:creationId xmlns:a16="http://schemas.microsoft.com/office/drawing/2014/main" id="{853B9E23-3616-42D6-9B9A-DECC4CA169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83019"/>
          </a:xfrm>
          <a:prstGeom prst="rect">
            <a:avLst/>
          </a:prstGeom>
        </p:spPr>
      </p:pic>
      <p:sp>
        <p:nvSpPr>
          <p:cNvPr id="3" name="Rectangle: Rounded Corners 2">
            <a:extLst>
              <a:ext uri="{FF2B5EF4-FFF2-40B4-BE49-F238E27FC236}">
                <a16:creationId xmlns:a16="http://schemas.microsoft.com/office/drawing/2014/main" id="{922AE3E0-8ED1-4269-9A3B-434DC16F5383}"/>
              </a:ext>
            </a:extLst>
          </p:cNvPr>
          <p:cNvSpPr/>
          <p:nvPr/>
        </p:nvSpPr>
        <p:spPr>
          <a:xfrm>
            <a:off x="686602" y="433756"/>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FFB62CA-1531-1888-1056-D8EE926FC714}"/>
              </a:ext>
            </a:extLst>
          </p:cNvPr>
          <p:cNvPicPr>
            <a:picLocks noChangeAspect="1"/>
          </p:cNvPicPr>
          <p:nvPr/>
        </p:nvPicPr>
        <p:blipFill>
          <a:blip r:embed="rId5"/>
          <a:stretch>
            <a:fillRect/>
          </a:stretch>
        </p:blipFill>
        <p:spPr>
          <a:xfrm>
            <a:off x="2471737" y="561974"/>
            <a:ext cx="3652838" cy="3692399"/>
          </a:xfrm>
          <a:prstGeom prst="rect">
            <a:avLst/>
          </a:prstGeom>
        </p:spPr>
      </p:pic>
      <p:sp>
        <p:nvSpPr>
          <p:cNvPr id="21" name="Rectangle: Rounded Corners 20">
            <a:extLst>
              <a:ext uri="{FF2B5EF4-FFF2-40B4-BE49-F238E27FC236}">
                <a16:creationId xmlns:a16="http://schemas.microsoft.com/office/drawing/2014/main" id="{45E6A5E9-4F5B-E657-96B2-4AD70FE64E34}"/>
              </a:ext>
            </a:extLst>
          </p:cNvPr>
          <p:cNvSpPr/>
          <p:nvPr/>
        </p:nvSpPr>
        <p:spPr>
          <a:xfrm>
            <a:off x="1046234" y="4543425"/>
            <a:ext cx="6766168" cy="1933575"/>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Bạn nhỏ trong tranh thực hiện đúng. Vì bạn ấy đang giúp mẹ trông em, làm đúng bổn phận giúp đỡ cha, mẹ các công việc phù hợp lứa tuổi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green tick mark on a black background&#10;&#10;Description automatically generated">
            <a:extLst>
              <a:ext uri="{FF2B5EF4-FFF2-40B4-BE49-F238E27FC236}">
                <a16:creationId xmlns:a16="http://schemas.microsoft.com/office/drawing/2014/main" id="{623A3601-EAC0-3B79-573D-6D1423B9F1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8481" y="2905125"/>
            <a:ext cx="1439978" cy="1219200"/>
          </a:xfrm>
          <a:prstGeom prst="rect">
            <a:avLst/>
          </a:prstGeom>
        </p:spPr>
      </p:pic>
    </p:spTree>
    <p:extLst>
      <p:ext uri="{BB962C8B-B14F-4D97-AF65-F5344CB8AC3E}">
        <p14:creationId xmlns:p14="http://schemas.microsoft.com/office/powerpoint/2010/main" val="1724790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shelf, living&#10;&#10;Description automatically generated">
            <a:extLst>
              <a:ext uri="{FF2B5EF4-FFF2-40B4-BE49-F238E27FC236}">
                <a16:creationId xmlns:a16="http://schemas.microsoft.com/office/drawing/2014/main" id="{853B9E23-3616-42D6-9B9A-DECC4CA169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83019"/>
          </a:xfrm>
          <a:prstGeom prst="rect">
            <a:avLst/>
          </a:prstGeom>
        </p:spPr>
      </p:pic>
      <p:sp>
        <p:nvSpPr>
          <p:cNvPr id="3" name="Rectangle: Rounded Corners 2">
            <a:extLst>
              <a:ext uri="{FF2B5EF4-FFF2-40B4-BE49-F238E27FC236}">
                <a16:creationId xmlns:a16="http://schemas.microsoft.com/office/drawing/2014/main" id="{922AE3E0-8ED1-4269-9A3B-434DC16F5383}"/>
              </a:ext>
            </a:extLst>
          </p:cNvPr>
          <p:cNvSpPr/>
          <p:nvPr/>
        </p:nvSpPr>
        <p:spPr>
          <a:xfrm>
            <a:off x="686602" y="433756"/>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98DF5C2-C9EA-6247-DC57-F4D6D7C9C7E7}"/>
              </a:ext>
            </a:extLst>
          </p:cNvPr>
          <p:cNvPicPr>
            <a:picLocks noChangeAspect="1"/>
          </p:cNvPicPr>
          <p:nvPr/>
        </p:nvPicPr>
        <p:blipFill>
          <a:blip r:embed="rId4"/>
          <a:stretch>
            <a:fillRect/>
          </a:stretch>
        </p:blipFill>
        <p:spPr>
          <a:xfrm>
            <a:off x="1928812" y="866775"/>
            <a:ext cx="3583305" cy="3143250"/>
          </a:xfrm>
          <a:prstGeom prst="rect">
            <a:avLst/>
          </a:prstGeom>
        </p:spPr>
      </p:pic>
      <p:pic>
        <p:nvPicPr>
          <p:cNvPr id="7" name="Picture 6" descr="A red x on a black background&#10;&#10;Description automatically generated">
            <a:extLst>
              <a:ext uri="{FF2B5EF4-FFF2-40B4-BE49-F238E27FC236}">
                <a16:creationId xmlns:a16="http://schemas.microsoft.com/office/drawing/2014/main" id="{2F64BD6C-00C7-93C8-2538-07CA5E7928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3530" y="3076574"/>
            <a:ext cx="1056756" cy="1076326"/>
          </a:xfrm>
          <a:prstGeom prst="rect">
            <a:avLst/>
          </a:prstGeom>
        </p:spPr>
      </p:pic>
      <p:sp>
        <p:nvSpPr>
          <p:cNvPr id="9" name="Rectangle: Rounded Corners 8">
            <a:extLst>
              <a:ext uri="{FF2B5EF4-FFF2-40B4-BE49-F238E27FC236}">
                <a16:creationId xmlns:a16="http://schemas.microsoft.com/office/drawing/2014/main" id="{C46907BF-8651-3DC6-D70F-3141B81EB8C0}"/>
              </a:ext>
            </a:extLst>
          </p:cNvPr>
          <p:cNvSpPr/>
          <p:nvPr/>
        </p:nvSpPr>
        <p:spPr>
          <a:xfrm>
            <a:off x="1046234" y="4448175"/>
            <a:ext cx="6766168" cy="1962149"/>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Bạn nam trong tranh thực hiện chưa đúng. </a:t>
            </a:r>
            <a:r>
              <a:rPr lang="en-US" sz="3200" dirty="0" err="1">
                <a:solidFill>
                  <a:prstClr val="black"/>
                </a:solidFill>
                <a:latin typeface="Calibri" panose="020F0502020204030204" pitchFamily="34" charset="0"/>
                <a:ea typeface="Calibri" panose="020F0502020204030204" pitchFamily="34" charset="0"/>
                <a:cs typeface="Calibri" panose="020F0502020204030204" pitchFamily="34" charset="0"/>
              </a:rPr>
              <a:t>Vì</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 t</a:t>
            </a: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rẻ em có bổn phận giúp đỡ các thành viên trong gia đình những công việc phù hợp</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6604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shelf, living&#10;&#10;Description automatically generated">
            <a:extLst>
              <a:ext uri="{FF2B5EF4-FFF2-40B4-BE49-F238E27FC236}">
                <a16:creationId xmlns:a16="http://schemas.microsoft.com/office/drawing/2014/main" id="{853B9E23-3616-42D6-9B9A-DECC4CA169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83019"/>
          </a:xfrm>
          <a:prstGeom prst="rect">
            <a:avLst/>
          </a:prstGeom>
        </p:spPr>
      </p:pic>
      <p:sp>
        <p:nvSpPr>
          <p:cNvPr id="3" name="Rectangle: Rounded Corners 2">
            <a:extLst>
              <a:ext uri="{FF2B5EF4-FFF2-40B4-BE49-F238E27FC236}">
                <a16:creationId xmlns:a16="http://schemas.microsoft.com/office/drawing/2014/main" id="{922AE3E0-8ED1-4269-9A3B-434DC16F5383}"/>
              </a:ext>
            </a:extLst>
          </p:cNvPr>
          <p:cNvSpPr/>
          <p:nvPr/>
        </p:nvSpPr>
        <p:spPr>
          <a:xfrm>
            <a:off x="686602" y="433756"/>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5ADE5E4-F369-799A-3D47-56B4A5E41BCB}"/>
              </a:ext>
            </a:extLst>
          </p:cNvPr>
          <p:cNvPicPr>
            <a:picLocks noChangeAspect="1"/>
          </p:cNvPicPr>
          <p:nvPr/>
        </p:nvPicPr>
        <p:blipFill>
          <a:blip r:embed="rId4"/>
          <a:stretch>
            <a:fillRect/>
          </a:stretch>
        </p:blipFill>
        <p:spPr>
          <a:xfrm>
            <a:off x="1800225" y="928687"/>
            <a:ext cx="3850006" cy="3071813"/>
          </a:xfrm>
          <a:prstGeom prst="rect">
            <a:avLst/>
          </a:prstGeom>
        </p:spPr>
      </p:pic>
      <p:pic>
        <p:nvPicPr>
          <p:cNvPr id="9" name="Picture 8" descr="A green tick mark on a black background&#10;&#10;Description automatically generated">
            <a:extLst>
              <a:ext uri="{FF2B5EF4-FFF2-40B4-BE49-F238E27FC236}">
                <a16:creationId xmlns:a16="http://schemas.microsoft.com/office/drawing/2014/main" id="{7F32585A-04A9-6585-4C97-8565E4A38E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8481" y="2905125"/>
            <a:ext cx="1439978" cy="1219200"/>
          </a:xfrm>
          <a:prstGeom prst="rect">
            <a:avLst/>
          </a:prstGeom>
        </p:spPr>
      </p:pic>
      <p:sp>
        <p:nvSpPr>
          <p:cNvPr id="10" name="Rectangle: Rounded Corners 9">
            <a:extLst>
              <a:ext uri="{FF2B5EF4-FFF2-40B4-BE49-F238E27FC236}">
                <a16:creationId xmlns:a16="http://schemas.microsoft.com/office/drawing/2014/main" id="{FFEDEF6F-A469-D961-033B-942540DBCAAE}"/>
              </a:ext>
            </a:extLst>
          </p:cNvPr>
          <p:cNvSpPr/>
          <p:nvPr/>
        </p:nvSpPr>
        <p:spPr>
          <a:xfrm>
            <a:off x="1046234" y="4448175"/>
            <a:ext cx="6430891" cy="2028825"/>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Bạn nam trong tranh thực hiện đúng. Vì trẻ em có bổn phận phát hiện, thông tin, thông báo, tố giác hành vi vi phạm pháp luật</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5583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shelf, living&#10;&#10;Description automatically generated">
            <a:extLst>
              <a:ext uri="{FF2B5EF4-FFF2-40B4-BE49-F238E27FC236}">
                <a16:creationId xmlns:a16="http://schemas.microsoft.com/office/drawing/2014/main" id="{853B9E23-3616-42D6-9B9A-DECC4CA169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83019"/>
          </a:xfrm>
          <a:prstGeom prst="rect">
            <a:avLst/>
          </a:prstGeom>
        </p:spPr>
      </p:pic>
      <p:sp>
        <p:nvSpPr>
          <p:cNvPr id="3" name="Rectangle: Rounded Corners 2">
            <a:extLst>
              <a:ext uri="{FF2B5EF4-FFF2-40B4-BE49-F238E27FC236}">
                <a16:creationId xmlns:a16="http://schemas.microsoft.com/office/drawing/2014/main" id="{922AE3E0-8ED1-4269-9A3B-434DC16F5383}"/>
              </a:ext>
            </a:extLst>
          </p:cNvPr>
          <p:cNvSpPr/>
          <p:nvPr/>
        </p:nvSpPr>
        <p:spPr>
          <a:xfrm>
            <a:off x="686602" y="433756"/>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FEDEF6F-A469-D961-033B-942540DBCAAE}"/>
              </a:ext>
            </a:extLst>
          </p:cNvPr>
          <p:cNvSpPr/>
          <p:nvPr/>
        </p:nvSpPr>
        <p:spPr>
          <a:xfrm>
            <a:off x="1046234" y="4419601"/>
            <a:ext cx="6221341" cy="2057400"/>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Bạn nam trong tranh thực hiện đúng. Vì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2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hiện</a:t>
            </a:r>
            <a:r>
              <a:rPr kumimoji="0" lang="en-US" sz="32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đúng</a:t>
            </a:r>
            <a:r>
              <a:rPr kumimoji="0" lang="en-US" sz="32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bổn</a:t>
            </a:r>
            <a:r>
              <a:rPr kumimoji="0" lang="en-US" sz="32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phận</a:t>
            </a:r>
            <a:r>
              <a:rPr kumimoji="0" lang="en-US" sz="32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biết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giúp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đỡ</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người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có</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hoàn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cảnh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khó</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khăn</a:t>
            </a:r>
            <a:r>
              <a:rPr kumimoji="0" lang="en-US" sz="32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109A224-2B95-73CF-5BC1-7A926C6A2134}"/>
              </a:ext>
            </a:extLst>
          </p:cNvPr>
          <p:cNvPicPr>
            <a:picLocks noChangeAspect="1"/>
          </p:cNvPicPr>
          <p:nvPr/>
        </p:nvPicPr>
        <p:blipFill>
          <a:blip r:embed="rId4"/>
          <a:stretch>
            <a:fillRect/>
          </a:stretch>
        </p:blipFill>
        <p:spPr>
          <a:xfrm>
            <a:off x="2107310" y="790574"/>
            <a:ext cx="3515221" cy="3419475"/>
          </a:xfrm>
          <a:prstGeom prst="rect">
            <a:avLst/>
          </a:prstGeom>
        </p:spPr>
      </p:pic>
      <p:pic>
        <p:nvPicPr>
          <p:cNvPr id="8" name="Picture 7" descr="A green tick mark on a black background&#10;&#10;Description automatically generated">
            <a:extLst>
              <a:ext uri="{FF2B5EF4-FFF2-40B4-BE49-F238E27FC236}">
                <a16:creationId xmlns:a16="http://schemas.microsoft.com/office/drawing/2014/main" id="{95A7D6C2-80D0-3102-7F82-2631CC70DE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0356" y="2990850"/>
            <a:ext cx="1439978" cy="1219200"/>
          </a:xfrm>
          <a:prstGeom prst="rect">
            <a:avLst/>
          </a:prstGeom>
        </p:spPr>
      </p:pic>
    </p:spTree>
    <p:extLst>
      <p:ext uri="{BB962C8B-B14F-4D97-AF65-F5344CB8AC3E}">
        <p14:creationId xmlns:p14="http://schemas.microsoft.com/office/powerpoint/2010/main" val="2708166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shelf, living&#10;&#10;Description automatically generated">
            <a:extLst>
              <a:ext uri="{FF2B5EF4-FFF2-40B4-BE49-F238E27FC236}">
                <a16:creationId xmlns:a16="http://schemas.microsoft.com/office/drawing/2014/main" id="{853B9E23-3616-42D6-9B9A-DECC4CA169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83019"/>
          </a:xfrm>
          <a:prstGeom prst="rect">
            <a:avLst/>
          </a:prstGeom>
        </p:spPr>
      </p:pic>
      <p:sp>
        <p:nvSpPr>
          <p:cNvPr id="3" name="Rectangle: Rounded Corners 2">
            <a:extLst>
              <a:ext uri="{FF2B5EF4-FFF2-40B4-BE49-F238E27FC236}">
                <a16:creationId xmlns:a16="http://schemas.microsoft.com/office/drawing/2014/main" id="{922AE3E0-8ED1-4269-9A3B-434DC16F5383}"/>
              </a:ext>
            </a:extLst>
          </p:cNvPr>
          <p:cNvSpPr/>
          <p:nvPr/>
        </p:nvSpPr>
        <p:spPr>
          <a:xfrm>
            <a:off x="686602" y="433756"/>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512A86B-B50B-766C-A585-B1049DAA6698}"/>
              </a:ext>
            </a:extLst>
          </p:cNvPr>
          <p:cNvPicPr>
            <a:picLocks noChangeAspect="1"/>
          </p:cNvPicPr>
          <p:nvPr/>
        </p:nvPicPr>
        <p:blipFill>
          <a:blip r:embed="rId4"/>
          <a:stretch>
            <a:fillRect/>
          </a:stretch>
        </p:blipFill>
        <p:spPr>
          <a:xfrm>
            <a:off x="1962150" y="800100"/>
            <a:ext cx="3926478" cy="3195637"/>
          </a:xfrm>
          <a:prstGeom prst="rect">
            <a:avLst/>
          </a:prstGeom>
        </p:spPr>
      </p:pic>
      <p:pic>
        <p:nvPicPr>
          <p:cNvPr id="10" name="Picture 9" descr="A red x on a black background&#10;&#10;Description automatically generated">
            <a:extLst>
              <a:ext uri="{FF2B5EF4-FFF2-40B4-BE49-F238E27FC236}">
                <a16:creationId xmlns:a16="http://schemas.microsoft.com/office/drawing/2014/main" id="{E0CD851A-49B7-E096-E2A1-74801E8B6A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7355" y="2990849"/>
            <a:ext cx="1056756" cy="1076326"/>
          </a:xfrm>
          <a:prstGeom prst="rect">
            <a:avLst/>
          </a:prstGeom>
        </p:spPr>
      </p:pic>
      <p:sp>
        <p:nvSpPr>
          <p:cNvPr id="11" name="Rectangle: Rounded Corners 10">
            <a:extLst>
              <a:ext uri="{FF2B5EF4-FFF2-40B4-BE49-F238E27FC236}">
                <a16:creationId xmlns:a16="http://schemas.microsoft.com/office/drawing/2014/main" id="{433DA0E3-4465-69D6-5F64-FD2442B0FCCE}"/>
              </a:ext>
            </a:extLst>
          </p:cNvPr>
          <p:cNvSpPr/>
          <p:nvPr/>
        </p:nvSpPr>
        <p:spPr>
          <a:xfrm>
            <a:off x="1046234" y="4448175"/>
            <a:ext cx="6766168" cy="1962149"/>
          </a:xfrm>
          <a:prstGeom prst="roundRect">
            <a:avLst/>
          </a:prstGeom>
          <a:solidFill>
            <a:srgbClr val="FFFFCC"/>
          </a:solidFill>
          <a:ln w="571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Bạn nam trong tranh thực hiện chưa đúng. Vì bạn ấy đang bắt nạt bạn khác, không đúng với bổn phận thương yêu, đoàn kết với bạn bè</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0040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366</Words>
  <Application>Microsoft Office PowerPoint</Application>
  <PresentationFormat>Widescreen</PresentationFormat>
  <Paragraphs>14</Paragraphs>
  <Slides>13</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微软雅黑</vt:lpstr>
      <vt:lpstr>Arial</vt:lpstr>
      <vt:lpstr>Calibri</vt:lpstr>
      <vt:lpstr>Calibri Light</vt:lpstr>
      <vt:lpstr>等线</vt:lpstr>
      <vt:lpstr>Times New Roman</vt:lpstr>
      <vt:lpstr>Custom Design</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STD_DELL</cp:lastModifiedBy>
  <cp:revision>27</cp:revision>
  <dcterms:created xsi:type="dcterms:W3CDTF">2024-02-06T07:09:35Z</dcterms:created>
  <dcterms:modified xsi:type="dcterms:W3CDTF">2025-04-22T13:26:04Z</dcterms:modified>
</cp:coreProperties>
</file>