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8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3" r:id="rId12"/>
  </p:sldIdLst>
  <p:sldSz cx="12161838" cy="6858000"/>
  <p:notesSz cx="6858000" cy="9144000"/>
  <p:embeddedFontLst>
    <p:embeddedFont>
      <p:font typeface="Caveat Brush" panose="020B0604020202020204" charset="0"/>
      <p:regular r:id="rId14"/>
    </p:embeddedFont>
    <p:embeddedFont>
      <p:font typeface="Questrial" panose="020B0604020202020204" charset="0"/>
      <p:regular r:id="rId15"/>
    </p:embeddedFont>
    <p:embeddedFont>
      <p:font typeface="Raleway" panose="020B0503030101060003" pitchFamily="34" charset="0"/>
      <p:regular r:id="rId16"/>
      <p:bold r:id="rId17"/>
      <p:italic r:id="rId18"/>
      <p:boldItalic r:id="rId19"/>
    </p:embeddedFont>
    <p:embeddedFont>
      <p:font typeface="Barriecito" panose="020B0604020202020204" charset="0"/>
      <p:regular r:id="rId20"/>
    </p:embeddedFont>
    <p:embeddedFont>
      <p:font typeface="Catamaran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0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12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phân chia nhiệm vụ cho các tổ, cho HS 5phút đi khảo sát và ghi chú lại.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hướng dẫn HS làm phiếu khảo sát về khu vực được phân chia.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_1_1_1_1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655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806556" y="2128700"/>
            <a:ext cx="3312186" cy="4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 sz="1862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 idx="2"/>
          </p:nvPr>
        </p:nvSpPr>
        <p:spPr>
          <a:xfrm>
            <a:off x="7806556" y="1639867"/>
            <a:ext cx="331218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25">
                <a:latin typeface="Barriecito"/>
                <a:ea typeface="Barriecito"/>
                <a:cs typeface="Barriecito"/>
                <a:sym typeface="Barriec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520257" y="1303897"/>
            <a:ext cx="793602" cy="1396767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-111157" y="6335529"/>
            <a:ext cx="1557573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44664" y="6125501"/>
            <a:ext cx="599214" cy="61743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944888" y="158924"/>
            <a:ext cx="1216923" cy="1644744"/>
          </a:xfrm>
          <a:custGeom>
            <a:avLst/>
            <a:gdLst/>
            <a:ahLst/>
            <a:cxnLst/>
            <a:rect l="l" t="t" r="r" b="b"/>
            <a:pathLst>
              <a:path w="28172" h="37979" extrusionOk="0">
                <a:moveTo>
                  <a:pt x="12257" y="36367"/>
                </a:moveTo>
                <a:cubicBezTo>
                  <a:pt x="12282" y="36367"/>
                  <a:pt x="12382" y="36417"/>
                  <a:pt x="12382" y="36442"/>
                </a:cubicBezTo>
                <a:cubicBezTo>
                  <a:pt x="12334" y="36561"/>
                  <a:pt x="12287" y="36658"/>
                  <a:pt x="12131" y="36688"/>
                </a:cubicBezTo>
                <a:lnTo>
                  <a:pt x="12131" y="36688"/>
                </a:lnTo>
                <a:cubicBezTo>
                  <a:pt x="12131" y="36565"/>
                  <a:pt x="12133" y="36441"/>
                  <a:pt x="12257" y="36367"/>
                </a:cubicBezTo>
                <a:close/>
                <a:moveTo>
                  <a:pt x="28171" y="1"/>
                </a:moveTo>
                <a:cubicBezTo>
                  <a:pt x="27144" y="377"/>
                  <a:pt x="26066" y="427"/>
                  <a:pt x="25039" y="878"/>
                </a:cubicBezTo>
                <a:cubicBezTo>
                  <a:pt x="24287" y="1204"/>
                  <a:pt x="23560" y="1630"/>
                  <a:pt x="22758" y="1780"/>
                </a:cubicBezTo>
                <a:cubicBezTo>
                  <a:pt x="21805" y="1906"/>
                  <a:pt x="21104" y="2532"/>
                  <a:pt x="20377" y="2983"/>
                </a:cubicBezTo>
                <a:cubicBezTo>
                  <a:pt x="19049" y="3785"/>
                  <a:pt x="17720" y="4612"/>
                  <a:pt x="16442" y="5540"/>
                </a:cubicBezTo>
                <a:cubicBezTo>
                  <a:pt x="15289" y="6367"/>
                  <a:pt x="14186" y="7269"/>
                  <a:pt x="13134" y="8221"/>
                </a:cubicBezTo>
                <a:cubicBezTo>
                  <a:pt x="11680" y="9625"/>
                  <a:pt x="10201" y="11003"/>
                  <a:pt x="8823" y="12457"/>
                </a:cubicBezTo>
                <a:cubicBezTo>
                  <a:pt x="7369" y="14011"/>
                  <a:pt x="6066" y="15690"/>
                  <a:pt x="4813" y="17394"/>
                </a:cubicBezTo>
                <a:cubicBezTo>
                  <a:pt x="4136" y="18322"/>
                  <a:pt x="3334" y="19199"/>
                  <a:pt x="2808" y="20226"/>
                </a:cubicBezTo>
                <a:cubicBezTo>
                  <a:pt x="5590" y="20402"/>
                  <a:pt x="6492" y="22858"/>
                  <a:pt x="6216" y="25114"/>
                </a:cubicBezTo>
                <a:cubicBezTo>
                  <a:pt x="6191" y="25439"/>
                  <a:pt x="6141" y="25765"/>
                  <a:pt x="6041" y="26091"/>
                </a:cubicBezTo>
                <a:cubicBezTo>
                  <a:pt x="5891" y="26643"/>
                  <a:pt x="5540" y="27094"/>
                  <a:pt x="4963" y="27169"/>
                </a:cubicBezTo>
                <a:cubicBezTo>
                  <a:pt x="4926" y="27172"/>
                  <a:pt x="4889" y="27174"/>
                  <a:pt x="4853" y="27174"/>
                </a:cubicBezTo>
                <a:cubicBezTo>
                  <a:pt x="4355" y="27174"/>
                  <a:pt x="3971" y="26854"/>
                  <a:pt x="3760" y="26317"/>
                </a:cubicBezTo>
                <a:cubicBezTo>
                  <a:pt x="3459" y="25615"/>
                  <a:pt x="3109" y="24938"/>
                  <a:pt x="2808" y="24236"/>
                </a:cubicBezTo>
                <a:cubicBezTo>
                  <a:pt x="2697" y="23984"/>
                  <a:pt x="2547" y="23860"/>
                  <a:pt x="2363" y="23860"/>
                </a:cubicBezTo>
                <a:cubicBezTo>
                  <a:pt x="2255" y="23860"/>
                  <a:pt x="2135" y="23903"/>
                  <a:pt x="2006" y="23986"/>
                </a:cubicBezTo>
                <a:cubicBezTo>
                  <a:pt x="1329" y="24387"/>
                  <a:pt x="703" y="24788"/>
                  <a:pt x="251" y="25465"/>
                </a:cubicBezTo>
                <a:cubicBezTo>
                  <a:pt x="302" y="25991"/>
                  <a:pt x="1" y="26492"/>
                  <a:pt x="76" y="27018"/>
                </a:cubicBezTo>
                <a:cubicBezTo>
                  <a:pt x="176" y="27946"/>
                  <a:pt x="201" y="28898"/>
                  <a:pt x="352" y="29825"/>
                </a:cubicBezTo>
                <a:cubicBezTo>
                  <a:pt x="502" y="30803"/>
                  <a:pt x="803" y="31780"/>
                  <a:pt x="1505" y="32532"/>
                </a:cubicBezTo>
                <a:cubicBezTo>
                  <a:pt x="2131" y="33209"/>
                  <a:pt x="3008" y="33635"/>
                  <a:pt x="3434" y="34512"/>
                </a:cubicBezTo>
                <a:cubicBezTo>
                  <a:pt x="3510" y="34638"/>
                  <a:pt x="3710" y="34688"/>
                  <a:pt x="3860" y="34763"/>
                </a:cubicBezTo>
                <a:cubicBezTo>
                  <a:pt x="4512" y="35164"/>
                  <a:pt x="5214" y="35515"/>
                  <a:pt x="5815" y="35941"/>
                </a:cubicBezTo>
                <a:cubicBezTo>
                  <a:pt x="6592" y="36492"/>
                  <a:pt x="7269" y="37119"/>
                  <a:pt x="7996" y="37695"/>
                </a:cubicBezTo>
                <a:cubicBezTo>
                  <a:pt x="8240" y="37884"/>
                  <a:pt x="8508" y="37979"/>
                  <a:pt x="8764" y="37979"/>
                </a:cubicBezTo>
                <a:cubicBezTo>
                  <a:pt x="9087" y="37979"/>
                  <a:pt x="9390" y="37827"/>
                  <a:pt x="9600" y="37520"/>
                </a:cubicBezTo>
                <a:cubicBezTo>
                  <a:pt x="9825" y="37194"/>
                  <a:pt x="10076" y="36793"/>
                  <a:pt x="10377" y="36693"/>
                </a:cubicBezTo>
                <a:cubicBezTo>
                  <a:pt x="10703" y="36567"/>
                  <a:pt x="11053" y="36668"/>
                  <a:pt x="11179" y="36216"/>
                </a:cubicBezTo>
                <a:cubicBezTo>
                  <a:pt x="11192" y="36177"/>
                  <a:pt x="11205" y="36162"/>
                  <a:pt x="11218" y="36162"/>
                </a:cubicBezTo>
                <a:cubicBezTo>
                  <a:pt x="11252" y="36162"/>
                  <a:pt x="11279" y="36280"/>
                  <a:pt x="11279" y="36317"/>
                </a:cubicBezTo>
                <a:cubicBezTo>
                  <a:pt x="11305" y="36650"/>
                  <a:pt x="11448" y="36721"/>
                  <a:pt x="11623" y="36721"/>
                </a:cubicBezTo>
                <a:cubicBezTo>
                  <a:pt x="11753" y="36721"/>
                  <a:pt x="11900" y="36681"/>
                  <a:pt x="12028" y="36681"/>
                </a:cubicBezTo>
                <a:cubicBezTo>
                  <a:pt x="12060" y="36681"/>
                  <a:pt x="12092" y="36684"/>
                  <a:pt x="12121" y="36690"/>
                </a:cubicBezTo>
                <a:lnTo>
                  <a:pt x="12121" y="36690"/>
                </a:lnTo>
                <a:cubicBezTo>
                  <a:pt x="12116" y="36691"/>
                  <a:pt x="12111" y="36692"/>
                  <a:pt x="12106" y="36693"/>
                </a:cubicBezTo>
                <a:cubicBezTo>
                  <a:pt x="12156" y="36893"/>
                  <a:pt x="12131" y="37094"/>
                  <a:pt x="12056" y="37269"/>
                </a:cubicBezTo>
                <a:cubicBezTo>
                  <a:pt x="11892" y="37597"/>
                  <a:pt x="12064" y="37741"/>
                  <a:pt x="12269" y="37741"/>
                </a:cubicBezTo>
                <a:cubicBezTo>
                  <a:pt x="12314" y="37741"/>
                  <a:pt x="12361" y="37734"/>
                  <a:pt x="12407" y="37720"/>
                </a:cubicBezTo>
                <a:cubicBezTo>
                  <a:pt x="13184" y="37520"/>
                  <a:pt x="14136" y="37670"/>
                  <a:pt x="14612" y="36768"/>
                </a:cubicBezTo>
                <a:cubicBezTo>
                  <a:pt x="14663" y="36668"/>
                  <a:pt x="14838" y="36617"/>
                  <a:pt x="14938" y="36542"/>
                </a:cubicBezTo>
                <a:cubicBezTo>
                  <a:pt x="16292" y="35790"/>
                  <a:pt x="17419" y="34688"/>
                  <a:pt x="18873" y="34111"/>
                </a:cubicBezTo>
                <a:cubicBezTo>
                  <a:pt x="19023" y="34036"/>
                  <a:pt x="19149" y="33936"/>
                  <a:pt x="19274" y="33810"/>
                </a:cubicBezTo>
                <a:cubicBezTo>
                  <a:pt x="20978" y="32307"/>
                  <a:pt x="23008" y="31179"/>
                  <a:pt x="24738" y="29675"/>
                </a:cubicBezTo>
                <a:cubicBezTo>
                  <a:pt x="25765" y="28748"/>
                  <a:pt x="26943" y="27971"/>
                  <a:pt x="28171" y="27269"/>
                </a:cubicBezTo>
                <a:lnTo>
                  <a:pt x="2817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1069982" y="-338679"/>
            <a:ext cx="882815" cy="880252"/>
          </a:xfrm>
          <a:custGeom>
            <a:avLst/>
            <a:gdLst/>
            <a:ahLst/>
            <a:cxnLst/>
            <a:rect l="l" t="t" r="r" b="b"/>
            <a:pathLst>
              <a:path w="18573" h="18472" extrusionOk="0">
                <a:moveTo>
                  <a:pt x="11409" y="5098"/>
                </a:moveTo>
                <a:cubicBezTo>
                  <a:pt x="11713" y="5098"/>
                  <a:pt x="11982" y="5126"/>
                  <a:pt x="12181" y="5188"/>
                </a:cubicBezTo>
                <a:cubicBezTo>
                  <a:pt x="12682" y="5338"/>
                  <a:pt x="12983" y="5614"/>
                  <a:pt x="13108" y="6115"/>
                </a:cubicBezTo>
                <a:cubicBezTo>
                  <a:pt x="13560" y="7694"/>
                  <a:pt x="13409" y="9198"/>
                  <a:pt x="12657" y="10627"/>
                </a:cubicBezTo>
                <a:cubicBezTo>
                  <a:pt x="12432" y="11053"/>
                  <a:pt x="12106" y="11404"/>
                  <a:pt x="11705" y="11679"/>
                </a:cubicBezTo>
                <a:cubicBezTo>
                  <a:pt x="10828" y="12281"/>
                  <a:pt x="9775" y="12506"/>
                  <a:pt x="8722" y="12682"/>
                </a:cubicBezTo>
                <a:cubicBezTo>
                  <a:pt x="8698" y="12683"/>
                  <a:pt x="8674" y="12683"/>
                  <a:pt x="8650" y="12683"/>
                </a:cubicBezTo>
                <a:cubicBezTo>
                  <a:pt x="7962" y="12683"/>
                  <a:pt x="7483" y="12338"/>
                  <a:pt x="7143" y="11805"/>
                </a:cubicBezTo>
                <a:cubicBezTo>
                  <a:pt x="6066" y="10025"/>
                  <a:pt x="5940" y="9073"/>
                  <a:pt x="7143" y="7293"/>
                </a:cubicBezTo>
                <a:cubicBezTo>
                  <a:pt x="7544" y="6692"/>
                  <a:pt x="7971" y="6090"/>
                  <a:pt x="8622" y="5714"/>
                </a:cubicBezTo>
                <a:cubicBezTo>
                  <a:pt x="9244" y="5356"/>
                  <a:pt x="10489" y="5098"/>
                  <a:pt x="11409" y="5098"/>
                </a:cubicBezTo>
                <a:close/>
                <a:moveTo>
                  <a:pt x="10151" y="0"/>
                </a:moveTo>
                <a:cubicBezTo>
                  <a:pt x="8622" y="0"/>
                  <a:pt x="7118" y="301"/>
                  <a:pt x="5665" y="752"/>
                </a:cubicBezTo>
                <a:cubicBezTo>
                  <a:pt x="4963" y="952"/>
                  <a:pt x="4236" y="1228"/>
                  <a:pt x="3760" y="1805"/>
                </a:cubicBezTo>
                <a:cubicBezTo>
                  <a:pt x="2983" y="2807"/>
                  <a:pt x="2006" y="3634"/>
                  <a:pt x="1354" y="4737"/>
                </a:cubicBezTo>
                <a:cubicBezTo>
                  <a:pt x="1178" y="5013"/>
                  <a:pt x="1028" y="5313"/>
                  <a:pt x="928" y="5614"/>
                </a:cubicBezTo>
                <a:cubicBezTo>
                  <a:pt x="402" y="7143"/>
                  <a:pt x="1" y="8672"/>
                  <a:pt x="376" y="10301"/>
                </a:cubicBezTo>
                <a:cubicBezTo>
                  <a:pt x="702" y="11654"/>
                  <a:pt x="853" y="13058"/>
                  <a:pt x="1830" y="14161"/>
                </a:cubicBezTo>
                <a:cubicBezTo>
                  <a:pt x="2206" y="14562"/>
                  <a:pt x="2557" y="15013"/>
                  <a:pt x="2858" y="15489"/>
                </a:cubicBezTo>
                <a:cubicBezTo>
                  <a:pt x="3058" y="15815"/>
                  <a:pt x="3309" y="16065"/>
                  <a:pt x="3635" y="16266"/>
                </a:cubicBezTo>
                <a:cubicBezTo>
                  <a:pt x="4161" y="16617"/>
                  <a:pt x="4687" y="16943"/>
                  <a:pt x="5239" y="17268"/>
                </a:cubicBezTo>
                <a:cubicBezTo>
                  <a:pt x="6079" y="17791"/>
                  <a:pt x="6920" y="18313"/>
                  <a:pt x="7947" y="18313"/>
                </a:cubicBezTo>
                <a:cubicBezTo>
                  <a:pt x="8053" y="18313"/>
                  <a:pt x="8161" y="18308"/>
                  <a:pt x="8271" y="18296"/>
                </a:cubicBezTo>
                <a:cubicBezTo>
                  <a:pt x="8285" y="18294"/>
                  <a:pt x="8298" y="18293"/>
                  <a:pt x="8312" y="18293"/>
                </a:cubicBezTo>
                <a:cubicBezTo>
                  <a:pt x="8477" y="18293"/>
                  <a:pt x="8662" y="18425"/>
                  <a:pt x="8848" y="18471"/>
                </a:cubicBezTo>
                <a:cubicBezTo>
                  <a:pt x="9900" y="17519"/>
                  <a:pt x="11003" y="16617"/>
                  <a:pt x="12156" y="15790"/>
                </a:cubicBezTo>
                <a:cubicBezTo>
                  <a:pt x="13434" y="14862"/>
                  <a:pt x="14763" y="14035"/>
                  <a:pt x="16091" y="13233"/>
                </a:cubicBezTo>
                <a:cubicBezTo>
                  <a:pt x="16818" y="12782"/>
                  <a:pt x="17519" y="12156"/>
                  <a:pt x="18472" y="12030"/>
                </a:cubicBezTo>
                <a:cubicBezTo>
                  <a:pt x="18572" y="10526"/>
                  <a:pt x="18096" y="9098"/>
                  <a:pt x="17870" y="7619"/>
                </a:cubicBezTo>
                <a:cubicBezTo>
                  <a:pt x="17695" y="6191"/>
                  <a:pt x="17219" y="4862"/>
                  <a:pt x="16517" y="3684"/>
                </a:cubicBezTo>
                <a:cubicBezTo>
                  <a:pt x="15088" y="1328"/>
                  <a:pt x="12983" y="50"/>
                  <a:pt x="101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9899950">
            <a:off x="10922467" y="863602"/>
            <a:ext cx="613280" cy="463477"/>
          </a:xfrm>
          <a:custGeom>
            <a:avLst/>
            <a:gdLst/>
            <a:ahLst/>
            <a:cxnLst/>
            <a:rect l="l" t="t" r="r" b="b"/>
            <a:pathLst>
              <a:path w="9250" h="6973" extrusionOk="0">
                <a:moveTo>
                  <a:pt x="5565" y="25"/>
                </a:moveTo>
                <a:cubicBezTo>
                  <a:pt x="5064" y="76"/>
                  <a:pt x="4562" y="0"/>
                  <a:pt x="4086" y="226"/>
                </a:cubicBezTo>
                <a:cubicBezTo>
                  <a:pt x="2658" y="903"/>
                  <a:pt x="1505" y="1855"/>
                  <a:pt x="627" y="3158"/>
                </a:cubicBezTo>
                <a:cubicBezTo>
                  <a:pt x="226" y="3760"/>
                  <a:pt x="1" y="4386"/>
                  <a:pt x="26" y="5138"/>
                </a:cubicBezTo>
                <a:cubicBezTo>
                  <a:pt x="51" y="5740"/>
                  <a:pt x="277" y="6166"/>
                  <a:pt x="803" y="6416"/>
                </a:cubicBezTo>
                <a:cubicBezTo>
                  <a:pt x="942" y="6479"/>
                  <a:pt x="1092" y="6509"/>
                  <a:pt x="1244" y="6509"/>
                </a:cubicBezTo>
                <a:cubicBezTo>
                  <a:pt x="1637" y="6509"/>
                  <a:pt x="2049" y="6309"/>
                  <a:pt x="2357" y="5965"/>
                </a:cubicBezTo>
                <a:cubicBezTo>
                  <a:pt x="2557" y="5715"/>
                  <a:pt x="2708" y="5414"/>
                  <a:pt x="3008" y="5264"/>
                </a:cubicBezTo>
                <a:cubicBezTo>
                  <a:pt x="3460" y="4587"/>
                  <a:pt x="4086" y="4186"/>
                  <a:pt x="4763" y="3785"/>
                </a:cubicBezTo>
                <a:cubicBezTo>
                  <a:pt x="4892" y="3702"/>
                  <a:pt x="5012" y="3659"/>
                  <a:pt x="5120" y="3659"/>
                </a:cubicBezTo>
                <a:cubicBezTo>
                  <a:pt x="5304" y="3659"/>
                  <a:pt x="5454" y="3783"/>
                  <a:pt x="5565" y="4035"/>
                </a:cubicBezTo>
                <a:cubicBezTo>
                  <a:pt x="5866" y="4737"/>
                  <a:pt x="6216" y="5414"/>
                  <a:pt x="6517" y="6116"/>
                </a:cubicBezTo>
                <a:cubicBezTo>
                  <a:pt x="6728" y="6653"/>
                  <a:pt x="7112" y="6973"/>
                  <a:pt x="7610" y="6973"/>
                </a:cubicBezTo>
                <a:cubicBezTo>
                  <a:pt x="7646" y="6973"/>
                  <a:pt x="7683" y="6971"/>
                  <a:pt x="7720" y="6968"/>
                </a:cubicBezTo>
                <a:cubicBezTo>
                  <a:pt x="8297" y="6893"/>
                  <a:pt x="8648" y="6442"/>
                  <a:pt x="8798" y="5890"/>
                </a:cubicBezTo>
                <a:cubicBezTo>
                  <a:pt x="8898" y="5564"/>
                  <a:pt x="8948" y="5238"/>
                  <a:pt x="8973" y="4913"/>
                </a:cubicBezTo>
                <a:cubicBezTo>
                  <a:pt x="9249" y="2657"/>
                  <a:pt x="8347" y="201"/>
                  <a:pt x="5565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 userDrawn="1">
  <p:cSld name="Title only 6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1"/>
          <p:cNvSpPr/>
          <p:nvPr/>
        </p:nvSpPr>
        <p:spPr>
          <a:xfrm>
            <a:off x="-101349" y="4041467"/>
            <a:ext cx="8152544" cy="2918155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6" name="Google Shape;776;p31"/>
          <p:cNvSpPr/>
          <p:nvPr/>
        </p:nvSpPr>
        <p:spPr>
          <a:xfrm>
            <a:off x="10501324" y="-40333"/>
            <a:ext cx="1727054" cy="3743584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7" name="Google Shape;777;p31"/>
          <p:cNvSpPr/>
          <p:nvPr/>
        </p:nvSpPr>
        <p:spPr>
          <a:xfrm>
            <a:off x="0" y="0"/>
            <a:ext cx="2650360" cy="1981829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78" name="Google Shape;778;p31"/>
          <p:cNvGrpSpPr/>
          <p:nvPr/>
        </p:nvGrpSpPr>
        <p:grpSpPr>
          <a:xfrm>
            <a:off x="11213223" y="1801435"/>
            <a:ext cx="896792" cy="841184"/>
            <a:chOff x="3145550" y="2696550"/>
            <a:chExt cx="446975" cy="418250"/>
          </a:xfrm>
        </p:grpSpPr>
        <p:sp>
          <p:nvSpPr>
            <p:cNvPr id="779" name="Google Shape;779;p31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6" name="Google Shape;786;p31"/>
          <p:cNvGrpSpPr/>
          <p:nvPr/>
        </p:nvGrpSpPr>
        <p:grpSpPr>
          <a:xfrm>
            <a:off x="954584" y="244925"/>
            <a:ext cx="1320827" cy="557247"/>
            <a:chOff x="1958550" y="3085300"/>
            <a:chExt cx="579425" cy="243850"/>
          </a:xfrm>
        </p:grpSpPr>
        <p:sp>
          <p:nvSpPr>
            <p:cNvPr id="787" name="Google Shape;787;p3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3" name="Google Shape;793;p31"/>
          <p:cNvGrpSpPr/>
          <p:nvPr/>
        </p:nvGrpSpPr>
        <p:grpSpPr>
          <a:xfrm>
            <a:off x="120355" y="5180059"/>
            <a:ext cx="1543396" cy="1257003"/>
            <a:chOff x="2763250" y="3099175"/>
            <a:chExt cx="568025" cy="461500"/>
          </a:xfrm>
        </p:grpSpPr>
        <p:sp>
          <p:nvSpPr>
            <p:cNvPr id="794" name="Google Shape;794;p3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01" name="Google Shape;801;p31"/>
          <p:cNvSpPr/>
          <p:nvPr/>
        </p:nvSpPr>
        <p:spPr>
          <a:xfrm>
            <a:off x="-107666" y="-117733"/>
            <a:ext cx="1624637" cy="175620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2" name="Google Shape;802;p31"/>
          <p:cNvSpPr/>
          <p:nvPr/>
        </p:nvSpPr>
        <p:spPr>
          <a:xfrm>
            <a:off x="10941731" y="-166800"/>
            <a:ext cx="1438665" cy="1817567"/>
          </a:xfrm>
          <a:custGeom>
            <a:avLst/>
            <a:gdLst/>
            <a:ahLst/>
            <a:cxnLst/>
            <a:rect l="l" t="t" r="r" b="b"/>
            <a:pathLst>
              <a:path w="43267" h="54527" extrusionOk="0">
                <a:moveTo>
                  <a:pt x="0" y="0"/>
                </a:moveTo>
                <a:cubicBezTo>
                  <a:pt x="0" y="8348"/>
                  <a:pt x="7367" y="15039"/>
                  <a:pt x="10008" y="22958"/>
                </a:cubicBezTo>
                <a:cubicBezTo>
                  <a:pt x="12767" y="31229"/>
                  <a:pt x="12963" y="40984"/>
                  <a:pt x="18543" y="47683"/>
                </a:cubicBezTo>
                <a:cubicBezTo>
                  <a:pt x="23980" y="54210"/>
                  <a:pt x="34937" y="55529"/>
                  <a:pt x="43267" y="5386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31"/>
          <p:cNvSpPr/>
          <p:nvPr/>
        </p:nvSpPr>
        <p:spPr>
          <a:xfrm>
            <a:off x="-148564" y="4383167"/>
            <a:ext cx="7333180" cy="2617133"/>
          </a:xfrm>
          <a:custGeom>
            <a:avLst/>
            <a:gdLst/>
            <a:ahLst/>
            <a:cxnLst/>
            <a:rect l="l" t="t" r="r" b="b"/>
            <a:pathLst>
              <a:path w="220541" h="78514" extrusionOk="0">
                <a:moveTo>
                  <a:pt x="0" y="0"/>
                </a:moveTo>
                <a:cubicBezTo>
                  <a:pt x="21758" y="3626"/>
                  <a:pt x="43118" y="13091"/>
                  <a:pt x="60641" y="26490"/>
                </a:cubicBezTo>
                <a:cubicBezTo>
                  <a:pt x="76195" y="38383"/>
                  <a:pt x="85472" y="59873"/>
                  <a:pt x="104047" y="66066"/>
                </a:cubicBezTo>
                <a:cubicBezTo>
                  <a:pt x="141095" y="78418"/>
                  <a:pt x="185617" y="61038"/>
                  <a:pt x="220541" y="7851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283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999043" y="720000"/>
            <a:ext cx="8163753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 rot="-5400000">
            <a:off x="1566985" y="6049742"/>
            <a:ext cx="776100" cy="840382"/>
            <a:chOff x="1189975" y="353200"/>
            <a:chExt cx="582075" cy="631850"/>
          </a:xfrm>
        </p:grpSpPr>
        <p:sp>
          <p:nvSpPr>
            <p:cNvPr id="43" name="Google Shape;43;p5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-249492" y="5000789"/>
            <a:ext cx="1946373" cy="1857200"/>
            <a:chOff x="-187583" y="3750592"/>
            <a:chExt cx="1463400" cy="1392900"/>
          </a:xfrm>
        </p:grpSpPr>
        <p:sp>
          <p:nvSpPr>
            <p:cNvPr id="46" name="Google Shape;46;p5"/>
            <p:cNvSpPr/>
            <p:nvPr/>
          </p:nvSpPr>
          <p:spPr>
            <a:xfrm rot="-5400000">
              <a:off x="207579" y="5001404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rot="-5400000">
              <a:off x="255467" y="4123467"/>
              <a:ext cx="100900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193442" y="3903692"/>
              <a:ext cx="82100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-11833" y="3988142"/>
              <a:ext cx="65100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 rot="-5400000">
              <a:off x="53979" y="3905054"/>
              <a:ext cx="65150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rot="-5400000">
              <a:off x="-152333" y="3715342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 rot="-5400000">
              <a:off x="695417" y="4960792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333254" y="3796154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-75183" y="4623142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92504" y="3822079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>
              <a:off x="973104" y="4303229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 rot="-5400000">
              <a:off x="1118917" y="4670717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 rot="-5400000">
              <a:off x="-1233" y="4180992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-5400000">
              <a:off x="893304" y="4753129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>
              <a:off x="-204271" y="4282954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466254" y="4634454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>
              <a:off x="192204" y="4433979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 rot="-5400000">
              <a:off x="731679" y="4022279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 rot="-5400000">
              <a:off x="583667" y="4256717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 rot="-5400000">
              <a:off x="833367" y="4520342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rot="-5400000">
              <a:off x="345654" y="4840729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rot="-5400000">
              <a:off x="238479" y="4015604"/>
              <a:ext cx="66450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 rot="-5400000">
              <a:off x="125692" y="4038167"/>
              <a:ext cx="62075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5"/>
          <p:cNvSpPr/>
          <p:nvPr/>
        </p:nvSpPr>
        <p:spPr>
          <a:xfrm rot="5400000">
            <a:off x="210624" y="-637300"/>
            <a:ext cx="1305232" cy="2285899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5"/>
          <p:cNvGrpSpPr/>
          <p:nvPr/>
        </p:nvGrpSpPr>
        <p:grpSpPr>
          <a:xfrm>
            <a:off x="116394" y="542969"/>
            <a:ext cx="1493716" cy="918161"/>
            <a:chOff x="87512" y="407226"/>
            <a:chExt cx="1123065" cy="688621"/>
          </a:xfrm>
        </p:grpSpPr>
        <p:grpSp>
          <p:nvGrpSpPr>
            <p:cNvPr id="71" name="Google Shape;71;p5"/>
            <p:cNvGrpSpPr/>
            <p:nvPr/>
          </p:nvGrpSpPr>
          <p:grpSpPr>
            <a:xfrm rot="899778">
              <a:off x="115815" y="539087"/>
              <a:ext cx="1066459" cy="359129"/>
              <a:chOff x="2049650" y="0"/>
              <a:chExt cx="573350" cy="193075"/>
            </a:xfrm>
          </p:grpSpPr>
          <p:sp>
            <p:nvSpPr>
              <p:cNvPr id="72" name="Google Shape;72;p5"/>
              <p:cNvSpPr/>
              <p:nvPr/>
            </p:nvSpPr>
            <p:spPr>
              <a:xfrm>
                <a:off x="2298400" y="0"/>
                <a:ext cx="8525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2874" extrusionOk="0">
                    <a:moveTo>
                      <a:pt x="677" y="1"/>
                    </a:moveTo>
                    <a:cubicBezTo>
                      <a:pt x="552" y="226"/>
                      <a:pt x="427" y="477"/>
                      <a:pt x="327" y="702"/>
                    </a:cubicBezTo>
                    <a:cubicBezTo>
                      <a:pt x="1" y="1554"/>
                      <a:pt x="327" y="2507"/>
                      <a:pt x="1003" y="2757"/>
                    </a:cubicBezTo>
                    <a:cubicBezTo>
                      <a:pt x="1207" y="2835"/>
                      <a:pt x="1413" y="2873"/>
                      <a:pt x="1612" y="2873"/>
                    </a:cubicBezTo>
                    <a:cubicBezTo>
                      <a:pt x="2247" y="2873"/>
                      <a:pt x="2823" y="2491"/>
                      <a:pt x="3109" y="1805"/>
                    </a:cubicBezTo>
                    <a:cubicBezTo>
                      <a:pt x="3409" y="1204"/>
                      <a:pt x="3359" y="602"/>
                      <a:pt x="3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2146150" y="0"/>
                <a:ext cx="7585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562" extrusionOk="0">
                    <a:moveTo>
                      <a:pt x="552" y="1"/>
                    </a:moveTo>
                    <a:cubicBezTo>
                      <a:pt x="452" y="176"/>
                      <a:pt x="351" y="351"/>
                      <a:pt x="276" y="527"/>
                    </a:cubicBezTo>
                    <a:cubicBezTo>
                      <a:pt x="1" y="1229"/>
                      <a:pt x="376" y="1755"/>
                      <a:pt x="777" y="2231"/>
                    </a:cubicBezTo>
                    <a:cubicBezTo>
                      <a:pt x="985" y="2453"/>
                      <a:pt x="1262" y="2561"/>
                      <a:pt x="1552" y="2561"/>
                    </a:cubicBezTo>
                    <a:cubicBezTo>
                      <a:pt x="1753" y="2561"/>
                      <a:pt x="1961" y="2509"/>
                      <a:pt x="2156" y="2407"/>
                    </a:cubicBezTo>
                    <a:cubicBezTo>
                      <a:pt x="2757" y="2106"/>
                      <a:pt x="3033" y="1655"/>
                      <a:pt x="2958" y="953"/>
                    </a:cubicBezTo>
                    <a:cubicBezTo>
                      <a:pt x="2933" y="627"/>
                      <a:pt x="2808" y="326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2049650" y="113650"/>
                <a:ext cx="75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177" extrusionOk="0">
                    <a:moveTo>
                      <a:pt x="1970" y="0"/>
                    </a:moveTo>
                    <a:cubicBezTo>
                      <a:pt x="1435" y="0"/>
                      <a:pt x="833" y="253"/>
                      <a:pt x="502" y="643"/>
                    </a:cubicBezTo>
                    <a:cubicBezTo>
                      <a:pt x="51" y="1194"/>
                      <a:pt x="1" y="1770"/>
                      <a:pt x="302" y="2397"/>
                    </a:cubicBezTo>
                    <a:cubicBezTo>
                      <a:pt x="533" y="2905"/>
                      <a:pt x="915" y="3177"/>
                      <a:pt x="1339" y="3177"/>
                    </a:cubicBezTo>
                    <a:cubicBezTo>
                      <a:pt x="1604" y="3177"/>
                      <a:pt x="1886" y="3070"/>
                      <a:pt x="2156" y="2848"/>
                    </a:cubicBezTo>
                    <a:cubicBezTo>
                      <a:pt x="2708" y="2372"/>
                      <a:pt x="2933" y="1720"/>
                      <a:pt x="3008" y="1069"/>
                    </a:cubicBezTo>
                    <a:cubicBezTo>
                      <a:pt x="2983" y="567"/>
                      <a:pt x="2833" y="216"/>
                      <a:pt x="2407" y="66"/>
                    </a:cubicBezTo>
                    <a:cubicBezTo>
                      <a:pt x="2272" y="21"/>
                      <a:pt x="2124" y="0"/>
                      <a:pt x="19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2209425" y="106500"/>
                <a:ext cx="664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935" extrusionOk="0">
                    <a:moveTo>
                      <a:pt x="1419" y="1"/>
                    </a:moveTo>
                    <a:cubicBezTo>
                      <a:pt x="753" y="1"/>
                      <a:pt x="51" y="690"/>
                      <a:pt x="26" y="1380"/>
                    </a:cubicBezTo>
                    <a:cubicBezTo>
                      <a:pt x="1" y="2182"/>
                      <a:pt x="602" y="2934"/>
                      <a:pt x="1254" y="2934"/>
                    </a:cubicBezTo>
                    <a:cubicBezTo>
                      <a:pt x="1268" y="2934"/>
                      <a:pt x="1283" y="2934"/>
                      <a:pt x="1297" y="2934"/>
                    </a:cubicBezTo>
                    <a:cubicBezTo>
                      <a:pt x="2054" y="2934"/>
                      <a:pt x="2658" y="2291"/>
                      <a:pt x="2658" y="1455"/>
                    </a:cubicBezTo>
                    <a:cubicBezTo>
                      <a:pt x="2658" y="653"/>
                      <a:pt x="2131" y="1"/>
                      <a:pt x="1454" y="1"/>
                    </a:cubicBezTo>
                    <a:cubicBezTo>
                      <a:pt x="1443" y="1"/>
                      <a:pt x="1431" y="1"/>
                      <a:pt x="1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2439375" y="99600"/>
                <a:ext cx="6645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870" extrusionOk="0">
                    <a:moveTo>
                      <a:pt x="1408" y="0"/>
                    </a:moveTo>
                    <a:cubicBezTo>
                      <a:pt x="1390" y="0"/>
                      <a:pt x="1372" y="1"/>
                      <a:pt x="1354" y="1"/>
                    </a:cubicBezTo>
                    <a:cubicBezTo>
                      <a:pt x="627" y="1"/>
                      <a:pt x="1" y="753"/>
                      <a:pt x="76" y="1505"/>
                    </a:cubicBezTo>
                    <a:cubicBezTo>
                      <a:pt x="146" y="2274"/>
                      <a:pt x="757" y="2869"/>
                      <a:pt x="1446" y="2869"/>
                    </a:cubicBezTo>
                    <a:cubicBezTo>
                      <a:pt x="1499" y="2869"/>
                      <a:pt x="1552" y="2866"/>
                      <a:pt x="1605" y="2859"/>
                    </a:cubicBezTo>
                    <a:cubicBezTo>
                      <a:pt x="1856" y="2834"/>
                      <a:pt x="2056" y="2733"/>
                      <a:pt x="2181" y="2508"/>
                    </a:cubicBezTo>
                    <a:cubicBezTo>
                      <a:pt x="2507" y="1981"/>
                      <a:pt x="2658" y="1405"/>
                      <a:pt x="2482" y="803"/>
                    </a:cubicBezTo>
                    <a:cubicBezTo>
                      <a:pt x="2337" y="320"/>
                      <a:pt x="1889" y="0"/>
                      <a:pt x="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2559050" y="65775"/>
                <a:ext cx="6395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809" extrusionOk="0">
                    <a:moveTo>
                      <a:pt x="1215" y="0"/>
                    </a:moveTo>
                    <a:cubicBezTo>
                      <a:pt x="1203" y="0"/>
                      <a:pt x="1191" y="1"/>
                      <a:pt x="1179" y="1"/>
                    </a:cubicBezTo>
                    <a:cubicBezTo>
                      <a:pt x="577" y="26"/>
                      <a:pt x="26" y="728"/>
                      <a:pt x="1" y="1505"/>
                    </a:cubicBezTo>
                    <a:cubicBezTo>
                      <a:pt x="1" y="2217"/>
                      <a:pt x="627" y="2809"/>
                      <a:pt x="1406" y="2809"/>
                    </a:cubicBezTo>
                    <a:cubicBezTo>
                      <a:pt x="1422" y="2809"/>
                      <a:pt x="1438" y="2809"/>
                      <a:pt x="1455" y="2808"/>
                    </a:cubicBezTo>
                    <a:cubicBezTo>
                      <a:pt x="2156" y="2783"/>
                      <a:pt x="2557" y="2307"/>
                      <a:pt x="2532" y="1555"/>
                    </a:cubicBezTo>
                    <a:cubicBezTo>
                      <a:pt x="2508" y="693"/>
                      <a:pt x="1902" y="0"/>
                      <a:pt x="1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78;p5"/>
            <p:cNvSpPr/>
            <p:nvPr/>
          </p:nvSpPr>
          <p:spPr>
            <a:xfrm rot="899778">
              <a:off x="550819" y="948670"/>
              <a:ext cx="123600" cy="133458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5"/>
          <p:cNvSpPr/>
          <p:nvPr/>
        </p:nvSpPr>
        <p:spPr>
          <a:xfrm rot="-5400000" flipH="1">
            <a:off x="10735871" y="-345412"/>
            <a:ext cx="1403268" cy="2086936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 rot="-5400000" flipH="1">
            <a:off x="10757488" y="858707"/>
            <a:ext cx="418473" cy="332475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 rot="-5400000" flipH="1">
            <a:off x="10857783" y="492157"/>
            <a:ext cx="265852" cy="244072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5"/>
          <p:cNvGrpSpPr/>
          <p:nvPr/>
        </p:nvGrpSpPr>
        <p:grpSpPr>
          <a:xfrm>
            <a:off x="11258125" y="211847"/>
            <a:ext cx="785419" cy="904242"/>
            <a:chOff x="8464534" y="158885"/>
            <a:chExt cx="590525" cy="678181"/>
          </a:xfrm>
        </p:grpSpPr>
        <p:sp>
          <p:nvSpPr>
            <p:cNvPr id="83" name="Google Shape;83;p5"/>
            <p:cNvSpPr/>
            <p:nvPr/>
          </p:nvSpPr>
          <p:spPr>
            <a:xfrm rot="-5400000" flipH="1">
              <a:off x="8596141" y="497667"/>
              <a:ext cx="167656" cy="125844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 rot="-5400000" flipH="1">
              <a:off x="8472066" y="17083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 rot="-5400000" flipH="1">
              <a:off x="8731682" y="169637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 rot="-5400000" flipH="1">
              <a:off x="8461505" y="372977"/>
              <a:ext cx="114986" cy="108928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 rot="-5400000" flipH="1">
              <a:off x="8790604" y="350278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 rot="-5400000" flipH="1">
              <a:off x="8631545" y="315663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 rot="-5400000" flipH="1">
              <a:off x="8857273" y="527810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 rot="-5400000" flipH="1">
              <a:off x="8950848" y="399964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 rot="-5400000" flipH="1">
              <a:off x="8544404" y="670800"/>
              <a:ext cx="136699" cy="111023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 rot="-5400000" flipH="1">
              <a:off x="8940669" y="651784"/>
              <a:ext cx="112952" cy="115828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rot="-5400000" flipH="1">
              <a:off x="8716725" y="705784"/>
              <a:ext cx="136706" cy="125859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6141967" y="17"/>
            <a:ext cx="1493733" cy="504260"/>
            <a:chOff x="2049650" y="0"/>
            <a:chExt cx="573350" cy="193075"/>
          </a:xfrm>
        </p:grpSpPr>
        <p:sp>
          <p:nvSpPr>
            <p:cNvPr id="95" name="Google Shape;95;p5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5"/>
          <p:cNvSpPr/>
          <p:nvPr/>
        </p:nvSpPr>
        <p:spPr>
          <a:xfrm>
            <a:off x="9438293" y="6138001"/>
            <a:ext cx="2139983" cy="725791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1411632" y="3015584"/>
            <a:ext cx="9338440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15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title" idx="2"/>
          </p:nvPr>
        </p:nvSpPr>
        <p:spPr>
          <a:xfrm>
            <a:off x="5266539" y="1371635"/>
            <a:ext cx="1628761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980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88" name="Google Shape;188;p8"/>
          <p:cNvSpPr txBox="1">
            <a:spLocks noGrp="1"/>
          </p:cNvSpPr>
          <p:nvPr>
            <p:ph type="subTitle" idx="1"/>
          </p:nvPr>
        </p:nvSpPr>
        <p:spPr>
          <a:xfrm>
            <a:off x="1791624" y="4325933"/>
            <a:ext cx="8578724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8"/>
          <p:cNvSpPr/>
          <p:nvPr/>
        </p:nvSpPr>
        <p:spPr>
          <a:xfrm flipH="1">
            <a:off x="169565" y="-5713"/>
            <a:ext cx="1908749" cy="1377332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/>
          <p:nvPr/>
        </p:nvSpPr>
        <p:spPr>
          <a:xfrm rot="-5400000">
            <a:off x="2668896" y="387428"/>
            <a:ext cx="313383" cy="356846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 rot="-5400000">
            <a:off x="1409265" y="550851"/>
            <a:ext cx="664568" cy="672314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289435" y="4848701"/>
            <a:ext cx="961127" cy="958348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-73303" y="5890105"/>
            <a:ext cx="814488" cy="571935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506683" y="6135461"/>
            <a:ext cx="556359" cy="608460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1250573" y="5509739"/>
            <a:ext cx="403830" cy="380352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961137" y="6034968"/>
            <a:ext cx="325616" cy="349379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756929" y="6612282"/>
            <a:ext cx="373520" cy="28164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 flipH="1">
            <a:off x="10830467" y="4744851"/>
            <a:ext cx="48004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8"/>
          <p:cNvGrpSpPr/>
          <p:nvPr/>
        </p:nvGrpSpPr>
        <p:grpSpPr>
          <a:xfrm>
            <a:off x="10316275" y="5162861"/>
            <a:ext cx="1852605" cy="1951200"/>
            <a:chOff x="7756395" y="3872146"/>
            <a:chExt cx="1392900" cy="1463400"/>
          </a:xfrm>
        </p:grpSpPr>
        <p:sp>
          <p:nvSpPr>
            <p:cNvPr id="200" name="Google Shape;200;p8"/>
            <p:cNvSpPr/>
            <p:nvPr/>
          </p:nvSpPr>
          <p:spPr>
            <a:xfrm flipH="1">
              <a:off x="8117920" y="4326546"/>
              <a:ext cx="100900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 flipH="1">
              <a:off x="7903645" y="4259021"/>
              <a:ext cx="82100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 flipH="1">
              <a:off x="7992620" y="4049221"/>
              <a:ext cx="65100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 flipH="1">
              <a:off x="7907445" y="4117121"/>
              <a:ext cx="65150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 flipH="1">
              <a:off x="7756395" y="3872146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 flipH="1">
              <a:off x="8973195" y="4748546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 flipH="1">
              <a:off x="9036470" y="4238046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 flipH="1">
              <a:off x="7821570" y="4373371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 flipH="1">
              <a:off x="8636095" y="3977396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 flipH="1">
              <a:off x="7844745" y="4835371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 flipH="1">
              <a:off x="8267045" y="5074821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 flipH="1">
              <a:off x="8656770" y="5198396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 flipH="1">
              <a:off x="8176195" y="4069096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flipH="1">
              <a:off x="8746370" y="4965596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flipH="1">
              <a:off x="8262045" y="3882171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 flipH="1">
              <a:off x="8652395" y="4513846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 flipH="1">
              <a:off x="8436845" y="4254871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 flipH="1">
              <a:off x="8034595" y="4784896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 flipH="1">
              <a:off x="8262045" y="4643871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 flipH="1">
              <a:off x="8548370" y="4870871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 flipH="1">
              <a:off x="8842870" y="4409046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 flipH="1">
              <a:off x="8020795" y="4298821"/>
              <a:ext cx="66450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 flipH="1">
              <a:off x="8040845" y="4188546"/>
              <a:ext cx="62075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8"/>
          <p:cNvGrpSpPr/>
          <p:nvPr/>
        </p:nvGrpSpPr>
        <p:grpSpPr>
          <a:xfrm>
            <a:off x="9307413" y="-3"/>
            <a:ext cx="1391845" cy="746120"/>
            <a:chOff x="2049650" y="0"/>
            <a:chExt cx="470558" cy="251626"/>
          </a:xfrm>
        </p:grpSpPr>
        <p:sp>
          <p:nvSpPr>
            <p:cNvPr id="224" name="Google Shape;224;p8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342563" y="179876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2456258" y="100039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8"/>
          <p:cNvSpPr/>
          <p:nvPr/>
        </p:nvSpPr>
        <p:spPr>
          <a:xfrm>
            <a:off x="10855188" y="1"/>
            <a:ext cx="1313694" cy="453775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4_1_1_1_2_1_1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655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9"/>
          <p:cNvGrpSpPr/>
          <p:nvPr/>
        </p:nvGrpSpPr>
        <p:grpSpPr>
          <a:xfrm>
            <a:off x="1" y="5265834"/>
            <a:ext cx="1373427" cy="2052700"/>
            <a:chOff x="0" y="3949375"/>
            <a:chExt cx="1032625" cy="1539525"/>
          </a:xfrm>
        </p:grpSpPr>
        <p:sp>
          <p:nvSpPr>
            <p:cNvPr id="234" name="Google Shape;234;p9"/>
            <p:cNvSpPr/>
            <p:nvPr/>
          </p:nvSpPr>
          <p:spPr>
            <a:xfrm>
              <a:off x="0" y="3949375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602888" y="4249213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56784" y="4299513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9"/>
          <p:cNvGrpSpPr/>
          <p:nvPr/>
        </p:nvGrpSpPr>
        <p:grpSpPr>
          <a:xfrm>
            <a:off x="210844" y="6115747"/>
            <a:ext cx="885010" cy="772531"/>
            <a:chOff x="158525" y="4586810"/>
            <a:chExt cx="665404" cy="579398"/>
          </a:xfrm>
        </p:grpSpPr>
        <p:sp>
          <p:nvSpPr>
            <p:cNvPr id="238" name="Google Shape;238;p9"/>
            <p:cNvSpPr/>
            <p:nvPr/>
          </p:nvSpPr>
          <p:spPr>
            <a:xfrm>
              <a:off x="470412" y="4736450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158525" y="4605925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159775" y="4858225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65613" y="4586810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4625" y="4908425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09525" y="4753500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18575" y="4974075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94750" y="5064275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648200" y="4677771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643550" y="5052564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689800" y="4839571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9"/>
          <p:cNvGrpSpPr/>
          <p:nvPr/>
        </p:nvGrpSpPr>
        <p:grpSpPr>
          <a:xfrm>
            <a:off x="10184841" y="-232344"/>
            <a:ext cx="1976999" cy="1828460"/>
            <a:chOff x="7657574" y="-174259"/>
            <a:chExt cx="1486426" cy="1371345"/>
          </a:xfrm>
        </p:grpSpPr>
        <p:sp>
          <p:nvSpPr>
            <p:cNvPr id="250" name="Google Shape;250;p9"/>
            <p:cNvSpPr/>
            <p:nvPr/>
          </p:nvSpPr>
          <p:spPr>
            <a:xfrm rot="2700000" flipH="1">
              <a:off x="8293797" y="19509"/>
              <a:ext cx="772067" cy="540805"/>
            </a:xfrm>
            <a:custGeom>
              <a:avLst/>
              <a:gdLst/>
              <a:ahLst/>
              <a:cxnLst/>
              <a:rect l="l" t="t" r="r" b="b"/>
              <a:pathLst>
                <a:path w="20879" h="14625" extrusionOk="0">
                  <a:moveTo>
                    <a:pt x="3295" y="1"/>
                  </a:moveTo>
                  <a:cubicBezTo>
                    <a:pt x="3037" y="1"/>
                    <a:pt x="2832" y="154"/>
                    <a:pt x="2657" y="368"/>
                  </a:cubicBezTo>
                  <a:cubicBezTo>
                    <a:pt x="2532" y="518"/>
                    <a:pt x="2432" y="694"/>
                    <a:pt x="2332" y="869"/>
                  </a:cubicBezTo>
                  <a:cubicBezTo>
                    <a:pt x="1705" y="2222"/>
                    <a:pt x="1003" y="3576"/>
                    <a:pt x="577" y="5004"/>
                  </a:cubicBezTo>
                  <a:cubicBezTo>
                    <a:pt x="377" y="5606"/>
                    <a:pt x="226" y="6232"/>
                    <a:pt x="151" y="6859"/>
                  </a:cubicBezTo>
                  <a:cubicBezTo>
                    <a:pt x="1" y="8087"/>
                    <a:pt x="978" y="9641"/>
                    <a:pt x="2131" y="9917"/>
                  </a:cubicBezTo>
                  <a:cubicBezTo>
                    <a:pt x="2398" y="9973"/>
                    <a:pt x="2665" y="10001"/>
                    <a:pt x="2932" y="10001"/>
                  </a:cubicBezTo>
                  <a:cubicBezTo>
                    <a:pt x="3490" y="10001"/>
                    <a:pt x="4044" y="9878"/>
                    <a:pt x="4587" y="9641"/>
                  </a:cubicBezTo>
                  <a:cubicBezTo>
                    <a:pt x="4961" y="9464"/>
                    <a:pt x="5188" y="9360"/>
                    <a:pt x="5350" y="9360"/>
                  </a:cubicBezTo>
                  <a:cubicBezTo>
                    <a:pt x="5601" y="9360"/>
                    <a:pt x="5697" y="9608"/>
                    <a:pt x="5941" y="10217"/>
                  </a:cubicBezTo>
                  <a:cubicBezTo>
                    <a:pt x="6414" y="11442"/>
                    <a:pt x="7388" y="12114"/>
                    <a:pt x="8481" y="12114"/>
                  </a:cubicBezTo>
                  <a:cubicBezTo>
                    <a:pt x="9065" y="12114"/>
                    <a:pt x="9683" y="11922"/>
                    <a:pt x="10277" y="11521"/>
                  </a:cubicBezTo>
                  <a:cubicBezTo>
                    <a:pt x="10452" y="11389"/>
                    <a:pt x="10608" y="11181"/>
                    <a:pt x="10879" y="11181"/>
                  </a:cubicBezTo>
                  <a:cubicBezTo>
                    <a:pt x="10918" y="11181"/>
                    <a:pt x="10959" y="11185"/>
                    <a:pt x="11003" y="11195"/>
                  </a:cubicBezTo>
                  <a:cubicBezTo>
                    <a:pt x="11154" y="11696"/>
                    <a:pt x="11279" y="12197"/>
                    <a:pt x="11480" y="12674"/>
                  </a:cubicBezTo>
                  <a:cubicBezTo>
                    <a:pt x="11881" y="13601"/>
                    <a:pt x="12557" y="14353"/>
                    <a:pt x="13535" y="14553"/>
                  </a:cubicBezTo>
                  <a:cubicBezTo>
                    <a:pt x="13767" y="14601"/>
                    <a:pt x="13998" y="14625"/>
                    <a:pt x="14229" y="14625"/>
                  </a:cubicBezTo>
                  <a:cubicBezTo>
                    <a:pt x="14847" y="14625"/>
                    <a:pt x="15457" y="14456"/>
                    <a:pt x="16041" y="14127"/>
                  </a:cubicBezTo>
                  <a:cubicBezTo>
                    <a:pt x="17520" y="13325"/>
                    <a:pt x="18698" y="12222"/>
                    <a:pt x="19550" y="10794"/>
                  </a:cubicBezTo>
                  <a:cubicBezTo>
                    <a:pt x="20201" y="9741"/>
                    <a:pt x="20703" y="8613"/>
                    <a:pt x="20828" y="7360"/>
                  </a:cubicBezTo>
                  <a:cubicBezTo>
                    <a:pt x="20878" y="6834"/>
                    <a:pt x="20803" y="6333"/>
                    <a:pt x="20577" y="5882"/>
                  </a:cubicBezTo>
                  <a:cubicBezTo>
                    <a:pt x="20459" y="5618"/>
                    <a:pt x="20250" y="5486"/>
                    <a:pt x="20027" y="5486"/>
                  </a:cubicBezTo>
                  <a:cubicBezTo>
                    <a:pt x="19827" y="5486"/>
                    <a:pt x="19616" y="5593"/>
                    <a:pt x="19450" y="5806"/>
                  </a:cubicBezTo>
                  <a:cubicBezTo>
                    <a:pt x="19349" y="5932"/>
                    <a:pt x="19299" y="6082"/>
                    <a:pt x="19249" y="6257"/>
                  </a:cubicBezTo>
                  <a:cubicBezTo>
                    <a:pt x="18572" y="8237"/>
                    <a:pt x="17094" y="9491"/>
                    <a:pt x="15389" y="10543"/>
                  </a:cubicBezTo>
                  <a:cubicBezTo>
                    <a:pt x="15148" y="10688"/>
                    <a:pt x="14945" y="10758"/>
                    <a:pt x="14782" y="10758"/>
                  </a:cubicBezTo>
                  <a:cubicBezTo>
                    <a:pt x="14437" y="10758"/>
                    <a:pt x="14270" y="10445"/>
                    <a:pt x="14287" y="9866"/>
                  </a:cubicBezTo>
                  <a:cubicBezTo>
                    <a:pt x="14312" y="9691"/>
                    <a:pt x="14362" y="9541"/>
                    <a:pt x="14387" y="9365"/>
                  </a:cubicBezTo>
                  <a:cubicBezTo>
                    <a:pt x="14713" y="7811"/>
                    <a:pt x="15038" y="6257"/>
                    <a:pt x="15389" y="4704"/>
                  </a:cubicBezTo>
                  <a:cubicBezTo>
                    <a:pt x="15439" y="4403"/>
                    <a:pt x="15439" y="4102"/>
                    <a:pt x="15414" y="3801"/>
                  </a:cubicBezTo>
                  <a:cubicBezTo>
                    <a:pt x="15389" y="3325"/>
                    <a:pt x="15089" y="2999"/>
                    <a:pt x="14663" y="2849"/>
                  </a:cubicBezTo>
                  <a:cubicBezTo>
                    <a:pt x="14490" y="2782"/>
                    <a:pt x="14317" y="2744"/>
                    <a:pt x="14148" y="2744"/>
                  </a:cubicBezTo>
                  <a:cubicBezTo>
                    <a:pt x="13874" y="2744"/>
                    <a:pt x="13607" y="2842"/>
                    <a:pt x="13359" y="3074"/>
                  </a:cubicBezTo>
                  <a:cubicBezTo>
                    <a:pt x="12983" y="3450"/>
                    <a:pt x="12658" y="3876"/>
                    <a:pt x="12457" y="4378"/>
                  </a:cubicBezTo>
                  <a:cubicBezTo>
                    <a:pt x="12081" y="5355"/>
                    <a:pt x="11530" y="6232"/>
                    <a:pt x="10953" y="7085"/>
                  </a:cubicBezTo>
                  <a:cubicBezTo>
                    <a:pt x="10527" y="7686"/>
                    <a:pt x="10051" y="8237"/>
                    <a:pt x="9449" y="8689"/>
                  </a:cubicBezTo>
                  <a:cubicBezTo>
                    <a:pt x="9321" y="8781"/>
                    <a:pt x="9165" y="8886"/>
                    <a:pt x="8992" y="8886"/>
                  </a:cubicBezTo>
                  <a:cubicBezTo>
                    <a:pt x="8929" y="8886"/>
                    <a:pt x="8864" y="8872"/>
                    <a:pt x="8798" y="8839"/>
                  </a:cubicBezTo>
                  <a:cubicBezTo>
                    <a:pt x="8522" y="8714"/>
                    <a:pt x="8472" y="8438"/>
                    <a:pt x="8472" y="8162"/>
                  </a:cubicBezTo>
                  <a:cubicBezTo>
                    <a:pt x="8472" y="8012"/>
                    <a:pt x="8522" y="7836"/>
                    <a:pt x="8547" y="7686"/>
                  </a:cubicBezTo>
                  <a:cubicBezTo>
                    <a:pt x="8748" y="6558"/>
                    <a:pt x="9174" y="5506"/>
                    <a:pt x="9550" y="4453"/>
                  </a:cubicBezTo>
                  <a:cubicBezTo>
                    <a:pt x="9876" y="3501"/>
                    <a:pt x="10201" y="2548"/>
                    <a:pt x="10126" y="1521"/>
                  </a:cubicBezTo>
                  <a:cubicBezTo>
                    <a:pt x="10076" y="819"/>
                    <a:pt x="9800" y="618"/>
                    <a:pt x="9099" y="568"/>
                  </a:cubicBezTo>
                  <a:cubicBezTo>
                    <a:pt x="9063" y="566"/>
                    <a:pt x="9029" y="565"/>
                    <a:pt x="8995" y="565"/>
                  </a:cubicBezTo>
                  <a:cubicBezTo>
                    <a:pt x="8619" y="565"/>
                    <a:pt x="8320" y="693"/>
                    <a:pt x="8021" y="969"/>
                  </a:cubicBezTo>
                  <a:cubicBezTo>
                    <a:pt x="7520" y="1420"/>
                    <a:pt x="7194" y="1997"/>
                    <a:pt x="6868" y="2598"/>
                  </a:cubicBezTo>
                  <a:cubicBezTo>
                    <a:pt x="6216" y="3701"/>
                    <a:pt x="5665" y="4879"/>
                    <a:pt x="4838" y="5907"/>
                  </a:cubicBezTo>
                  <a:cubicBezTo>
                    <a:pt x="4412" y="6408"/>
                    <a:pt x="3911" y="6784"/>
                    <a:pt x="3284" y="6909"/>
                  </a:cubicBezTo>
                  <a:cubicBezTo>
                    <a:pt x="3191" y="6934"/>
                    <a:pt x="3107" y="6946"/>
                    <a:pt x="3031" y="6946"/>
                  </a:cubicBezTo>
                  <a:cubicBezTo>
                    <a:pt x="2719" y="6946"/>
                    <a:pt x="2552" y="6741"/>
                    <a:pt x="2532" y="6358"/>
                  </a:cubicBezTo>
                  <a:cubicBezTo>
                    <a:pt x="2532" y="6207"/>
                    <a:pt x="2557" y="6032"/>
                    <a:pt x="2607" y="5882"/>
                  </a:cubicBezTo>
                  <a:cubicBezTo>
                    <a:pt x="2833" y="4503"/>
                    <a:pt x="3334" y="3175"/>
                    <a:pt x="3710" y="1846"/>
                  </a:cubicBezTo>
                  <a:cubicBezTo>
                    <a:pt x="3785" y="1521"/>
                    <a:pt x="3911" y="1195"/>
                    <a:pt x="3936" y="869"/>
                  </a:cubicBezTo>
                  <a:cubicBezTo>
                    <a:pt x="3986" y="518"/>
                    <a:pt x="3886" y="192"/>
                    <a:pt x="3535" y="42"/>
                  </a:cubicBezTo>
                  <a:cubicBezTo>
                    <a:pt x="3450" y="14"/>
                    <a:pt x="3370" y="1"/>
                    <a:pt x="3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 rot="-379128" flipH="1">
              <a:off x="8502801" y="912083"/>
              <a:ext cx="354080" cy="266327"/>
            </a:xfrm>
            <a:custGeom>
              <a:avLst/>
              <a:gdLst/>
              <a:ahLst/>
              <a:cxnLst/>
              <a:rect l="l" t="t" r="r" b="b"/>
              <a:pathLst>
                <a:path w="9575" h="7202" extrusionOk="0">
                  <a:moveTo>
                    <a:pt x="3976" y="1"/>
                  </a:moveTo>
                  <a:cubicBezTo>
                    <a:pt x="2569" y="1"/>
                    <a:pt x="1216" y="820"/>
                    <a:pt x="477" y="2264"/>
                  </a:cubicBezTo>
                  <a:cubicBezTo>
                    <a:pt x="251" y="2715"/>
                    <a:pt x="276" y="3241"/>
                    <a:pt x="1" y="3642"/>
                  </a:cubicBezTo>
                  <a:cubicBezTo>
                    <a:pt x="1" y="4319"/>
                    <a:pt x="26" y="4971"/>
                    <a:pt x="151" y="5648"/>
                  </a:cubicBezTo>
                  <a:cubicBezTo>
                    <a:pt x="352" y="6851"/>
                    <a:pt x="552" y="7101"/>
                    <a:pt x="1780" y="7201"/>
                  </a:cubicBezTo>
                  <a:cubicBezTo>
                    <a:pt x="2106" y="7026"/>
                    <a:pt x="2357" y="6750"/>
                    <a:pt x="2532" y="6450"/>
                  </a:cubicBezTo>
                  <a:cubicBezTo>
                    <a:pt x="2808" y="5973"/>
                    <a:pt x="3058" y="5522"/>
                    <a:pt x="3334" y="5046"/>
                  </a:cubicBezTo>
                  <a:cubicBezTo>
                    <a:pt x="3773" y="4274"/>
                    <a:pt x="4008" y="3905"/>
                    <a:pt x="4311" y="3905"/>
                  </a:cubicBezTo>
                  <a:cubicBezTo>
                    <a:pt x="4579" y="3905"/>
                    <a:pt x="4900" y="4193"/>
                    <a:pt x="5464" y="4745"/>
                  </a:cubicBezTo>
                  <a:cubicBezTo>
                    <a:pt x="6066" y="5322"/>
                    <a:pt x="6592" y="5973"/>
                    <a:pt x="7094" y="6625"/>
                  </a:cubicBezTo>
                  <a:cubicBezTo>
                    <a:pt x="7355" y="6966"/>
                    <a:pt x="7680" y="7195"/>
                    <a:pt x="8083" y="7195"/>
                  </a:cubicBezTo>
                  <a:cubicBezTo>
                    <a:pt x="8183" y="7195"/>
                    <a:pt x="8287" y="7181"/>
                    <a:pt x="8397" y="7151"/>
                  </a:cubicBezTo>
                  <a:cubicBezTo>
                    <a:pt x="8973" y="7001"/>
                    <a:pt x="9299" y="6625"/>
                    <a:pt x="9449" y="6074"/>
                  </a:cubicBezTo>
                  <a:cubicBezTo>
                    <a:pt x="9575" y="5673"/>
                    <a:pt x="9550" y="5297"/>
                    <a:pt x="9449" y="4896"/>
                  </a:cubicBezTo>
                  <a:cubicBezTo>
                    <a:pt x="8898" y="2916"/>
                    <a:pt x="7595" y="1562"/>
                    <a:pt x="5890" y="535"/>
                  </a:cubicBezTo>
                  <a:cubicBezTo>
                    <a:pt x="5277" y="173"/>
                    <a:pt x="4621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 rot="-379128" flipH="1">
              <a:off x="7687635" y="439368"/>
              <a:ext cx="527404" cy="575366"/>
            </a:xfrm>
            <a:custGeom>
              <a:avLst/>
              <a:gdLst/>
              <a:ahLst/>
              <a:cxnLst/>
              <a:rect l="l" t="t" r="r" b="b"/>
              <a:pathLst>
                <a:path w="14262" h="15559" extrusionOk="0">
                  <a:moveTo>
                    <a:pt x="5740" y="0"/>
                  </a:moveTo>
                  <a:cubicBezTo>
                    <a:pt x="5176" y="0"/>
                    <a:pt x="4612" y="69"/>
                    <a:pt x="4061" y="220"/>
                  </a:cubicBezTo>
                  <a:cubicBezTo>
                    <a:pt x="2707" y="596"/>
                    <a:pt x="1930" y="1648"/>
                    <a:pt x="1279" y="2776"/>
                  </a:cubicBezTo>
                  <a:cubicBezTo>
                    <a:pt x="452" y="4180"/>
                    <a:pt x="326" y="5758"/>
                    <a:pt x="151" y="7312"/>
                  </a:cubicBezTo>
                  <a:cubicBezTo>
                    <a:pt x="1" y="8465"/>
                    <a:pt x="151" y="9643"/>
                    <a:pt x="201" y="10796"/>
                  </a:cubicBezTo>
                  <a:cubicBezTo>
                    <a:pt x="276" y="12074"/>
                    <a:pt x="602" y="13353"/>
                    <a:pt x="1128" y="14556"/>
                  </a:cubicBezTo>
                  <a:cubicBezTo>
                    <a:pt x="1454" y="15282"/>
                    <a:pt x="2056" y="15558"/>
                    <a:pt x="2833" y="15558"/>
                  </a:cubicBezTo>
                  <a:cubicBezTo>
                    <a:pt x="3610" y="15533"/>
                    <a:pt x="4286" y="15282"/>
                    <a:pt x="4487" y="14505"/>
                  </a:cubicBezTo>
                  <a:cubicBezTo>
                    <a:pt x="4712" y="13628"/>
                    <a:pt x="5013" y="12751"/>
                    <a:pt x="4988" y="11774"/>
                  </a:cubicBezTo>
                  <a:cubicBezTo>
                    <a:pt x="4963" y="10520"/>
                    <a:pt x="4612" y="9267"/>
                    <a:pt x="4737" y="7889"/>
                  </a:cubicBezTo>
                  <a:cubicBezTo>
                    <a:pt x="4612" y="7137"/>
                    <a:pt x="4788" y="6335"/>
                    <a:pt x="4938" y="5508"/>
                  </a:cubicBezTo>
                  <a:cubicBezTo>
                    <a:pt x="5124" y="4617"/>
                    <a:pt x="5515" y="4207"/>
                    <a:pt x="6185" y="4207"/>
                  </a:cubicBezTo>
                  <a:cubicBezTo>
                    <a:pt x="6419" y="4207"/>
                    <a:pt x="6687" y="4257"/>
                    <a:pt x="6993" y="4355"/>
                  </a:cubicBezTo>
                  <a:cubicBezTo>
                    <a:pt x="7444" y="4480"/>
                    <a:pt x="7845" y="4681"/>
                    <a:pt x="8221" y="5007"/>
                  </a:cubicBezTo>
                  <a:cubicBezTo>
                    <a:pt x="9600" y="6159"/>
                    <a:pt x="10702" y="7488"/>
                    <a:pt x="10978" y="9368"/>
                  </a:cubicBezTo>
                  <a:cubicBezTo>
                    <a:pt x="11082" y="9991"/>
                    <a:pt x="11583" y="10339"/>
                    <a:pt x="12180" y="10339"/>
                  </a:cubicBezTo>
                  <a:cubicBezTo>
                    <a:pt x="12303" y="10339"/>
                    <a:pt x="12429" y="10325"/>
                    <a:pt x="12557" y="10295"/>
                  </a:cubicBezTo>
                  <a:cubicBezTo>
                    <a:pt x="13635" y="10044"/>
                    <a:pt x="14261" y="8941"/>
                    <a:pt x="14061" y="7738"/>
                  </a:cubicBezTo>
                  <a:cubicBezTo>
                    <a:pt x="13785" y="6084"/>
                    <a:pt x="13108" y="4656"/>
                    <a:pt x="12031" y="3352"/>
                  </a:cubicBezTo>
                  <a:cubicBezTo>
                    <a:pt x="10778" y="1874"/>
                    <a:pt x="9374" y="671"/>
                    <a:pt x="7419" y="195"/>
                  </a:cubicBezTo>
                  <a:cubicBezTo>
                    <a:pt x="6868" y="69"/>
                    <a:pt x="6304" y="0"/>
                    <a:pt x="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50673" lv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655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0"/>
          <p:cNvSpPr txBox="1">
            <a:spLocks noGrp="1"/>
          </p:cNvSpPr>
          <p:nvPr>
            <p:ph type="subTitle" idx="1"/>
          </p:nvPr>
        </p:nvSpPr>
        <p:spPr>
          <a:xfrm>
            <a:off x="957725" y="3742532"/>
            <a:ext cx="3301013" cy="13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0"/>
          <p:cNvSpPr txBox="1">
            <a:spLocks noGrp="1"/>
          </p:cNvSpPr>
          <p:nvPr>
            <p:ph type="title" idx="2"/>
          </p:nvPr>
        </p:nvSpPr>
        <p:spPr>
          <a:xfrm flipH="1">
            <a:off x="957670" y="3315933"/>
            <a:ext cx="3301013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50673" lv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25">
                <a:latin typeface="Barriecito"/>
                <a:ea typeface="Barriecito"/>
                <a:cs typeface="Barriecito"/>
                <a:sym typeface="Barriec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7" name="Google Shape;257;p10"/>
          <p:cNvSpPr txBox="1">
            <a:spLocks noGrp="1"/>
          </p:cNvSpPr>
          <p:nvPr>
            <p:ph type="subTitle" idx="3"/>
          </p:nvPr>
        </p:nvSpPr>
        <p:spPr>
          <a:xfrm>
            <a:off x="7905132" y="3745060"/>
            <a:ext cx="3301412" cy="1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0"/>
          <p:cNvSpPr txBox="1">
            <a:spLocks noGrp="1"/>
          </p:cNvSpPr>
          <p:nvPr>
            <p:ph type="title" idx="4"/>
          </p:nvPr>
        </p:nvSpPr>
        <p:spPr>
          <a:xfrm>
            <a:off x="7905131" y="3316333"/>
            <a:ext cx="3301412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25">
                <a:latin typeface="Barriecito"/>
                <a:ea typeface="Barriecito"/>
                <a:cs typeface="Barriecito"/>
                <a:sym typeface="Barriec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subTitle" idx="5"/>
          </p:nvPr>
        </p:nvSpPr>
        <p:spPr>
          <a:xfrm>
            <a:off x="4431651" y="3745060"/>
            <a:ext cx="3301412" cy="1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>
                <a:solidFill>
                  <a:srgbClr val="242424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title" idx="6"/>
          </p:nvPr>
        </p:nvSpPr>
        <p:spPr>
          <a:xfrm flipH="1">
            <a:off x="4431510" y="3316333"/>
            <a:ext cx="3301412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25">
                <a:latin typeface="Barriecito"/>
                <a:ea typeface="Barriecito"/>
                <a:cs typeface="Barriecito"/>
                <a:sym typeface="Barriec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1" name="Google Shape;261;p10"/>
          <p:cNvSpPr/>
          <p:nvPr/>
        </p:nvSpPr>
        <p:spPr>
          <a:xfrm>
            <a:off x="10944888" y="497608"/>
            <a:ext cx="1216923" cy="1644744"/>
          </a:xfrm>
          <a:custGeom>
            <a:avLst/>
            <a:gdLst/>
            <a:ahLst/>
            <a:cxnLst/>
            <a:rect l="l" t="t" r="r" b="b"/>
            <a:pathLst>
              <a:path w="28172" h="37979" extrusionOk="0">
                <a:moveTo>
                  <a:pt x="12257" y="36367"/>
                </a:moveTo>
                <a:cubicBezTo>
                  <a:pt x="12282" y="36367"/>
                  <a:pt x="12382" y="36417"/>
                  <a:pt x="12382" y="36442"/>
                </a:cubicBezTo>
                <a:cubicBezTo>
                  <a:pt x="12334" y="36561"/>
                  <a:pt x="12287" y="36658"/>
                  <a:pt x="12131" y="36688"/>
                </a:cubicBezTo>
                <a:lnTo>
                  <a:pt x="12131" y="36688"/>
                </a:lnTo>
                <a:cubicBezTo>
                  <a:pt x="12131" y="36565"/>
                  <a:pt x="12133" y="36441"/>
                  <a:pt x="12257" y="36367"/>
                </a:cubicBezTo>
                <a:close/>
                <a:moveTo>
                  <a:pt x="28171" y="1"/>
                </a:moveTo>
                <a:cubicBezTo>
                  <a:pt x="27144" y="377"/>
                  <a:pt x="26066" y="427"/>
                  <a:pt x="25039" y="878"/>
                </a:cubicBezTo>
                <a:cubicBezTo>
                  <a:pt x="24287" y="1204"/>
                  <a:pt x="23560" y="1630"/>
                  <a:pt x="22758" y="1780"/>
                </a:cubicBezTo>
                <a:cubicBezTo>
                  <a:pt x="21805" y="1906"/>
                  <a:pt x="21104" y="2532"/>
                  <a:pt x="20377" y="2983"/>
                </a:cubicBezTo>
                <a:cubicBezTo>
                  <a:pt x="19049" y="3785"/>
                  <a:pt x="17720" y="4612"/>
                  <a:pt x="16442" y="5540"/>
                </a:cubicBezTo>
                <a:cubicBezTo>
                  <a:pt x="15289" y="6367"/>
                  <a:pt x="14186" y="7269"/>
                  <a:pt x="13134" y="8221"/>
                </a:cubicBezTo>
                <a:cubicBezTo>
                  <a:pt x="11680" y="9625"/>
                  <a:pt x="10201" y="11003"/>
                  <a:pt x="8823" y="12457"/>
                </a:cubicBezTo>
                <a:cubicBezTo>
                  <a:pt x="7369" y="14011"/>
                  <a:pt x="6066" y="15690"/>
                  <a:pt x="4813" y="17394"/>
                </a:cubicBezTo>
                <a:cubicBezTo>
                  <a:pt x="4136" y="18322"/>
                  <a:pt x="3334" y="19199"/>
                  <a:pt x="2808" y="20226"/>
                </a:cubicBezTo>
                <a:cubicBezTo>
                  <a:pt x="5590" y="20402"/>
                  <a:pt x="6492" y="22858"/>
                  <a:pt x="6216" y="25114"/>
                </a:cubicBezTo>
                <a:cubicBezTo>
                  <a:pt x="6191" y="25439"/>
                  <a:pt x="6141" y="25765"/>
                  <a:pt x="6041" y="26091"/>
                </a:cubicBezTo>
                <a:cubicBezTo>
                  <a:pt x="5891" y="26643"/>
                  <a:pt x="5540" y="27094"/>
                  <a:pt x="4963" y="27169"/>
                </a:cubicBezTo>
                <a:cubicBezTo>
                  <a:pt x="4926" y="27172"/>
                  <a:pt x="4889" y="27174"/>
                  <a:pt x="4853" y="27174"/>
                </a:cubicBezTo>
                <a:cubicBezTo>
                  <a:pt x="4355" y="27174"/>
                  <a:pt x="3971" y="26854"/>
                  <a:pt x="3760" y="26317"/>
                </a:cubicBezTo>
                <a:cubicBezTo>
                  <a:pt x="3459" y="25615"/>
                  <a:pt x="3109" y="24938"/>
                  <a:pt x="2808" y="24236"/>
                </a:cubicBezTo>
                <a:cubicBezTo>
                  <a:pt x="2697" y="23984"/>
                  <a:pt x="2547" y="23860"/>
                  <a:pt x="2363" y="23860"/>
                </a:cubicBezTo>
                <a:cubicBezTo>
                  <a:pt x="2255" y="23860"/>
                  <a:pt x="2135" y="23903"/>
                  <a:pt x="2006" y="23986"/>
                </a:cubicBezTo>
                <a:cubicBezTo>
                  <a:pt x="1329" y="24387"/>
                  <a:pt x="703" y="24788"/>
                  <a:pt x="251" y="25465"/>
                </a:cubicBezTo>
                <a:cubicBezTo>
                  <a:pt x="302" y="25991"/>
                  <a:pt x="1" y="26492"/>
                  <a:pt x="76" y="27018"/>
                </a:cubicBezTo>
                <a:cubicBezTo>
                  <a:pt x="176" y="27946"/>
                  <a:pt x="201" y="28898"/>
                  <a:pt x="352" y="29825"/>
                </a:cubicBezTo>
                <a:cubicBezTo>
                  <a:pt x="502" y="30803"/>
                  <a:pt x="803" y="31780"/>
                  <a:pt x="1505" y="32532"/>
                </a:cubicBezTo>
                <a:cubicBezTo>
                  <a:pt x="2131" y="33209"/>
                  <a:pt x="3008" y="33635"/>
                  <a:pt x="3434" y="34512"/>
                </a:cubicBezTo>
                <a:cubicBezTo>
                  <a:pt x="3510" y="34638"/>
                  <a:pt x="3710" y="34688"/>
                  <a:pt x="3860" y="34763"/>
                </a:cubicBezTo>
                <a:cubicBezTo>
                  <a:pt x="4512" y="35164"/>
                  <a:pt x="5214" y="35515"/>
                  <a:pt x="5815" y="35941"/>
                </a:cubicBezTo>
                <a:cubicBezTo>
                  <a:pt x="6592" y="36492"/>
                  <a:pt x="7269" y="37119"/>
                  <a:pt x="7996" y="37695"/>
                </a:cubicBezTo>
                <a:cubicBezTo>
                  <a:pt x="8240" y="37884"/>
                  <a:pt x="8508" y="37979"/>
                  <a:pt x="8764" y="37979"/>
                </a:cubicBezTo>
                <a:cubicBezTo>
                  <a:pt x="9087" y="37979"/>
                  <a:pt x="9390" y="37827"/>
                  <a:pt x="9600" y="37520"/>
                </a:cubicBezTo>
                <a:cubicBezTo>
                  <a:pt x="9825" y="37194"/>
                  <a:pt x="10076" y="36793"/>
                  <a:pt x="10377" y="36693"/>
                </a:cubicBezTo>
                <a:cubicBezTo>
                  <a:pt x="10703" y="36567"/>
                  <a:pt x="11053" y="36668"/>
                  <a:pt x="11179" y="36216"/>
                </a:cubicBezTo>
                <a:cubicBezTo>
                  <a:pt x="11192" y="36177"/>
                  <a:pt x="11205" y="36162"/>
                  <a:pt x="11218" y="36162"/>
                </a:cubicBezTo>
                <a:cubicBezTo>
                  <a:pt x="11252" y="36162"/>
                  <a:pt x="11279" y="36280"/>
                  <a:pt x="11279" y="36317"/>
                </a:cubicBezTo>
                <a:cubicBezTo>
                  <a:pt x="11305" y="36650"/>
                  <a:pt x="11448" y="36721"/>
                  <a:pt x="11623" y="36721"/>
                </a:cubicBezTo>
                <a:cubicBezTo>
                  <a:pt x="11753" y="36721"/>
                  <a:pt x="11900" y="36681"/>
                  <a:pt x="12028" y="36681"/>
                </a:cubicBezTo>
                <a:cubicBezTo>
                  <a:pt x="12060" y="36681"/>
                  <a:pt x="12092" y="36684"/>
                  <a:pt x="12121" y="36690"/>
                </a:cubicBezTo>
                <a:lnTo>
                  <a:pt x="12121" y="36690"/>
                </a:lnTo>
                <a:cubicBezTo>
                  <a:pt x="12116" y="36691"/>
                  <a:pt x="12111" y="36692"/>
                  <a:pt x="12106" y="36693"/>
                </a:cubicBezTo>
                <a:cubicBezTo>
                  <a:pt x="12156" y="36893"/>
                  <a:pt x="12131" y="37094"/>
                  <a:pt x="12056" y="37269"/>
                </a:cubicBezTo>
                <a:cubicBezTo>
                  <a:pt x="11892" y="37597"/>
                  <a:pt x="12064" y="37741"/>
                  <a:pt x="12269" y="37741"/>
                </a:cubicBezTo>
                <a:cubicBezTo>
                  <a:pt x="12314" y="37741"/>
                  <a:pt x="12361" y="37734"/>
                  <a:pt x="12407" y="37720"/>
                </a:cubicBezTo>
                <a:cubicBezTo>
                  <a:pt x="13184" y="37520"/>
                  <a:pt x="14136" y="37670"/>
                  <a:pt x="14612" y="36768"/>
                </a:cubicBezTo>
                <a:cubicBezTo>
                  <a:pt x="14663" y="36668"/>
                  <a:pt x="14838" y="36617"/>
                  <a:pt x="14938" y="36542"/>
                </a:cubicBezTo>
                <a:cubicBezTo>
                  <a:pt x="16292" y="35790"/>
                  <a:pt x="17419" y="34688"/>
                  <a:pt x="18873" y="34111"/>
                </a:cubicBezTo>
                <a:cubicBezTo>
                  <a:pt x="19023" y="34036"/>
                  <a:pt x="19149" y="33936"/>
                  <a:pt x="19274" y="33810"/>
                </a:cubicBezTo>
                <a:cubicBezTo>
                  <a:pt x="20978" y="32307"/>
                  <a:pt x="23008" y="31179"/>
                  <a:pt x="24738" y="29675"/>
                </a:cubicBezTo>
                <a:cubicBezTo>
                  <a:pt x="25765" y="28748"/>
                  <a:pt x="26943" y="27971"/>
                  <a:pt x="28171" y="27269"/>
                </a:cubicBezTo>
                <a:lnTo>
                  <a:pt x="2817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11069982" y="3"/>
            <a:ext cx="882815" cy="880252"/>
          </a:xfrm>
          <a:custGeom>
            <a:avLst/>
            <a:gdLst/>
            <a:ahLst/>
            <a:cxnLst/>
            <a:rect l="l" t="t" r="r" b="b"/>
            <a:pathLst>
              <a:path w="18573" h="18472" extrusionOk="0">
                <a:moveTo>
                  <a:pt x="11409" y="5098"/>
                </a:moveTo>
                <a:cubicBezTo>
                  <a:pt x="11713" y="5098"/>
                  <a:pt x="11982" y="5126"/>
                  <a:pt x="12181" y="5188"/>
                </a:cubicBezTo>
                <a:cubicBezTo>
                  <a:pt x="12682" y="5338"/>
                  <a:pt x="12983" y="5614"/>
                  <a:pt x="13108" y="6115"/>
                </a:cubicBezTo>
                <a:cubicBezTo>
                  <a:pt x="13560" y="7694"/>
                  <a:pt x="13409" y="9198"/>
                  <a:pt x="12657" y="10627"/>
                </a:cubicBezTo>
                <a:cubicBezTo>
                  <a:pt x="12432" y="11053"/>
                  <a:pt x="12106" y="11404"/>
                  <a:pt x="11705" y="11679"/>
                </a:cubicBezTo>
                <a:cubicBezTo>
                  <a:pt x="10828" y="12281"/>
                  <a:pt x="9775" y="12506"/>
                  <a:pt x="8722" y="12682"/>
                </a:cubicBezTo>
                <a:cubicBezTo>
                  <a:pt x="8698" y="12683"/>
                  <a:pt x="8674" y="12683"/>
                  <a:pt x="8650" y="12683"/>
                </a:cubicBezTo>
                <a:cubicBezTo>
                  <a:pt x="7962" y="12683"/>
                  <a:pt x="7483" y="12338"/>
                  <a:pt x="7143" y="11805"/>
                </a:cubicBezTo>
                <a:cubicBezTo>
                  <a:pt x="6066" y="10025"/>
                  <a:pt x="5940" y="9073"/>
                  <a:pt x="7143" y="7293"/>
                </a:cubicBezTo>
                <a:cubicBezTo>
                  <a:pt x="7544" y="6692"/>
                  <a:pt x="7971" y="6090"/>
                  <a:pt x="8622" y="5714"/>
                </a:cubicBezTo>
                <a:cubicBezTo>
                  <a:pt x="9244" y="5356"/>
                  <a:pt x="10489" y="5098"/>
                  <a:pt x="11409" y="5098"/>
                </a:cubicBezTo>
                <a:close/>
                <a:moveTo>
                  <a:pt x="10151" y="0"/>
                </a:moveTo>
                <a:cubicBezTo>
                  <a:pt x="8622" y="0"/>
                  <a:pt x="7118" y="301"/>
                  <a:pt x="5665" y="752"/>
                </a:cubicBezTo>
                <a:cubicBezTo>
                  <a:pt x="4963" y="952"/>
                  <a:pt x="4236" y="1228"/>
                  <a:pt x="3760" y="1805"/>
                </a:cubicBezTo>
                <a:cubicBezTo>
                  <a:pt x="2983" y="2807"/>
                  <a:pt x="2006" y="3634"/>
                  <a:pt x="1354" y="4737"/>
                </a:cubicBezTo>
                <a:cubicBezTo>
                  <a:pt x="1178" y="5013"/>
                  <a:pt x="1028" y="5313"/>
                  <a:pt x="928" y="5614"/>
                </a:cubicBezTo>
                <a:cubicBezTo>
                  <a:pt x="402" y="7143"/>
                  <a:pt x="1" y="8672"/>
                  <a:pt x="376" y="10301"/>
                </a:cubicBezTo>
                <a:cubicBezTo>
                  <a:pt x="702" y="11654"/>
                  <a:pt x="853" y="13058"/>
                  <a:pt x="1830" y="14161"/>
                </a:cubicBezTo>
                <a:cubicBezTo>
                  <a:pt x="2206" y="14562"/>
                  <a:pt x="2557" y="15013"/>
                  <a:pt x="2858" y="15489"/>
                </a:cubicBezTo>
                <a:cubicBezTo>
                  <a:pt x="3058" y="15815"/>
                  <a:pt x="3309" y="16065"/>
                  <a:pt x="3635" y="16266"/>
                </a:cubicBezTo>
                <a:cubicBezTo>
                  <a:pt x="4161" y="16617"/>
                  <a:pt x="4687" y="16943"/>
                  <a:pt x="5239" y="17268"/>
                </a:cubicBezTo>
                <a:cubicBezTo>
                  <a:pt x="6079" y="17791"/>
                  <a:pt x="6920" y="18313"/>
                  <a:pt x="7947" y="18313"/>
                </a:cubicBezTo>
                <a:cubicBezTo>
                  <a:pt x="8053" y="18313"/>
                  <a:pt x="8161" y="18308"/>
                  <a:pt x="8271" y="18296"/>
                </a:cubicBezTo>
                <a:cubicBezTo>
                  <a:pt x="8285" y="18294"/>
                  <a:pt x="8298" y="18293"/>
                  <a:pt x="8312" y="18293"/>
                </a:cubicBezTo>
                <a:cubicBezTo>
                  <a:pt x="8477" y="18293"/>
                  <a:pt x="8662" y="18425"/>
                  <a:pt x="8848" y="18471"/>
                </a:cubicBezTo>
                <a:cubicBezTo>
                  <a:pt x="9900" y="17519"/>
                  <a:pt x="11003" y="16617"/>
                  <a:pt x="12156" y="15790"/>
                </a:cubicBezTo>
                <a:cubicBezTo>
                  <a:pt x="13434" y="14862"/>
                  <a:pt x="14763" y="14035"/>
                  <a:pt x="16091" y="13233"/>
                </a:cubicBezTo>
                <a:cubicBezTo>
                  <a:pt x="16818" y="12782"/>
                  <a:pt x="17519" y="12156"/>
                  <a:pt x="18472" y="12030"/>
                </a:cubicBezTo>
                <a:cubicBezTo>
                  <a:pt x="18572" y="10526"/>
                  <a:pt x="18096" y="9098"/>
                  <a:pt x="17870" y="7619"/>
                </a:cubicBezTo>
                <a:cubicBezTo>
                  <a:pt x="17695" y="6191"/>
                  <a:pt x="17219" y="4862"/>
                  <a:pt x="16517" y="3684"/>
                </a:cubicBezTo>
                <a:cubicBezTo>
                  <a:pt x="15088" y="1328"/>
                  <a:pt x="12983" y="50"/>
                  <a:pt x="101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0"/>
          <p:cNvSpPr/>
          <p:nvPr/>
        </p:nvSpPr>
        <p:spPr>
          <a:xfrm rot="9899950">
            <a:off x="10922467" y="1202284"/>
            <a:ext cx="613280" cy="463477"/>
          </a:xfrm>
          <a:custGeom>
            <a:avLst/>
            <a:gdLst/>
            <a:ahLst/>
            <a:cxnLst/>
            <a:rect l="l" t="t" r="r" b="b"/>
            <a:pathLst>
              <a:path w="9250" h="6973" extrusionOk="0">
                <a:moveTo>
                  <a:pt x="5565" y="25"/>
                </a:moveTo>
                <a:cubicBezTo>
                  <a:pt x="5064" y="76"/>
                  <a:pt x="4562" y="0"/>
                  <a:pt x="4086" y="226"/>
                </a:cubicBezTo>
                <a:cubicBezTo>
                  <a:pt x="2658" y="903"/>
                  <a:pt x="1505" y="1855"/>
                  <a:pt x="627" y="3158"/>
                </a:cubicBezTo>
                <a:cubicBezTo>
                  <a:pt x="226" y="3760"/>
                  <a:pt x="1" y="4386"/>
                  <a:pt x="26" y="5138"/>
                </a:cubicBezTo>
                <a:cubicBezTo>
                  <a:pt x="51" y="5740"/>
                  <a:pt x="277" y="6166"/>
                  <a:pt x="803" y="6416"/>
                </a:cubicBezTo>
                <a:cubicBezTo>
                  <a:pt x="942" y="6479"/>
                  <a:pt x="1092" y="6509"/>
                  <a:pt x="1244" y="6509"/>
                </a:cubicBezTo>
                <a:cubicBezTo>
                  <a:pt x="1637" y="6509"/>
                  <a:pt x="2049" y="6309"/>
                  <a:pt x="2357" y="5965"/>
                </a:cubicBezTo>
                <a:cubicBezTo>
                  <a:pt x="2557" y="5715"/>
                  <a:pt x="2708" y="5414"/>
                  <a:pt x="3008" y="5264"/>
                </a:cubicBezTo>
                <a:cubicBezTo>
                  <a:pt x="3460" y="4587"/>
                  <a:pt x="4086" y="4186"/>
                  <a:pt x="4763" y="3785"/>
                </a:cubicBezTo>
                <a:cubicBezTo>
                  <a:pt x="4892" y="3702"/>
                  <a:pt x="5012" y="3659"/>
                  <a:pt x="5120" y="3659"/>
                </a:cubicBezTo>
                <a:cubicBezTo>
                  <a:pt x="5304" y="3659"/>
                  <a:pt x="5454" y="3783"/>
                  <a:pt x="5565" y="4035"/>
                </a:cubicBezTo>
                <a:cubicBezTo>
                  <a:pt x="5866" y="4737"/>
                  <a:pt x="6216" y="5414"/>
                  <a:pt x="6517" y="6116"/>
                </a:cubicBezTo>
                <a:cubicBezTo>
                  <a:pt x="6728" y="6653"/>
                  <a:pt x="7112" y="6973"/>
                  <a:pt x="7610" y="6973"/>
                </a:cubicBezTo>
                <a:cubicBezTo>
                  <a:pt x="7646" y="6973"/>
                  <a:pt x="7683" y="6971"/>
                  <a:pt x="7720" y="6968"/>
                </a:cubicBezTo>
                <a:cubicBezTo>
                  <a:pt x="8297" y="6893"/>
                  <a:pt x="8648" y="6442"/>
                  <a:pt x="8798" y="5890"/>
                </a:cubicBezTo>
                <a:cubicBezTo>
                  <a:pt x="8898" y="5564"/>
                  <a:pt x="8948" y="5238"/>
                  <a:pt x="8973" y="4913"/>
                </a:cubicBezTo>
                <a:cubicBezTo>
                  <a:pt x="9249" y="2657"/>
                  <a:pt x="8347" y="201"/>
                  <a:pt x="5565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0"/>
          <p:cNvSpPr/>
          <p:nvPr/>
        </p:nvSpPr>
        <p:spPr>
          <a:xfrm rot="378931">
            <a:off x="855714" y="5230932"/>
            <a:ext cx="819210" cy="816841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/>
          <p:nvPr/>
        </p:nvSpPr>
        <p:spPr>
          <a:xfrm rot="378931">
            <a:off x="139425" y="5876130"/>
            <a:ext cx="694224" cy="487485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 rot="378931">
            <a:off x="1402715" y="6115048"/>
            <a:ext cx="474209" cy="518617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/>
          <p:nvPr/>
        </p:nvSpPr>
        <p:spPr>
          <a:xfrm rot="378931">
            <a:off x="825579" y="6541152"/>
            <a:ext cx="318366" cy="240059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2421346" y="6400400"/>
            <a:ext cx="1366319" cy="463397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11104295" y="6348034"/>
            <a:ext cx="1057544" cy="541933"/>
          </a:xfrm>
          <a:custGeom>
            <a:avLst/>
            <a:gdLst/>
            <a:ahLst/>
            <a:cxnLst/>
            <a:rect l="l" t="t" r="r" b="b"/>
            <a:pathLst>
              <a:path w="31805" h="16258" extrusionOk="0">
                <a:moveTo>
                  <a:pt x="9970" y="1"/>
                </a:moveTo>
                <a:cubicBezTo>
                  <a:pt x="9688" y="1"/>
                  <a:pt x="9407" y="9"/>
                  <a:pt x="9123" y="17"/>
                </a:cubicBezTo>
                <a:cubicBezTo>
                  <a:pt x="7218" y="42"/>
                  <a:pt x="5464" y="594"/>
                  <a:pt x="3810" y="1496"/>
                </a:cubicBezTo>
                <a:cubicBezTo>
                  <a:pt x="3308" y="1772"/>
                  <a:pt x="2807" y="2022"/>
                  <a:pt x="2206" y="2047"/>
                </a:cubicBezTo>
                <a:cubicBezTo>
                  <a:pt x="2055" y="3551"/>
                  <a:pt x="1103" y="4704"/>
                  <a:pt x="326" y="5932"/>
                </a:cubicBezTo>
                <a:cubicBezTo>
                  <a:pt x="226" y="6108"/>
                  <a:pt x="50" y="6233"/>
                  <a:pt x="0" y="6433"/>
                </a:cubicBezTo>
                <a:cubicBezTo>
                  <a:pt x="577" y="7561"/>
                  <a:pt x="877" y="8789"/>
                  <a:pt x="1278" y="9992"/>
                </a:cubicBezTo>
                <a:cubicBezTo>
                  <a:pt x="1930" y="12072"/>
                  <a:pt x="2557" y="14178"/>
                  <a:pt x="3208" y="16258"/>
                </a:cubicBezTo>
                <a:lnTo>
                  <a:pt x="31680" y="16258"/>
                </a:lnTo>
                <a:cubicBezTo>
                  <a:pt x="31805" y="15581"/>
                  <a:pt x="31579" y="14930"/>
                  <a:pt x="31429" y="14303"/>
                </a:cubicBezTo>
                <a:cubicBezTo>
                  <a:pt x="31128" y="13125"/>
                  <a:pt x="31203" y="11822"/>
                  <a:pt x="30226" y="10895"/>
                </a:cubicBezTo>
                <a:cubicBezTo>
                  <a:pt x="30151" y="10819"/>
                  <a:pt x="30101" y="10719"/>
                  <a:pt x="30076" y="10619"/>
                </a:cubicBezTo>
                <a:cubicBezTo>
                  <a:pt x="30000" y="9817"/>
                  <a:pt x="29499" y="9391"/>
                  <a:pt x="28747" y="9240"/>
                </a:cubicBezTo>
                <a:cubicBezTo>
                  <a:pt x="28647" y="9215"/>
                  <a:pt x="28522" y="9190"/>
                  <a:pt x="28472" y="9115"/>
                </a:cubicBezTo>
                <a:cubicBezTo>
                  <a:pt x="27544" y="8113"/>
                  <a:pt x="26241" y="7336"/>
                  <a:pt x="25990" y="5857"/>
                </a:cubicBezTo>
                <a:cubicBezTo>
                  <a:pt x="25740" y="4428"/>
                  <a:pt x="24411" y="3576"/>
                  <a:pt x="24086" y="2173"/>
                </a:cubicBezTo>
                <a:cubicBezTo>
                  <a:pt x="24086" y="2123"/>
                  <a:pt x="24010" y="2072"/>
                  <a:pt x="23960" y="2047"/>
                </a:cubicBezTo>
                <a:cubicBezTo>
                  <a:pt x="22773" y="1173"/>
                  <a:pt x="21505" y="620"/>
                  <a:pt x="20032" y="620"/>
                </a:cubicBezTo>
                <a:cubicBezTo>
                  <a:pt x="19857" y="620"/>
                  <a:pt x="19680" y="628"/>
                  <a:pt x="19499" y="644"/>
                </a:cubicBezTo>
                <a:cubicBezTo>
                  <a:pt x="17945" y="769"/>
                  <a:pt x="16692" y="1722"/>
                  <a:pt x="15238" y="2072"/>
                </a:cubicBezTo>
                <a:cubicBezTo>
                  <a:pt x="15188" y="2097"/>
                  <a:pt x="15138" y="2148"/>
                  <a:pt x="15088" y="2198"/>
                </a:cubicBezTo>
                <a:cubicBezTo>
                  <a:pt x="14816" y="2390"/>
                  <a:pt x="14657" y="2496"/>
                  <a:pt x="14536" y="2496"/>
                </a:cubicBezTo>
                <a:cubicBezTo>
                  <a:pt x="14390" y="2496"/>
                  <a:pt x="14300" y="2341"/>
                  <a:pt x="14136" y="1997"/>
                </a:cubicBezTo>
                <a:cubicBezTo>
                  <a:pt x="13609" y="970"/>
                  <a:pt x="12832" y="418"/>
                  <a:pt x="11679" y="168"/>
                </a:cubicBezTo>
                <a:cubicBezTo>
                  <a:pt x="11095" y="34"/>
                  <a:pt x="10532" y="1"/>
                  <a:pt x="99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10641775" y="6635967"/>
            <a:ext cx="269199" cy="254000"/>
          </a:xfrm>
          <a:custGeom>
            <a:avLst/>
            <a:gdLst/>
            <a:ahLst/>
            <a:cxnLst/>
            <a:rect l="l" t="t" r="r" b="b"/>
            <a:pathLst>
              <a:path w="8096" h="7620" extrusionOk="0">
                <a:moveTo>
                  <a:pt x="3735" y="1"/>
                </a:moveTo>
                <a:cubicBezTo>
                  <a:pt x="3158" y="753"/>
                  <a:pt x="2657" y="1580"/>
                  <a:pt x="2055" y="2357"/>
                </a:cubicBezTo>
                <a:cubicBezTo>
                  <a:pt x="1529" y="3059"/>
                  <a:pt x="1078" y="3886"/>
                  <a:pt x="827" y="4738"/>
                </a:cubicBezTo>
                <a:cubicBezTo>
                  <a:pt x="552" y="5665"/>
                  <a:pt x="0" y="6567"/>
                  <a:pt x="276" y="7620"/>
                </a:cubicBezTo>
                <a:lnTo>
                  <a:pt x="8096" y="7620"/>
                </a:lnTo>
                <a:cubicBezTo>
                  <a:pt x="7870" y="6091"/>
                  <a:pt x="7619" y="4562"/>
                  <a:pt x="7419" y="3033"/>
                </a:cubicBezTo>
                <a:cubicBezTo>
                  <a:pt x="7294" y="2181"/>
                  <a:pt x="7093" y="1354"/>
                  <a:pt x="7068" y="477"/>
                </a:cubicBezTo>
                <a:cubicBezTo>
                  <a:pt x="5965" y="377"/>
                  <a:pt x="4837" y="302"/>
                  <a:pt x="37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10876792" y="6610067"/>
            <a:ext cx="240869" cy="279900"/>
          </a:xfrm>
          <a:custGeom>
            <a:avLst/>
            <a:gdLst/>
            <a:ahLst/>
            <a:cxnLst/>
            <a:rect l="l" t="t" r="r" b="b"/>
            <a:pathLst>
              <a:path w="7244" h="8397" extrusionOk="0">
                <a:moveTo>
                  <a:pt x="4837" y="1"/>
                </a:moveTo>
                <a:cubicBezTo>
                  <a:pt x="4612" y="26"/>
                  <a:pt x="4461" y="176"/>
                  <a:pt x="4311" y="277"/>
                </a:cubicBezTo>
                <a:cubicBezTo>
                  <a:pt x="3449" y="928"/>
                  <a:pt x="2502" y="1234"/>
                  <a:pt x="1447" y="1234"/>
                </a:cubicBezTo>
                <a:cubicBezTo>
                  <a:pt x="1366" y="1234"/>
                  <a:pt x="1285" y="1233"/>
                  <a:pt x="1203" y="1229"/>
                </a:cubicBezTo>
                <a:cubicBezTo>
                  <a:pt x="973" y="1215"/>
                  <a:pt x="743" y="1184"/>
                  <a:pt x="512" y="1184"/>
                </a:cubicBezTo>
                <a:cubicBezTo>
                  <a:pt x="342" y="1184"/>
                  <a:pt x="171" y="1201"/>
                  <a:pt x="0" y="1254"/>
                </a:cubicBezTo>
                <a:cubicBezTo>
                  <a:pt x="25" y="2131"/>
                  <a:pt x="226" y="2958"/>
                  <a:pt x="351" y="3810"/>
                </a:cubicBezTo>
                <a:cubicBezTo>
                  <a:pt x="551" y="5339"/>
                  <a:pt x="802" y="6868"/>
                  <a:pt x="1028" y="8397"/>
                </a:cubicBezTo>
                <a:lnTo>
                  <a:pt x="7243" y="8397"/>
                </a:lnTo>
                <a:cubicBezTo>
                  <a:pt x="7018" y="7294"/>
                  <a:pt x="6742" y="6191"/>
                  <a:pt x="6391" y="5139"/>
                </a:cubicBezTo>
                <a:cubicBezTo>
                  <a:pt x="5815" y="3435"/>
                  <a:pt x="5263" y="1755"/>
                  <a:pt x="4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11037626" y="6562467"/>
            <a:ext cx="173370" cy="327500"/>
          </a:xfrm>
          <a:custGeom>
            <a:avLst/>
            <a:gdLst/>
            <a:ahLst/>
            <a:cxnLst/>
            <a:rect l="l" t="t" r="r" b="b"/>
            <a:pathLst>
              <a:path w="5214" h="9825" extrusionOk="0">
                <a:moveTo>
                  <a:pt x="2005" y="0"/>
                </a:moveTo>
                <a:cubicBezTo>
                  <a:pt x="1329" y="451"/>
                  <a:pt x="552" y="777"/>
                  <a:pt x="0" y="1429"/>
                </a:cubicBezTo>
                <a:cubicBezTo>
                  <a:pt x="426" y="3183"/>
                  <a:pt x="978" y="4863"/>
                  <a:pt x="1554" y="6567"/>
                </a:cubicBezTo>
                <a:cubicBezTo>
                  <a:pt x="1905" y="7619"/>
                  <a:pt x="2181" y="8722"/>
                  <a:pt x="2406" y="9825"/>
                </a:cubicBezTo>
                <a:lnTo>
                  <a:pt x="5213" y="9825"/>
                </a:lnTo>
                <a:cubicBezTo>
                  <a:pt x="4562" y="7745"/>
                  <a:pt x="3935" y="5639"/>
                  <a:pt x="3283" y="3559"/>
                </a:cubicBezTo>
                <a:cubicBezTo>
                  <a:pt x="2882" y="2356"/>
                  <a:pt x="2582" y="1128"/>
                  <a:pt x="2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10590935" y="6034468"/>
            <a:ext cx="599214" cy="61743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4_1_1_1_2_1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4655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1"/>
          <p:cNvSpPr/>
          <p:nvPr/>
        </p:nvSpPr>
        <p:spPr>
          <a:xfrm rot="10421069" flipH="1">
            <a:off x="11173686" y="742802"/>
            <a:ext cx="819210" cy="816841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/>
          <p:nvPr/>
        </p:nvSpPr>
        <p:spPr>
          <a:xfrm rot="10421069" flipH="1">
            <a:off x="10847365" y="203226"/>
            <a:ext cx="694224" cy="487485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/>
          <p:nvPr/>
        </p:nvSpPr>
        <p:spPr>
          <a:xfrm rot="-5400000" flipH="1">
            <a:off x="76516" y="5801791"/>
            <a:ext cx="1041909" cy="1194935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6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"/>
          <p:cNvSpPr txBox="1">
            <a:spLocks noGrp="1"/>
          </p:cNvSpPr>
          <p:nvPr>
            <p:ph type="ctrTitle"/>
          </p:nvPr>
        </p:nvSpPr>
        <p:spPr>
          <a:xfrm>
            <a:off x="3201028" y="2246251"/>
            <a:ext cx="5759716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4630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1"/>
          </p:nvPr>
        </p:nvSpPr>
        <p:spPr>
          <a:xfrm>
            <a:off x="2775350" y="3943267"/>
            <a:ext cx="6611204" cy="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394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394">
                <a:solidFill>
                  <a:srgbClr val="05192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394">
                <a:solidFill>
                  <a:srgbClr val="05192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394">
                <a:solidFill>
                  <a:srgbClr val="05192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394">
                <a:solidFill>
                  <a:srgbClr val="05192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394">
                <a:solidFill>
                  <a:srgbClr val="05192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394">
                <a:solidFill>
                  <a:srgbClr val="05192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394">
                <a:solidFill>
                  <a:srgbClr val="05192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394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322" name="Google Shape;322;p13"/>
          <p:cNvGrpSpPr/>
          <p:nvPr/>
        </p:nvGrpSpPr>
        <p:grpSpPr>
          <a:xfrm rot="-2700000">
            <a:off x="356756" y="-593307"/>
            <a:ext cx="1980083" cy="2599636"/>
            <a:chOff x="9944425" y="2968150"/>
            <a:chExt cx="1171100" cy="1533725"/>
          </a:xfrm>
        </p:grpSpPr>
        <p:sp>
          <p:nvSpPr>
            <p:cNvPr id="323" name="Google Shape;323;p13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" name="Google Shape;325;p13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326" name="Google Shape;326;p13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1" name="Google Shape;331;p13"/>
          <p:cNvGrpSpPr/>
          <p:nvPr/>
        </p:nvGrpSpPr>
        <p:grpSpPr>
          <a:xfrm rot="10800000">
            <a:off x="-13318" y="2427286"/>
            <a:ext cx="1097960" cy="1607633"/>
            <a:chOff x="8318488" y="2113013"/>
            <a:chExt cx="825512" cy="1205725"/>
          </a:xfrm>
        </p:grpSpPr>
        <p:sp>
          <p:nvSpPr>
            <p:cNvPr id="332" name="Google Shape;332;p13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13"/>
          <p:cNvSpPr/>
          <p:nvPr/>
        </p:nvSpPr>
        <p:spPr>
          <a:xfrm rot="10800000">
            <a:off x="837789" y="5854503"/>
            <a:ext cx="819235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 rot="10800000">
            <a:off x="1209468" y="5276337"/>
            <a:ext cx="694245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 rot="10800000">
            <a:off x="145273" y="5135004"/>
            <a:ext cx="474224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 rot="10800000">
            <a:off x="556952" y="5651303"/>
            <a:ext cx="344213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 rot="10800000">
            <a:off x="688626" y="5296236"/>
            <a:ext cx="277545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 rot="10800000">
            <a:off x="842810" y="4916969"/>
            <a:ext cx="31837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3214799" y="6330487"/>
            <a:ext cx="1557573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13"/>
          <p:cNvGrpSpPr/>
          <p:nvPr/>
        </p:nvGrpSpPr>
        <p:grpSpPr>
          <a:xfrm>
            <a:off x="10529325" y="5052453"/>
            <a:ext cx="1866500" cy="1951200"/>
            <a:chOff x="7916578" y="3789340"/>
            <a:chExt cx="1403347" cy="1463400"/>
          </a:xfrm>
        </p:grpSpPr>
        <p:sp>
          <p:nvSpPr>
            <p:cNvPr id="343" name="Google Shape;343;p13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13"/>
          <p:cNvSpPr/>
          <p:nvPr/>
        </p:nvSpPr>
        <p:spPr>
          <a:xfrm rot="10800000">
            <a:off x="9732276" y="5052472"/>
            <a:ext cx="1030414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13"/>
          <p:cNvGrpSpPr/>
          <p:nvPr/>
        </p:nvGrpSpPr>
        <p:grpSpPr>
          <a:xfrm rot="10800000">
            <a:off x="10762684" y="429800"/>
            <a:ext cx="1399796" cy="2092112"/>
            <a:chOff x="1189975" y="2907700"/>
            <a:chExt cx="1032625" cy="1539525"/>
          </a:xfrm>
        </p:grpSpPr>
        <p:sp>
          <p:nvSpPr>
            <p:cNvPr id="368" name="Google Shape;368;p1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13"/>
          <p:cNvSpPr/>
          <p:nvPr/>
        </p:nvSpPr>
        <p:spPr>
          <a:xfrm rot="10800000">
            <a:off x="11728462" y="3261136"/>
            <a:ext cx="283364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3"/>
          <p:cNvSpPr/>
          <p:nvPr/>
        </p:nvSpPr>
        <p:spPr>
          <a:xfrm rot="10800000">
            <a:off x="10832085" y="3533270"/>
            <a:ext cx="60091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3"/>
          <p:cNvSpPr/>
          <p:nvPr/>
        </p:nvSpPr>
        <p:spPr>
          <a:xfrm rot="10800000">
            <a:off x="8062653" y="-11520"/>
            <a:ext cx="1557573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/>
          <p:nvPr/>
        </p:nvSpPr>
        <p:spPr>
          <a:xfrm rot="-5400000">
            <a:off x="-230713" y="4627948"/>
            <a:ext cx="1439467" cy="1033570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14"/>
          <p:cNvGrpSpPr/>
          <p:nvPr/>
        </p:nvGrpSpPr>
        <p:grpSpPr>
          <a:xfrm>
            <a:off x="1" y="146767"/>
            <a:ext cx="774180" cy="842467"/>
            <a:chOff x="1189975" y="353200"/>
            <a:chExt cx="582075" cy="631850"/>
          </a:xfrm>
        </p:grpSpPr>
        <p:sp>
          <p:nvSpPr>
            <p:cNvPr id="388" name="Google Shape;388;p14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14"/>
          <p:cNvSpPr/>
          <p:nvPr/>
        </p:nvSpPr>
        <p:spPr>
          <a:xfrm>
            <a:off x="8130620" y="0"/>
            <a:ext cx="851721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178649" y="859951"/>
            <a:ext cx="830041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14"/>
          <p:cNvGrpSpPr/>
          <p:nvPr/>
        </p:nvGrpSpPr>
        <p:grpSpPr>
          <a:xfrm>
            <a:off x="6142034" y="-15"/>
            <a:ext cx="762575" cy="257433"/>
            <a:chOff x="2049650" y="0"/>
            <a:chExt cx="573350" cy="193075"/>
          </a:xfrm>
        </p:grpSpPr>
        <p:sp>
          <p:nvSpPr>
            <p:cNvPr id="393" name="Google Shape;393;p14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14"/>
          <p:cNvSpPr/>
          <p:nvPr/>
        </p:nvSpPr>
        <p:spPr>
          <a:xfrm rot="-5400000">
            <a:off x="29886" y="5262572"/>
            <a:ext cx="5067" cy="419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4"/>
          <p:cNvSpPr/>
          <p:nvPr/>
        </p:nvSpPr>
        <p:spPr>
          <a:xfrm>
            <a:off x="4374518" y="28400"/>
            <a:ext cx="3358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4"/>
          <p:cNvSpPr/>
          <p:nvPr/>
        </p:nvSpPr>
        <p:spPr>
          <a:xfrm rot="-5400000">
            <a:off x="129140" y="5248438"/>
            <a:ext cx="5067" cy="405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4"/>
          <p:cNvSpPr/>
          <p:nvPr/>
        </p:nvSpPr>
        <p:spPr>
          <a:xfrm>
            <a:off x="10303630" y="367967"/>
            <a:ext cx="819235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4"/>
          <p:cNvSpPr/>
          <p:nvPr/>
        </p:nvSpPr>
        <p:spPr>
          <a:xfrm>
            <a:off x="10056943" y="1275501"/>
            <a:ext cx="694245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4"/>
          <p:cNvSpPr/>
          <p:nvPr/>
        </p:nvSpPr>
        <p:spPr>
          <a:xfrm>
            <a:off x="11341157" y="1385701"/>
            <a:ext cx="474224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11059489" y="1063833"/>
            <a:ext cx="344213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10994484" y="1445300"/>
            <a:ext cx="277545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4"/>
          <p:cNvSpPr/>
          <p:nvPr/>
        </p:nvSpPr>
        <p:spPr>
          <a:xfrm>
            <a:off x="10799468" y="1882300"/>
            <a:ext cx="31837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4"/>
          <p:cNvSpPr/>
          <p:nvPr/>
        </p:nvSpPr>
        <p:spPr>
          <a:xfrm>
            <a:off x="10056942" y="5187484"/>
            <a:ext cx="1570904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4"/>
          <p:cNvSpPr/>
          <p:nvPr/>
        </p:nvSpPr>
        <p:spPr>
          <a:xfrm>
            <a:off x="10799484" y="4075368"/>
            <a:ext cx="1215885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5"/>
          <p:cNvSpPr/>
          <p:nvPr/>
        </p:nvSpPr>
        <p:spPr>
          <a:xfrm>
            <a:off x="8130620" y="0"/>
            <a:ext cx="851721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5"/>
          <p:cNvSpPr/>
          <p:nvPr/>
        </p:nvSpPr>
        <p:spPr>
          <a:xfrm>
            <a:off x="235017" y="5700234"/>
            <a:ext cx="60091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15"/>
          <p:cNvGrpSpPr/>
          <p:nvPr/>
        </p:nvGrpSpPr>
        <p:grpSpPr>
          <a:xfrm rot="5400000">
            <a:off x="11658937" y="2251119"/>
            <a:ext cx="764467" cy="256796"/>
            <a:chOff x="2049650" y="0"/>
            <a:chExt cx="573350" cy="193075"/>
          </a:xfrm>
        </p:grpSpPr>
        <p:sp>
          <p:nvSpPr>
            <p:cNvPr id="414" name="Google Shape;414;p15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15"/>
          <p:cNvSpPr/>
          <p:nvPr/>
        </p:nvSpPr>
        <p:spPr>
          <a:xfrm>
            <a:off x="4144488" y="36767"/>
            <a:ext cx="5054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5"/>
          <p:cNvSpPr/>
          <p:nvPr/>
        </p:nvSpPr>
        <p:spPr>
          <a:xfrm>
            <a:off x="4374518" y="28400"/>
            <a:ext cx="3358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5"/>
          <p:cNvSpPr/>
          <p:nvPr/>
        </p:nvSpPr>
        <p:spPr>
          <a:xfrm>
            <a:off x="4158653" y="136333"/>
            <a:ext cx="5054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5"/>
          <p:cNvSpPr/>
          <p:nvPr/>
        </p:nvSpPr>
        <p:spPr>
          <a:xfrm>
            <a:off x="503552" y="4059801"/>
            <a:ext cx="1215885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1" y="720001"/>
            <a:ext cx="1373427" cy="2052700"/>
            <a:chOff x="1189975" y="2907700"/>
            <a:chExt cx="1032625" cy="1539525"/>
          </a:xfrm>
        </p:grpSpPr>
        <p:sp>
          <p:nvSpPr>
            <p:cNvPr id="425" name="Google Shape;425;p15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1" y="349967"/>
            <a:ext cx="774180" cy="842467"/>
            <a:chOff x="1189975" y="353200"/>
            <a:chExt cx="582075" cy="631850"/>
          </a:xfrm>
        </p:grpSpPr>
        <p:sp>
          <p:nvSpPr>
            <p:cNvPr id="440" name="Google Shape;440;p15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15"/>
          <p:cNvSpPr/>
          <p:nvPr/>
        </p:nvSpPr>
        <p:spPr>
          <a:xfrm>
            <a:off x="10495655" y="294184"/>
            <a:ext cx="1168402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5"/>
          <p:cNvSpPr/>
          <p:nvPr/>
        </p:nvSpPr>
        <p:spPr>
          <a:xfrm>
            <a:off x="11216899" y="1804167"/>
            <a:ext cx="283364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5"/>
          <p:cNvSpPr/>
          <p:nvPr/>
        </p:nvSpPr>
        <p:spPr>
          <a:xfrm rot="-3599956">
            <a:off x="11431261" y="4630729"/>
            <a:ext cx="1076043" cy="1147096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5"/>
          <p:cNvSpPr/>
          <p:nvPr/>
        </p:nvSpPr>
        <p:spPr>
          <a:xfrm>
            <a:off x="235018" y="6477701"/>
            <a:ext cx="1138410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" name="Google Shape;446;p15"/>
          <p:cNvGrpSpPr/>
          <p:nvPr/>
        </p:nvGrpSpPr>
        <p:grpSpPr>
          <a:xfrm rot="-5400000">
            <a:off x="11368586" y="5772640"/>
            <a:ext cx="875533" cy="730721"/>
            <a:chOff x="5751425" y="4916825"/>
            <a:chExt cx="656650" cy="549400"/>
          </a:xfrm>
        </p:grpSpPr>
        <p:sp>
          <p:nvSpPr>
            <p:cNvPr id="447" name="Google Shape;447;p15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15"/>
          <p:cNvSpPr/>
          <p:nvPr/>
        </p:nvSpPr>
        <p:spPr>
          <a:xfrm>
            <a:off x="11311863" y="364967"/>
            <a:ext cx="60091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862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862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862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862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862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862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862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862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862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10036" y="97396"/>
            <a:ext cx="9753828" cy="16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defRPr/>
            </a:pP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779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7559">
              <a:defRPr/>
            </a:pP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07559">
              <a:defRPr/>
            </a:pP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07559">
              <a:defRPr/>
            </a:pP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82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12670" y="2795078"/>
            <a:ext cx="123992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7559"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19543" y="5193983"/>
            <a:ext cx="5445781" cy="5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spcBef>
                <a:spcPct val="50000"/>
              </a:spcBef>
              <a:defRPr/>
            </a:pP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Giáo viên: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76" b="1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7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6"/>
          <p:cNvSpPr txBox="1"/>
          <p:nvPr/>
        </p:nvSpPr>
        <p:spPr>
          <a:xfrm>
            <a:off x="4545883" y="417706"/>
            <a:ext cx="307007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i="0" u="none" strike="noStrike" cap="none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Chia sẻ</a:t>
            </a:r>
            <a:endParaRPr/>
          </a:p>
        </p:txBody>
      </p:sp>
      <p:pic>
        <p:nvPicPr>
          <p:cNvPr id="668" name="Google Shape;668;p46" descr="How to give a good paper presentation at an academic conference? | The Data  B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070" y="2018016"/>
            <a:ext cx="7031696" cy="442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5"/>
          <p:cNvSpPr/>
          <p:nvPr/>
        </p:nvSpPr>
        <p:spPr>
          <a:xfrm rot="-5399796">
            <a:off x="5127264" y="853265"/>
            <a:ext cx="2049494" cy="448481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55"/>
          <p:cNvSpPr txBox="1">
            <a:spLocks noGrp="1"/>
          </p:cNvSpPr>
          <p:nvPr>
            <p:ph type="ctrTitle"/>
          </p:nvPr>
        </p:nvSpPr>
        <p:spPr>
          <a:xfrm>
            <a:off x="2896169" y="2263658"/>
            <a:ext cx="6511684" cy="149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10800" b="1">
                <a:latin typeface="Questrial"/>
                <a:ea typeface="Questrial"/>
                <a:cs typeface="Questrial"/>
                <a:sym typeface="Questrial"/>
              </a:rPr>
              <a:t>DẶN DÒ</a:t>
            </a:r>
            <a:endParaRPr sz="10800" b="1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"/>
          <p:cNvSpPr/>
          <p:nvPr/>
        </p:nvSpPr>
        <p:spPr>
          <a:xfrm rot="-9537697">
            <a:off x="10917390" y="428703"/>
            <a:ext cx="1443618" cy="2264455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8"/>
          <p:cNvSpPr txBox="1">
            <a:spLocks noGrp="1"/>
          </p:cNvSpPr>
          <p:nvPr>
            <p:ph type="title"/>
          </p:nvPr>
        </p:nvSpPr>
        <p:spPr>
          <a:xfrm>
            <a:off x="1411699" y="2831088"/>
            <a:ext cx="9338440" cy="120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11500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KHÁM PHÁ</a:t>
            </a:r>
            <a:endParaRPr sz="11500" b="1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3" name="Google Shape;603;p38"/>
          <p:cNvSpPr txBox="1">
            <a:spLocks noGrp="1"/>
          </p:cNvSpPr>
          <p:nvPr>
            <p:ph type="title" idx="2"/>
          </p:nvPr>
        </p:nvSpPr>
        <p:spPr>
          <a:xfrm>
            <a:off x="5266539" y="1312716"/>
            <a:ext cx="1628761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8800" b="1">
                <a:solidFill>
                  <a:srgbClr val="43948D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sz="8800" b="1">
              <a:solidFill>
                <a:srgbClr val="43948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4" name="Google Shape;604;p38"/>
          <p:cNvSpPr/>
          <p:nvPr/>
        </p:nvSpPr>
        <p:spPr>
          <a:xfrm rot="517076">
            <a:off x="5305274" y="2465916"/>
            <a:ext cx="1551298" cy="250358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39" descr="thinking person 8&quot; Illustration - Download for free – Icondu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472" y="2280036"/>
            <a:ext cx="3427158" cy="4442291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9"/>
          <p:cNvSpPr/>
          <p:nvPr/>
        </p:nvSpPr>
        <p:spPr>
          <a:xfrm>
            <a:off x="2500404" y="220434"/>
            <a:ext cx="4707635" cy="1755648"/>
          </a:xfrm>
          <a:prstGeom prst="wedgeEllipseCallout">
            <a:avLst>
              <a:gd name="adj1" fmla="val -38878"/>
              <a:gd name="adj2" fmla="val 74659"/>
            </a:avLst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Em có nhận xét gì về tình hình vệ sinh trường lớp?</a:t>
            </a:r>
            <a:endParaRPr/>
          </a:p>
        </p:txBody>
      </p:sp>
      <p:pic>
        <p:nvPicPr>
          <p:cNvPr id="611" name="Google Shape;611;p39" descr="Clean school Vectors &amp; Illustrations for Free Download | Freepik"/>
          <p:cNvPicPr preferRelativeResize="0"/>
          <p:nvPr/>
        </p:nvPicPr>
        <p:blipFill rotWithShape="1">
          <a:blip r:embed="rId4">
            <a:alphaModFix/>
          </a:blip>
          <a:srcRect l="2139" t="15771" r="2097" b="16098"/>
          <a:stretch/>
        </p:blipFill>
        <p:spPr>
          <a:xfrm>
            <a:off x="4404732" y="2415606"/>
            <a:ext cx="3535478" cy="229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9" descr="School Bathroom Vector Images (over 2,400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2225" y="1402212"/>
            <a:ext cx="3346045" cy="202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9" descr="Classroom Cartoon Images – Browse 78,237 Stock Photos, Vectors, and Video |  Adobe 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3312" y="4280652"/>
            <a:ext cx="3885530" cy="2428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40" descr="Hình ảnh Dấu Hỏi Lớn PNG , Dấu Hỏi Mặt, Dấu Hỏi Lớn PNG , Cậu Bé Hoạt Hình  Dốt Nát PNG miễn phí tải tập tin PSDComment và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5431" y="1098967"/>
            <a:ext cx="6274386" cy="6274386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40"/>
          <p:cNvSpPr/>
          <p:nvPr/>
        </p:nvSpPr>
        <p:spPr>
          <a:xfrm>
            <a:off x="5293896" y="930442"/>
            <a:ext cx="6274386" cy="2277978"/>
          </a:xfrm>
          <a:prstGeom prst="wedgeEllipseCallout">
            <a:avLst>
              <a:gd name="adj1" fmla="val -56116"/>
              <a:gd name="adj2" fmla="val 44894"/>
            </a:avLst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Vậy em cần làm gì để góp phần tạo nên một môi trường học tập mà em mong muốn?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41" descr="Pin on Quick S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625" y="212436"/>
            <a:ext cx="4454810" cy="310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1" descr="Student cleaning school hallway Royalty Free Vector Image"/>
          <p:cNvPicPr preferRelativeResize="0"/>
          <p:nvPr/>
        </p:nvPicPr>
        <p:blipFill rotWithShape="1">
          <a:blip r:embed="rId4">
            <a:alphaModFix/>
          </a:blip>
          <a:srcRect b="11057"/>
          <a:stretch/>
        </p:blipFill>
        <p:spPr>
          <a:xfrm>
            <a:off x="7564162" y="3478900"/>
            <a:ext cx="4452710" cy="310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1" descr="Premium Vector | Kids volunteering cleaning up school cartoon vector  illustr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9443" y="3429000"/>
            <a:ext cx="5196468" cy="325448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627" name="Google Shape;627;p41" descr="3 lý do nên đậy nắp bồn cầu trước khi xả nước - VnExpre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5680" y="274049"/>
            <a:ext cx="5013092" cy="297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2"/>
          <p:cNvSpPr txBox="1">
            <a:spLocks noGrp="1"/>
          </p:cNvSpPr>
          <p:nvPr>
            <p:ph type="title"/>
          </p:nvPr>
        </p:nvSpPr>
        <p:spPr>
          <a:xfrm>
            <a:off x="1411699" y="2831088"/>
            <a:ext cx="9338440" cy="120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11500" b="1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THỰC HÀNH</a:t>
            </a:r>
            <a:endParaRPr sz="11500" b="1">
              <a:solidFill>
                <a:schemeClr val="accent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3" name="Google Shape;633;p42"/>
          <p:cNvSpPr txBox="1"/>
          <p:nvPr/>
        </p:nvSpPr>
        <p:spPr>
          <a:xfrm>
            <a:off x="5266539" y="1303572"/>
            <a:ext cx="1628761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>
                <a:solidFill>
                  <a:srgbClr val="43948D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endParaRPr/>
          </a:p>
        </p:txBody>
      </p:sp>
      <p:sp>
        <p:nvSpPr>
          <p:cNvPr id="634" name="Google Shape;634;p42"/>
          <p:cNvSpPr/>
          <p:nvPr/>
        </p:nvSpPr>
        <p:spPr>
          <a:xfrm rot="517076">
            <a:off x="5305274" y="2456772"/>
            <a:ext cx="1551298" cy="250358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43" descr="Một Giám Định Viên Đang Vận Hành Mức Quang Học Trên Nền Trong Suốt Hình  minh họa Sẵn có - Tải xuống Hình ảnh Ngay bây giờ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" y="-177025"/>
            <a:ext cx="4726723" cy="4726723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3"/>
          <p:cNvSpPr txBox="1"/>
          <p:nvPr/>
        </p:nvSpPr>
        <p:spPr>
          <a:xfrm>
            <a:off x="3792195" y="1559210"/>
            <a:ext cx="619450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FB6C3"/>
                </a:solidFill>
                <a:latin typeface="Questrial"/>
                <a:ea typeface="Questrial"/>
                <a:cs typeface="Questrial"/>
                <a:sym typeface="Questrial"/>
              </a:rPr>
              <a:t>Nhà khảo sát đại tài</a:t>
            </a:r>
            <a:endParaRPr/>
          </a:p>
        </p:txBody>
      </p:sp>
      <p:pic>
        <p:nvPicPr>
          <p:cNvPr id="641" name="Google Shape;641;p43" descr="Trung tâm TT - Thư viện thực hiện kế hoạch khảo sát đánh giá nhu cầu giảng  viên và người học đối với cơ sở vật chất, tài chính, thiết bị dạ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4722" y="4096165"/>
            <a:ext cx="2817116" cy="2661474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43"/>
          <p:cNvSpPr/>
          <p:nvPr/>
        </p:nvSpPr>
        <p:spPr>
          <a:xfrm>
            <a:off x="6533199" y="3900987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46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44"/>
          <p:cNvPicPr preferRelativeResize="0"/>
          <p:nvPr/>
        </p:nvPicPr>
        <p:blipFill rotWithShape="1">
          <a:blip r:embed="rId3">
            <a:alphaModFix/>
          </a:blip>
          <a:srcRect r="4268"/>
          <a:stretch/>
        </p:blipFill>
        <p:spPr>
          <a:xfrm>
            <a:off x="-163528" y="0"/>
            <a:ext cx="3253729" cy="32311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8" name="Google Shape;648;p44"/>
          <p:cNvPicPr preferRelativeResize="0"/>
          <p:nvPr/>
        </p:nvPicPr>
        <p:blipFill rotWithShape="1">
          <a:blip r:embed="rId4">
            <a:alphaModFix/>
          </a:blip>
          <a:srcRect l="6598" r="2432"/>
          <a:stretch/>
        </p:blipFill>
        <p:spPr>
          <a:xfrm>
            <a:off x="2575995" y="1343543"/>
            <a:ext cx="3078010" cy="321591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9" name="Google Shape;649;p44"/>
          <p:cNvPicPr preferRelativeResize="0"/>
          <p:nvPr/>
        </p:nvPicPr>
        <p:blipFill rotWithShape="1">
          <a:blip r:embed="rId5">
            <a:alphaModFix/>
          </a:blip>
          <a:srcRect l="-4235" t="557" r="4235" b="-556"/>
          <a:stretch/>
        </p:blipFill>
        <p:spPr>
          <a:xfrm>
            <a:off x="5313368" y="2248614"/>
            <a:ext cx="3238781" cy="328450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50" name="Google Shape;650;p44"/>
          <p:cNvGrpSpPr/>
          <p:nvPr/>
        </p:nvGrpSpPr>
        <p:grpSpPr>
          <a:xfrm>
            <a:off x="8637314" y="3647204"/>
            <a:ext cx="2973198" cy="3096833"/>
            <a:chOff x="8637314" y="3647204"/>
            <a:chExt cx="2973198" cy="3096833"/>
          </a:xfrm>
        </p:grpSpPr>
        <p:pic>
          <p:nvPicPr>
            <p:cNvPr id="651" name="Google Shape;651;p44" descr="Classroom Cartoon Images – Browse 77,473 Stock Photos, Vectors, and Video |  Adobe Stock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37314" y="3872204"/>
              <a:ext cx="2973198" cy="2871833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652" name="Google Shape;652;p44"/>
            <p:cNvSpPr/>
            <p:nvPr/>
          </p:nvSpPr>
          <p:spPr>
            <a:xfrm rot="-1867487">
              <a:off x="8757527" y="3913730"/>
              <a:ext cx="1136850" cy="37920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l"/>
              <a:r>
                <a:rPr b="1" i="0">
                  <a:ln>
                    <a:noFill/>
                  </a:ln>
                  <a:solidFill>
                    <a:srgbClr val="336600"/>
                  </a:solidFill>
                  <a:latin typeface="Questrial"/>
                </a:rPr>
                <a:t>Lớp học</a:t>
              </a:r>
            </a:p>
          </p:txBody>
        </p:sp>
      </p:grpSp>
      <p:pic>
        <p:nvPicPr>
          <p:cNvPr id="653" name="Google Shape;653;p44" descr="Câu hỏi danh sách kiểm Tra phương pháp Khảo sát - khảo sát png tải về -  Miễn phí trong suốt Góc png Tải về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7413" y="-105913"/>
            <a:ext cx="2577078" cy="2577078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4"/>
          <p:cNvSpPr txBox="1"/>
          <p:nvPr/>
        </p:nvSpPr>
        <p:spPr>
          <a:xfrm>
            <a:off x="1803026" y="3115744"/>
            <a:ext cx="7729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Tổ 1</a:t>
            </a:r>
            <a:endParaRPr/>
          </a:p>
        </p:txBody>
      </p:sp>
      <p:sp>
        <p:nvSpPr>
          <p:cNvPr id="655" name="Google Shape;655;p44"/>
          <p:cNvSpPr txBox="1"/>
          <p:nvPr/>
        </p:nvSpPr>
        <p:spPr>
          <a:xfrm>
            <a:off x="4586748" y="4328629"/>
            <a:ext cx="7745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Tổ 2</a:t>
            </a:r>
            <a:endParaRPr/>
          </a:p>
        </p:txBody>
      </p:sp>
      <p:sp>
        <p:nvSpPr>
          <p:cNvPr id="656" name="Google Shape;656;p44"/>
          <p:cNvSpPr txBox="1"/>
          <p:nvPr/>
        </p:nvSpPr>
        <p:spPr>
          <a:xfrm>
            <a:off x="7650127" y="5079107"/>
            <a:ext cx="7745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Tổ 3</a:t>
            </a:r>
            <a:endParaRPr/>
          </a:p>
        </p:txBody>
      </p:sp>
      <p:sp>
        <p:nvSpPr>
          <p:cNvPr id="657" name="Google Shape;657;p44"/>
          <p:cNvSpPr txBox="1"/>
          <p:nvPr/>
        </p:nvSpPr>
        <p:spPr>
          <a:xfrm>
            <a:off x="11223226" y="6282372"/>
            <a:ext cx="7745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Tổ 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879" y="312594"/>
            <a:ext cx="9714079" cy="6212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A8A7AB-3ADB-47CF-98A4-2F00985862D6}:687"/>
</p:tagLst>
</file>

<file path=ppt/theme/theme1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Custom</PresentationFormat>
  <Paragraphs>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Caveat Brush</vt:lpstr>
      <vt:lpstr>Questrial</vt:lpstr>
      <vt:lpstr>Raleway</vt:lpstr>
      <vt:lpstr>Barriecito</vt:lpstr>
      <vt:lpstr>Times New Roman</vt:lpstr>
      <vt:lpstr>Arial</vt:lpstr>
      <vt:lpstr>Glegoo</vt:lpstr>
      <vt:lpstr>Wingdings</vt:lpstr>
      <vt:lpstr>Catamaran</vt:lpstr>
      <vt:lpstr>Arts Subject for Middle School - 6th Grade: Painting by Slidesgo</vt:lpstr>
      <vt:lpstr>PowerPoint Presentation</vt:lpstr>
      <vt:lpstr>KHÁM PHÁ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modified xsi:type="dcterms:W3CDTF">2025-04-21T12:41:45Z</dcterms:modified>
</cp:coreProperties>
</file>