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1" r:id="rId2"/>
    <p:sldMasterId id="2147483703" r:id="rId3"/>
  </p:sldMasterIdLst>
  <p:notesMasterIdLst>
    <p:notesMasterId r:id="rId20"/>
  </p:notesMasterIdLst>
  <p:sldIdLst>
    <p:sldId id="508" r:id="rId4"/>
    <p:sldId id="261" r:id="rId5"/>
    <p:sldId id="500" r:id="rId6"/>
    <p:sldId id="507" r:id="rId7"/>
    <p:sldId id="501" r:id="rId8"/>
    <p:sldId id="502" r:id="rId9"/>
    <p:sldId id="503" r:id="rId10"/>
    <p:sldId id="504" r:id="rId11"/>
    <p:sldId id="505" r:id="rId12"/>
    <p:sldId id="506" r:id="rId13"/>
    <p:sldId id="301" r:id="rId14"/>
    <p:sldId id="498" r:id="rId15"/>
    <p:sldId id="286" r:id="rId16"/>
    <p:sldId id="287" r:id="rId17"/>
    <p:sldId id="288" r:id="rId18"/>
    <p:sldId id="274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687F3-EC82-497E-A0B6-873B588EF0D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2EB8C-EAEE-469A-B3AD-DA0D3B923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50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01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76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20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14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0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62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0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30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06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95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99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10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62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19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2EB8C-EAEE-469A-B3AD-DA0D3B9231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6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31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1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15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85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0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4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9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9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70678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2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珍惜时间的名人名言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127139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如何安排和管理时间？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573157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03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71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23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70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D9328E5-5ABF-D897-64A2-5A244AF2F5A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327" y="-300672"/>
            <a:ext cx="1889327" cy="188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3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0B8184D-C332-DC20-7FB2-B2E2731224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574" y="-248699"/>
            <a:ext cx="1812506" cy="18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2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62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5.sv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44.png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CB989-56E9-4134-96DD-4B52F34F3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292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5B96CB-B543-BEF3-6C7C-2E39E49BD0DA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32037B-184C-DEF8-8A91-35E24109C3C3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7470A5-70BE-B993-5D7A-0D65A9B440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74" y="167358"/>
            <a:ext cx="2325467" cy="1162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B02643-F551-FA86-52D6-D73AC8688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824" y="1434500"/>
            <a:ext cx="7153076" cy="4483345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D14A755-A6CF-F488-AECE-9568DDC30B2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49" y="835367"/>
            <a:ext cx="1971675" cy="1971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E5FB9-75EA-A088-1AC9-00D14F3015DD}"/>
              </a:ext>
            </a:extLst>
          </p:cNvPr>
          <p:cNvSpPr txBox="1"/>
          <p:nvPr/>
        </p:nvSpPr>
        <p:spPr>
          <a:xfrm>
            <a:off x="182336" y="2303689"/>
            <a:ext cx="3322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86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693A51-DA48-C57A-BAC5-0F6DDD283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705" y="1799792"/>
            <a:ext cx="3883489" cy="1201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9D0260-6BA1-9CEE-05E4-A2D107C2F6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8212" y="409095"/>
            <a:ext cx="3993226" cy="2267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46960" y="2041752"/>
              <a:ext cx="0" cy="51986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40292" y="2553781"/>
              <a:ext cx="0" cy="34292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68785-CB03-9712-1E84-57525D3653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7763" y="313845"/>
            <a:ext cx="3999323" cy="2267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422430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  <a:stCxn id="11" idx="5"/>
            </p:cNvCxnSpPr>
            <p:nvPr/>
          </p:nvCxnSpPr>
          <p:spPr>
            <a:xfrm flipV="1">
              <a:off x="10731607" y="2052900"/>
              <a:ext cx="5734" cy="5544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04824" y="2576673"/>
              <a:ext cx="39570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1C2A649-2214-DFB0-1900-EC6D1838A0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2038" y="399570"/>
            <a:ext cx="3999323" cy="2267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1062" y="4256015"/>
                <a:ext cx="0" cy="516409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465427"/>
                <a:ext cx="223133" cy="317402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302D0D3-ABD6-5FA9-606A-5227DFD98F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7263" y="266220"/>
            <a:ext cx="3999323" cy="2267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5EC74C-72FA-310D-18D6-9E5403FA1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888" y="477265"/>
            <a:ext cx="5578323" cy="29507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EE859F-92AB-9D13-C6F8-3C2E29A93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278" y="607266"/>
            <a:ext cx="4663844" cy="1109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AB2ADB-A67F-816F-AA81-6839D7503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21" y="1672680"/>
            <a:ext cx="2672331" cy="2651669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5FC54E64-2D3F-C3F1-63DD-3334953A1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31">
            <a:off x="5409874" y="1065457"/>
            <a:ext cx="2310286" cy="23012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491ACF-32F1-89F7-2A75-95A7ED5222C6}"/>
              </a:ext>
            </a:extLst>
          </p:cNvPr>
          <p:cNvSpPr txBox="1"/>
          <p:nvPr/>
        </p:nvSpPr>
        <p:spPr>
          <a:xfrm>
            <a:off x="7782220" y="1828800"/>
            <a:ext cx="1999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C4309C-FC63-928C-3616-58692198F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371">
            <a:off x="5594028" y="2738223"/>
            <a:ext cx="1411958" cy="3311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F0D688-6C83-C97F-3F41-977817641415}"/>
              </a:ext>
            </a:extLst>
          </p:cNvPr>
          <p:cNvSpPr txBox="1"/>
          <p:nvPr/>
        </p:nvSpPr>
        <p:spPr>
          <a:xfrm>
            <a:off x="7782220" y="2429220"/>
            <a:ext cx="2796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ngắn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315CB2-0612-0F49-2ED2-17E1244B6F73}"/>
              </a:ext>
            </a:extLst>
          </p:cNvPr>
          <p:cNvSpPr txBox="1"/>
          <p:nvPr/>
        </p:nvSpPr>
        <p:spPr>
          <a:xfrm>
            <a:off x="5573032" y="3517383"/>
            <a:ext cx="6485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94E829-7149-56B0-C57F-0BE8F3D225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7" y="278296"/>
            <a:ext cx="2069886" cy="103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CCAD1-F17D-689F-E9A1-024682BA40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649" y="1495426"/>
            <a:ext cx="2139977" cy="2709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2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31BA2F8-AA89-48A3-44B9-CBC816D3C5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61" y="1074265"/>
            <a:ext cx="5985980" cy="575575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F74CFDB-E5C9-8558-A57A-8D6539829311}"/>
              </a:ext>
            </a:extLst>
          </p:cNvPr>
          <p:cNvGrpSpPr/>
          <p:nvPr/>
        </p:nvGrpSpPr>
        <p:grpSpPr>
          <a:xfrm>
            <a:off x="5546116" y="2119306"/>
            <a:ext cx="152400" cy="3697066"/>
            <a:chOff x="5562600" y="2246534"/>
            <a:chExt cx="152400" cy="369706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5E24ADA-B3AD-A8EA-69BD-2A5FC79F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1C799F09-31D1-3A35-8773-16E599F0C69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A810052B-350E-8492-D8B2-53264F32DB05}"/>
              </a:ext>
            </a:extLst>
          </p:cNvPr>
          <p:cNvSpPr/>
          <p:nvPr/>
        </p:nvSpPr>
        <p:spPr>
          <a:xfrm rot="19795885">
            <a:off x="5758466" y="3425728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2C9F65A-12F3-DCCB-A281-27BF3CFC090B}"/>
              </a:ext>
            </a:extLst>
          </p:cNvPr>
          <p:cNvGrpSpPr/>
          <p:nvPr/>
        </p:nvGrpSpPr>
        <p:grpSpPr>
          <a:xfrm rot="7192377">
            <a:off x="4575939" y="3686248"/>
            <a:ext cx="2100957" cy="610410"/>
            <a:chOff x="4585186" y="3690411"/>
            <a:chExt cx="2100957" cy="61041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1B544E8-2E3E-0AEA-FE81-1A3758D2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C0B27FD4-5F78-F466-CF2E-367DC311B629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4C1564D-BED1-3525-865D-46CD313C8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Google Shape;251;p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CFDDC16-04A0-CE3B-8086-FF4152F28CD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614944" y="4665907"/>
            <a:ext cx="1516862" cy="210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057A8089-3FD6-EFDD-5F9A-DDFA36486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7340" y="-304800"/>
            <a:ext cx="609600" cy="609600"/>
          </a:xfrm>
          <a:prstGeom prst="rect">
            <a:avLst/>
          </a:prstGeom>
        </p:spPr>
      </p:pic>
      <p:pic>
        <p:nvPicPr>
          <p:cNvPr id="7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49FA8C2-4FFD-1661-E7DA-8364985E9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-85725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D05ED25-14E9-B058-DE05-D7E504B3F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6800" y="-2133600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7894F295-4464-8AD3-078C-B2F539142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75176" y="-986685"/>
            <a:ext cx="609600" cy="609600"/>
          </a:xfrm>
          <a:prstGeom prst="rect">
            <a:avLst/>
          </a:prstGeom>
        </p:spPr>
      </p:pic>
      <p:pic>
        <p:nvPicPr>
          <p:cNvPr id="8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BBCA6B99-3BD7-BE18-622C-186DB1075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57600" y="-1891636"/>
            <a:ext cx="609600" cy="609600"/>
          </a:xfrm>
          <a:prstGeom prst="rect">
            <a:avLst/>
          </a:prstGeom>
        </p:spPr>
      </p:pic>
      <p:pic>
        <p:nvPicPr>
          <p:cNvPr id="8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16C3FE0-31CC-07BC-771C-B144AEC8F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24400" y="-1789602"/>
            <a:ext cx="609600" cy="609600"/>
          </a:xfrm>
          <a:prstGeom prst="rect">
            <a:avLst/>
          </a:prstGeom>
        </p:spPr>
      </p:pic>
      <p:pic>
        <p:nvPicPr>
          <p:cNvPr id="8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06DDF99-48C7-7F2F-50E0-03C4A32B2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24600" y="-1599102"/>
            <a:ext cx="609600" cy="609600"/>
          </a:xfrm>
          <a:prstGeom prst="rect">
            <a:avLst/>
          </a:prstGeom>
        </p:spPr>
      </p:pic>
      <p:pic>
        <p:nvPicPr>
          <p:cNvPr id="8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C25D810-9C34-4B0A-12E5-7F0FEB91F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02224" y="-1559555"/>
            <a:ext cx="609600" cy="609600"/>
          </a:xfrm>
          <a:prstGeom prst="rect">
            <a:avLst/>
          </a:prstGeom>
        </p:spPr>
      </p:pic>
      <p:pic>
        <p:nvPicPr>
          <p:cNvPr id="8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3812A16-A52E-7510-00BD-15C16C811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10144" y="-1521455"/>
            <a:ext cx="609600" cy="609600"/>
          </a:xfrm>
          <a:prstGeom prst="rect">
            <a:avLst/>
          </a:prstGeom>
        </p:spPr>
      </p:pic>
      <p:pic>
        <p:nvPicPr>
          <p:cNvPr id="8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571D5AB-E981-9680-08A0-458A596FB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91970" y="-1332334"/>
            <a:ext cx="609600" cy="609600"/>
          </a:xfrm>
          <a:prstGeom prst="rect">
            <a:avLst/>
          </a:prstGeom>
        </p:spPr>
      </p:pic>
      <p:pic>
        <p:nvPicPr>
          <p:cNvPr id="8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EA21D38-E47F-CFA5-93A2-B49E85925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-177621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44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9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9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94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994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99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99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D8BAA-E5E7-C787-4A6C-96060FB7B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703" y="713568"/>
            <a:ext cx="4663844" cy="1030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1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994DC5-1D3D-4BA6-59EA-7D80DEAC552D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20839-0C14-42AD-19D6-F02F91917632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12799-5E3A-403F-9A5C-5CD262AD6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7" y="1660760"/>
            <a:ext cx="5095875" cy="3667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14152-6526-7E7A-A09C-3F8B8CF37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1275" y="1660760"/>
            <a:ext cx="4803805" cy="3672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7DCF59-9FA6-01DD-4D3A-94165CB5B41F}"/>
              </a:ext>
            </a:extLst>
          </p:cNvPr>
          <p:cNvSpPr txBox="1"/>
          <p:nvPr/>
        </p:nvSpPr>
        <p:spPr>
          <a:xfrm>
            <a:off x="357187" y="5524499"/>
            <a:ext cx="5357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098E6C-0110-6E2A-1927-DB8DE406F163}"/>
              </a:ext>
            </a:extLst>
          </p:cNvPr>
          <p:cNvCxnSpPr/>
          <p:nvPr/>
        </p:nvCxnSpPr>
        <p:spPr>
          <a:xfrm>
            <a:off x="3357434" y="2314575"/>
            <a:ext cx="614491" cy="381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000808-F289-3128-8C55-CF7B8130151C}"/>
              </a:ext>
            </a:extLst>
          </p:cNvPr>
          <p:cNvCxnSpPr>
            <a:cxnSpLocks/>
          </p:cNvCxnSpPr>
          <p:nvPr/>
        </p:nvCxnSpPr>
        <p:spPr>
          <a:xfrm>
            <a:off x="4470384" y="1539737"/>
            <a:ext cx="0" cy="698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A2F836-6F39-AD69-B138-D4926ACCCBE1}"/>
              </a:ext>
            </a:extLst>
          </p:cNvPr>
          <p:cNvCxnSpPr/>
          <p:nvPr/>
        </p:nvCxnSpPr>
        <p:spPr>
          <a:xfrm>
            <a:off x="9327549" y="2238375"/>
            <a:ext cx="614491" cy="381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C93853-80B2-194E-B295-5772A38772F6}"/>
              </a:ext>
            </a:extLst>
          </p:cNvPr>
          <p:cNvCxnSpPr>
            <a:cxnSpLocks/>
          </p:cNvCxnSpPr>
          <p:nvPr/>
        </p:nvCxnSpPr>
        <p:spPr>
          <a:xfrm>
            <a:off x="10316674" y="1615937"/>
            <a:ext cx="0" cy="698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AA9C290-1360-88E9-0072-DA98D61A0037}"/>
              </a:ext>
            </a:extLst>
          </p:cNvPr>
          <p:cNvSpPr txBox="1"/>
          <p:nvPr/>
        </p:nvSpPr>
        <p:spPr>
          <a:xfrm>
            <a:off x="6633368" y="5524498"/>
            <a:ext cx="5196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D25136-E4D6-2C2B-BEEB-C0386AEB8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74" y="167358"/>
            <a:ext cx="2325467" cy="1162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6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B4243D-3E6F-28E9-7F89-B10DA5942C20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EF5B8-824E-6698-0E79-DF9BF3C6096F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4521E3-20F2-60D5-0B03-31B18DB4E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996" y="1660760"/>
            <a:ext cx="4574256" cy="3667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2B2C47-FDD5-1522-B5A7-4E6A71E6B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275" y="1731005"/>
            <a:ext cx="4891388" cy="35968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F6333F-3BBF-5E34-0D9B-9F8DBE07CB7C}"/>
              </a:ext>
            </a:extLst>
          </p:cNvPr>
          <p:cNvSpPr txBox="1"/>
          <p:nvPr/>
        </p:nvSpPr>
        <p:spPr>
          <a:xfrm>
            <a:off x="333375" y="5494313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D58C67-3579-9CC2-EA3A-61365AA0C944}"/>
              </a:ext>
            </a:extLst>
          </p:cNvPr>
          <p:cNvCxnSpPr>
            <a:cxnSpLocks/>
          </p:cNvCxnSpPr>
          <p:nvPr/>
        </p:nvCxnSpPr>
        <p:spPr>
          <a:xfrm flipH="1">
            <a:off x="4669314" y="2536783"/>
            <a:ext cx="454497" cy="4268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DA73B1-D87D-40C9-45E9-549CA5D37863}"/>
              </a:ext>
            </a:extLst>
          </p:cNvPr>
          <p:cNvCxnSpPr>
            <a:cxnSpLocks/>
          </p:cNvCxnSpPr>
          <p:nvPr/>
        </p:nvCxnSpPr>
        <p:spPr>
          <a:xfrm>
            <a:off x="4403709" y="1362172"/>
            <a:ext cx="0" cy="698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E94971-4234-D1FA-B839-FDBB94F3D3E4}"/>
              </a:ext>
            </a:extLst>
          </p:cNvPr>
          <p:cNvCxnSpPr/>
          <p:nvPr/>
        </p:nvCxnSpPr>
        <p:spPr>
          <a:xfrm>
            <a:off x="9264570" y="2060810"/>
            <a:ext cx="614491" cy="381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BC8B3D-973F-6D2A-6CAD-CAC6331B842F}"/>
              </a:ext>
            </a:extLst>
          </p:cNvPr>
          <p:cNvCxnSpPr>
            <a:cxnSpLocks/>
          </p:cNvCxnSpPr>
          <p:nvPr/>
        </p:nvCxnSpPr>
        <p:spPr>
          <a:xfrm>
            <a:off x="10288099" y="1552736"/>
            <a:ext cx="0" cy="698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3007DF2-DD0C-A7E9-45AE-1907AE09F099}"/>
              </a:ext>
            </a:extLst>
          </p:cNvPr>
          <p:cNvSpPr txBox="1"/>
          <p:nvPr/>
        </p:nvSpPr>
        <p:spPr>
          <a:xfrm>
            <a:off x="6633368" y="5524498"/>
            <a:ext cx="5196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41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A0D059-6A04-3035-2A30-C10F1E1A9DBD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BAC533-E26B-DC09-9FB8-BE62648718D4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5BB355-8F3B-B53B-680C-968859099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74" y="167358"/>
            <a:ext cx="2325467" cy="11627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5362A7-6EC2-124E-1916-88EBFBD41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37" y="1909237"/>
            <a:ext cx="3076699" cy="2900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CF65DF-0CA6-4DE4-E444-3C4DA9D3F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224" y="1958071"/>
            <a:ext cx="2962275" cy="28682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37F5AE-9C08-3283-C0D8-95EA59632F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1525" y="1984450"/>
            <a:ext cx="2962274" cy="28418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2FBE5B-6D31-E654-4179-D5A74B21A7D0}"/>
              </a:ext>
            </a:extLst>
          </p:cNvPr>
          <p:cNvSpPr txBox="1"/>
          <p:nvPr/>
        </p:nvSpPr>
        <p:spPr>
          <a:xfrm>
            <a:off x="1110734" y="4921063"/>
            <a:ext cx="208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4456FA-6B1E-C2CC-E530-E8050D484869}"/>
              </a:ext>
            </a:extLst>
          </p:cNvPr>
          <p:cNvSpPr txBox="1"/>
          <p:nvPr/>
        </p:nvSpPr>
        <p:spPr>
          <a:xfrm>
            <a:off x="5492234" y="4908176"/>
            <a:ext cx="208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46B9DA-A20C-9BF7-82F1-BB5A8383F54A}"/>
              </a:ext>
            </a:extLst>
          </p:cNvPr>
          <p:cNvSpPr txBox="1"/>
          <p:nvPr/>
        </p:nvSpPr>
        <p:spPr>
          <a:xfrm>
            <a:off x="9271030" y="4919309"/>
            <a:ext cx="208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69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4611C6-463B-833D-BC07-B87547572738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057FB-C6DF-0AB6-A178-F8C1AE0B2C57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37913-8EB5-3A9B-D677-156A48AD28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74" y="167358"/>
            <a:ext cx="2325467" cy="1162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1617F9-C438-6EFB-275F-5688BD882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072" y="1909237"/>
            <a:ext cx="2816628" cy="2900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D09C3-0C79-8BE0-13B0-92658F9CAC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827" y="1958071"/>
            <a:ext cx="2665069" cy="2868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41220C-4F32-3479-93A2-BE52813C5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1759" y="1984450"/>
            <a:ext cx="2501805" cy="2841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5CA6A0-254B-68E5-137A-13C1934C69C4}"/>
              </a:ext>
            </a:extLst>
          </p:cNvPr>
          <p:cNvSpPr txBox="1"/>
          <p:nvPr/>
        </p:nvSpPr>
        <p:spPr>
          <a:xfrm>
            <a:off x="1082159" y="4921063"/>
            <a:ext cx="208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78C4C2-4200-84CE-E43D-557F0C453DE4}"/>
              </a:ext>
            </a:extLst>
          </p:cNvPr>
          <p:cNvSpPr txBox="1"/>
          <p:nvPr/>
        </p:nvSpPr>
        <p:spPr>
          <a:xfrm>
            <a:off x="5463659" y="4908176"/>
            <a:ext cx="208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E08DC6-8194-7FFB-2069-BEFEFDAF6EB2}"/>
              </a:ext>
            </a:extLst>
          </p:cNvPr>
          <p:cNvSpPr txBox="1"/>
          <p:nvPr/>
        </p:nvSpPr>
        <p:spPr>
          <a:xfrm>
            <a:off x="9271030" y="4919309"/>
            <a:ext cx="208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FC45713-DE79-4FC3-B531-55A75381D59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N\uFFFDL\uFFFD{FE751702-AE38-40E7-B6B6-88E8EAE7763C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34- Tiế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8621D9-D6D0-4B78-936C-79125AC72341}:5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2C8988-7AC5-4AF8-8236-C8601F667D36}:5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D3FFEA-F54F-4BAA-AD91-8B85C9D02AF1}:30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BB3FB8-3070-40F1-8E19-9BC1D5244525}:49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5047A7-FF53-481B-9B08-81589EC3796E}:2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96F466-EAA8-4571-846A-D8CFB5778A4F}:28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233F3E-CDE1-42E1-A083-CBD57651435E}:28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845DF1-C37D-4B94-BD71-59A74B50C8CD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1DADD0-AF10-4F0B-BC17-4F8C04D05FCD}:5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5287B3-F2A4-49F7-BCE8-CF59B310E1CA}:2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BFC349-942B-4197-BA71-B4E17C247007}:5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5BB44D-EA84-4E84-A1F4-98E9FA9AF384}:5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4AF033-D852-4BEB-9045-72383AE48D9A}:5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8E7623-F2A2-4F99-9EF7-2B85FBB8789D}:5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64E44B-4604-49C5-B6C6-71A08C0696EF}:5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6ED953-CBDF-44BD-A521-6CC9E49F66EA}:504"/>
</p:tagLst>
</file>

<file path=ppt/theme/theme1.xml><?xml version="1.0" encoding="utf-8"?>
<a:theme xmlns:a="http://schemas.openxmlformats.org/drawingml/2006/main" name="Office 主题">
  <a:themeElements>
    <a:clrScheme name="自定义 109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CCFF"/>
      </a:accent1>
      <a:accent2>
        <a:srgbClr val="FFAE0D"/>
      </a:accent2>
      <a:accent3>
        <a:srgbClr val="00CCFF"/>
      </a:accent3>
      <a:accent4>
        <a:srgbClr val="FFAE0D"/>
      </a:accent4>
      <a:accent5>
        <a:srgbClr val="00CCFF"/>
      </a:accent5>
      <a:accent6>
        <a:srgbClr val="FFAE0D"/>
      </a:accent6>
      <a:hlink>
        <a:srgbClr val="00CCFF"/>
      </a:hlink>
      <a:folHlink>
        <a:srgbClr val="FFAE0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146</Words>
  <Application>Microsoft Office PowerPoint</Application>
  <PresentationFormat>Widescreen</PresentationFormat>
  <Paragraphs>49</Paragraphs>
  <Slides>16</Slides>
  <Notes>16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宋体</vt:lpstr>
      <vt:lpstr>Arial</vt:lpstr>
      <vt:lpstr>Arial Black</vt:lpstr>
      <vt:lpstr>Calibri</vt:lpstr>
      <vt:lpstr>Calibri Light</vt:lpstr>
      <vt:lpstr>等线</vt:lpstr>
      <vt:lpstr>Lato Regular</vt:lpstr>
      <vt:lpstr>UTM Cookies</vt:lpstr>
      <vt:lpstr>迷你简卡通</vt:lpstr>
      <vt:lpstr>Office 主题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34- Tiết 1</dc:title>
  <dc:creator>thao</dc:creator>
  <cp:lastModifiedBy>STD_NHU</cp:lastModifiedBy>
  <cp:revision>34</cp:revision>
  <dcterms:created xsi:type="dcterms:W3CDTF">2022-01-03T08:40:27Z</dcterms:created>
  <dcterms:modified xsi:type="dcterms:W3CDTF">2025-04-22T22:48:59Z</dcterms:modified>
</cp:coreProperties>
</file>