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41" r:id="rId3"/>
  </p:sldMasterIdLst>
  <p:notesMasterIdLst>
    <p:notesMasterId r:id="rId17"/>
  </p:notesMasterIdLst>
  <p:sldIdLst>
    <p:sldId id="516" r:id="rId4"/>
    <p:sldId id="316" r:id="rId5"/>
    <p:sldId id="290" r:id="rId6"/>
    <p:sldId id="289" r:id="rId7"/>
    <p:sldId id="280" r:id="rId8"/>
    <p:sldId id="331" r:id="rId9"/>
    <p:sldId id="323" r:id="rId10"/>
    <p:sldId id="330" r:id="rId11"/>
    <p:sldId id="334" r:id="rId12"/>
    <p:sldId id="332" r:id="rId13"/>
    <p:sldId id="335" r:id="rId14"/>
    <p:sldId id="336" r:id="rId15"/>
    <p:sldId id="30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0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CE8C1-E71F-4AB3-8332-865AB845F905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5E992-18A6-42E0-AD3A-39D227C7C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5E992-18A6-42E0-AD3A-39D227C7CC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8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2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9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819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863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811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616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6116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212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5118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439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64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1699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2464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6547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F8F6668-2E51-422E-B119-8531E00EBE05}" type="datetime1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690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72EED490-9A51-4087-9AA6-4ED824E9E05F}" type="datetime1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215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8664A794-F13B-4BD1-8B92-6D141310C03C}" type="datetime1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263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6986C73-B1A7-4DCC-978C-71CC70A15F99}" type="datetime1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42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16FE5284-1689-4DF1-993E-E5CA5BBE382D}" type="datetime1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878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A40A836C-9314-492F-B2D6-4249EB0DCD52}" type="datetime1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05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689B7FDA-6A27-4C2B-A4B9-19B843989316}" type="datetime1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86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22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87D00A8-6515-43DA-9871-0CC018F44E26}" type="datetime1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69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0507F309-7A7A-4260-9953-6271DB50E84D}" type="datetime1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28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B2232437-F724-418E-8248-90CFB628B486}" type="datetime1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43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351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340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058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709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536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856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8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139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211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5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70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965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82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38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2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3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5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1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8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0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2" descr="E:\0000000我图PPT\03.20\亲子乐园\亲子乐园副本.pn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00000我图PPT\03.20\亲子乐园\34.png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2"/>
          <p:cNvSpPr/>
          <p:nvPr userDrawn="1"/>
        </p:nvSpPr>
        <p:spPr>
          <a:xfrm>
            <a:off x="66675" y="901700"/>
            <a:ext cx="12030075" cy="573070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矩形 61"/>
          <p:cNvSpPr/>
          <p:nvPr userDrawn="1"/>
        </p:nvSpPr>
        <p:spPr>
          <a:xfrm>
            <a:off x="641462" y="260648"/>
            <a:ext cx="3599062" cy="5027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zh-CN" alt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点击添加相关文字标题</a:t>
            </a:r>
          </a:p>
        </p:txBody>
      </p:sp>
      <p:pic>
        <p:nvPicPr>
          <p:cNvPr id="11" name="Picture 3" descr="E:\0000000我图PPT\00001PNG素材\儿童卡通\大风车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2" y="-31219"/>
            <a:ext cx="1442641" cy="14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2025/4/23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40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FE93A-B018-44D9-A7A7-AE10736A5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41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1"/>
          <p:cNvSpPr txBox="1"/>
          <p:nvPr/>
        </p:nvSpPr>
        <p:spPr>
          <a:xfrm rot="2720362">
            <a:off x="3200058" y="4668824"/>
            <a:ext cx="1274732" cy="318115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defTabSz="1219170">
              <a:defRPr/>
            </a:pPr>
            <a:r>
              <a:rPr lang="id-ID" sz="1467" b="1" kern="0" dirty="0">
                <a:solidFill>
                  <a:sysClr val="window" lastClr="FFFFFF"/>
                </a:solidFill>
                <a:latin typeface="Microsoft YaHei" panose="020B0503020204020204" pitchFamily="34" charset="-122"/>
              </a:rPr>
              <a:t>Description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45564" y="976298"/>
            <a:ext cx="9961043" cy="1241237"/>
            <a:chOff x="4064000" y="1230382"/>
            <a:chExt cx="4625291" cy="870798"/>
          </a:xfrm>
        </p:grpSpPr>
        <p:sp>
          <p:nvSpPr>
            <p:cNvPr id="47" name="Rounded Rectangle 72"/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US" sz="3733" b="1" dirty="0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文本框 8"/>
            <p:cNvSpPr txBox="1"/>
            <p:nvPr/>
          </p:nvSpPr>
          <p:spPr>
            <a:xfrm>
              <a:off x="4498637" y="1230382"/>
              <a:ext cx="4190654" cy="87079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Mỗi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bông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hoa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ghi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tuần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.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Em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tên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còn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thiếu</a:t>
              </a:r>
              <a:endParaRPr lang="en-US" altLang="zh-CN" sz="3733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4271797" cy="9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73944" r="48750" b="10202"/>
          <a:stretch>
            <a:fillRect/>
          </a:stretch>
        </p:blipFill>
        <p:spPr>
          <a:xfrm>
            <a:off x="2" y="2756925"/>
            <a:ext cx="5920309" cy="386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7" t="73617" r="9226" b="10202"/>
          <a:stretch>
            <a:fillRect/>
          </a:stretch>
        </p:blipFill>
        <p:spPr>
          <a:xfrm>
            <a:off x="6192011" y="2756927"/>
            <a:ext cx="5999989" cy="3865000"/>
          </a:xfrm>
          <a:prstGeom prst="rect">
            <a:avLst/>
          </a:prstGeom>
        </p:spPr>
      </p:pic>
      <p:sp>
        <p:nvSpPr>
          <p:cNvPr id="18" name="Rounded Rectangle 72"/>
          <p:cNvSpPr/>
          <p:nvPr/>
        </p:nvSpPr>
        <p:spPr>
          <a:xfrm>
            <a:off x="8592278" y="2110049"/>
            <a:ext cx="1344149" cy="91329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Rounded Rectangle 72"/>
          <p:cNvSpPr/>
          <p:nvPr/>
        </p:nvSpPr>
        <p:spPr>
          <a:xfrm>
            <a:off x="2253123" y="2110050"/>
            <a:ext cx="1414067" cy="1075831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1"/>
          <p:cNvSpPr txBox="1"/>
          <p:nvPr/>
        </p:nvSpPr>
        <p:spPr>
          <a:xfrm rot="2720362">
            <a:off x="3200058" y="4668824"/>
            <a:ext cx="1274732" cy="318115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defTabSz="1219170">
              <a:defRPr/>
            </a:pPr>
            <a:r>
              <a:rPr lang="id-ID" sz="1467" b="1" kern="0" dirty="0">
                <a:solidFill>
                  <a:sysClr val="window" lastClr="FFFFFF"/>
                </a:solidFill>
                <a:latin typeface="Microsoft YaHei" panose="020B0503020204020204" pitchFamily="34" charset="-122"/>
              </a:rPr>
              <a:t>Description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45564" y="976298"/>
            <a:ext cx="9961043" cy="1241237"/>
            <a:chOff x="4064000" y="1230382"/>
            <a:chExt cx="4625291" cy="870798"/>
          </a:xfrm>
        </p:grpSpPr>
        <p:sp>
          <p:nvSpPr>
            <p:cNvPr id="47" name="Rounded Rectangle 72"/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US" sz="3733" b="1" dirty="0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文本框 8"/>
            <p:cNvSpPr txBox="1"/>
            <p:nvPr/>
          </p:nvSpPr>
          <p:spPr>
            <a:xfrm>
              <a:off x="4498637" y="1230382"/>
              <a:ext cx="4190654" cy="87079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Mỗi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bông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hoa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ghi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tuần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.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Em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tên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còn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thiếu</a:t>
              </a:r>
              <a:endParaRPr lang="en-US" altLang="zh-CN" sz="3733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4271797" cy="9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73506" r="48750" b="10202"/>
          <a:stretch>
            <a:fillRect/>
          </a:stretch>
        </p:blipFill>
        <p:spPr>
          <a:xfrm>
            <a:off x="1" y="2217664"/>
            <a:ext cx="12191999" cy="44042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9299" y="2700885"/>
            <a:ext cx="2462392" cy="1496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14" name="Oval 13"/>
          <p:cNvSpPr/>
          <p:nvPr/>
        </p:nvSpPr>
        <p:spPr>
          <a:xfrm>
            <a:off x="4785736" y="2660915"/>
            <a:ext cx="2462392" cy="1540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7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78861" y="2728348"/>
            <a:ext cx="2702361" cy="15359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7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72"/>
          <p:cNvSpPr/>
          <p:nvPr/>
        </p:nvSpPr>
        <p:spPr>
          <a:xfrm>
            <a:off x="10160281" y="1354408"/>
            <a:ext cx="2009196" cy="14476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1"/>
          <p:cNvSpPr txBox="1"/>
          <p:nvPr/>
        </p:nvSpPr>
        <p:spPr>
          <a:xfrm rot="2720362">
            <a:off x="3200058" y="4668824"/>
            <a:ext cx="1274732" cy="318115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defTabSz="1219170">
              <a:defRPr/>
            </a:pPr>
            <a:r>
              <a:rPr lang="id-ID" sz="1467" b="1" kern="0" dirty="0">
                <a:solidFill>
                  <a:sysClr val="window" lastClr="FFFFFF"/>
                </a:solidFill>
                <a:latin typeface="Microsoft YaHei" panose="020B0503020204020204" pitchFamily="34" charset="-122"/>
              </a:rPr>
              <a:t>Description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45564" y="976298"/>
            <a:ext cx="9961043" cy="1241237"/>
            <a:chOff x="4064000" y="1230382"/>
            <a:chExt cx="4625291" cy="870798"/>
          </a:xfrm>
        </p:grpSpPr>
        <p:sp>
          <p:nvSpPr>
            <p:cNvPr id="47" name="Rounded Rectangle 72"/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US" sz="3733" b="1" dirty="0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文本框 8"/>
            <p:cNvSpPr txBox="1"/>
            <p:nvPr/>
          </p:nvSpPr>
          <p:spPr>
            <a:xfrm>
              <a:off x="4498637" y="1230382"/>
              <a:ext cx="4190654" cy="87079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Mỗi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bông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hoa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ghi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tuần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.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Em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tên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còn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thiếu</a:t>
              </a:r>
              <a:endParaRPr lang="en-US" altLang="zh-CN" sz="3733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4271797" cy="9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7" t="73617" r="9226" b="10202"/>
          <a:stretch>
            <a:fillRect/>
          </a:stretch>
        </p:blipFill>
        <p:spPr>
          <a:xfrm>
            <a:off x="0" y="2439324"/>
            <a:ext cx="12192000" cy="4182603"/>
          </a:xfrm>
          <a:prstGeom prst="rect">
            <a:avLst/>
          </a:prstGeom>
        </p:spPr>
      </p:pic>
      <p:sp>
        <p:nvSpPr>
          <p:cNvPr id="18" name="Rounded Rectangle 72"/>
          <p:cNvSpPr/>
          <p:nvPr/>
        </p:nvSpPr>
        <p:spPr>
          <a:xfrm>
            <a:off x="10416480" y="1347059"/>
            <a:ext cx="1775520" cy="13138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4864804" y="2796493"/>
            <a:ext cx="2462392" cy="14962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373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ảy</a:t>
            </a:r>
            <a:endParaRPr lang="en-US" sz="37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37331" y="2774445"/>
            <a:ext cx="2462392" cy="15403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7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26164" y="2801279"/>
            <a:ext cx="2702361" cy="15359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7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7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8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55E99-7A6C-4642-BE3C-8D4DC4891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547" y="894664"/>
            <a:ext cx="5614903" cy="3456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4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0000000我图PPT\00001PNG素材\儿童卡通\NJM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923"/>
            <a:ext cx="4676365" cy="39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4271797" cy="93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423926" y="1272915"/>
            <a:ext cx="6528725" cy="2644216"/>
          </a:xfrm>
          <a:prstGeom prst="cloudCallout">
            <a:avLst>
              <a:gd name="adj1" fmla="val -69248"/>
              <a:gd name="adj2" fmla="val 562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7" name="Cloud Callout 116"/>
          <p:cNvSpPr/>
          <p:nvPr/>
        </p:nvSpPr>
        <p:spPr>
          <a:xfrm>
            <a:off x="5627126" y="1476115"/>
            <a:ext cx="6528725" cy="2644216"/>
          </a:xfrm>
          <a:prstGeom prst="cloudCallout">
            <a:avLst>
              <a:gd name="adj1" fmla="val -72245"/>
              <a:gd name="adj2" fmla="val 471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8" name="TextBox 1"/>
          <p:cNvSpPr txBox="1">
            <a:spLocks noChangeArrowheads="1"/>
          </p:cNvSpPr>
          <p:nvPr/>
        </p:nvSpPr>
        <p:spPr bwMode="auto">
          <a:xfrm>
            <a:off x="2766107" y="110058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7" grpId="0" animBg="1"/>
      <p:bldP spid="1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4271797" cy="93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2" t="27532" r="47561" b="59648"/>
          <a:stretch>
            <a:fillRect/>
          </a:stretch>
        </p:blipFill>
        <p:spPr>
          <a:xfrm>
            <a:off x="143340" y="802515"/>
            <a:ext cx="3791745" cy="2166712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4" t="28146" r="10550" b="59835"/>
          <a:stretch>
            <a:fillRect/>
          </a:stretch>
        </p:blipFill>
        <p:spPr>
          <a:xfrm>
            <a:off x="143340" y="2867129"/>
            <a:ext cx="3791744" cy="1961247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42475" r="46826" b="45506"/>
          <a:stretch>
            <a:fillRect/>
          </a:stretch>
        </p:blipFill>
        <p:spPr>
          <a:xfrm>
            <a:off x="179741" y="4828375"/>
            <a:ext cx="3755343" cy="1942419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0" t="42382" r="10814" b="45599"/>
          <a:stretch>
            <a:fillRect/>
          </a:stretch>
        </p:blipFill>
        <p:spPr>
          <a:xfrm>
            <a:off x="3935084" y="802515"/>
            <a:ext cx="3991584" cy="2064612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4" t="56711" r="47090" b="31270"/>
          <a:stretch>
            <a:fillRect/>
          </a:stretch>
        </p:blipFill>
        <p:spPr>
          <a:xfrm>
            <a:off x="3935085" y="2852936"/>
            <a:ext cx="3991585" cy="2064613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8" t="56618" r="11076" b="31363"/>
          <a:stretch>
            <a:fillRect/>
          </a:stretch>
        </p:blipFill>
        <p:spPr>
          <a:xfrm>
            <a:off x="8063543" y="802514"/>
            <a:ext cx="4128459" cy="2064612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70948" r="22502" b="16955"/>
          <a:stretch>
            <a:fillRect/>
          </a:stretch>
        </p:blipFill>
        <p:spPr>
          <a:xfrm>
            <a:off x="8063543" y="2867125"/>
            <a:ext cx="4195541" cy="2092123"/>
          </a:xfrm>
          <a:prstGeom prst="rect">
            <a:avLst/>
          </a:prstGeom>
        </p:spPr>
      </p:pic>
      <p:sp>
        <p:nvSpPr>
          <p:cNvPr id="195" name="文本框 8"/>
          <p:cNvSpPr txBox="1"/>
          <p:nvPr/>
        </p:nvSpPr>
        <p:spPr>
          <a:xfrm>
            <a:off x="4079101" y="4971374"/>
            <a:ext cx="7968884" cy="1745415"/>
          </a:xfrm>
          <a:prstGeom prst="wedgeEllipseCallout">
            <a:avLst>
              <a:gd name="adj1" fmla="val -54697"/>
              <a:gd name="adj2" fmla="val -1815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6" name="文本框 8"/>
          <p:cNvSpPr txBox="1"/>
          <p:nvPr/>
        </p:nvSpPr>
        <p:spPr>
          <a:xfrm>
            <a:off x="4079777" y="4965171"/>
            <a:ext cx="7968884" cy="1745415"/>
          </a:xfrm>
          <a:prstGeom prst="wedgeEllipseCallout">
            <a:avLst>
              <a:gd name="adj1" fmla="val -55264"/>
              <a:gd name="adj2" fmla="val -702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7" name="文本框 8"/>
          <p:cNvSpPr txBox="1"/>
          <p:nvPr/>
        </p:nvSpPr>
        <p:spPr>
          <a:xfrm>
            <a:off x="4079777" y="4965171"/>
            <a:ext cx="7968884" cy="1745415"/>
          </a:xfrm>
          <a:prstGeom prst="wedgeEllipseCallout">
            <a:avLst>
              <a:gd name="adj1" fmla="val -56208"/>
              <a:gd name="adj2" fmla="val 409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tư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8" name="文本框 8"/>
          <p:cNvSpPr txBox="1"/>
          <p:nvPr/>
        </p:nvSpPr>
        <p:spPr>
          <a:xfrm>
            <a:off x="4079777" y="4965171"/>
            <a:ext cx="7968884" cy="1745415"/>
          </a:xfrm>
          <a:prstGeom prst="wedgeEllipseCallout">
            <a:avLst>
              <a:gd name="adj1" fmla="val -4454"/>
              <a:gd name="adj2" fmla="val -1798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9" name="文本框 8"/>
          <p:cNvSpPr txBox="1"/>
          <p:nvPr/>
        </p:nvSpPr>
        <p:spPr>
          <a:xfrm>
            <a:off x="4079777" y="4965171"/>
            <a:ext cx="7968884" cy="1745415"/>
          </a:xfrm>
          <a:prstGeom prst="wedgeEllipseCallout">
            <a:avLst>
              <a:gd name="adj1" fmla="val -11065"/>
              <a:gd name="adj2" fmla="val -625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sáu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0" name="文本框 8"/>
          <p:cNvSpPr txBox="1"/>
          <p:nvPr/>
        </p:nvSpPr>
        <p:spPr>
          <a:xfrm>
            <a:off x="4079777" y="4965171"/>
            <a:ext cx="7968884" cy="1745415"/>
          </a:xfrm>
          <a:prstGeom prst="wedgeEllipseCallout">
            <a:avLst>
              <a:gd name="adj1" fmla="val 34267"/>
              <a:gd name="adj2" fmla="val -1798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bảy</a:t>
            </a:r>
            <a:r>
              <a:rPr lang="en-US" altLang="zh-CN" sz="3733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1" name="文本框 8"/>
          <p:cNvSpPr txBox="1"/>
          <p:nvPr/>
        </p:nvSpPr>
        <p:spPr>
          <a:xfrm>
            <a:off x="4071957" y="4958969"/>
            <a:ext cx="7968884" cy="1745415"/>
          </a:xfrm>
          <a:prstGeom prst="wedgeEllipseCallout">
            <a:avLst>
              <a:gd name="adj1" fmla="val 37478"/>
              <a:gd name="adj2" fmla="val -677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thường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chủ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nhật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2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7328" y="1706605"/>
            <a:ext cx="2740323" cy="4450716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rgbClr val="B8B3AB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16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30330" y="1706603"/>
            <a:ext cx="9982161" cy="2226167"/>
            <a:chOff x="1218941" y="1015336"/>
            <a:chExt cx="7486621" cy="804410"/>
          </a:xfrm>
        </p:grpSpPr>
        <p:sp>
          <p:nvSpPr>
            <p:cNvPr id="32" name="五边形 31"/>
            <p:cNvSpPr/>
            <p:nvPr/>
          </p:nvSpPr>
          <p:spPr>
            <a:xfrm>
              <a:off x="1218941" y="1015336"/>
              <a:ext cx="1149917" cy="804410"/>
            </a:xfrm>
            <a:prstGeom prst="homePlate">
              <a:avLst>
                <a:gd name="adj" fmla="val 30537"/>
              </a:avLst>
            </a:prstGeom>
            <a:solidFill>
              <a:srgbClr val="FF5215"/>
            </a:solidFill>
            <a:ln w="19050">
              <a:solidFill>
                <a:srgbClr val="AEB3BB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6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2214894" y="1015336"/>
              <a:ext cx="6490668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60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4" name="文本框 15"/>
            <p:cNvSpPr txBox="1"/>
            <p:nvPr/>
          </p:nvSpPr>
          <p:spPr>
            <a:xfrm>
              <a:off x="2512874" y="1051486"/>
              <a:ext cx="6048672" cy="618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lnSpc>
                  <a:spcPct val="150000"/>
                </a:lnSpc>
              </a:pP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tuần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lễ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7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: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ba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năm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sáu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bảy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chủ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nhật</a:t>
              </a:r>
              <a:endParaRPr lang="zh-CN" altLang="en-US" sz="3733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30328" y="4119995"/>
            <a:ext cx="9982163" cy="2037323"/>
            <a:chOff x="1218940" y="1942273"/>
            <a:chExt cx="6765572" cy="804410"/>
          </a:xfrm>
        </p:grpSpPr>
        <p:sp>
          <p:nvSpPr>
            <p:cNvPr id="37" name="五边形 36"/>
            <p:cNvSpPr/>
            <p:nvPr/>
          </p:nvSpPr>
          <p:spPr>
            <a:xfrm>
              <a:off x="1218940" y="1942273"/>
              <a:ext cx="1039167" cy="804410"/>
            </a:xfrm>
            <a:prstGeom prst="homePlate">
              <a:avLst>
                <a:gd name="adj" fmla="val 30537"/>
              </a:avLst>
            </a:prstGeom>
            <a:solidFill>
              <a:srgbClr val="FF9900"/>
            </a:solidFill>
            <a:ln w="19050">
              <a:solidFill>
                <a:srgbClr val="C4C4C4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6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2118972" y="1942273"/>
              <a:ext cx="5865540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文本框 17"/>
            <p:cNvSpPr txBox="1"/>
            <p:nvPr/>
          </p:nvSpPr>
          <p:spPr>
            <a:xfrm>
              <a:off x="2388253" y="1963845"/>
              <a:ext cx="5406564" cy="676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50000"/>
                </a:lnSpc>
              </a:pP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đầu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tuần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chủ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nhật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cuối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tuần</a:t>
              </a:r>
              <a:endParaRPr lang="zh-CN" altLang="en-US" sz="3733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任意多边形 54"/>
          <p:cNvSpPr/>
          <p:nvPr/>
        </p:nvSpPr>
        <p:spPr>
          <a:xfrm rot="13500000">
            <a:off x="1858685" y="1519704"/>
            <a:ext cx="2019" cy="2019"/>
          </a:xfrm>
          <a:custGeom>
            <a:avLst/>
            <a:gdLst>
              <a:gd name="connsiteX0" fmla="*/ 2018 w 2018"/>
              <a:gd name="connsiteY0" fmla="*/ 2018 h 2018"/>
              <a:gd name="connsiteX1" fmla="*/ 0 w 2018"/>
              <a:gd name="connsiteY1" fmla="*/ 0 h 2018"/>
              <a:gd name="connsiteX2" fmla="*/ 1213 w 2018"/>
              <a:gd name="connsiteY2" fmla="*/ 805 h 2018"/>
              <a:gd name="connsiteX3" fmla="*/ 2018 w 2018"/>
              <a:gd name="connsiteY3" fmla="*/ 2018 h 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" h="2018">
                <a:moveTo>
                  <a:pt x="2018" y="2018"/>
                </a:moveTo>
                <a:lnTo>
                  <a:pt x="0" y="0"/>
                </a:lnTo>
                <a:lnTo>
                  <a:pt x="1213" y="805"/>
                </a:lnTo>
                <a:lnTo>
                  <a:pt x="2018" y="20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6146" name="Picture 2" descr="E:\0000000我图PPT\00001PNG素材\儿童卡通\照相小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4299" y="2084329"/>
            <a:ext cx="3979333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4271797" cy="93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96013" y="1028734"/>
            <a:ext cx="11952649" cy="3117924"/>
            <a:chOff x="1091949" y="975489"/>
            <a:chExt cx="6865938" cy="1641473"/>
          </a:xfrm>
        </p:grpSpPr>
        <p:sp>
          <p:nvSpPr>
            <p:cNvPr id="41" name="AutoShape 105"/>
            <p:cNvSpPr>
              <a:spLocks noChangeArrowheads="1"/>
            </p:cNvSpPr>
            <p:nvPr/>
          </p:nvSpPr>
          <p:spPr bwMode="auto">
            <a:xfrm>
              <a:off x="1188787" y="1076582"/>
              <a:ext cx="6769100" cy="1485796"/>
            </a:xfrm>
            <a:prstGeom prst="rightArrow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defTabSz="1219170">
                <a:defRPr/>
              </a:pPr>
              <a:endParaRPr lang="en-US" sz="2133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3" name="Group 27"/>
            <p:cNvGrpSpPr/>
            <p:nvPr/>
          </p:nvGrpSpPr>
          <p:grpSpPr bwMode="auto">
            <a:xfrm>
              <a:off x="1091949" y="975489"/>
              <a:ext cx="6189663" cy="1641473"/>
              <a:chOff x="152400" y="826841"/>
              <a:chExt cx="4153719" cy="1101056"/>
            </a:xfrm>
          </p:grpSpPr>
          <p:sp>
            <p:nvSpPr>
              <p:cNvPr id="46" name="Freeform 28"/>
              <p:cNvSpPr>
                <a:spLocks noEditPoints="1"/>
              </p:cNvSpPr>
              <p:nvPr/>
            </p:nvSpPr>
            <p:spPr bwMode="auto">
              <a:xfrm>
                <a:off x="1401852" y="929434"/>
                <a:ext cx="1652931" cy="919685"/>
              </a:xfrm>
              <a:custGeom>
                <a:avLst/>
                <a:gdLst/>
                <a:ahLst/>
                <a:cxnLst>
                  <a:cxn ang="0">
                    <a:pos x="5749" y="1787"/>
                  </a:cxn>
                  <a:cxn ang="0">
                    <a:pos x="5679" y="2072"/>
                  </a:cxn>
                  <a:cxn ang="0">
                    <a:pos x="5595" y="2262"/>
                  </a:cxn>
                  <a:cxn ang="0">
                    <a:pos x="5434" y="2502"/>
                  </a:cxn>
                  <a:cxn ang="0">
                    <a:pos x="5231" y="2712"/>
                  </a:cxn>
                  <a:cxn ang="0">
                    <a:pos x="5064" y="2840"/>
                  </a:cxn>
                  <a:cxn ang="0">
                    <a:pos x="4804" y="2990"/>
                  </a:cxn>
                  <a:cxn ang="0">
                    <a:pos x="4475" y="3117"/>
                  </a:cxn>
                  <a:cxn ang="0">
                    <a:pos x="4164" y="3183"/>
                  </a:cxn>
                  <a:cxn ang="0">
                    <a:pos x="3836" y="3206"/>
                  </a:cxn>
                  <a:cxn ang="0">
                    <a:pos x="1642" y="3189"/>
                  </a:cxn>
                  <a:cxn ang="0">
                    <a:pos x="1178" y="3082"/>
                  </a:cxn>
                  <a:cxn ang="0">
                    <a:pos x="878" y="2952"/>
                  </a:cxn>
                  <a:cxn ang="0">
                    <a:pos x="513" y="2698"/>
                  </a:cxn>
                  <a:cxn ang="0">
                    <a:pos x="228" y="2369"/>
                  </a:cxn>
                  <a:cxn ang="0">
                    <a:pos x="112" y="2150"/>
                  </a:cxn>
                  <a:cxn ang="0">
                    <a:pos x="24" y="1872"/>
                  </a:cxn>
                  <a:cxn ang="0">
                    <a:pos x="0" y="1616"/>
                  </a:cxn>
                  <a:cxn ang="0">
                    <a:pos x="17" y="1377"/>
                  </a:cxn>
                  <a:cxn ang="0">
                    <a:pos x="95" y="1096"/>
                  </a:cxn>
                  <a:cxn ang="0">
                    <a:pos x="185" y="909"/>
                  </a:cxn>
                  <a:cxn ang="0">
                    <a:pos x="352" y="672"/>
                  </a:cxn>
                  <a:cxn ang="0">
                    <a:pos x="562" y="468"/>
                  </a:cxn>
                  <a:cxn ang="0">
                    <a:pos x="731" y="343"/>
                  </a:cxn>
                  <a:cxn ang="0">
                    <a:pos x="995" y="197"/>
                  </a:cxn>
                  <a:cxn ang="0">
                    <a:pos x="1328" y="78"/>
                  </a:cxn>
                  <a:cxn ang="0">
                    <a:pos x="1642" y="17"/>
                  </a:cxn>
                  <a:cxn ang="0">
                    <a:pos x="1924" y="0"/>
                  </a:cxn>
                  <a:cxn ang="0">
                    <a:pos x="4187" y="26"/>
                  </a:cxn>
                  <a:cxn ang="0">
                    <a:pos x="4643" y="147"/>
                  </a:cxn>
                  <a:cxn ang="0">
                    <a:pos x="4938" y="286"/>
                  </a:cxn>
                  <a:cxn ang="0">
                    <a:pos x="5293" y="551"/>
                  </a:cxn>
                  <a:cxn ang="0">
                    <a:pos x="5564" y="891"/>
                  </a:cxn>
                  <a:cxn ang="0">
                    <a:pos x="5665" y="1094"/>
                  </a:cxn>
                  <a:cxn ang="0">
                    <a:pos x="5743" y="1377"/>
                  </a:cxn>
                  <a:cxn ang="0">
                    <a:pos x="5760" y="1588"/>
                  </a:cxn>
                  <a:cxn ang="0">
                    <a:pos x="826" y="2066"/>
                  </a:cxn>
                  <a:cxn ang="0">
                    <a:pos x="1005" y="2245"/>
                  </a:cxn>
                  <a:cxn ang="0">
                    <a:pos x="1354" y="2441"/>
                  </a:cxn>
                  <a:cxn ang="0">
                    <a:pos x="1789" y="2537"/>
                  </a:cxn>
                  <a:cxn ang="0">
                    <a:pos x="3937" y="2540"/>
                  </a:cxn>
                  <a:cxn ang="0">
                    <a:pos x="4274" y="2484"/>
                  </a:cxn>
                  <a:cxn ang="0">
                    <a:pos x="4568" y="2367"/>
                  </a:cxn>
                  <a:cxn ang="0">
                    <a:pos x="4744" y="2253"/>
                  </a:cxn>
                  <a:cxn ang="0">
                    <a:pos x="4934" y="2066"/>
                  </a:cxn>
                  <a:cxn ang="0">
                    <a:pos x="5030" y="1908"/>
                  </a:cxn>
                  <a:cxn ang="0">
                    <a:pos x="5096" y="1616"/>
                  </a:cxn>
                  <a:cxn ang="0">
                    <a:pos x="5074" y="1422"/>
                  </a:cxn>
                  <a:cxn ang="0">
                    <a:pos x="4987" y="1220"/>
                  </a:cxn>
                  <a:cxn ang="0">
                    <a:pos x="4755" y="963"/>
                  </a:cxn>
                  <a:cxn ang="0">
                    <a:pos x="4516" y="814"/>
                  </a:cxn>
                  <a:cxn ang="0">
                    <a:pos x="4103" y="686"/>
                  </a:cxn>
                  <a:cxn ang="0">
                    <a:pos x="1924" y="664"/>
                  </a:cxn>
                  <a:cxn ang="0">
                    <a:pos x="1578" y="699"/>
                  </a:cxn>
                  <a:cxn ang="0">
                    <a:pos x="1270" y="800"/>
                  </a:cxn>
                  <a:cxn ang="0">
                    <a:pos x="1082" y="906"/>
                  </a:cxn>
                  <a:cxn ang="0">
                    <a:pos x="872" y="1085"/>
                  </a:cxn>
                  <a:cxn ang="0">
                    <a:pos x="750" y="1259"/>
                  </a:cxn>
                  <a:cxn ang="0">
                    <a:pos x="669" y="1504"/>
                  </a:cxn>
                  <a:cxn ang="0">
                    <a:pos x="669" y="1702"/>
                  </a:cxn>
                  <a:cxn ang="0">
                    <a:pos x="750" y="1948"/>
                  </a:cxn>
                </a:cxnLst>
                <a:rect l="0" t="0" r="r" b="b"/>
                <a:pathLst>
                  <a:path w="5760" h="3206">
                    <a:moveTo>
                      <a:pt x="5760" y="1590"/>
                    </a:moveTo>
                    <a:lnTo>
                      <a:pt x="5760" y="1616"/>
                    </a:lnTo>
                    <a:lnTo>
                      <a:pt x="5760" y="1616"/>
                    </a:lnTo>
                    <a:lnTo>
                      <a:pt x="5758" y="1659"/>
                    </a:lnTo>
                    <a:lnTo>
                      <a:pt x="5757" y="1702"/>
                    </a:lnTo>
                    <a:lnTo>
                      <a:pt x="5754" y="1745"/>
                    </a:lnTo>
                    <a:lnTo>
                      <a:pt x="5749" y="1787"/>
                    </a:lnTo>
                    <a:lnTo>
                      <a:pt x="5743" y="1829"/>
                    </a:lnTo>
                    <a:lnTo>
                      <a:pt x="5736" y="1872"/>
                    </a:lnTo>
                    <a:lnTo>
                      <a:pt x="5726" y="1911"/>
                    </a:lnTo>
                    <a:lnTo>
                      <a:pt x="5717" y="1953"/>
                    </a:lnTo>
                    <a:lnTo>
                      <a:pt x="5705" y="1994"/>
                    </a:lnTo>
                    <a:lnTo>
                      <a:pt x="5693" y="2034"/>
                    </a:lnTo>
                    <a:lnTo>
                      <a:pt x="5679" y="2072"/>
                    </a:lnTo>
                    <a:lnTo>
                      <a:pt x="5665" y="2112"/>
                    </a:lnTo>
                    <a:lnTo>
                      <a:pt x="5648" y="2150"/>
                    </a:lnTo>
                    <a:lnTo>
                      <a:pt x="5631" y="2188"/>
                    </a:lnTo>
                    <a:lnTo>
                      <a:pt x="5613" y="2225"/>
                    </a:lnTo>
                    <a:lnTo>
                      <a:pt x="5595" y="2262"/>
                    </a:lnTo>
                    <a:lnTo>
                      <a:pt x="5595" y="2262"/>
                    </a:lnTo>
                    <a:lnTo>
                      <a:pt x="5595" y="2262"/>
                    </a:lnTo>
                    <a:lnTo>
                      <a:pt x="5575" y="2299"/>
                    </a:lnTo>
                    <a:lnTo>
                      <a:pt x="5553" y="2334"/>
                    </a:lnTo>
                    <a:lnTo>
                      <a:pt x="5532" y="2369"/>
                    </a:lnTo>
                    <a:lnTo>
                      <a:pt x="5509" y="2403"/>
                    </a:lnTo>
                    <a:lnTo>
                      <a:pt x="5485" y="2436"/>
                    </a:lnTo>
                    <a:lnTo>
                      <a:pt x="5460" y="2470"/>
                    </a:lnTo>
                    <a:lnTo>
                      <a:pt x="5434" y="2502"/>
                    </a:lnTo>
                    <a:lnTo>
                      <a:pt x="5407" y="2534"/>
                    </a:lnTo>
                    <a:lnTo>
                      <a:pt x="5380" y="2566"/>
                    </a:lnTo>
                    <a:lnTo>
                      <a:pt x="5351" y="2597"/>
                    </a:lnTo>
                    <a:lnTo>
                      <a:pt x="5322" y="2626"/>
                    </a:lnTo>
                    <a:lnTo>
                      <a:pt x="5293" y="2655"/>
                    </a:lnTo>
                    <a:lnTo>
                      <a:pt x="5263" y="2684"/>
                    </a:lnTo>
                    <a:lnTo>
                      <a:pt x="5231" y="2712"/>
                    </a:lnTo>
                    <a:lnTo>
                      <a:pt x="5198" y="2739"/>
                    </a:lnTo>
                    <a:lnTo>
                      <a:pt x="5166" y="2765"/>
                    </a:lnTo>
                    <a:lnTo>
                      <a:pt x="5166" y="2765"/>
                    </a:lnTo>
                    <a:lnTo>
                      <a:pt x="5166" y="2765"/>
                    </a:lnTo>
                    <a:lnTo>
                      <a:pt x="5133" y="2791"/>
                    </a:lnTo>
                    <a:lnTo>
                      <a:pt x="5099" y="2816"/>
                    </a:lnTo>
                    <a:lnTo>
                      <a:pt x="5064" y="2840"/>
                    </a:lnTo>
                    <a:lnTo>
                      <a:pt x="5029" y="2865"/>
                    </a:lnTo>
                    <a:lnTo>
                      <a:pt x="4993" y="2888"/>
                    </a:lnTo>
                    <a:lnTo>
                      <a:pt x="4957" y="2909"/>
                    </a:lnTo>
                    <a:lnTo>
                      <a:pt x="4918" y="2931"/>
                    </a:lnTo>
                    <a:lnTo>
                      <a:pt x="4882" y="2952"/>
                    </a:lnTo>
                    <a:lnTo>
                      <a:pt x="4843" y="2972"/>
                    </a:lnTo>
                    <a:lnTo>
                      <a:pt x="4804" y="2990"/>
                    </a:lnTo>
                    <a:lnTo>
                      <a:pt x="4765" y="3009"/>
                    </a:lnTo>
                    <a:lnTo>
                      <a:pt x="4724" y="3027"/>
                    </a:lnTo>
                    <a:lnTo>
                      <a:pt x="4684" y="3044"/>
                    </a:lnTo>
                    <a:lnTo>
                      <a:pt x="4643" y="3061"/>
                    </a:lnTo>
                    <a:lnTo>
                      <a:pt x="4560" y="3090"/>
                    </a:lnTo>
                    <a:lnTo>
                      <a:pt x="4517" y="3103"/>
                    </a:lnTo>
                    <a:lnTo>
                      <a:pt x="4475" y="3117"/>
                    </a:lnTo>
                    <a:lnTo>
                      <a:pt x="4432" y="3128"/>
                    </a:lnTo>
                    <a:lnTo>
                      <a:pt x="4387" y="3140"/>
                    </a:lnTo>
                    <a:lnTo>
                      <a:pt x="4344" y="3151"/>
                    </a:lnTo>
                    <a:lnTo>
                      <a:pt x="4300" y="3160"/>
                    </a:lnTo>
                    <a:lnTo>
                      <a:pt x="4254" y="3169"/>
                    </a:lnTo>
                    <a:lnTo>
                      <a:pt x="4210" y="3177"/>
                    </a:lnTo>
                    <a:lnTo>
                      <a:pt x="4164" y="3183"/>
                    </a:lnTo>
                    <a:lnTo>
                      <a:pt x="4118" y="3189"/>
                    </a:lnTo>
                    <a:lnTo>
                      <a:pt x="4072" y="3194"/>
                    </a:lnTo>
                    <a:lnTo>
                      <a:pt x="4025" y="3198"/>
                    </a:lnTo>
                    <a:lnTo>
                      <a:pt x="3979" y="3201"/>
                    </a:lnTo>
                    <a:lnTo>
                      <a:pt x="3931" y="3204"/>
                    </a:lnTo>
                    <a:lnTo>
                      <a:pt x="3884" y="3206"/>
                    </a:lnTo>
                    <a:lnTo>
                      <a:pt x="3836" y="3206"/>
                    </a:lnTo>
                    <a:lnTo>
                      <a:pt x="3836" y="3206"/>
                    </a:lnTo>
                    <a:lnTo>
                      <a:pt x="1924" y="3206"/>
                    </a:lnTo>
                    <a:lnTo>
                      <a:pt x="1924" y="3206"/>
                    </a:lnTo>
                    <a:lnTo>
                      <a:pt x="1852" y="3206"/>
                    </a:lnTo>
                    <a:lnTo>
                      <a:pt x="1781" y="3201"/>
                    </a:lnTo>
                    <a:lnTo>
                      <a:pt x="1711" y="3197"/>
                    </a:lnTo>
                    <a:lnTo>
                      <a:pt x="1642" y="3189"/>
                    </a:lnTo>
                    <a:lnTo>
                      <a:pt x="1573" y="3180"/>
                    </a:lnTo>
                    <a:lnTo>
                      <a:pt x="1506" y="3169"/>
                    </a:lnTo>
                    <a:lnTo>
                      <a:pt x="1438" y="3155"/>
                    </a:lnTo>
                    <a:lnTo>
                      <a:pt x="1373" y="3140"/>
                    </a:lnTo>
                    <a:lnTo>
                      <a:pt x="1307" y="3123"/>
                    </a:lnTo>
                    <a:lnTo>
                      <a:pt x="1243" y="3103"/>
                    </a:lnTo>
                    <a:lnTo>
                      <a:pt x="1178" y="3082"/>
                    </a:lnTo>
                    <a:lnTo>
                      <a:pt x="1117" y="3061"/>
                    </a:lnTo>
                    <a:lnTo>
                      <a:pt x="1056" y="3036"/>
                    </a:lnTo>
                    <a:lnTo>
                      <a:pt x="995" y="3009"/>
                    </a:lnTo>
                    <a:lnTo>
                      <a:pt x="937" y="2981"/>
                    </a:lnTo>
                    <a:lnTo>
                      <a:pt x="878" y="2952"/>
                    </a:lnTo>
                    <a:lnTo>
                      <a:pt x="878" y="2952"/>
                    </a:lnTo>
                    <a:lnTo>
                      <a:pt x="878" y="2952"/>
                    </a:lnTo>
                    <a:lnTo>
                      <a:pt x="822" y="2920"/>
                    </a:lnTo>
                    <a:lnTo>
                      <a:pt x="767" y="2888"/>
                    </a:lnTo>
                    <a:lnTo>
                      <a:pt x="713" y="2852"/>
                    </a:lnTo>
                    <a:lnTo>
                      <a:pt x="661" y="2816"/>
                    </a:lnTo>
                    <a:lnTo>
                      <a:pt x="611" y="2779"/>
                    </a:lnTo>
                    <a:lnTo>
                      <a:pt x="562" y="2739"/>
                    </a:lnTo>
                    <a:lnTo>
                      <a:pt x="513" y="2698"/>
                    </a:lnTo>
                    <a:lnTo>
                      <a:pt x="467" y="2655"/>
                    </a:lnTo>
                    <a:lnTo>
                      <a:pt x="422" y="2611"/>
                    </a:lnTo>
                    <a:lnTo>
                      <a:pt x="380" y="2566"/>
                    </a:lnTo>
                    <a:lnTo>
                      <a:pt x="340" y="2519"/>
                    </a:lnTo>
                    <a:lnTo>
                      <a:pt x="300" y="2470"/>
                    </a:lnTo>
                    <a:lnTo>
                      <a:pt x="263" y="2421"/>
                    </a:lnTo>
                    <a:lnTo>
                      <a:pt x="228" y="2369"/>
                    </a:lnTo>
                    <a:lnTo>
                      <a:pt x="196" y="2317"/>
                    </a:lnTo>
                    <a:lnTo>
                      <a:pt x="165" y="2262"/>
                    </a:lnTo>
                    <a:lnTo>
                      <a:pt x="165" y="2262"/>
                    </a:lnTo>
                    <a:lnTo>
                      <a:pt x="165" y="2262"/>
                    </a:lnTo>
                    <a:lnTo>
                      <a:pt x="145" y="2225"/>
                    </a:lnTo>
                    <a:lnTo>
                      <a:pt x="129" y="2188"/>
                    </a:lnTo>
                    <a:lnTo>
                      <a:pt x="112" y="2150"/>
                    </a:lnTo>
                    <a:lnTo>
                      <a:pt x="95" y="2112"/>
                    </a:lnTo>
                    <a:lnTo>
                      <a:pt x="81" y="2072"/>
                    </a:lnTo>
                    <a:lnTo>
                      <a:pt x="67" y="2034"/>
                    </a:lnTo>
                    <a:lnTo>
                      <a:pt x="55" y="1994"/>
                    </a:lnTo>
                    <a:lnTo>
                      <a:pt x="43" y="1953"/>
                    </a:lnTo>
                    <a:lnTo>
                      <a:pt x="34" y="1911"/>
                    </a:lnTo>
                    <a:lnTo>
                      <a:pt x="24" y="1872"/>
                    </a:lnTo>
                    <a:lnTo>
                      <a:pt x="17" y="1829"/>
                    </a:lnTo>
                    <a:lnTo>
                      <a:pt x="11" y="1787"/>
                    </a:lnTo>
                    <a:lnTo>
                      <a:pt x="6" y="1745"/>
                    </a:lnTo>
                    <a:lnTo>
                      <a:pt x="3" y="1702"/>
                    </a:lnTo>
                    <a:lnTo>
                      <a:pt x="0" y="1659"/>
                    </a:lnTo>
                    <a:lnTo>
                      <a:pt x="0" y="1616"/>
                    </a:lnTo>
                    <a:lnTo>
                      <a:pt x="0" y="1616"/>
                    </a:lnTo>
                    <a:lnTo>
                      <a:pt x="0" y="1590"/>
                    </a:lnTo>
                    <a:lnTo>
                      <a:pt x="0" y="1590"/>
                    </a:lnTo>
                    <a:lnTo>
                      <a:pt x="0" y="1547"/>
                    </a:lnTo>
                    <a:lnTo>
                      <a:pt x="3" y="1504"/>
                    </a:lnTo>
                    <a:lnTo>
                      <a:pt x="6" y="1461"/>
                    </a:lnTo>
                    <a:lnTo>
                      <a:pt x="11" y="1420"/>
                    </a:lnTo>
                    <a:lnTo>
                      <a:pt x="17" y="1377"/>
                    </a:lnTo>
                    <a:lnTo>
                      <a:pt x="24" y="1336"/>
                    </a:lnTo>
                    <a:lnTo>
                      <a:pt x="34" y="1295"/>
                    </a:lnTo>
                    <a:lnTo>
                      <a:pt x="43" y="1253"/>
                    </a:lnTo>
                    <a:lnTo>
                      <a:pt x="55" y="1214"/>
                    </a:lnTo>
                    <a:lnTo>
                      <a:pt x="67" y="1174"/>
                    </a:lnTo>
                    <a:lnTo>
                      <a:pt x="81" y="1134"/>
                    </a:lnTo>
                    <a:lnTo>
                      <a:pt x="95" y="1096"/>
                    </a:lnTo>
                    <a:lnTo>
                      <a:pt x="112" y="1056"/>
                    </a:lnTo>
                    <a:lnTo>
                      <a:pt x="129" y="1019"/>
                    </a:lnTo>
                    <a:lnTo>
                      <a:pt x="145" y="981"/>
                    </a:lnTo>
                    <a:lnTo>
                      <a:pt x="165" y="944"/>
                    </a:lnTo>
                    <a:lnTo>
                      <a:pt x="165" y="944"/>
                    </a:lnTo>
                    <a:lnTo>
                      <a:pt x="165" y="944"/>
                    </a:lnTo>
                    <a:lnTo>
                      <a:pt x="185" y="909"/>
                    </a:lnTo>
                    <a:lnTo>
                      <a:pt x="207" y="872"/>
                    </a:lnTo>
                    <a:lnTo>
                      <a:pt x="228" y="839"/>
                    </a:lnTo>
                    <a:lnTo>
                      <a:pt x="251" y="803"/>
                    </a:lnTo>
                    <a:lnTo>
                      <a:pt x="275" y="770"/>
                    </a:lnTo>
                    <a:lnTo>
                      <a:pt x="300" y="736"/>
                    </a:lnTo>
                    <a:lnTo>
                      <a:pt x="326" y="704"/>
                    </a:lnTo>
                    <a:lnTo>
                      <a:pt x="352" y="672"/>
                    </a:lnTo>
                    <a:lnTo>
                      <a:pt x="380" y="641"/>
                    </a:lnTo>
                    <a:lnTo>
                      <a:pt x="409" y="611"/>
                    </a:lnTo>
                    <a:lnTo>
                      <a:pt x="438" y="580"/>
                    </a:lnTo>
                    <a:lnTo>
                      <a:pt x="467" y="551"/>
                    </a:lnTo>
                    <a:lnTo>
                      <a:pt x="497" y="523"/>
                    </a:lnTo>
                    <a:lnTo>
                      <a:pt x="529" y="494"/>
                    </a:lnTo>
                    <a:lnTo>
                      <a:pt x="562" y="468"/>
                    </a:lnTo>
                    <a:lnTo>
                      <a:pt x="594" y="441"/>
                    </a:lnTo>
                    <a:lnTo>
                      <a:pt x="594" y="441"/>
                    </a:lnTo>
                    <a:lnTo>
                      <a:pt x="594" y="441"/>
                    </a:lnTo>
                    <a:lnTo>
                      <a:pt x="627" y="416"/>
                    </a:lnTo>
                    <a:lnTo>
                      <a:pt x="661" y="390"/>
                    </a:lnTo>
                    <a:lnTo>
                      <a:pt x="696" y="366"/>
                    </a:lnTo>
                    <a:lnTo>
                      <a:pt x="731" y="343"/>
                    </a:lnTo>
                    <a:lnTo>
                      <a:pt x="767" y="320"/>
                    </a:lnTo>
                    <a:lnTo>
                      <a:pt x="803" y="297"/>
                    </a:lnTo>
                    <a:lnTo>
                      <a:pt x="842" y="275"/>
                    </a:lnTo>
                    <a:lnTo>
                      <a:pt x="878" y="256"/>
                    </a:lnTo>
                    <a:lnTo>
                      <a:pt x="917" y="236"/>
                    </a:lnTo>
                    <a:lnTo>
                      <a:pt x="956" y="216"/>
                    </a:lnTo>
                    <a:lnTo>
                      <a:pt x="995" y="197"/>
                    </a:lnTo>
                    <a:lnTo>
                      <a:pt x="1036" y="181"/>
                    </a:lnTo>
                    <a:lnTo>
                      <a:pt x="1076" y="162"/>
                    </a:lnTo>
                    <a:lnTo>
                      <a:pt x="1117" y="147"/>
                    </a:lnTo>
                    <a:lnTo>
                      <a:pt x="1200" y="116"/>
                    </a:lnTo>
                    <a:lnTo>
                      <a:pt x="1243" y="103"/>
                    </a:lnTo>
                    <a:lnTo>
                      <a:pt x="1285" y="90"/>
                    </a:lnTo>
                    <a:lnTo>
                      <a:pt x="1328" y="78"/>
                    </a:lnTo>
                    <a:lnTo>
                      <a:pt x="1373" y="67"/>
                    </a:lnTo>
                    <a:lnTo>
                      <a:pt x="1416" y="57"/>
                    </a:lnTo>
                    <a:lnTo>
                      <a:pt x="1460" y="47"/>
                    </a:lnTo>
                    <a:lnTo>
                      <a:pt x="1506" y="38"/>
                    </a:lnTo>
                    <a:lnTo>
                      <a:pt x="1550" y="31"/>
                    </a:lnTo>
                    <a:lnTo>
                      <a:pt x="1596" y="23"/>
                    </a:lnTo>
                    <a:lnTo>
                      <a:pt x="1642" y="17"/>
                    </a:lnTo>
                    <a:lnTo>
                      <a:pt x="1688" y="12"/>
                    </a:lnTo>
                    <a:lnTo>
                      <a:pt x="1735" y="8"/>
                    </a:lnTo>
                    <a:lnTo>
                      <a:pt x="1781" y="5"/>
                    </a:lnTo>
                    <a:lnTo>
                      <a:pt x="1829" y="3"/>
                    </a:lnTo>
                    <a:lnTo>
                      <a:pt x="1876" y="2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3836" y="0"/>
                    </a:lnTo>
                    <a:lnTo>
                      <a:pt x="3836" y="0"/>
                    </a:lnTo>
                    <a:lnTo>
                      <a:pt x="3908" y="2"/>
                    </a:lnTo>
                    <a:lnTo>
                      <a:pt x="3979" y="5"/>
                    </a:lnTo>
                    <a:lnTo>
                      <a:pt x="4049" y="11"/>
                    </a:lnTo>
                    <a:lnTo>
                      <a:pt x="4118" y="17"/>
                    </a:lnTo>
                    <a:lnTo>
                      <a:pt x="4187" y="26"/>
                    </a:lnTo>
                    <a:lnTo>
                      <a:pt x="4254" y="38"/>
                    </a:lnTo>
                    <a:lnTo>
                      <a:pt x="4322" y="52"/>
                    </a:lnTo>
                    <a:lnTo>
                      <a:pt x="4387" y="67"/>
                    </a:lnTo>
                    <a:lnTo>
                      <a:pt x="4453" y="84"/>
                    </a:lnTo>
                    <a:lnTo>
                      <a:pt x="4517" y="103"/>
                    </a:lnTo>
                    <a:lnTo>
                      <a:pt x="4582" y="124"/>
                    </a:lnTo>
                    <a:lnTo>
                      <a:pt x="4643" y="147"/>
                    </a:lnTo>
                    <a:lnTo>
                      <a:pt x="4704" y="171"/>
                    </a:lnTo>
                    <a:lnTo>
                      <a:pt x="4765" y="197"/>
                    </a:lnTo>
                    <a:lnTo>
                      <a:pt x="4823" y="225"/>
                    </a:lnTo>
                    <a:lnTo>
                      <a:pt x="4882" y="256"/>
                    </a:lnTo>
                    <a:lnTo>
                      <a:pt x="4882" y="256"/>
                    </a:lnTo>
                    <a:lnTo>
                      <a:pt x="4882" y="256"/>
                    </a:lnTo>
                    <a:lnTo>
                      <a:pt x="4938" y="286"/>
                    </a:lnTo>
                    <a:lnTo>
                      <a:pt x="4993" y="320"/>
                    </a:lnTo>
                    <a:lnTo>
                      <a:pt x="5047" y="355"/>
                    </a:lnTo>
                    <a:lnTo>
                      <a:pt x="5099" y="390"/>
                    </a:lnTo>
                    <a:lnTo>
                      <a:pt x="5149" y="428"/>
                    </a:lnTo>
                    <a:lnTo>
                      <a:pt x="5198" y="468"/>
                    </a:lnTo>
                    <a:lnTo>
                      <a:pt x="5247" y="510"/>
                    </a:lnTo>
                    <a:lnTo>
                      <a:pt x="5293" y="551"/>
                    </a:lnTo>
                    <a:lnTo>
                      <a:pt x="5338" y="595"/>
                    </a:lnTo>
                    <a:lnTo>
                      <a:pt x="5380" y="641"/>
                    </a:lnTo>
                    <a:lnTo>
                      <a:pt x="5420" y="689"/>
                    </a:lnTo>
                    <a:lnTo>
                      <a:pt x="5460" y="736"/>
                    </a:lnTo>
                    <a:lnTo>
                      <a:pt x="5497" y="787"/>
                    </a:lnTo>
                    <a:lnTo>
                      <a:pt x="5532" y="839"/>
                    </a:lnTo>
                    <a:lnTo>
                      <a:pt x="5564" y="891"/>
                    </a:lnTo>
                    <a:lnTo>
                      <a:pt x="5595" y="944"/>
                    </a:lnTo>
                    <a:lnTo>
                      <a:pt x="5595" y="944"/>
                    </a:lnTo>
                    <a:lnTo>
                      <a:pt x="5595" y="944"/>
                    </a:lnTo>
                    <a:lnTo>
                      <a:pt x="5613" y="981"/>
                    </a:lnTo>
                    <a:lnTo>
                      <a:pt x="5631" y="1019"/>
                    </a:lnTo>
                    <a:lnTo>
                      <a:pt x="5648" y="1056"/>
                    </a:lnTo>
                    <a:lnTo>
                      <a:pt x="5665" y="1094"/>
                    </a:lnTo>
                    <a:lnTo>
                      <a:pt x="5679" y="1134"/>
                    </a:lnTo>
                    <a:lnTo>
                      <a:pt x="5693" y="1174"/>
                    </a:lnTo>
                    <a:lnTo>
                      <a:pt x="5705" y="1214"/>
                    </a:lnTo>
                    <a:lnTo>
                      <a:pt x="5717" y="1253"/>
                    </a:lnTo>
                    <a:lnTo>
                      <a:pt x="5726" y="1295"/>
                    </a:lnTo>
                    <a:lnTo>
                      <a:pt x="5736" y="1336"/>
                    </a:lnTo>
                    <a:lnTo>
                      <a:pt x="5743" y="1377"/>
                    </a:lnTo>
                    <a:lnTo>
                      <a:pt x="5749" y="1419"/>
                    </a:lnTo>
                    <a:lnTo>
                      <a:pt x="5754" y="1461"/>
                    </a:lnTo>
                    <a:lnTo>
                      <a:pt x="5757" y="1503"/>
                    </a:lnTo>
                    <a:lnTo>
                      <a:pt x="5758" y="1546"/>
                    </a:lnTo>
                    <a:lnTo>
                      <a:pt x="5760" y="1588"/>
                    </a:lnTo>
                    <a:lnTo>
                      <a:pt x="5760" y="1588"/>
                    </a:lnTo>
                    <a:lnTo>
                      <a:pt x="5760" y="1588"/>
                    </a:lnTo>
                    <a:lnTo>
                      <a:pt x="5760" y="1590"/>
                    </a:lnTo>
                    <a:lnTo>
                      <a:pt x="5760" y="1590"/>
                    </a:lnTo>
                    <a:close/>
                    <a:moveTo>
                      <a:pt x="750" y="1948"/>
                    </a:moveTo>
                    <a:lnTo>
                      <a:pt x="750" y="1948"/>
                    </a:lnTo>
                    <a:lnTo>
                      <a:pt x="773" y="1988"/>
                    </a:lnTo>
                    <a:lnTo>
                      <a:pt x="797" y="2026"/>
                    </a:lnTo>
                    <a:lnTo>
                      <a:pt x="826" y="2066"/>
                    </a:lnTo>
                    <a:lnTo>
                      <a:pt x="857" y="2103"/>
                    </a:lnTo>
                    <a:lnTo>
                      <a:pt x="889" y="2139"/>
                    </a:lnTo>
                    <a:lnTo>
                      <a:pt x="926" y="2176"/>
                    </a:lnTo>
                    <a:lnTo>
                      <a:pt x="964" y="2211"/>
                    </a:lnTo>
                    <a:lnTo>
                      <a:pt x="1005" y="2245"/>
                    </a:lnTo>
                    <a:lnTo>
                      <a:pt x="1005" y="2245"/>
                    </a:lnTo>
                    <a:lnTo>
                      <a:pt x="1005" y="2245"/>
                    </a:lnTo>
                    <a:lnTo>
                      <a:pt x="1048" y="2277"/>
                    </a:lnTo>
                    <a:lnTo>
                      <a:pt x="1094" y="2309"/>
                    </a:lnTo>
                    <a:lnTo>
                      <a:pt x="1142" y="2338"/>
                    </a:lnTo>
                    <a:lnTo>
                      <a:pt x="1192" y="2367"/>
                    </a:lnTo>
                    <a:lnTo>
                      <a:pt x="1244" y="2393"/>
                    </a:lnTo>
                    <a:lnTo>
                      <a:pt x="1298" y="2418"/>
                    </a:lnTo>
                    <a:lnTo>
                      <a:pt x="1354" y="2441"/>
                    </a:lnTo>
                    <a:lnTo>
                      <a:pt x="1411" y="2461"/>
                    </a:lnTo>
                    <a:lnTo>
                      <a:pt x="1471" y="2479"/>
                    </a:lnTo>
                    <a:lnTo>
                      <a:pt x="1532" y="2496"/>
                    </a:lnTo>
                    <a:lnTo>
                      <a:pt x="1593" y="2510"/>
                    </a:lnTo>
                    <a:lnTo>
                      <a:pt x="1657" y="2522"/>
                    </a:lnTo>
                    <a:lnTo>
                      <a:pt x="1722" y="2531"/>
                    </a:lnTo>
                    <a:lnTo>
                      <a:pt x="1789" y="2537"/>
                    </a:lnTo>
                    <a:lnTo>
                      <a:pt x="1856" y="2542"/>
                    </a:lnTo>
                    <a:lnTo>
                      <a:pt x="1924" y="2543"/>
                    </a:lnTo>
                    <a:lnTo>
                      <a:pt x="1924" y="2543"/>
                    </a:lnTo>
                    <a:lnTo>
                      <a:pt x="3836" y="2543"/>
                    </a:lnTo>
                    <a:lnTo>
                      <a:pt x="3836" y="2543"/>
                    </a:lnTo>
                    <a:lnTo>
                      <a:pt x="3887" y="2542"/>
                    </a:lnTo>
                    <a:lnTo>
                      <a:pt x="3937" y="2540"/>
                    </a:lnTo>
                    <a:lnTo>
                      <a:pt x="3988" y="2536"/>
                    </a:lnTo>
                    <a:lnTo>
                      <a:pt x="4038" y="2531"/>
                    </a:lnTo>
                    <a:lnTo>
                      <a:pt x="4086" y="2523"/>
                    </a:lnTo>
                    <a:lnTo>
                      <a:pt x="4135" y="2516"/>
                    </a:lnTo>
                    <a:lnTo>
                      <a:pt x="4182" y="2507"/>
                    </a:lnTo>
                    <a:lnTo>
                      <a:pt x="4228" y="2496"/>
                    </a:lnTo>
                    <a:lnTo>
                      <a:pt x="4274" y="2484"/>
                    </a:lnTo>
                    <a:lnTo>
                      <a:pt x="4320" y="2470"/>
                    </a:lnTo>
                    <a:lnTo>
                      <a:pt x="4363" y="2456"/>
                    </a:lnTo>
                    <a:lnTo>
                      <a:pt x="4406" y="2441"/>
                    </a:lnTo>
                    <a:lnTo>
                      <a:pt x="4449" y="2424"/>
                    </a:lnTo>
                    <a:lnTo>
                      <a:pt x="4490" y="2406"/>
                    </a:lnTo>
                    <a:lnTo>
                      <a:pt x="4530" y="2387"/>
                    </a:lnTo>
                    <a:lnTo>
                      <a:pt x="4568" y="2367"/>
                    </a:lnTo>
                    <a:lnTo>
                      <a:pt x="4568" y="2367"/>
                    </a:lnTo>
                    <a:lnTo>
                      <a:pt x="4568" y="2367"/>
                    </a:lnTo>
                    <a:lnTo>
                      <a:pt x="4606" y="2346"/>
                    </a:lnTo>
                    <a:lnTo>
                      <a:pt x="4643" y="2325"/>
                    </a:lnTo>
                    <a:lnTo>
                      <a:pt x="4678" y="2302"/>
                    </a:lnTo>
                    <a:lnTo>
                      <a:pt x="4712" y="2277"/>
                    </a:lnTo>
                    <a:lnTo>
                      <a:pt x="4744" y="2253"/>
                    </a:lnTo>
                    <a:lnTo>
                      <a:pt x="4776" y="2228"/>
                    </a:lnTo>
                    <a:lnTo>
                      <a:pt x="4805" y="2202"/>
                    </a:lnTo>
                    <a:lnTo>
                      <a:pt x="4834" y="2176"/>
                    </a:lnTo>
                    <a:lnTo>
                      <a:pt x="4862" y="2149"/>
                    </a:lnTo>
                    <a:lnTo>
                      <a:pt x="4888" y="2121"/>
                    </a:lnTo>
                    <a:lnTo>
                      <a:pt x="4911" y="2093"/>
                    </a:lnTo>
                    <a:lnTo>
                      <a:pt x="4934" y="2066"/>
                    </a:lnTo>
                    <a:lnTo>
                      <a:pt x="4955" y="2037"/>
                    </a:lnTo>
                    <a:lnTo>
                      <a:pt x="4975" y="2008"/>
                    </a:lnTo>
                    <a:lnTo>
                      <a:pt x="4993" y="1977"/>
                    </a:lnTo>
                    <a:lnTo>
                      <a:pt x="5010" y="1948"/>
                    </a:lnTo>
                    <a:lnTo>
                      <a:pt x="5010" y="1948"/>
                    </a:lnTo>
                    <a:lnTo>
                      <a:pt x="5010" y="1948"/>
                    </a:lnTo>
                    <a:lnTo>
                      <a:pt x="5030" y="1908"/>
                    </a:lnTo>
                    <a:lnTo>
                      <a:pt x="5048" y="1867"/>
                    </a:lnTo>
                    <a:lnTo>
                      <a:pt x="5062" y="1827"/>
                    </a:lnTo>
                    <a:lnTo>
                      <a:pt x="5074" y="1786"/>
                    </a:lnTo>
                    <a:lnTo>
                      <a:pt x="5084" y="1745"/>
                    </a:lnTo>
                    <a:lnTo>
                      <a:pt x="5091" y="1702"/>
                    </a:lnTo>
                    <a:lnTo>
                      <a:pt x="5094" y="1659"/>
                    </a:lnTo>
                    <a:lnTo>
                      <a:pt x="5096" y="1616"/>
                    </a:lnTo>
                    <a:lnTo>
                      <a:pt x="5096" y="1616"/>
                    </a:lnTo>
                    <a:lnTo>
                      <a:pt x="5096" y="1590"/>
                    </a:lnTo>
                    <a:lnTo>
                      <a:pt x="5096" y="1590"/>
                    </a:lnTo>
                    <a:lnTo>
                      <a:pt x="5094" y="1547"/>
                    </a:lnTo>
                    <a:lnTo>
                      <a:pt x="5091" y="1504"/>
                    </a:lnTo>
                    <a:lnTo>
                      <a:pt x="5084" y="1463"/>
                    </a:lnTo>
                    <a:lnTo>
                      <a:pt x="5074" y="1422"/>
                    </a:lnTo>
                    <a:lnTo>
                      <a:pt x="5062" y="1380"/>
                    </a:lnTo>
                    <a:lnTo>
                      <a:pt x="5048" y="1339"/>
                    </a:lnTo>
                    <a:lnTo>
                      <a:pt x="5030" y="1299"/>
                    </a:lnTo>
                    <a:lnTo>
                      <a:pt x="5010" y="1259"/>
                    </a:lnTo>
                    <a:lnTo>
                      <a:pt x="5010" y="1259"/>
                    </a:lnTo>
                    <a:lnTo>
                      <a:pt x="5010" y="1259"/>
                    </a:lnTo>
                    <a:lnTo>
                      <a:pt x="4987" y="1220"/>
                    </a:lnTo>
                    <a:lnTo>
                      <a:pt x="4963" y="1180"/>
                    </a:lnTo>
                    <a:lnTo>
                      <a:pt x="4934" y="1142"/>
                    </a:lnTo>
                    <a:lnTo>
                      <a:pt x="4903" y="1103"/>
                    </a:lnTo>
                    <a:lnTo>
                      <a:pt x="4869" y="1067"/>
                    </a:lnTo>
                    <a:lnTo>
                      <a:pt x="4834" y="1031"/>
                    </a:lnTo>
                    <a:lnTo>
                      <a:pt x="4796" y="996"/>
                    </a:lnTo>
                    <a:lnTo>
                      <a:pt x="4755" y="963"/>
                    </a:lnTo>
                    <a:lnTo>
                      <a:pt x="4755" y="963"/>
                    </a:lnTo>
                    <a:lnTo>
                      <a:pt x="4755" y="963"/>
                    </a:lnTo>
                    <a:lnTo>
                      <a:pt x="4712" y="929"/>
                    </a:lnTo>
                    <a:lnTo>
                      <a:pt x="4666" y="898"/>
                    </a:lnTo>
                    <a:lnTo>
                      <a:pt x="4618" y="868"/>
                    </a:lnTo>
                    <a:lnTo>
                      <a:pt x="4568" y="840"/>
                    </a:lnTo>
                    <a:lnTo>
                      <a:pt x="4516" y="814"/>
                    </a:lnTo>
                    <a:lnTo>
                      <a:pt x="4462" y="790"/>
                    </a:lnTo>
                    <a:lnTo>
                      <a:pt x="4406" y="767"/>
                    </a:lnTo>
                    <a:lnTo>
                      <a:pt x="4349" y="745"/>
                    </a:lnTo>
                    <a:lnTo>
                      <a:pt x="4289" y="727"/>
                    </a:lnTo>
                    <a:lnTo>
                      <a:pt x="4228" y="710"/>
                    </a:lnTo>
                    <a:lnTo>
                      <a:pt x="4167" y="696"/>
                    </a:lnTo>
                    <a:lnTo>
                      <a:pt x="4103" y="686"/>
                    </a:lnTo>
                    <a:lnTo>
                      <a:pt x="4038" y="676"/>
                    </a:lnTo>
                    <a:lnTo>
                      <a:pt x="3971" y="669"/>
                    </a:lnTo>
                    <a:lnTo>
                      <a:pt x="3904" y="666"/>
                    </a:lnTo>
                    <a:lnTo>
                      <a:pt x="3836" y="664"/>
                    </a:lnTo>
                    <a:lnTo>
                      <a:pt x="3836" y="664"/>
                    </a:lnTo>
                    <a:lnTo>
                      <a:pt x="1924" y="664"/>
                    </a:lnTo>
                    <a:lnTo>
                      <a:pt x="1924" y="664"/>
                    </a:lnTo>
                    <a:lnTo>
                      <a:pt x="1873" y="664"/>
                    </a:lnTo>
                    <a:lnTo>
                      <a:pt x="1821" y="667"/>
                    </a:lnTo>
                    <a:lnTo>
                      <a:pt x="1772" y="670"/>
                    </a:lnTo>
                    <a:lnTo>
                      <a:pt x="1722" y="676"/>
                    </a:lnTo>
                    <a:lnTo>
                      <a:pt x="1673" y="683"/>
                    </a:lnTo>
                    <a:lnTo>
                      <a:pt x="1625" y="690"/>
                    </a:lnTo>
                    <a:lnTo>
                      <a:pt x="1578" y="699"/>
                    </a:lnTo>
                    <a:lnTo>
                      <a:pt x="1532" y="710"/>
                    </a:lnTo>
                    <a:lnTo>
                      <a:pt x="1486" y="722"/>
                    </a:lnTo>
                    <a:lnTo>
                      <a:pt x="1440" y="736"/>
                    </a:lnTo>
                    <a:lnTo>
                      <a:pt x="1397" y="751"/>
                    </a:lnTo>
                    <a:lnTo>
                      <a:pt x="1354" y="767"/>
                    </a:lnTo>
                    <a:lnTo>
                      <a:pt x="1311" y="784"/>
                    </a:lnTo>
                    <a:lnTo>
                      <a:pt x="1270" y="800"/>
                    </a:lnTo>
                    <a:lnTo>
                      <a:pt x="1230" y="820"/>
                    </a:lnTo>
                    <a:lnTo>
                      <a:pt x="1192" y="840"/>
                    </a:lnTo>
                    <a:lnTo>
                      <a:pt x="1192" y="840"/>
                    </a:lnTo>
                    <a:lnTo>
                      <a:pt x="1192" y="840"/>
                    </a:lnTo>
                    <a:lnTo>
                      <a:pt x="1154" y="862"/>
                    </a:lnTo>
                    <a:lnTo>
                      <a:pt x="1117" y="883"/>
                    </a:lnTo>
                    <a:lnTo>
                      <a:pt x="1082" y="906"/>
                    </a:lnTo>
                    <a:lnTo>
                      <a:pt x="1048" y="929"/>
                    </a:lnTo>
                    <a:lnTo>
                      <a:pt x="1016" y="953"/>
                    </a:lnTo>
                    <a:lnTo>
                      <a:pt x="984" y="978"/>
                    </a:lnTo>
                    <a:lnTo>
                      <a:pt x="955" y="1004"/>
                    </a:lnTo>
                    <a:lnTo>
                      <a:pt x="926" y="1031"/>
                    </a:lnTo>
                    <a:lnTo>
                      <a:pt x="898" y="1057"/>
                    </a:lnTo>
                    <a:lnTo>
                      <a:pt x="872" y="1085"/>
                    </a:lnTo>
                    <a:lnTo>
                      <a:pt x="849" y="1113"/>
                    </a:lnTo>
                    <a:lnTo>
                      <a:pt x="826" y="1142"/>
                    </a:lnTo>
                    <a:lnTo>
                      <a:pt x="805" y="1171"/>
                    </a:lnTo>
                    <a:lnTo>
                      <a:pt x="785" y="1200"/>
                    </a:lnTo>
                    <a:lnTo>
                      <a:pt x="767" y="1229"/>
                    </a:lnTo>
                    <a:lnTo>
                      <a:pt x="750" y="1259"/>
                    </a:lnTo>
                    <a:lnTo>
                      <a:pt x="750" y="1259"/>
                    </a:lnTo>
                    <a:lnTo>
                      <a:pt x="750" y="1259"/>
                    </a:lnTo>
                    <a:lnTo>
                      <a:pt x="730" y="1299"/>
                    </a:lnTo>
                    <a:lnTo>
                      <a:pt x="712" y="1339"/>
                    </a:lnTo>
                    <a:lnTo>
                      <a:pt x="698" y="1380"/>
                    </a:lnTo>
                    <a:lnTo>
                      <a:pt x="686" y="1422"/>
                    </a:lnTo>
                    <a:lnTo>
                      <a:pt x="676" y="1463"/>
                    </a:lnTo>
                    <a:lnTo>
                      <a:pt x="669" y="1504"/>
                    </a:lnTo>
                    <a:lnTo>
                      <a:pt x="664" y="1547"/>
                    </a:lnTo>
                    <a:lnTo>
                      <a:pt x="664" y="1590"/>
                    </a:lnTo>
                    <a:lnTo>
                      <a:pt x="664" y="1590"/>
                    </a:lnTo>
                    <a:lnTo>
                      <a:pt x="664" y="1616"/>
                    </a:lnTo>
                    <a:lnTo>
                      <a:pt x="664" y="1616"/>
                    </a:lnTo>
                    <a:lnTo>
                      <a:pt x="664" y="1659"/>
                    </a:lnTo>
                    <a:lnTo>
                      <a:pt x="669" y="1702"/>
                    </a:lnTo>
                    <a:lnTo>
                      <a:pt x="676" y="1745"/>
                    </a:lnTo>
                    <a:lnTo>
                      <a:pt x="686" y="1786"/>
                    </a:lnTo>
                    <a:lnTo>
                      <a:pt x="698" y="1827"/>
                    </a:lnTo>
                    <a:lnTo>
                      <a:pt x="712" y="1867"/>
                    </a:lnTo>
                    <a:lnTo>
                      <a:pt x="730" y="1908"/>
                    </a:lnTo>
                    <a:lnTo>
                      <a:pt x="750" y="1948"/>
                    </a:lnTo>
                    <a:lnTo>
                      <a:pt x="750" y="194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9525">
                <a:noFill/>
                <a:rou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 defTabSz="1219170">
                  <a:lnSpc>
                    <a:spcPct val="85000"/>
                  </a:lnSpc>
                  <a:defRPr/>
                </a:pPr>
                <a:endParaRPr lang="en-US" sz="2133">
                  <a:solidFill>
                    <a:prstClr val="black"/>
                  </a:solidFill>
                  <a:latin typeface="Times"/>
                </a:endParaRPr>
              </a:p>
            </p:txBody>
          </p:sp>
          <p:sp>
            <p:nvSpPr>
              <p:cNvPr id="47" name="Freeform 5"/>
              <p:cNvSpPr/>
              <p:nvPr/>
            </p:nvSpPr>
            <p:spPr bwMode="auto">
              <a:xfrm>
                <a:off x="152400" y="826841"/>
                <a:ext cx="1630998" cy="1099225"/>
              </a:xfrm>
              <a:custGeom>
                <a:avLst/>
                <a:gdLst/>
                <a:ahLst/>
                <a:cxnLst>
                  <a:cxn ang="0">
                    <a:pos x="5438" y="1318"/>
                  </a:cxn>
                  <a:cxn ang="0">
                    <a:pos x="5248" y="1507"/>
                  </a:cxn>
                  <a:cxn ang="0">
                    <a:pos x="5145" y="1679"/>
                  </a:cxn>
                  <a:cxn ang="0">
                    <a:pos x="5095" y="1848"/>
                  </a:cxn>
                  <a:cxn ang="0">
                    <a:pos x="5082" y="2149"/>
                  </a:cxn>
                  <a:cxn ang="0">
                    <a:pos x="4944" y="2555"/>
                  </a:cxn>
                  <a:cxn ang="0">
                    <a:pos x="4726" y="2848"/>
                  </a:cxn>
                  <a:cxn ang="0">
                    <a:pos x="4381" y="3093"/>
                  </a:cxn>
                  <a:cxn ang="0">
                    <a:pos x="3964" y="3211"/>
                  </a:cxn>
                  <a:cxn ang="0">
                    <a:pos x="1733" y="3204"/>
                  </a:cxn>
                  <a:cxn ang="0">
                    <a:pos x="1325" y="3066"/>
                  </a:cxn>
                  <a:cxn ang="0">
                    <a:pos x="1034" y="2848"/>
                  </a:cxn>
                  <a:cxn ang="0">
                    <a:pos x="787" y="2501"/>
                  </a:cxn>
                  <a:cxn ang="0">
                    <a:pos x="669" y="2086"/>
                  </a:cxn>
                  <a:cxn ang="0">
                    <a:pos x="678" y="1733"/>
                  </a:cxn>
                  <a:cxn ang="0">
                    <a:pos x="816" y="1325"/>
                  </a:cxn>
                  <a:cxn ang="0">
                    <a:pos x="1034" y="1034"/>
                  </a:cxn>
                  <a:cxn ang="0">
                    <a:pos x="1379" y="788"/>
                  </a:cxn>
                  <a:cxn ang="0">
                    <a:pos x="1796" y="669"/>
                  </a:cxn>
                  <a:cxn ang="0">
                    <a:pos x="4027" y="678"/>
                  </a:cxn>
                  <a:cxn ang="0">
                    <a:pos x="4435" y="816"/>
                  </a:cxn>
                  <a:cxn ang="0">
                    <a:pos x="4726" y="1034"/>
                  </a:cxn>
                  <a:cxn ang="0">
                    <a:pos x="4910" y="895"/>
                  </a:cxn>
                  <a:cxn ang="0">
                    <a:pos x="5201" y="678"/>
                  </a:cxn>
                  <a:cxn ang="0">
                    <a:pos x="5129" y="502"/>
                  </a:cxn>
                  <a:cxn ang="0">
                    <a:pos x="4872" y="304"/>
                  </a:cxn>
                  <a:cxn ang="0">
                    <a:pos x="4584" y="151"/>
                  </a:cxn>
                  <a:cxn ang="0">
                    <a:pos x="4270" y="49"/>
                  </a:cxn>
                  <a:cxn ang="0">
                    <a:pos x="3935" y="2"/>
                  </a:cxn>
                  <a:cxn ang="0">
                    <a:pos x="1776" y="5"/>
                  </a:cxn>
                  <a:cxn ang="0">
                    <a:pos x="1444" y="61"/>
                  </a:cxn>
                  <a:cxn ang="0">
                    <a:pos x="1133" y="171"/>
                  </a:cxn>
                  <a:cxn ang="0">
                    <a:pos x="849" y="329"/>
                  </a:cxn>
                  <a:cxn ang="0">
                    <a:pos x="597" y="532"/>
                  </a:cxn>
                  <a:cxn ang="0">
                    <a:pos x="412" y="737"/>
                  </a:cxn>
                  <a:cxn ang="0">
                    <a:pos x="234" y="1007"/>
                  </a:cxn>
                  <a:cxn ang="0">
                    <a:pos x="101" y="1307"/>
                  </a:cxn>
                  <a:cxn ang="0">
                    <a:pos x="22" y="1631"/>
                  </a:cxn>
                  <a:cxn ang="0">
                    <a:pos x="0" y="1958"/>
                  </a:cxn>
                  <a:cxn ang="0">
                    <a:pos x="22" y="2249"/>
                  </a:cxn>
                  <a:cxn ang="0">
                    <a:pos x="101" y="2573"/>
                  </a:cxn>
                  <a:cxn ang="0">
                    <a:pos x="234" y="2873"/>
                  </a:cxn>
                  <a:cxn ang="0">
                    <a:pos x="412" y="3145"/>
                  </a:cxn>
                  <a:cxn ang="0">
                    <a:pos x="597" y="3348"/>
                  </a:cxn>
                  <a:cxn ang="0">
                    <a:pos x="849" y="3551"/>
                  </a:cxn>
                  <a:cxn ang="0">
                    <a:pos x="1133" y="3711"/>
                  </a:cxn>
                  <a:cxn ang="0">
                    <a:pos x="1444" y="3821"/>
                  </a:cxn>
                  <a:cxn ang="0">
                    <a:pos x="1776" y="3877"/>
                  </a:cxn>
                  <a:cxn ang="0">
                    <a:pos x="3885" y="3880"/>
                  </a:cxn>
                  <a:cxn ang="0">
                    <a:pos x="4223" y="3842"/>
                  </a:cxn>
                  <a:cxn ang="0">
                    <a:pos x="4541" y="3747"/>
                  </a:cxn>
                  <a:cxn ang="0">
                    <a:pos x="4832" y="3602"/>
                  </a:cxn>
                  <a:cxn ang="0">
                    <a:pos x="5095" y="3411"/>
                  </a:cxn>
                  <a:cxn ang="0">
                    <a:pos x="5289" y="3215"/>
                  </a:cxn>
                  <a:cxn ang="0">
                    <a:pos x="5480" y="2954"/>
                  </a:cxn>
                  <a:cxn ang="0">
                    <a:pos x="5625" y="2661"/>
                  </a:cxn>
                  <a:cxn ang="0">
                    <a:pos x="5720" y="2345"/>
                  </a:cxn>
                  <a:cxn ang="0">
                    <a:pos x="5760" y="2007"/>
                  </a:cxn>
                  <a:cxn ang="0">
                    <a:pos x="5751" y="1735"/>
                  </a:cxn>
                  <a:cxn ang="0">
                    <a:pos x="5692" y="1417"/>
                  </a:cxn>
                </a:cxnLst>
                <a:rect l="0" t="0" r="r" b="b"/>
                <a:pathLst>
                  <a:path w="5760" h="3882">
                    <a:moveTo>
                      <a:pt x="5614" y="1205"/>
                    </a:moveTo>
                    <a:lnTo>
                      <a:pt x="5614" y="1205"/>
                    </a:lnTo>
                    <a:lnTo>
                      <a:pt x="5577" y="1226"/>
                    </a:lnTo>
                    <a:lnTo>
                      <a:pt x="5541" y="1248"/>
                    </a:lnTo>
                    <a:lnTo>
                      <a:pt x="5505" y="1271"/>
                    </a:lnTo>
                    <a:lnTo>
                      <a:pt x="5471" y="1295"/>
                    </a:lnTo>
                    <a:lnTo>
                      <a:pt x="5438" y="1318"/>
                    </a:lnTo>
                    <a:lnTo>
                      <a:pt x="5406" y="1343"/>
                    </a:lnTo>
                    <a:lnTo>
                      <a:pt x="5377" y="1370"/>
                    </a:lnTo>
                    <a:lnTo>
                      <a:pt x="5348" y="1395"/>
                    </a:lnTo>
                    <a:lnTo>
                      <a:pt x="5321" y="1422"/>
                    </a:lnTo>
                    <a:lnTo>
                      <a:pt x="5294" y="1451"/>
                    </a:lnTo>
                    <a:lnTo>
                      <a:pt x="5271" y="1478"/>
                    </a:lnTo>
                    <a:lnTo>
                      <a:pt x="5248" y="1507"/>
                    </a:lnTo>
                    <a:lnTo>
                      <a:pt x="5226" y="1536"/>
                    </a:lnTo>
                    <a:lnTo>
                      <a:pt x="5206" y="1566"/>
                    </a:lnTo>
                    <a:lnTo>
                      <a:pt x="5188" y="1595"/>
                    </a:lnTo>
                    <a:lnTo>
                      <a:pt x="5172" y="1624"/>
                    </a:lnTo>
                    <a:lnTo>
                      <a:pt x="5172" y="1624"/>
                    </a:lnTo>
                    <a:lnTo>
                      <a:pt x="5158" y="1652"/>
                    </a:lnTo>
                    <a:lnTo>
                      <a:pt x="5145" y="1679"/>
                    </a:lnTo>
                    <a:lnTo>
                      <a:pt x="5133" y="1706"/>
                    </a:lnTo>
                    <a:lnTo>
                      <a:pt x="5124" y="1735"/>
                    </a:lnTo>
                    <a:lnTo>
                      <a:pt x="5115" y="1764"/>
                    </a:lnTo>
                    <a:lnTo>
                      <a:pt x="5106" y="1791"/>
                    </a:lnTo>
                    <a:lnTo>
                      <a:pt x="5100" y="1820"/>
                    </a:lnTo>
                    <a:lnTo>
                      <a:pt x="5095" y="1848"/>
                    </a:lnTo>
                    <a:lnTo>
                      <a:pt x="5095" y="1848"/>
                    </a:lnTo>
                    <a:lnTo>
                      <a:pt x="5097" y="1886"/>
                    </a:lnTo>
                    <a:lnTo>
                      <a:pt x="5097" y="1924"/>
                    </a:lnTo>
                    <a:lnTo>
                      <a:pt x="5097" y="1956"/>
                    </a:lnTo>
                    <a:lnTo>
                      <a:pt x="5097" y="1956"/>
                    </a:lnTo>
                    <a:lnTo>
                      <a:pt x="5095" y="2021"/>
                    </a:lnTo>
                    <a:lnTo>
                      <a:pt x="5089" y="2086"/>
                    </a:lnTo>
                    <a:lnTo>
                      <a:pt x="5082" y="2149"/>
                    </a:lnTo>
                    <a:lnTo>
                      <a:pt x="5071" y="2210"/>
                    </a:lnTo>
                    <a:lnTo>
                      <a:pt x="5057" y="2271"/>
                    </a:lnTo>
                    <a:lnTo>
                      <a:pt x="5041" y="2330"/>
                    </a:lnTo>
                    <a:lnTo>
                      <a:pt x="5019" y="2390"/>
                    </a:lnTo>
                    <a:lnTo>
                      <a:pt x="4998" y="2445"/>
                    </a:lnTo>
                    <a:lnTo>
                      <a:pt x="4973" y="2501"/>
                    </a:lnTo>
                    <a:lnTo>
                      <a:pt x="4944" y="2555"/>
                    </a:lnTo>
                    <a:lnTo>
                      <a:pt x="4913" y="2609"/>
                    </a:lnTo>
                    <a:lnTo>
                      <a:pt x="4881" y="2659"/>
                    </a:lnTo>
                    <a:lnTo>
                      <a:pt x="4845" y="2710"/>
                    </a:lnTo>
                    <a:lnTo>
                      <a:pt x="4807" y="2756"/>
                    </a:lnTo>
                    <a:lnTo>
                      <a:pt x="4768" y="2803"/>
                    </a:lnTo>
                    <a:lnTo>
                      <a:pt x="4726" y="2848"/>
                    </a:lnTo>
                    <a:lnTo>
                      <a:pt x="4726" y="2848"/>
                    </a:lnTo>
                    <a:lnTo>
                      <a:pt x="4681" y="2889"/>
                    </a:lnTo>
                    <a:lnTo>
                      <a:pt x="4636" y="2929"/>
                    </a:lnTo>
                    <a:lnTo>
                      <a:pt x="4588" y="2967"/>
                    </a:lnTo>
                    <a:lnTo>
                      <a:pt x="4539" y="3003"/>
                    </a:lnTo>
                    <a:lnTo>
                      <a:pt x="4487" y="3035"/>
                    </a:lnTo>
                    <a:lnTo>
                      <a:pt x="4435" y="3066"/>
                    </a:lnTo>
                    <a:lnTo>
                      <a:pt x="4381" y="3093"/>
                    </a:lnTo>
                    <a:lnTo>
                      <a:pt x="4325" y="3118"/>
                    </a:lnTo>
                    <a:lnTo>
                      <a:pt x="4268" y="3141"/>
                    </a:lnTo>
                    <a:lnTo>
                      <a:pt x="4210" y="3161"/>
                    </a:lnTo>
                    <a:lnTo>
                      <a:pt x="4149" y="3177"/>
                    </a:lnTo>
                    <a:lnTo>
                      <a:pt x="4090" y="3192"/>
                    </a:lnTo>
                    <a:lnTo>
                      <a:pt x="4027" y="3204"/>
                    </a:lnTo>
                    <a:lnTo>
                      <a:pt x="3964" y="3211"/>
                    </a:lnTo>
                    <a:lnTo>
                      <a:pt x="3901" y="3217"/>
                    </a:lnTo>
                    <a:lnTo>
                      <a:pt x="3836" y="3219"/>
                    </a:lnTo>
                    <a:lnTo>
                      <a:pt x="1924" y="3219"/>
                    </a:lnTo>
                    <a:lnTo>
                      <a:pt x="1924" y="3219"/>
                    </a:lnTo>
                    <a:lnTo>
                      <a:pt x="1859" y="3217"/>
                    </a:lnTo>
                    <a:lnTo>
                      <a:pt x="1796" y="3211"/>
                    </a:lnTo>
                    <a:lnTo>
                      <a:pt x="1733" y="3204"/>
                    </a:lnTo>
                    <a:lnTo>
                      <a:pt x="1670" y="3192"/>
                    </a:lnTo>
                    <a:lnTo>
                      <a:pt x="1609" y="3177"/>
                    </a:lnTo>
                    <a:lnTo>
                      <a:pt x="1550" y="3161"/>
                    </a:lnTo>
                    <a:lnTo>
                      <a:pt x="1492" y="3141"/>
                    </a:lnTo>
                    <a:lnTo>
                      <a:pt x="1435" y="3118"/>
                    </a:lnTo>
                    <a:lnTo>
                      <a:pt x="1379" y="3093"/>
                    </a:lnTo>
                    <a:lnTo>
                      <a:pt x="1325" y="3066"/>
                    </a:lnTo>
                    <a:lnTo>
                      <a:pt x="1273" y="3035"/>
                    </a:lnTo>
                    <a:lnTo>
                      <a:pt x="1221" y="3003"/>
                    </a:lnTo>
                    <a:lnTo>
                      <a:pt x="1172" y="2967"/>
                    </a:lnTo>
                    <a:lnTo>
                      <a:pt x="1124" y="2929"/>
                    </a:lnTo>
                    <a:lnTo>
                      <a:pt x="1077" y="2889"/>
                    </a:lnTo>
                    <a:lnTo>
                      <a:pt x="1034" y="2848"/>
                    </a:lnTo>
                    <a:lnTo>
                      <a:pt x="1034" y="2848"/>
                    </a:lnTo>
                    <a:lnTo>
                      <a:pt x="992" y="2803"/>
                    </a:lnTo>
                    <a:lnTo>
                      <a:pt x="951" y="2756"/>
                    </a:lnTo>
                    <a:lnTo>
                      <a:pt x="913" y="2710"/>
                    </a:lnTo>
                    <a:lnTo>
                      <a:pt x="879" y="2659"/>
                    </a:lnTo>
                    <a:lnTo>
                      <a:pt x="847" y="2609"/>
                    </a:lnTo>
                    <a:lnTo>
                      <a:pt x="816" y="2555"/>
                    </a:lnTo>
                    <a:lnTo>
                      <a:pt x="787" y="2501"/>
                    </a:lnTo>
                    <a:lnTo>
                      <a:pt x="762" y="2445"/>
                    </a:lnTo>
                    <a:lnTo>
                      <a:pt x="739" y="2390"/>
                    </a:lnTo>
                    <a:lnTo>
                      <a:pt x="719" y="2330"/>
                    </a:lnTo>
                    <a:lnTo>
                      <a:pt x="703" y="2271"/>
                    </a:lnTo>
                    <a:lnTo>
                      <a:pt x="689" y="2210"/>
                    </a:lnTo>
                    <a:lnTo>
                      <a:pt x="678" y="2149"/>
                    </a:lnTo>
                    <a:lnTo>
                      <a:pt x="669" y="2086"/>
                    </a:lnTo>
                    <a:lnTo>
                      <a:pt x="665" y="2021"/>
                    </a:lnTo>
                    <a:lnTo>
                      <a:pt x="663" y="1956"/>
                    </a:lnTo>
                    <a:lnTo>
                      <a:pt x="663" y="1924"/>
                    </a:lnTo>
                    <a:lnTo>
                      <a:pt x="663" y="1924"/>
                    </a:lnTo>
                    <a:lnTo>
                      <a:pt x="665" y="1859"/>
                    </a:lnTo>
                    <a:lnTo>
                      <a:pt x="669" y="1796"/>
                    </a:lnTo>
                    <a:lnTo>
                      <a:pt x="678" y="1733"/>
                    </a:lnTo>
                    <a:lnTo>
                      <a:pt x="689" y="1670"/>
                    </a:lnTo>
                    <a:lnTo>
                      <a:pt x="703" y="1611"/>
                    </a:lnTo>
                    <a:lnTo>
                      <a:pt x="719" y="1550"/>
                    </a:lnTo>
                    <a:lnTo>
                      <a:pt x="739" y="1492"/>
                    </a:lnTo>
                    <a:lnTo>
                      <a:pt x="762" y="1435"/>
                    </a:lnTo>
                    <a:lnTo>
                      <a:pt x="787" y="1379"/>
                    </a:lnTo>
                    <a:lnTo>
                      <a:pt x="816" y="1325"/>
                    </a:lnTo>
                    <a:lnTo>
                      <a:pt x="847" y="1273"/>
                    </a:lnTo>
                    <a:lnTo>
                      <a:pt x="879" y="1221"/>
                    </a:lnTo>
                    <a:lnTo>
                      <a:pt x="913" y="1172"/>
                    </a:lnTo>
                    <a:lnTo>
                      <a:pt x="951" y="1124"/>
                    </a:lnTo>
                    <a:lnTo>
                      <a:pt x="992" y="1079"/>
                    </a:lnTo>
                    <a:lnTo>
                      <a:pt x="1034" y="1034"/>
                    </a:lnTo>
                    <a:lnTo>
                      <a:pt x="1034" y="1034"/>
                    </a:lnTo>
                    <a:lnTo>
                      <a:pt x="1077" y="993"/>
                    </a:lnTo>
                    <a:lnTo>
                      <a:pt x="1124" y="951"/>
                    </a:lnTo>
                    <a:lnTo>
                      <a:pt x="1172" y="915"/>
                    </a:lnTo>
                    <a:lnTo>
                      <a:pt x="1221" y="879"/>
                    </a:lnTo>
                    <a:lnTo>
                      <a:pt x="1273" y="847"/>
                    </a:lnTo>
                    <a:lnTo>
                      <a:pt x="1325" y="816"/>
                    </a:lnTo>
                    <a:lnTo>
                      <a:pt x="1379" y="788"/>
                    </a:lnTo>
                    <a:lnTo>
                      <a:pt x="1435" y="762"/>
                    </a:lnTo>
                    <a:lnTo>
                      <a:pt x="1492" y="739"/>
                    </a:lnTo>
                    <a:lnTo>
                      <a:pt x="1550" y="719"/>
                    </a:lnTo>
                    <a:lnTo>
                      <a:pt x="1609" y="703"/>
                    </a:lnTo>
                    <a:lnTo>
                      <a:pt x="1670" y="689"/>
                    </a:lnTo>
                    <a:lnTo>
                      <a:pt x="1733" y="678"/>
                    </a:lnTo>
                    <a:lnTo>
                      <a:pt x="1796" y="669"/>
                    </a:lnTo>
                    <a:lnTo>
                      <a:pt x="1859" y="665"/>
                    </a:lnTo>
                    <a:lnTo>
                      <a:pt x="1924" y="663"/>
                    </a:lnTo>
                    <a:lnTo>
                      <a:pt x="3836" y="663"/>
                    </a:lnTo>
                    <a:lnTo>
                      <a:pt x="3836" y="663"/>
                    </a:lnTo>
                    <a:lnTo>
                      <a:pt x="3901" y="665"/>
                    </a:lnTo>
                    <a:lnTo>
                      <a:pt x="3964" y="669"/>
                    </a:lnTo>
                    <a:lnTo>
                      <a:pt x="4027" y="678"/>
                    </a:lnTo>
                    <a:lnTo>
                      <a:pt x="4090" y="689"/>
                    </a:lnTo>
                    <a:lnTo>
                      <a:pt x="4149" y="703"/>
                    </a:lnTo>
                    <a:lnTo>
                      <a:pt x="4210" y="719"/>
                    </a:lnTo>
                    <a:lnTo>
                      <a:pt x="4268" y="739"/>
                    </a:lnTo>
                    <a:lnTo>
                      <a:pt x="4325" y="762"/>
                    </a:lnTo>
                    <a:lnTo>
                      <a:pt x="4381" y="788"/>
                    </a:lnTo>
                    <a:lnTo>
                      <a:pt x="4435" y="816"/>
                    </a:lnTo>
                    <a:lnTo>
                      <a:pt x="4487" y="847"/>
                    </a:lnTo>
                    <a:lnTo>
                      <a:pt x="4539" y="879"/>
                    </a:lnTo>
                    <a:lnTo>
                      <a:pt x="4588" y="915"/>
                    </a:lnTo>
                    <a:lnTo>
                      <a:pt x="4636" y="951"/>
                    </a:lnTo>
                    <a:lnTo>
                      <a:pt x="4681" y="993"/>
                    </a:lnTo>
                    <a:lnTo>
                      <a:pt x="4726" y="1034"/>
                    </a:lnTo>
                    <a:lnTo>
                      <a:pt x="4726" y="1034"/>
                    </a:lnTo>
                    <a:lnTo>
                      <a:pt x="4753" y="1063"/>
                    </a:lnTo>
                    <a:lnTo>
                      <a:pt x="4753" y="1063"/>
                    </a:lnTo>
                    <a:lnTo>
                      <a:pt x="4782" y="1027"/>
                    </a:lnTo>
                    <a:lnTo>
                      <a:pt x="4813" y="993"/>
                    </a:lnTo>
                    <a:lnTo>
                      <a:pt x="4845" y="960"/>
                    </a:lnTo>
                    <a:lnTo>
                      <a:pt x="4877" y="928"/>
                    </a:lnTo>
                    <a:lnTo>
                      <a:pt x="4910" y="895"/>
                    </a:lnTo>
                    <a:lnTo>
                      <a:pt x="4944" y="865"/>
                    </a:lnTo>
                    <a:lnTo>
                      <a:pt x="4980" y="834"/>
                    </a:lnTo>
                    <a:lnTo>
                      <a:pt x="5016" y="806"/>
                    </a:lnTo>
                    <a:lnTo>
                      <a:pt x="5016" y="806"/>
                    </a:lnTo>
                    <a:lnTo>
                      <a:pt x="5075" y="761"/>
                    </a:lnTo>
                    <a:lnTo>
                      <a:pt x="5136" y="717"/>
                    </a:lnTo>
                    <a:lnTo>
                      <a:pt x="5201" y="678"/>
                    </a:lnTo>
                    <a:lnTo>
                      <a:pt x="5266" y="638"/>
                    </a:lnTo>
                    <a:lnTo>
                      <a:pt x="5266" y="638"/>
                    </a:lnTo>
                    <a:lnTo>
                      <a:pt x="5231" y="601"/>
                    </a:lnTo>
                    <a:lnTo>
                      <a:pt x="5196" y="565"/>
                    </a:lnTo>
                    <a:lnTo>
                      <a:pt x="5196" y="565"/>
                    </a:lnTo>
                    <a:lnTo>
                      <a:pt x="5163" y="532"/>
                    </a:lnTo>
                    <a:lnTo>
                      <a:pt x="5129" y="502"/>
                    </a:lnTo>
                    <a:lnTo>
                      <a:pt x="5095" y="471"/>
                    </a:lnTo>
                    <a:lnTo>
                      <a:pt x="5059" y="441"/>
                    </a:lnTo>
                    <a:lnTo>
                      <a:pt x="5023" y="412"/>
                    </a:lnTo>
                    <a:lnTo>
                      <a:pt x="4987" y="383"/>
                    </a:lnTo>
                    <a:lnTo>
                      <a:pt x="4949" y="356"/>
                    </a:lnTo>
                    <a:lnTo>
                      <a:pt x="4911" y="329"/>
                    </a:lnTo>
                    <a:lnTo>
                      <a:pt x="4872" y="304"/>
                    </a:lnTo>
                    <a:lnTo>
                      <a:pt x="4832" y="279"/>
                    </a:lnTo>
                    <a:lnTo>
                      <a:pt x="4793" y="255"/>
                    </a:lnTo>
                    <a:lnTo>
                      <a:pt x="4751" y="234"/>
                    </a:lnTo>
                    <a:lnTo>
                      <a:pt x="4712" y="210"/>
                    </a:lnTo>
                    <a:lnTo>
                      <a:pt x="4669" y="191"/>
                    </a:lnTo>
                    <a:lnTo>
                      <a:pt x="4627" y="171"/>
                    </a:lnTo>
                    <a:lnTo>
                      <a:pt x="4584" y="151"/>
                    </a:lnTo>
                    <a:lnTo>
                      <a:pt x="4541" y="133"/>
                    </a:lnTo>
                    <a:lnTo>
                      <a:pt x="4496" y="117"/>
                    </a:lnTo>
                    <a:lnTo>
                      <a:pt x="4453" y="101"/>
                    </a:lnTo>
                    <a:lnTo>
                      <a:pt x="4408" y="86"/>
                    </a:lnTo>
                    <a:lnTo>
                      <a:pt x="4361" y="74"/>
                    </a:lnTo>
                    <a:lnTo>
                      <a:pt x="4316" y="61"/>
                    </a:lnTo>
                    <a:lnTo>
                      <a:pt x="4270" y="49"/>
                    </a:lnTo>
                    <a:lnTo>
                      <a:pt x="4223" y="40"/>
                    </a:lnTo>
                    <a:lnTo>
                      <a:pt x="4176" y="31"/>
                    </a:lnTo>
                    <a:lnTo>
                      <a:pt x="4128" y="22"/>
                    </a:lnTo>
                    <a:lnTo>
                      <a:pt x="4081" y="14"/>
                    </a:lnTo>
                    <a:lnTo>
                      <a:pt x="4032" y="9"/>
                    </a:lnTo>
                    <a:lnTo>
                      <a:pt x="3984" y="5"/>
                    </a:lnTo>
                    <a:lnTo>
                      <a:pt x="3935" y="2"/>
                    </a:lnTo>
                    <a:lnTo>
                      <a:pt x="3885" y="0"/>
                    </a:lnTo>
                    <a:lnTo>
                      <a:pt x="3836" y="0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1873" y="0"/>
                    </a:lnTo>
                    <a:lnTo>
                      <a:pt x="1825" y="2"/>
                    </a:lnTo>
                    <a:lnTo>
                      <a:pt x="1776" y="5"/>
                    </a:lnTo>
                    <a:lnTo>
                      <a:pt x="1728" y="9"/>
                    </a:lnTo>
                    <a:lnTo>
                      <a:pt x="1679" y="14"/>
                    </a:lnTo>
                    <a:lnTo>
                      <a:pt x="1631" y="22"/>
                    </a:lnTo>
                    <a:lnTo>
                      <a:pt x="1584" y="31"/>
                    </a:lnTo>
                    <a:lnTo>
                      <a:pt x="1537" y="40"/>
                    </a:lnTo>
                    <a:lnTo>
                      <a:pt x="1490" y="49"/>
                    </a:lnTo>
                    <a:lnTo>
                      <a:pt x="1444" y="61"/>
                    </a:lnTo>
                    <a:lnTo>
                      <a:pt x="1399" y="74"/>
                    </a:lnTo>
                    <a:lnTo>
                      <a:pt x="1352" y="86"/>
                    </a:lnTo>
                    <a:lnTo>
                      <a:pt x="1307" y="101"/>
                    </a:lnTo>
                    <a:lnTo>
                      <a:pt x="1264" y="117"/>
                    </a:lnTo>
                    <a:lnTo>
                      <a:pt x="1219" y="133"/>
                    </a:lnTo>
                    <a:lnTo>
                      <a:pt x="1176" y="151"/>
                    </a:lnTo>
                    <a:lnTo>
                      <a:pt x="1133" y="171"/>
                    </a:lnTo>
                    <a:lnTo>
                      <a:pt x="1091" y="191"/>
                    </a:lnTo>
                    <a:lnTo>
                      <a:pt x="1048" y="210"/>
                    </a:lnTo>
                    <a:lnTo>
                      <a:pt x="1007" y="234"/>
                    </a:lnTo>
                    <a:lnTo>
                      <a:pt x="967" y="255"/>
                    </a:lnTo>
                    <a:lnTo>
                      <a:pt x="928" y="279"/>
                    </a:lnTo>
                    <a:lnTo>
                      <a:pt x="888" y="304"/>
                    </a:lnTo>
                    <a:lnTo>
                      <a:pt x="849" y="329"/>
                    </a:lnTo>
                    <a:lnTo>
                      <a:pt x="811" y="356"/>
                    </a:lnTo>
                    <a:lnTo>
                      <a:pt x="773" y="383"/>
                    </a:lnTo>
                    <a:lnTo>
                      <a:pt x="737" y="412"/>
                    </a:lnTo>
                    <a:lnTo>
                      <a:pt x="701" y="441"/>
                    </a:lnTo>
                    <a:lnTo>
                      <a:pt x="665" y="471"/>
                    </a:lnTo>
                    <a:lnTo>
                      <a:pt x="631" y="502"/>
                    </a:lnTo>
                    <a:lnTo>
                      <a:pt x="597" y="532"/>
                    </a:lnTo>
                    <a:lnTo>
                      <a:pt x="564" y="565"/>
                    </a:lnTo>
                    <a:lnTo>
                      <a:pt x="564" y="565"/>
                    </a:lnTo>
                    <a:lnTo>
                      <a:pt x="532" y="597"/>
                    </a:lnTo>
                    <a:lnTo>
                      <a:pt x="502" y="631"/>
                    </a:lnTo>
                    <a:lnTo>
                      <a:pt x="471" y="665"/>
                    </a:lnTo>
                    <a:lnTo>
                      <a:pt x="440" y="701"/>
                    </a:lnTo>
                    <a:lnTo>
                      <a:pt x="412" y="737"/>
                    </a:lnTo>
                    <a:lnTo>
                      <a:pt x="383" y="773"/>
                    </a:lnTo>
                    <a:lnTo>
                      <a:pt x="356" y="811"/>
                    </a:lnTo>
                    <a:lnTo>
                      <a:pt x="329" y="849"/>
                    </a:lnTo>
                    <a:lnTo>
                      <a:pt x="304" y="888"/>
                    </a:lnTo>
                    <a:lnTo>
                      <a:pt x="279" y="928"/>
                    </a:lnTo>
                    <a:lnTo>
                      <a:pt x="255" y="967"/>
                    </a:lnTo>
                    <a:lnTo>
                      <a:pt x="234" y="1007"/>
                    </a:lnTo>
                    <a:lnTo>
                      <a:pt x="210" y="1048"/>
                    </a:lnTo>
                    <a:lnTo>
                      <a:pt x="191" y="1091"/>
                    </a:lnTo>
                    <a:lnTo>
                      <a:pt x="171" y="1133"/>
                    </a:lnTo>
                    <a:lnTo>
                      <a:pt x="151" y="1176"/>
                    </a:lnTo>
                    <a:lnTo>
                      <a:pt x="133" y="1219"/>
                    </a:lnTo>
                    <a:lnTo>
                      <a:pt x="117" y="1264"/>
                    </a:lnTo>
                    <a:lnTo>
                      <a:pt x="101" y="1307"/>
                    </a:lnTo>
                    <a:lnTo>
                      <a:pt x="86" y="1352"/>
                    </a:lnTo>
                    <a:lnTo>
                      <a:pt x="74" y="1399"/>
                    </a:lnTo>
                    <a:lnTo>
                      <a:pt x="61" y="1444"/>
                    </a:lnTo>
                    <a:lnTo>
                      <a:pt x="49" y="1491"/>
                    </a:lnTo>
                    <a:lnTo>
                      <a:pt x="40" y="1537"/>
                    </a:lnTo>
                    <a:lnTo>
                      <a:pt x="31" y="1584"/>
                    </a:lnTo>
                    <a:lnTo>
                      <a:pt x="22" y="1631"/>
                    </a:lnTo>
                    <a:lnTo>
                      <a:pt x="14" y="1679"/>
                    </a:lnTo>
                    <a:lnTo>
                      <a:pt x="9" y="1728"/>
                    </a:lnTo>
                    <a:lnTo>
                      <a:pt x="5" y="1776"/>
                    </a:lnTo>
                    <a:lnTo>
                      <a:pt x="2" y="1825"/>
                    </a:lnTo>
                    <a:lnTo>
                      <a:pt x="0" y="1874"/>
                    </a:lnTo>
                    <a:lnTo>
                      <a:pt x="0" y="1924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0" y="2007"/>
                    </a:lnTo>
                    <a:lnTo>
                      <a:pt x="2" y="2055"/>
                    </a:lnTo>
                    <a:lnTo>
                      <a:pt x="5" y="2106"/>
                    </a:lnTo>
                    <a:lnTo>
                      <a:pt x="9" y="2154"/>
                    </a:lnTo>
                    <a:lnTo>
                      <a:pt x="14" y="2203"/>
                    </a:lnTo>
                    <a:lnTo>
                      <a:pt x="22" y="2249"/>
                    </a:lnTo>
                    <a:lnTo>
                      <a:pt x="31" y="2298"/>
                    </a:lnTo>
                    <a:lnTo>
                      <a:pt x="40" y="2345"/>
                    </a:lnTo>
                    <a:lnTo>
                      <a:pt x="49" y="2391"/>
                    </a:lnTo>
                    <a:lnTo>
                      <a:pt x="61" y="2436"/>
                    </a:lnTo>
                    <a:lnTo>
                      <a:pt x="74" y="2483"/>
                    </a:lnTo>
                    <a:lnTo>
                      <a:pt x="86" y="2528"/>
                    </a:lnTo>
                    <a:lnTo>
                      <a:pt x="101" y="2573"/>
                    </a:lnTo>
                    <a:lnTo>
                      <a:pt x="117" y="2618"/>
                    </a:lnTo>
                    <a:lnTo>
                      <a:pt x="133" y="2661"/>
                    </a:lnTo>
                    <a:lnTo>
                      <a:pt x="151" y="2706"/>
                    </a:lnTo>
                    <a:lnTo>
                      <a:pt x="171" y="2747"/>
                    </a:lnTo>
                    <a:lnTo>
                      <a:pt x="191" y="2791"/>
                    </a:lnTo>
                    <a:lnTo>
                      <a:pt x="210" y="2832"/>
                    </a:lnTo>
                    <a:lnTo>
                      <a:pt x="234" y="2873"/>
                    </a:lnTo>
                    <a:lnTo>
                      <a:pt x="255" y="2915"/>
                    </a:lnTo>
                    <a:lnTo>
                      <a:pt x="279" y="2954"/>
                    </a:lnTo>
                    <a:lnTo>
                      <a:pt x="304" y="2994"/>
                    </a:lnTo>
                    <a:lnTo>
                      <a:pt x="329" y="3032"/>
                    </a:lnTo>
                    <a:lnTo>
                      <a:pt x="356" y="3069"/>
                    </a:lnTo>
                    <a:lnTo>
                      <a:pt x="383" y="3107"/>
                    </a:lnTo>
                    <a:lnTo>
                      <a:pt x="412" y="3145"/>
                    </a:lnTo>
                    <a:lnTo>
                      <a:pt x="440" y="3181"/>
                    </a:lnTo>
                    <a:lnTo>
                      <a:pt x="471" y="3215"/>
                    </a:lnTo>
                    <a:lnTo>
                      <a:pt x="502" y="3249"/>
                    </a:lnTo>
                    <a:lnTo>
                      <a:pt x="532" y="3283"/>
                    </a:lnTo>
                    <a:lnTo>
                      <a:pt x="564" y="3316"/>
                    </a:lnTo>
                    <a:lnTo>
                      <a:pt x="564" y="3316"/>
                    </a:lnTo>
                    <a:lnTo>
                      <a:pt x="597" y="3348"/>
                    </a:lnTo>
                    <a:lnTo>
                      <a:pt x="631" y="3380"/>
                    </a:lnTo>
                    <a:lnTo>
                      <a:pt x="665" y="3411"/>
                    </a:lnTo>
                    <a:lnTo>
                      <a:pt x="701" y="3440"/>
                    </a:lnTo>
                    <a:lnTo>
                      <a:pt x="737" y="3470"/>
                    </a:lnTo>
                    <a:lnTo>
                      <a:pt x="773" y="3497"/>
                    </a:lnTo>
                    <a:lnTo>
                      <a:pt x="811" y="3524"/>
                    </a:lnTo>
                    <a:lnTo>
                      <a:pt x="849" y="3551"/>
                    </a:lnTo>
                    <a:lnTo>
                      <a:pt x="888" y="3576"/>
                    </a:lnTo>
                    <a:lnTo>
                      <a:pt x="928" y="3602"/>
                    </a:lnTo>
                    <a:lnTo>
                      <a:pt x="967" y="3625"/>
                    </a:lnTo>
                    <a:lnTo>
                      <a:pt x="1007" y="3648"/>
                    </a:lnTo>
                    <a:lnTo>
                      <a:pt x="1048" y="3670"/>
                    </a:lnTo>
                    <a:lnTo>
                      <a:pt x="1091" y="3691"/>
                    </a:lnTo>
                    <a:lnTo>
                      <a:pt x="1133" y="3711"/>
                    </a:lnTo>
                    <a:lnTo>
                      <a:pt x="1176" y="3729"/>
                    </a:lnTo>
                    <a:lnTo>
                      <a:pt x="1219" y="3747"/>
                    </a:lnTo>
                    <a:lnTo>
                      <a:pt x="1264" y="3763"/>
                    </a:lnTo>
                    <a:lnTo>
                      <a:pt x="1307" y="3780"/>
                    </a:lnTo>
                    <a:lnTo>
                      <a:pt x="1352" y="3794"/>
                    </a:lnTo>
                    <a:lnTo>
                      <a:pt x="1399" y="3808"/>
                    </a:lnTo>
                    <a:lnTo>
                      <a:pt x="1444" y="3821"/>
                    </a:lnTo>
                    <a:lnTo>
                      <a:pt x="1490" y="3832"/>
                    </a:lnTo>
                    <a:lnTo>
                      <a:pt x="1537" y="3842"/>
                    </a:lnTo>
                    <a:lnTo>
                      <a:pt x="1584" y="3851"/>
                    </a:lnTo>
                    <a:lnTo>
                      <a:pt x="1631" y="3859"/>
                    </a:lnTo>
                    <a:lnTo>
                      <a:pt x="1679" y="3866"/>
                    </a:lnTo>
                    <a:lnTo>
                      <a:pt x="1728" y="3871"/>
                    </a:lnTo>
                    <a:lnTo>
                      <a:pt x="1776" y="3877"/>
                    </a:lnTo>
                    <a:lnTo>
                      <a:pt x="1825" y="3878"/>
                    </a:lnTo>
                    <a:lnTo>
                      <a:pt x="1873" y="3880"/>
                    </a:lnTo>
                    <a:lnTo>
                      <a:pt x="1924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85" y="3880"/>
                    </a:lnTo>
                    <a:lnTo>
                      <a:pt x="3935" y="3878"/>
                    </a:lnTo>
                    <a:lnTo>
                      <a:pt x="3984" y="3877"/>
                    </a:lnTo>
                    <a:lnTo>
                      <a:pt x="4032" y="3871"/>
                    </a:lnTo>
                    <a:lnTo>
                      <a:pt x="4081" y="3866"/>
                    </a:lnTo>
                    <a:lnTo>
                      <a:pt x="4128" y="3859"/>
                    </a:lnTo>
                    <a:lnTo>
                      <a:pt x="4176" y="3851"/>
                    </a:lnTo>
                    <a:lnTo>
                      <a:pt x="4223" y="3842"/>
                    </a:lnTo>
                    <a:lnTo>
                      <a:pt x="4270" y="3832"/>
                    </a:lnTo>
                    <a:lnTo>
                      <a:pt x="4316" y="3821"/>
                    </a:lnTo>
                    <a:lnTo>
                      <a:pt x="4361" y="3808"/>
                    </a:lnTo>
                    <a:lnTo>
                      <a:pt x="4408" y="3794"/>
                    </a:lnTo>
                    <a:lnTo>
                      <a:pt x="4453" y="3780"/>
                    </a:lnTo>
                    <a:lnTo>
                      <a:pt x="4496" y="3763"/>
                    </a:lnTo>
                    <a:lnTo>
                      <a:pt x="4541" y="3747"/>
                    </a:lnTo>
                    <a:lnTo>
                      <a:pt x="4584" y="3729"/>
                    </a:lnTo>
                    <a:lnTo>
                      <a:pt x="4627" y="3711"/>
                    </a:lnTo>
                    <a:lnTo>
                      <a:pt x="4669" y="3691"/>
                    </a:lnTo>
                    <a:lnTo>
                      <a:pt x="4712" y="3670"/>
                    </a:lnTo>
                    <a:lnTo>
                      <a:pt x="4751" y="3648"/>
                    </a:lnTo>
                    <a:lnTo>
                      <a:pt x="4793" y="3625"/>
                    </a:lnTo>
                    <a:lnTo>
                      <a:pt x="4832" y="3602"/>
                    </a:lnTo>
                    <a:lnTo>
                      <a:pt x="4872" y="3576"/>
                    </a:lnTo>
                    <a:lnTo>
                      <a:pt x="4911" y="3551"/>
                    </a:lnTo>
                    <a:lnTo>
                      <a:pt x="4949" y="3524"/>
                    </a:lnTo>
                    <a:lnTo>
                      <a:pt x="4987" y="3497"/>
                    </a:lnTo>
                    <a:lnTo>
                      <a:pt x="5023" y="3470"/>
                    </a:lnTo>
                    <a:lnTo>
                      <a:pt x="5059" y="3440"/>
                    </a:lnTo>
                    <a:lnTo>
                      <a:pt x="5095" y="3411"/>
                    </a:lnTo>
                    <a:lnTo>
                      <a:pt x="5129" y="3380"/>
                    </a:lnTo>
                    <a:lnTo>
                      <a:pt x="5163" y="3348"/>
                    </a:lnTo>
                    <a:lnTo>
                      <a:pt x="5196" y="3316"/>
                    </a:lnTo>
                    <a:lnTo>
                      <a:pt x="5196" y="3316"/>
                    </a:lnTo>
                    <a:lnTo>
                      <a:pt x="5228" y="3283"/>
                    </a:lnTo>
                    <a:lnTo>
                      <a:pt x="5258" y="3249"/>
                    </a:lnTo>
                    <a:lnTo>
                      <a:pt x="5289" y="3215"/>
                    </a:lnTo>
                    <a:lnTo>
                      <a:pt x="5320" y="3181"/>
                    </a:lnTo>
                    <a:lnTo>
                      <a:pt x="5348" y="3145"/>
                    </a:lnTo>
                    <a:lnTo>
                      <a:pt x="5377" y="3107"/>
                    </a:lnTo>
                    <a:lnTo>
                      <a:pt x="5404" y="3069"/>
                    </a:lnTo>
                    <a:lnTo>
                      <a:pt x="5431" y="3032"/>
                    </a:lnTo>
                    <a:lnTo>
                      <a:pt x="5456" y="2994"/>
                    </a:lnTo>
                    <a:lnTo>
                      <a:pt x="5480" y="2954"/>
                    </a:lnTo>
                    <a:lnTo>
                      <a:pt x="5505" y="2915"/>
                    </a:lnTo>
                    <a:lnTo>
                      <a:pt x="5526" y="2873"/>
                    </a:lnTo>
                    <a:lnTo>
                      <a:pt x="5548" y="2832"/>
                    </a:lnTo>
                    <a:lnTo>
                      <a:pt x="5569" y="2791"/>
                    </a:lnTo>
                    <a:lnTo>
                      <a:pt x="5589" y="2747"/>
                    </a:lnTo>
                    <a:lnTo>
                      <a:pt x="5609" y="2704"/>
                    </a:lnTo>
                    <a:lnTo>
                      <a:pt x="5625" y="2661"/>
                    </a:lnTo>
                    <a:lnTo>
                      <a:pt x="5643" y="2618"/>
                    </a:lnTo>
                    <a:lnTo>
                      <a:pt x="5659" y="2573"/>
                    </a:lnTo>
                    <a:lnTo>
                      <a:pt x="5674" y="2528"/>
                    </a:lnTo>
                    <a:lnTo>
                      <a:pt x="5686" y="2483"/>
                    </a:lnTo>
                    <a:lnTo>
                      <a:pt x="5699" y="2436"/>
                    </a:lnTo>
                    <a:lnTo>
                      <a:pt x="5711" y="2391"/>
                    </a:lnTo>
                    <a:lnTo>
                      <a:pt x="5720" y="2345"/>
                    </a:lnTo>
                    <a:lnTo>
                      <a:pt x="5729" y="2296"/>
                    </a:lnTo>
                    <a:lnTo>
                      <a:pt x="5738" y="2249"/>
                    </a:lnTo>
                    <a:lnTo>
                      <a:pt x="5744" y="2201"/>
                    </a:lnTo>
                    <a:lnTo>
                      <a:pt x="5751" y="2154"/>
                    </a:lnTo>
                    <a:lnTo>
                      <a:pt x="5755" y="2106"/>
                    </a:lnTo>
                    <a:lnTo>
                      <a:pt x="5758" y="2055"/>
                    </a:lnTo>
                    <a:lnTo>
                      <a:pt x="5760" y="2007"/>
                    </a:lnTo>
                    <a:lnTo>
                      <a:pt x="5760" y="1956"/>
                    </a:lnTo>
                    <a:lnTo>
                      <a:pt x="5760" y="1924"/>
                    </a:lnTo>
                    <a:lnTo>
                      <a:pt x="5760" y="1924"/>
                    </a:lnTo>
                    <a:lnTo>
                      <a:pt x="5760" y="1877"/>
                    </a:lnTo>
                    <a:lnTo>
                      <a:pt x="5758" y="1829"/>
                    </a:lnTo>
                    <a:lnTo>
                      <a:pt x="5755" y="1782"/>
                    </a:lnTo>
                    <a:lnTo>
                      <a:pt x="5751" y="1735"/>
                    </a:lnTo>
                    <a:lnTo>
                      <a:pt x="5746" y="1688"/>
                    </a:lnTo>
                    <a:lnTo>
                      <a:pt x="5740" y="1643"/>
                    </a:lnTo>
                    <a:lnTo>
                      <a:pt x="5731" y="1597"/>
                    </a:lnTo>
                    <a:lnTo>
                      <a:pt x="5724" y="1552"/>
                    </a:lnTo>
                    <a:lnTo>
                      <a:pt x="5713" y="1507"/>
                    </a:lnTo>
                    <a:lnTo>
                      <a:pt x="5704" y="1462"/>
                    </a:lnTo>
                    <a:lnTo>
                      <a:pt x="5692" y="1417"/>
                    </a:lnTo>
                    <a:lnTo>
                      <a:pt x="5679" y="1374"/>
                    </a:lnTo>
                    <a:lnTo>
                      <a:pt x="5650" y="1287"/>
                    </a:lnTo>
                    <a:lnTo>
                      <a:pt x="5618" y="1203"/>
                    </a:lnTo>
                    <a:lnTo>
                      <a:pt x="5618" y="1203"/>
                    </a:lnTo>
                    <a:lnTo>
                      <a:pt x="5614" y="1205"/>
                    </a:lnTo>
                    <a:lnTo>
                      <a:pt x="5614" y="1205"/>
                    </a:lnTo>
                    <a:close/>
                  </a:path>
                </a:pathLst>
              </a:custGeom>
              <a:solidFill>
                <a:srgbClr val="FF8860"/>
              </a:solidFill>
              <a:ln w="9525">
                <a:noFill/>
                <a:rou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 defTabSz="1219170">
                  <a:lnSpc>
                    <a:spcPct val="85000"/>
                  </a:lnSpc>
                  <a:defRPr/>
                </a:pPr>
                <a:endParaRPr lang="en-US" sz="2133">
                  <a:solidFill>
                    <a:prstClr val="black"/>
                  </a:solidFill>
                  <a:latin typeface="Times"/>
                </a:endParaRPr>
              </a:p>
            </p:txBody>
          </p:sp>
          <p:sp>
            <p:nvSpPr>
              <p:cNvPr id="48" name="Freeform 5"/>
              <p:cNvSpPr/>
              <p:nvPr/>
            </p:nvSpPr>
            <p:spPr bwMode="auto">
              <a:xfrm flipH="1">
                <a:off x="2675121" y="828672"/>
                <a:ext cx="1630998" cy="1099225"/>
              </a:xfrm>
              <a:custGeom>
                <a:avLst/>
                <a:gdLst/>
                <a:ahLst/>
                <a:cxnLst>
                  <a:cxn ang="0">
                    <a:pos x="5438" y="1318"/>
                  </a:cxn>
                  <a:cxn ang="0">
                    <a:pos x="5248" y="1507"/>
                  </a:cxn>
                  <a:cxn ang="0">
                    <a:pos x="5145" y="1679"/>
                  </a:cxn>
                  <a:cxn ang="0">
                    <a:pos x="5095" y="1848"/>
                  </a:cxn>
                  <a:cxn ang="0">
                    <a:pos x="5082" y="2149"/>
                  </a:cxn>
                  <a:cxn ang="0">
                    <a:pos x="4944" y="2555"/>
                  </a:cxn>
                  <a:cxn ang="0">
                    <a:pos x="4726" y="2848"/>
                  </a:cxn>
                  <a:cxn ang="0">
                    <a:pos x="4381" y="3093"/>
                  </a:cxn>
                  <a:cxn ang="0">
                    <a:pos x="3964" y="3211"/>
                  </a:cxn>
                  <a:cxn ang="0">
                    <a:pos x="1733" y="3204"/>
                  </a:cxn>
                  <a:cxn ang="0">
                    <a:pos x="1325" y="3066"/>
                  </a:cxn>
                  <a:cxn ang="0">
                    <a:pos x="1034" y="2848"/>
                  </a:cxn>
                  <a:cxn ang="0">
                    <a:pos x="787" y="2501"/>
                  </a:cxn>
                  <a:cxn ang="0">
                    <a:pos x="669" y="2086"/>
                  </a:cxn>
                  <a:cxn ang="0">
                    <a:pos x="678" y="1733"/>
                  </a:cxn>
                  <a:cxn ang="0">
                    <a:pos x="816" y="1325"/>
                  </a:cxn>
                  <a:cxn ang="0">
                    <a:pos x="1034" y="1034"/>
                  </a:cxn>
                  <a:cxn ang="0">
                    <a:pos x="1379" y="788"/>
                  </a:cxn>
                  <a:cxn ang="0">
                    <a:pos x="1796" y="669"/>
                  </a:cxn>
                  <a:cxn ang="0">
                    <a:pos x="4027" y="678"/>
                  </a:cxn>
                  <a:cxn ang="0">
                    <a:pos x="4435" y="816"/>
                  </a:cxn>
                  <a:cxn ang="0">
                    <a:pos x="4726" y="1034"/>
                  </a:cxn>
                  <a:cxn ang="0">
                    <a:pos x="4910" y="895"/>
                  </a:cxn>
                  <a:cxn ang="0">
                    <a:pos x="5201" y="678"/>
                  </a:cxn>
                  <a:cxn ang="0">
                    <a:pos x="5129" y="502"/>
                  </a:cxn>
                  <a:cxn ang="0">
                    <a:pos x="4872" y="304"/>
                  </a:cxn>
                  <a:cxn ang="0">
                    <a:pos x="4584" y="151"/>
                  </a:cxn>
                  <a:cxn ang="0">
                    <a:pos x="4270" y="49"/>
                  </a:cxn>
                  <a:cxn ang="0">
                    <a:pos x="3935" y="2"/>
                  </a:cxn>
                  <a:cxn ang="0">
                    <a:pos x="1776" y="5"/>
                  </a:cxn>
                  <a:cxn ang="0">
                    <a:pos x="1444" y="61"/>
                  </a:cxn>
                  <a:cxn ang="0">
                    <a:pos x="1133" y="171"/>
                  </a:cxn>
                  <a:cxn ang="0">
                    <a:pos x="849" y="329"/>
                  </a:cxn>
                  <a:cxn ang="0">
                    <a:pos x="597" y="532"/>
                  </a:cxn>
                  <a:cxn ang="0">
                    <a:pos x="412" y="737"/>
                  </a:cxn>
                  <a:cxn ang="0">
                    <a:pos x="234" y="1007"/>
                  </a:cxn>
                  <a:cxn ang="0">
                    <a:pos x="101" y="1307"/>
                  </a:cxn>
                  <a:cxn ang="0">
                    <a:pos x="22" y="1631"/>
                  </a:cxn>
                  <a:cxn ang="0">
                    <a:pos x="0" y="1958"/>
                  </a:cxn>
                  <a:cxn ang="0">
                    <a:pos x="22" y="2249"/>
                  </a:cxn>
                  <a:cxn ang="0">
                    <a:pos x="101" y="2573"/>
                  </a:cxn>
                  <a:cxn ang="0">
                    <a:pos x="234" y="2873"/>
                  </a:cxn>
                  <a:cxn ang="0">
                    <a:pos x="412" y="3145"/>
                  </a:cxn>
                  <a:cxn ang="0">
                    <a:pos x="597" y="3348"/>
                  </a:cxn>
                  <a:cxn ang="0">
                    <a:pos x="849" y="3551"/>
                  </a:cxn>
                  <a:cxn ang="0">
                    <a:pos x="1133" y="3711"/>
                  </a:cxn>
                  <a:cxn ang="0">
                    <a:pos x="1444" y="3821"/>
                  </a:cxn>
                  <a:cxn ang="0">
                    <a:pos x="1776" y="3877"/>
                  </a:cxn>
                  <a:cxn ang="0">
                    <a:pos x="3885" y="3880"/>
                  </a:cxn>
                  <a:cxn ang="0">
                    <a:pos x="4223" y="3842"/>
                  </a:cxn>
                  <a:cxn ang="0">
                    <a:pos x="4541" y="3747"/>
                  </a:cxn>
                  <a:cxn ang="0">
                    <a:pos x="4832" y="3602"/>
                  </a:cxn>
                  <a:cxn ang="0">
                    <a:pos x="5095" y="3411"/>
                  </a:cxn>
                  <a:cxn ang="0">
                    <a:pos x="5289" y="3215"/>
                  </a:cxn>
                  <a:cxn ang="0">
                    <a:pos x="5480" y="2954"/>
                  </a:cxn>
                  <a:cxn ang="0">
                    <a:pos x="5625" y="2661"/>
                  </a:cxn>
                  <a:cxn ang="0">
                    <a:pos x="5720" y="2345"/>
                  </a:cxn>
                  <a:cxn ang="0">
                    <a:pos x="5760" y="2007"/>
                  </a:cxn>
                  <a:cxn ang="0">
                    <a:pos x="5751" y="1735"/>
                  </a:cxn>
                  <a:cxn ang="0">
                    <a:pos x="5692" y="1417"/>
                  </a:cxn>
                </a:cxnLst>
                <a:rect l="0" t="0" r="r" b="b"/>
                <a:pathLst>
                  <a:path w="5760" h="3882">
                    <a:moveTo>
                      <a:pt x="5614" y="1205"/>
                    </a:moveTo>
                    <a:lnTo>
                      <a:pt x="5614" y="1205"/>
                    </a:lnTo>
                    <a:lnTo>
                      <a:pt x="5577" y="1226"/>
                    </a:lnTo>
                    <a:lnTo>
                      <a:pt x="5541" y="1248"/>
                    </a:lnTo>
                    <a:lnTo>
                      <a:pt x="5505" y="1271"/>
                    </a:lnTo>
                    <a:lnTo>
                      <a:pt x="5471" y="1295"/>
                    </a:lnTo>
                    <a:lnTo>
                      <a:pt x="5438" y="1318"/>
                    </a:lnTo>
                    <a:lnTo>
                      <a:pt x="5406" y="1343"/>
                    </a:lnTo>
                    <a:lnTo>
                      <a:pt x="5377" y="1370"/>
                    </a:lnTo>
                    <a:lnTo>
                      <a:pt x="5348" y="1395"/>
                    </a:lnTo>
                    <a:lnTo>
                      <a:pt x="5321" y="1422"/>
                    </a:lnTo>
                    <a:lnTo>
                      <a:pt x="5294" y="1451"/>
                    </a:lnTo>
                    <a:lnTo>
                      <a:pt x="5271" y="1478"/>
                    </a:lnTo>
                    <a:lnTo>
                      <a:pt x="5248" y="1507"/>
                    </a:lnTo>
                    <a:lnTo>
                      <a:pt x="5226" y="1536"/>
                    </a:lnTo>
                    <a:lnTo>
                      <a:pt x="5206" y="1566"/>
                    </a:lnTo>
                    <a:lnTo>
                      <a:pt x="5188" y="1595"/>
                    </a:lnTo>
                    <a:lnTo>
                      <a:pt x="5172" y="1624"/>
                    </a:lnTo>
                    <a:lnTo>
                      <a:pt x="5172" y="1624"/>
                    </a:lnTo>
                    <a:lnTo>
                      <a:pt x="5158" y="1652"/>
                    </a:lnTo>
                    <a:lnTo>
                      <a:pt x="5145" y="1679"/>
                    </a:lnTo>
                    <a:lnTo>
                      <a:pt x="5133" y="1706"/>
                    </a:lnTo>
                    <a:lnTo>
                      <a:pt x="5124" y="1735"/>
                    </a:lnTo>
                    <a:lnTo>
                      <a:pt x="5115" y="1764"/>
                    </a:lnTo>
                    <a:lnTo>
                      <a:pt x="5106" y="1791"/>
                    </a:lnTo>
                    <a:lnTo>
                      <a:pt x="5100" y="1820"/>
                    </a:lnTo>
                    <a:lnTo>
                      <a:pt x="5095" y="1848"/>
                    </a:lnTo>
                    <a:lnTo>
                      <a:pt x="5095" y="1848"/>
                    </a:lnTo>
                    <a:lnTo>
                      <a:pt x="5097" y="1886"/>
                    </a:lnTo>
                    <a:lnTo>
                      <a:pt x="5097" y="1924"/>
                    </a:lnTo>
                    <a:lnTo>
                      <a:pt x="5097" y="1956"/>
                    </a:lnTo>
                    <a:lnTo>
                      <a:pt x="5097" y="1956"/>
                    </a:lnTo>
                    <a:lnTo>
                      <a:pt x="5095" y="2021"/>
                    </a:lnTo>
                    <a:lnTo>
                      <a:pt x="5089" y="2086"/>
                    </a:lnTo>
                    <a:lnTo>
                      <a:pt x="5082" y="2149"/>
                    </a:lnTo>
                    <a:lnTo>
                      <a:pt x="5071" y="2210"/>
                    </a:lnTo>
                    <a:lnTo>
                      <a:pt x="5057" y="2271"/>
                    </a:lnTo>
                    <a:lnTo>
                      <a:pt x="5041" y="2330"/>
                    </a:lnTo>
                    <a:lnTo>
                      <a:pt x="5019" y="2390"/>
                    </a:lnTo>
                    <a:lnTo>
                      <a:pt x="4998" y="2445"/>
                    </a:lnTo>
                    <a:lnTo>
                      <a:pt x="4973" y="2501"/>
                    </a:lnTo>
                    <a:lnTo>
                      <a:pt x="4944" y="2555"/>
                    </a:lnTo>
                    <a:lnTo>
                      <a:pt x="4913" y="2609"/>
                    </a:lnTo>
                    <a:lnTo>
                      <a:pt x="4881" y="2659"/>
                    </a:lnTo>
                    <a:lnTo>
                      <a:pt x="4845" y="2710"/>
                    </a:lnTo>
                    <a:lnTo>
                      <a:pt x="4807" y="2756"/>
                    </a:lnTo>
                    <a:lnTo>
                      <a:pt x="4768" y="2803"/>
                    </a:lnTo>
                    <a:lnTo>
                      <a:pt x="4726" y="2848"/>
                    </a:lnTo>
                    <a:lnTo>
                      <a:pt x="4726" y="2848"/>
                    </a:lnTo>
                    <a:lnTo>
                      <a:pt x="4681" y="2889"/>
                    </a:lnTo>
                    <a:lnTo>
                      <a:pt x="4636" y="2929"/>
                    </a:lnTo>
                    <a:lnTo>
                      <a:pt x="4588" y="2967"/>
                    </a:lnTo>
                    <a:lnTo>
                      <a:pt x="4539" y="3003"/>
                    </a:lnTo>
                    <a:lnTo>
                      <a:pt x="4487" y="3035"/>
                    </a:lnTo>
                    <a:lnTo>
                      <a:pt x="4435" y="3066"/>
                    </a:lnTo>
                    <a:lnTo>
                      <a:pt x="4381" y="3093"/>
                    </a:lnTo>
                    <a:lnTo>
                      <a:pt x="4325" y="3118"/>
                    </a:lnTo>
                    <a:lnTo>
                      <a:pt x="4268" y="3141"/>
                    </a:lnTo>
                    <a:lnTo>
                      <a:pt x="4210" y="3161"/>
                    </a:lnTo>
                    <a:lnTo>
                      <a:pt x="4149" y="3177"/>
                    </a:lnTo>
                    <a:lnTo>
                      <a:pt x="4090" y="3192"/>
                    </a:lnTo>
                    <a:lnTo>
                      <a:pt x="4027" y="3204"/>
                    </a:lnTo>
                    <a:lnTo>
                      <a:pt x="3964" y="3211"/>
                    </a:lnTo>
                    <a:lnTo>
                      <a:pt x="3901" y="3217"/>
                    </a:lnTo>
                    <a:lnTo>
                      <a:pt x="3836" y="3219"/>
                    </a:lnTo>
                    <a:lnTo>
                      <a:pt x="1924" y="3219"/>
                    </a:lnTo>
                    <a:lnTo>
                      <a:pt x="1924" y="3219"/>
                    </a:lnTo>
                    <a:lnTo>
                      <a:pt x="1859" y="3217"/>
                    </a:lnTo>
                    <a:lnTo>
                      <a:pt x="1796" y="3211"/>
                    </a:lnTo>
                    <a:lnTo>
                      <a:pt x="1733" y="3204"/>
                    </a:lnTo>
                    <a:lnTo>
                      <a:pt x="1670" y="3192"/>
                    </a:lnTo>
                    <a:lnTo>
                      <a:pt x="1609" y="3177"/>
                    </a:lnTo>
                    <a:lnTo>
                      <a:pt x="1550" y="3161"/>
                    </a:lnTo>
                    <a:lnTo>
                      <a:pt x="1492" y="3141"/>
                    </a:lnTo>
                    <a:lnTo>
                      <a:pt x="1435" y="3118"/>
                    </a:lnTo>
                    <a:lnTo>
                      <a:pt x="1379" y="3093"/>
                    </a:lnTo>
                    <a:lnTo>
                      <a:pt x="1325" y="3066"/>
                    </a:lnTo>
                    <a:lnTo>
                      <a:pt x="1273" y="3035"/>
                    </a:lnTo>
                    <a:lnTo>
                      <a:pt x="1221" y="3003"/>
                    </a:lnTo>
                    <a:lnTo>
                      <a:pt x="1172" y="2967"/>
                    </a:lnTo>
                    <a:lnTo>
                      <a:pt x="1124" y="2929"/>
                    </a:lnTo>
                    <a:lnTo>
                      <a:pt x="1077" y="2889"/>
                    </a:lnTo>
                    <a:lnTo>
                      <a:pt x="1034" y="2848"/>
                    </a:lnTo>
                    <a:lnTo>
                      <a:pt x="1034" y="2848"/>
                    </a:lnTo>
                    <a:lnTo>
                      <a:pt x="992" y="2803"/>
                    </a:lnTo>
                    <a:lnTo>
                      <a:pt x="951" y="2756"/>
                    </a:lnTo>
                    <a:lnTo>
                      <a:pt x="913" y="2710"/>
                    </a:lnTo>
                    <a:lnTo>
                      <a:pt x="879" y="2659"/>
                    </a:lnTo>
                    <a:lnTo>
                      <a:pt x="847" y="2609"/>
                    </a:lnTo>
                    <a:lnTo>
                      <a:pt x="816" y="2555"/>
                    </a:lnTo>
                    <a:lnTo>
                      <a:pt x="787" y="2501"/>
                    </a:lnTo>
                    <a:lnTo>
                      <a:pt x="762" y="2445"/>
                    </a:lnTo>
                    <a:lnTo>
                      <a:pt x="739" y="2390"/>
                    </a:lnTo>
                    <a:lnTo>
                      <a:pt x="719" y="2330"/>
                    </a:lnTo>
                    <a:lnTo>
                      <a:pt x="703" y="2271"/>
                    </a:lnTo>
                    <a:lnTo>
                      <a:pt x="689" y="2210"/>
                    </a:lnTo>
                    <a:lnTo>
                      <a:pt x="678" y="2149"/>
                    </a:lnTo>
                    <a:lnTo>
                      <a:pt x="669" y="2086"/>
                    </a:lnTo>
                    <a:lnTo>
                      <a:pt x="665" y="2021"/>
                    </a:lnTo>
                    <a:lnTo>
                      <a:pt x="663" y="1956"/>
                    </a:lnTo>
                    <a:lnTo>
                      <a:pt x="663" y="1924"/>
                    </a:lnTo>
                    <a:lnTo>
                      <a:pt x="663" y="1924"/>
                    </a:lnTo>
                    <a:lnTo>
                      <a:pt x="665" y="1859"/>
                    </a:lnTo>
                    <a:lnTo>
                      <a:pt x="669" y="1796"/>
                    </a:lnTo>
                    <a:lnTo>
                      <a:pt x="678" y="1733"/>
                    </a:lnTo>
                    <a:lnTo>
                      <a:pt x="689" y="1670"/>
                    </a:lnTo>
                    <a:lnTo>
                      <a:pt x="703" y="1611"/>
                    </a:lnTo>
                    <a:lnTo>
                      <a:pt x="719" y="1550"/>
                    </a:lnTo>
                    <a:lnTo>
                      <a:pt x="739" y="1492"/>
                    </a:lnTo>
                    <a:lnTo>
                      <a:pt x="762" y="1435"/>
                    </a:lnTo>
                    <a:lnTo>
                      <a:pt x="787" y="1379"/>
                    </a:lnTo>
                    <a:lnTo>
                      <a:pt x="816" y="1325"/>
                    </a:lnTo>
                    <a:lnTo>
                      <a:pt x="847" y="1273"/>
                    </a:lnTo>
                    <a:lnTo>
                      <a:pt x="879" y="1221"/>
                    </a:lnTo>
                    <a:lnTo>
                      <a:pt x="913" y="1172"/>
                    </a:lnTo>
                    <a:lnTo>
                      <a:pt x="951" y="1124"/>
                    </a:lnTo>
                    <a:lnTo>
                      <a:pt x="992" y="1079"/>
                    </a:lnTo>
                    <a:lnTo>
                      <a:pt x="1034" y="1034"/>
                    </a:lnTo>
                    <a:lnTo>
                      <a:pt x="1034" y="1034"/>
                    </a:lnTo>
                    <a:lnTo>
                      <a:pt x="1077" y="993"/>
                    </a:lnTo>
                    <a:lnTo>
                      <a:pt x="1124" y="951"/>
                    </a:lnTo>
                    <a:lnTo>
                      <a:pt x="1172" y="915"/>
                    </a:lnTo>
                    <a:lnTo>
                      <a:pt x="1221" y="879"/>
                    </a:lnTo>
                    <a:lnTo>
                      <a:pt x="1273" y="847"/>
                    </a:lnTo>
                    <a:lnTo>
                      <a:pt x="1325" y="816"/>
                    </a:lnTo>
                    <a:lnTo>
                      <a:pt x="1379" y="788"/>
                    </a:lnTo>
                    <a:lnTo>
                      <a:pt x="1435" y="762"/>
                    </a:lnTo>
                    <a:lnTo>
                      <a:pt x="1492" y="739"/>
                    </a:lnTo>
                    <a:lnTo>
                      <a:pt x="1550" y="719"/>
                    </a:lnTo>
                    <a:lnTo>
                      <a:pt x="1609" y="703"/>
                    </a:lnTo>
                    <a:lnTo>
                      <a:pt x="1670" y="689"/>
                    </a:lnTo>
                    <a:lnTo>
                      <a:pt x="1733" y="678"/>
                    </a:lnTo>
                    <a:lnTo>
                      <a:pt x="1796" y="669"/>
                    </a:lnTo>
                    <a:lnTo>
                      <a:pt x="1859" y="665"/>
                    </a:lnTo>
                    <a:lnTo>
                      <a:pt x="1924" y="663"/>
                    </a:lnTo>
                    <a:lnTo>
                      <a:pt x="3836" y="663"/>
                    </a:lnTo>
                    <a:lnTo>
                      <a:pt x="3836" y="663"/>
                    </a:lnTo>
                    <a:lnTo>
                      <a:pt x="3901" y="665"/>
                    </a:lnTo>
                    <a:lnTo>
                      <a:pt x="3964" y="669"/>
                    </a:lnTo>
                    <a:lnTo>
                      <a:pt x="4027" y="678"/>
                    </a:lnTo>
                    <a:lnTo>
                      <a:pt x="4090" y="689"/>
                    </a:lnTo>
                    <a:lnTo>
                      <a:pt x="4149" y="703"/>
                    </a:lnTo>
                    <a:lnTo>
                      <a:pt x="4210" y="719"/>
                    </a:lnTo>
                    <a:lnTo>
                      <a:pt x="4268" y="739"/>
                    </a:lnTo>
                    <a:lnTo>
                      <a:pt x="4325" y="762"/>
                    </a:lnTo>
                    <a:lnTo>
                      <a:pt x="4381" y="788"/>
                    </a:lnTo>
                    <a:lnTo>
                      <a:pt x="4435" y="816"/>
                    </a:lnTo>
                    <a:lnTo>
                      <a:pt x="4487" y="847"/>
                    </a:lnTo>
                    <a:lnTo>
                      <a:pt x="4539" y="879"/>
                    </a:lnTo>
                    <a:lnTo>
                      <a:pt x="4588" y="915"/>
                    </a:lnTo>
                    <a:lnTo>
                      <a:pt x="4636" y="951"/>
                    </a:lnTo>
                    <a:lnTo>
                      <a:pt x="4681" y="993"/>
                    </a:lnTo>
                    <a:lnTo>
                      <a:pt x="4726" y="1034"/>
                    </a:lnTo>
                    <a:lnTo>
                      <a:pt x="4726" y="1034"/>
                    </a:lnTo>
                    <a:lnTo>
                      <a:pt x="4753" y="1063"/>
                    </a:lnTo>
                    <a:lnTo>
                      <a:pt x="4753" y="1063"/>
                    </a:lnTo>
                    <a:lnTo>
                      <a:pt x="4782" y="1027"/>
                    </a:lnTo>
                    <a:lnTo>
                      <a:pt x="4813" y="993"/>
                    </a:lnTo>
                    <a:lnTo>
                      <a:pt x="4845" y="960"/>
                    </a:lnTo>
                    <a:lnTo>
                      <a:pt x="4877" y="928"/>
                    </a:lnTo>
                    <a:lnTo>
                      <a:pt x="4910" y="895"/>
                    </a:lnTo>
                    <a:lnTo>
                      <a:pt x="4944" y="865"/>
                    </a:lnTo>
                    <a:lnTo>
                      <a:pt x="4980" y="834"/>
                    </a:lnTo>
                    <a:lnTo>
                      <a:pt x="5016" y="806"/>
                    </a:lnTo>
                    <a:lnTo>
                      <a:pt x="5016" y="806"/>
                    </a:lnTo>
                    <a:lnTo>
                      <a:pt x="5075" y="761"/>
                    </a:lnTo>
                    <a:lnTo>
                      <a:pt x="5136" y="717"/>
                    </a:lnTo>
                    <a:lnTo>
                      <a:pt x="5201" y="678"/>
                    </a:lnTo>
                    <a:lnTo>
                      <a:pt x="5266" y="638"/>
                    </a:lnTo>
                    <a:lnTo>
                      <a:pt x="5266" y="638"/>
                    </a:lnTo>
                    <a:lnTo>
                      <a:pt x="5231" y="601"/>
                    </a:lnTo>
                    <a:lnTo>
                      <a:pt x="5196" y="565"/>
                    </a:lnTo>
                    <a:lnTo>
                      <a:pt x="5196" y="565"/>
                    </a:lnTo>
                    <a:lnTo>
                      <a:pt x="5163" y="532"/>
                    </a:lnTo>
                    <a:lnTo>
                      <a:pt x="5129" y="502"/>
                    </a:lnTo>
                    <a:lnTo>
                      <a:pt x="5095" y="471"/>
                    </a:lnTo>
                    <a:lnTo>
                      <a:pt x="5059" y="441"/>
                    </a:lnTo>
                    <a:lnTo>
                      <a:pt x="5023" y="412"/>
                    </a:lnTo>
                    <a:lnTo>
                      <a:pt x="4987" y="383"/>
                    </a:lnTo>
                    <a:lnTo>
                      <a:pt x="4949" y="356"/>
                    </a:lnTo>
                    <a:lnTo>
                      <a:pt x="4911" y="329"/>
                    </a:lnTo>
                    <a:lnTo>
                      <a:pt x="4872" y="304"/>
                    </a:lnTo>
                    <a:lnTo>
                      <a:pt x="4832" y="279"/>
                    </a:lnTo>
                    <a:lnTo>
                      <a:pt x="4793" y="255"/>
                    </a:lnTo>
                    <a:lnTo>
                      <a:pt x="4751" y="234"/>
                    </a:lnTo>
                    <a:lnTo>
                      <a:pt x="4712" y="210"/>
                    </a:lnTo>
                    <a:lnTo>
                      <a:pt x="4669" y="191"/>
                    </a:lnTo>
                    <a:lnTo>
                      <a:pt x="4627" y="171"/>
                    </a:lnTo>
                    <a:lnTo>
                      <a:pt x="4584" y="151"/>
                    </a:lnTo>
                    <a:lnTo>
                      <a:pt x="4541" y="133"/>
                    </a:lnTo>
                    <a:lnTo>
                      <a:pt x="4496" y="117"/>
                    </a:lnTo>
                    <a:lnTo>
                      <a:pt x="4453" y="101"/>
                    </a:lnTo>
                    <a:lnTo>
                      <a:pt x="4408" y="86"/>
                    </a:lnTo>
                    <a:lnTo>
                      <a:pt x="4361" y="74"/>
                    </a:lnTo>
                    <a:lnTo>
                      <a:pt x="4316" y="61"/>
                    </a:lnTo>
                    <a:lnTo>
                      <a:pt x="4270" y="49"/>
                    </a:lnTo>
                    <a:lnTo>
                      <a:pt x="4223" y="40"/>
                    </a:lnTo>
                    <a:lnTo>
                      <a:pt x="4176" y="31"/>
                    </a:lnTo>
                    <a:lnTo>
                      <a:pt x="4128" y="22"/>
                    </a:lnTo>
                    <a:lnTo>
                      <a:pt x="4081" y="14"/>
                    </a:lnTo>
                    <a:lnTo>
                      <a:pt x="4032" y="9"/>
                    </a:lnTo>
                    <a:lnTo>
                      <a:pt x="3984" y="5"/>
                    </a:lnTo>
                    <a:lnTo>
                      <a:pt x="3935" y="2"/>
                    </a:lnTo>
                    <a:lnTo>
                      <a:pt x="3885" y="0"/>
                    </a:lnTo>
                    <a:lnTo>
                      <a:pt x="3836" y="0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1873" y="0"/>
                    </a:lnTo>
                    <a:lnTo>
                      <a:pt x="1825" y="2"/>
                    </a:lnTo>
                    <a:lnTo>
                      <a:pt x="1776" y="5"/>
                    </a:lnTo>
                    <a:lnTo>
                      <a:pt x="1728" y="9"/>
                    </a:lnTo>
                    <a:lnTo>
                      <a:pt x="1679" y="14"/>
                    </a:lnTo>
                    <a:lnTo>
                      <a:pt x="1631" y="22"/>
                    </a:lnTo>
                    <a:lnTo>
                      <a:pt x="1584" y="31"/>
                    </a:lnTo>
                    <a:lnTo>
                      <a:pt x="1537" y="40"/>
                    </a:lnTo>
                    <a:lnTo>
                      <a:pt x="1490" y="49"/>
                    </a:lnTo>
                    <a:lnTo>
                      <a:pt x="1444" y="61"/>
                    </a:lnTo>
                    <a:lnTo>
                      <a:pt x="1399" y="74"/>
                    </a:lnTo>
                    <a:lnTo>
                      <a:pt x="1352" y="86"/>
                    </a:lnTo>
                    <a:lnTo>
                      <a:pt x="1307" y="101"/>
                    </a:lnTo>
                    <a:lnTo>
                      <a:pt x="1264" y="117"/>
                    </a:lnTo>
                    <a:lnTo>
                      <a:pt x="1219" y="133"/>
                    </a:lnTo>
                    <a:lnTo>
                      <a:pt x="1176" y="151"/>
                    </a:lnTo>
                    <a:lnTo>
                      <a:pt x="1133" y="171"/>
                    </a:lnTo>
                    <a:lnTo>
                      <a:pt x="1091" y="191"/>
                    </a:lnTo>
                    <a:lnTo>
                      <a:pt x="1048" y="210"/>
                    </a:lnTo>
                    <a:lnTo>
                      <a:pt x="1007" y="234"/>
                    </a:lnTo>
                    <a:lnTo>
                      <a:pt x="967" y="255"/>
                    </a:lnTo>
                    <a:lnTo>
                      <a:pt x="928" y="279"/>
                    </a:lnTo>
                    <a:lnTo>
                      <a:pt x="888" y="304"/>
                    </a:lnTo>
                    <a:lnTo>
                      <a:pt x="849" y="329"/>
                    </a:lnTo>
                    <a:lnTo>
                      <a:pt x="811" y="356"/>
                    </a:lnTo>
                    <a:lnTo>
                      <a:pt x="773" y="383"/>
                    </a:lnTo>
                    <a:lnTo>
                      <a:pt x="737" y="412"/>
                    </a:lnTo>
                    <a:lnTo>
                      <a:pt x="701" y="441"/>
                    </a:lnTo>
                    <a:lnTo>
                      <a:pt x="665" y="471"/>
                    </a:lnTo>
                    <a:lnTo>
                      <a:pt x="631" y="502"/>
                    </a:lnTo>
                    <a:lnTo>
                      <a:pt x="597" y="532"/>
                    </a:lnTo>
                    <a:lnTo>
                      <a:pt x="564" y="565"/>
                    </a:lnTo>
                    <a:lnTo>
                      <a:pt x="564" y="565"/>
                    </a:lnTo>
                    <a:lnTo>
                      <a:pt x="532" y="597"/>
                    </a:lnTo>
                    <a:lnTo>
                      <a:pt x="502" y="631"/>
                    </a:lnTo>
                    <a:lnTo>
                      <a:pt x="471" y="665"/>
                    </a:lnTo>
                    <a:lnTo>
                      <a:pt x="440" y="701"/>
                    </a:lnTo>
                    <a:lnTo>
                      <a:pt x="412" y="737"/>
                    </a:lnTo>
                    <a:lnTo>
                      <a:pt x="383" y="773"/>
                    </a:lnTo>
                    <a:lnTo>
                      <a:pt x="356" y="811"/>
                    </a:lnTo>
                    <a:lnTo>
                      <a:pt x="329" y="849"/>
                    </a:lnTo>
                    <a:lnTo>
                      <a:pt x="304" y="888"/>
                    </a:lnTo>
                    <a:lnTo>
                      <a:pt x="279" y="928"/>
                    </a:lnTo>
                    <a:lnTo>
                      <a:pt x="255" y="967"/>
                    </a:lnTo>
                    <a:lnTo>
                      <a:pt x="234" y="1007"/>
                    </a:lnTo>
                    <a:lnTo>
                      <a:pt x="210" y="1048"/>
                    </a:lnTo>
                    <a:lnTo>
                      <a:pt x="191" y="1091"/>
                    </a:lnTo>
                    <a:lnTo>
                      <a:pt x="171" y="1133"/>
                    </a:lnTo>
                    <a:lnTo>
                      <a:pt x="151" y="1176"/>
                    </a:lnTo>
                    <a:lnTo>
                      <a:pt x="133" y="1219"/>
                    </a:lnTo>
                    <a:lnTo>
                      <a:pt x="117" y="1264"/>
                    </a:lnTo>
                    <a:lnTo>
                      <a:pt x="101" y="1307"/>
                    </a:lnTo>
                    <a:lnTo>
                      <a:pt x="86" y="1352"/>
                    </a:lnTo>
                    <a:lnTo>
                      <a:pt x="74" y="1399"/>
                    </a:lnTo>
                    <a:lnTo>
                      <a:pt x="61" y="1444"/>
                    </a:lnTo>
                    <a:lnTo>
                      <a:pt x="49" y="1491"/>
                    </a:lnTo>
                    <a:lnTo>
                      <a:pt x="40" y="1537"/>
                    </a:lnTo>
                    <a:lnTo>
                      <a:pt x="31" y="1584"/>
                    </a:lnTo>
                    <a:lnTo>
                      <a:pt x="22" y="1631"/>
                    </a:lnTo>
                    <a:lnTo>
                      <a:pt x="14" y="1679"/>
                    </a:lnTo>
                    <a:lnTo>
                      <a:pt x="9" y="1728"/>
                    </a:lnTo>
                    <a:lnTo>
                      <a:pt x="5" y="1776"/>
                    </a:lnTo>
                    <a:lnTo>
                      <a:pt x="2" y="1825"/>
                    </a:lnTo>
                    <a:lnTo>
                      <a:pt x="0" y="1874"/>
                    </a:lnTo>
                    <a:lnTo>
                      <a:pt x="0" y="1924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0" y="2007"/>
                    </a:lnTo>
                    <a:lnTo>
                      <a:pt x="2" y="2055"/>
                    </a:lnTo>
                    <a:lnTo>
                      <a:pt x="5" y="2106"/>
                    </a:lnTo>
                    <a:lnTo>
                      <a:pt x="9" y="2154"/>
                    </a:lnTo>
                    <a:lnTo>
                      <a:pt x="14" y="2203"/>
                    </a:lnTo>
                    <a:lnTo>
                      <a:pt x="22" y="2249"/>
                    </a:lnTo>
                    <a:lnTo>
                      <a:pt x="31" y="2298"/>
                    </a:lnTo>
                    <a:lnTo>
                      <a:pt x="40" y="2345"/>
                    </a:lnTo>
                    <a:lnTo>
                      <a:pt x="49" y="2391"/>
                    </a:lnTo>
                    <a:lnTo>
                      <a:pt x="61" y="2436"/>
                    </a:lnTo>
                    <a:lnTo>
                      <a:pt x="74" y="2483"/>
                    </a:lnTo>
                    <a:lnTo>
                      <a:pt x="86" y="2528"/>
                    </a:lnTo>
                    <a:lnTo>
                      <a:pt x="101" y="2573"/>
                    </a:lnTo>
                    <a:lnTo>
                      <a:pt x="117" y="2618"/>
                    </a:lnTo>
                    <a:lnTo>
                      <a:pt x="133" y="2661"/>
                    </a:lnTo>
                    <a:lnTo>
                      <a:pt x="151" y="2706"/>
                    </a:lnTo>
                    <a:lnTo>
                      <a:pt x="171" y="2747"/>
                    </a:lnTo>
                    <a:lnTo>
                      <a:pt x="191" y="2791"/>
                    </a:lnTo>
                    <a:lnTo>
                      <a:pt x="210" y="2832"/>
                    </a:lnTo>
                    <a:lnTo>
                      <a:pt x="234" y="2873"/>
                    </a:lnTo>
                    <a:lnTo>
                      <a:pt x="255" y="2915"/>
                    </a:lnTo>
                    <a:lnTo>
                      <a:pt x="279" y="2954"/>
                    </a:lnTo>
                    <a:lnTo>
                      <a:pt x="304" y="2994"/>
                    </a:lnTo>
                    <a:lnTo>
                      <a:pt x="329" y="3032"/>
                    </a:lnTo>
                    <a:lnTo>
                      <a:pt x="356" y="3069"/>
                    </a:lnTo>
                    <a:lnTo>
                      <a:pt x="383" y="3107"/>
                    </a:lnTo>
                    <a:lnTo>
                      <a:pt x="412" y="3145"/>
                    </a:lnTo>
                    <a:lnTo>
                      <a:pt x="440" y="3181"/>
                    </a:lnTo>
                    <a:lnTo>
                      <a:pt x="471" y="3215"/>
                    </a:lnTo>
                    <a:lnTo>
                      <a:pt x="502" y="3249"/>
                    </a:lnTo>
                    <a:lnTo>
                      <a:pt x="532" y="3283"/>
                    </a:lnTo>
                    <a:lnTo>
                      <a:pt x="564" y="3316"/>
                    </a:lnTo>
                    <a:lnTo>
                      <a:pt x="564" y="3316"/>
                    </a:lnTo>
                    <a:lnTo>
                      <a:pt x="597" y="3348"/>
                    </a:lnTo>
                    <a:lnTo>
                      <a:pt x="631" y="3380"/>
                    </a:lnTo>
                    <a:lnTo>
                      <a:pt x="665" y="3411"/>
                    </a:lnTo>
                    <a:lnTo>
                      <a:pt x="701" y="3440"/>
                    </a:lnTo>
                    <a:lnTo>
                      <a:pt x="737" y="3470"/>
                    </a:lnTo>
                    <a:lnTo>
                      <a:pt x="773" y="3497"/>
                    </a:lnTo>
                    <a:lnTo>
                      <a:pt x="811" y="3524"/>
                    </a:lnTo>
                    <a:lnTo>
                      <a:pt x="849" y="3551"/>
                    </a:lnTo>
                    <a:lnTo>
                      <a:pt x="888" y="3576"/>
                    </a:lnTo>
                    <a:lnTo>
                      <a:pt x="928" y="3602"/>
                    </a:lnTo>
                    <a:lnTo>
                      <a:pt x="967" y="3625"/>
                    </a:lnTo>
                    <a:lnTo>
                      <a:pt x="1007" y="3648"/>
                    </a:lnTo>
                    <a:lnTo>
                      <a:pt x="1048" y="3670"/>
                    </a:lnTo>
                    <a:lnTo>
                      <a:pt x="1091" y="3691"/>
                    </a:lnTo>
                    <a:lnTo>
                      <a:pt x="1133" y="3711"/>
                    </a:lnTo>
                    <a:lnTo>
                      <a:pt x="1176" y="3729"/>
                    </a:lnTo>
                    <a:lnTo>
                      <a:pt x="1219" y="3747"/>
                    </a:lnTo>
                    <a:lnTo>
                      <a:pt x="1264" y="3763"/>
                    </a:lnTo>
                    <a:lnTo>
                      <a:pt x="1307" y="3780"/>
                    </a:lnTo>
                    <a:lnTo>
                      <a:pt x="1352" y="3794"/>
                    </a:lnTo>
                    <a:lnTo>
                      <a:pt x="1399" y="3808"/>
                    </a:lnTo>
                    <a:lnTo>
                      <a:pt x="1444" y="3821"/>
                    </a:lnTo>
                    <a:lnTo>
                      <a:pt x="1490" y="3832"/>
                    </a:lnTo>
                    <a:lnTo>
                      <a:pt x="1537" y="3842"/>
                    </a:lnTo>
                    <a:lnTo>
                      <a:pt x="1584" y="3851"/>
                    </a:lnTo>
                    <a:lnTo>
                      <a:pt x="1631" y="3859"/>
                    </a:lnTo>
                    <a:lnTo>
                      <a:pt x="1679" y="3866"/>
                    </a:lnTo>
                    <a:lnTo>
                      <a:pt x="1728" y="3871"/>
                    </a:lnTo>
                    <a:lnTo>
                      <a:pt x="1776" y="3877"/>
                    </a:lnTo>
                    <a:lnTo>
                      <a:pt x="1825" y="3878"/>
                    </a:lnTo>
                    <a:lnTo>
                      <a:pt x="1873" y="3880"/>
                    </a:lnTo>
                    <a:lnTo>
                      <a:pt x="1924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85" y="3880"/>
                    </a:lnTo>
                    <a:lnTo>
                      <a:pt x="3935" y="3878"/>
                    </a:lnTo>
                    <a:lnTo>
                      <a:pt x="3984" y="3877"/>
                    </a:lnTo>
                    <a:lnTo>
                      <a:pt x="4032" y="3871"/>
                    </a:lnTo>
                    <a:lnTo>
                      <a:pt x="4081" y="3866"/>
                    </a:lnTo>
                    <a:lnTo>
                      <a:pt x="4128" y="3859"/>
                    </a:lnTo>
                    <a:lnTo>
                      <a:pt x="4176" y="3851"/>
                    </a:lnTo>
                    <a:lnTo>
                      <a:pt x="4223" y="3842"/>
                    </a:lnTo>
                    <a:lnTo>
                      <a:pt x="4270" y="3832"/>
                    </a:lnTo>
                    <a:lnTo>
                      <a:pt x="4316" y="3821"/>
                    </a:lnTo>
                    <a:lnTo>
                      <a:pt x="4361" y="3808"/>
                    </a:lnTo>
                    <a:lnTo>
                      <a:pt x="4408" y="3794"/>
                    </a:lnTo>
                    <a:lnTo>
                      <a:pt x="4453" y="3780"/>
                    </a:lnTo>
                    <a:lnTo>
                      <a:pt x="4496" y="3763"/>
                    </a:lnTo>
                    <a:lnTo>
                      <a:pt x="4541" y="3747"/>
                    </a:lnTo>
                    <a:lnTo>
                      <a:pt x="4584" y="3729"/>
                    </a:lnTo>
                    <a:lnTo>
                      <a:pt x="4627" y="3711"/>
                    </a:lnTo>
                    <a:lnTo>
                      <a:pt x="4669" y="3691"/>
                    </a:lnTo>
                    <a:lnTo>
                      <a:pt x="4712" y="3670"/>
                    </a:lnTo>
                    <a:lnTo>
                      <a:pt x="4751" y="3648"/>
                    </a:lnTo>
                    <a:lnTo>
                      <a:pt x="4793" y="3625"/>
                    </a:lnTo>
                    <a:lnTo>
                      <a:pt x="4832" y="3602"/>
                    </a:lnTo>
                    <a:lnTo>
                      <a:pt x="4872" y="3576"/>
                    </a:lnTo>
                    <a:lnTo>
                      <a:pt x="4911" y="3551"/>
                    </a:lnTo>
                    <a:lnTo>
                      <a:pt x="4949" y="3524"/>
                    </a:lnTo>
                    <a:lnTo>
                      <a:pt x="4987" y="3497"/>
                    </a:lnTo>
                    <a:lnTo>
                      <a:pt x="5023" y="3470"/>
                    </a:lnTo>
                    <a:lnTo>
                      <a:pt x="5059" y="3440"/>
                    </a:lnTo>
                    <a:lnTo>
                      <a:pt x="5095" y="3411"/>
                    </a:lnTo>
                    <a:lnTo>
                      <a:pt x="5129" y="3380"/>
                    </a:lnTo>
                    <a:lnTo>
                      <a:pt x="5163" y="3348"/>
                    </a:lnTo>
                    <a:lnTo>
                      <a:pt x="5196" y="3316"/>
                    </a:lnTo>
                    <a:lnTo>
                      <a:pt x="5196" y="3316"/>
                    </a:lnTo>
                    <a:lnTo>
                      <a:pt x="5228" y="3283"/>
                    </a:lnTo>
                    <a:lnTo>
                      <a:pt x="5258" y="3249"/>
                    </a:lnTo>
                    <a:lnTo>
                      <a:pt x="5289" y="3215"/>
                    </a:lnTo>
                    <a:lnTo>
                      <a:pt x="5320" y="3181"/>
                    </a:lnTo>
                    <a:lnTo>
                      <a:pt x="5348" y="3145"/>
                    </a:lnTo>
                    <a:lnTo>
                      <a:pt x="5377" y="3107"/>
                    </a:lnTo>
                    <a:lnTo>
                      <a:pt x="5404" y="3069"/>
                    </a:lnTo>
                    <a:lnTo>
                      <a:pt x="5431" y="3032"/>
                    </a:lnTo>
                    <a:lnTo>
                      <a:pt x="5456" y="2994"/>
                    </a:lnTo>
                    <a:lnTo>
                      <a:pt x="5480" y="2954"/>
                    </a:lnTo>
                    <a:lnTo>
                      <a:pt x="5505" y="2915"/>
                    </a:lnTo>
                    <a:lnTo>
                      <a:pt x="5526" y="2873"/>
                    </a:lnTo>
                    <a:lnTo>
                      <a:pt x="5548" y="2832"/>
                    </a:lnTo>
                    <a:lnTo>
                      <a:pt x="5569" y="2791"/>
                    </a:lnTo>
                    <a:lnTo>
                      <a:pt x="5589" y="2747"/>
                    </a:lnTo>
                    <a:lnTo>
                      <a:pt x="5609" y="2704"/>
                    </a:lnTo>
                    <a:lnTo>
                      <a:pt x="5625" y="2661"/>
                    </a:lnTo>
                    <a:lnTo>
                      <a:pt x="5643" y="2618"/>
                    </a:lnTo>
                    <a:lnTo>
                      <a:pt x="5659" y="2573"/>
                    </a:lnTo>
                    <a:lnTo>
                      <a:pt x="5674" y="2528"/>
                    </a:lnTo>
                    <a:lnTo>
                      <a:pt x="5686" y="2483"/>
                    </a:lnTo>
                    <a:lnTo>
                      <a:pt x="5699" y="2436"/>
                    </a:lnTo>
                    <a:lnTo>
                      <a:pt x="5711" y="2391"/>
                    </a:lnTo>
                    <a:lnTo>
                      <a:pt x="5720" y="2345"/>
                    </a:lnTo>
                    <a:lnTo>
                      <a:pt x="5729" y="2296"/>
                    </a:lnTo>
                    <a:lnTo>
                      <a:pt x="5738" y="2249"/>
                    </a:lnTo>
                    <a:lnTo>
                      <a:pt x="5744" y="2201"/>
                    </a:lnTo>
                    <a:lnTo>
                      <a:pt x="5751" y="2154"/>
                    </a:lnTo>
                    <a:lnTo>
                      <a:pt x="5755" y="2106"/>
                    </a:lnTo>
                    <a:lnTo>
                      <a:pt x="5758" y="2055"/>
                    </a:lnTo>
                    <a:lnTo>
                      <a:pt x="5760" y="2007"/>
                    </a:lnTo>
                    <a:lnTo>
                      <a:pt x="5760" y="1956"/>
                    </a:lnTo>
                    <a:lnTo>
                      <a:pt x="5760" y="1924"/>
                    </a:lnTo>
                    <a:lnTo>
                      <a:pt x="5760" y="1924"/>
                    </a:lnTo>
                    <a:lnTo>
                      <a:pt x="5760" y="1877"/>
                    </a:lnTo>
                    <a:lnTo>
                      <a:pt x="5758" y="1829"/>
                    </a:lnTo>
                    <a:lnTo>
                      <a:pt x="5755" y="1782"/>
                    </a:lnTo>
                    <a:lnTo>
                      <a:pt x="5751" y="1735"/>
                    </a:lnTo>
                    <a:lnTo>
                      <a:pt x="5746" y="1688"/>
                    </a:lnTo>
                    <a:lnTo>
                      <a:pt x="5740" y="1643"/>
                    </a:lnTo>
                    <a:lnTo>
                      <a:pt x="5731" y="1597"/>
                    </a:lnTo>
                    <a:lnTo>
                      <a:pt x="5724" y="1552"/>
                    </a:lnTo>
                    <a:lnTo>
                      <a:pt x="5713" y="1507"/>
                    </a:lnTo>
                    <a:lnTo>
                      <a:pt x="5704" y="1462"/>
                    </a:lnTo>
                    <a:lnTo>
                      <a:pt x="5692" y="1417"/>
                    </a:lnTo>
                    <a:lnTo>
                      <a:pt x="5679" y="1374"/>
                    </a:lnTo>
                    <a:lnTo>
                      <a:pt x="5650" y="1287"/>
                    </a:lnTo>
                    <a:lnTo>
                      <a:pt x="5618" y="1203"/>
                    </a:lnTo>
                    <a:lnTo>
                      <a:pt x="5618" y="1203"/>
                    </a:lnTo>
                    <a:lnTo>
                      <a:pt x="5614" y="1205"/>
                    </a:lnTo>
                    <a:lnTo>
                      <a:pt x="5614" y="120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 defTabSz="1219170">
                  <a:lnSpc>
                    <a:spcPct val="85000"/>
                  </a:lnSpc>
                  <a:defRPr/>
                </a:pPr>
                <a:endParaRPr lang="en-US" sz="2133">
                  <a:solidFill>
                    <a:prstClr val="black"/>
                  </a:solidFill>
                  <a:latin typeface="Times"/>
                </a:endParaRPr>
              </a:p>
            </p:txBody>
          </p:sp>
        </p:grpSp>
      </p:grpSp>
      <p:sp>
        <p:nvSpPr>
          <p:cNvPr id="49" name="矩形 48"/>
          <p:cNvSpPr/>
          <p:nvPr/>
        </p:nvSpPr>
        <p:spPr>
          <a:xfrm>
            <a:off x="2593624" y="4229813"/>
            <a:ext cx="7247776" cy="74898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219170">
              <a:spcBef>
                <a:spcPts val="1120"/>
              </a:spcBef>
              <a:spcAft>
                <a:spcPts val="1120"/>
              </a:spcAft>
            </a:pP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Hôm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này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…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0" name="矩形 49"/>
          <p:cNvSpPr/>
          <p:nvPr/>
        </p:nvSpPr>
        <p:spPr>
          <a:xfrm>
            <a:off x="2593624" y="5773347"/>
            <a:ext cx="8270560" cy="74898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219170">
              <a:spcBef>
                <a:spcPts val="1120"/>
              </a:spcBef>
              <a:spcAft>
                <a:spcPts val="1120"/>
              </a:spcAft>
            </a:pP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Hôm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qua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…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1" name="矩形 50"/>
          <p:cNvSpPr/>
          <p:nvPr/>
        </p:nvSpPr>
        <p:spPr>
          <a:xfrm>
            <a:off x="2593625" y="5001580"/>
            <a:ext cx="8032956" cy="74898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1219170">
              <a:spcBef>
                <a:spcPts val="1120"/>
              </a:spcBef>
              <a:spcAft>
                <a:spcPts val="1120"/>
              </a:spcAft>
            </a:pP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mai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…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18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4271797" cy="93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7"/>
          <p:cNvSpPr/>
          <p:nvPr/>
        </p:nvSpPr>
        <p:spPr>
          <a:xfrm>
            <a:off x="7351692" y="2180861"/>
            <a:ext cx="3274888" cy="6694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7"/>
          <p:cNvSpPr/>
          <p:nvPr/>
        </p:nvSpPr>
        <p:spPr>
          <a:xfrm>
            <a:off x="3887755" y="2180862"/>
            <a:ext cx="3274888" cy="6694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6" name="Rectangle 37"/>
          <p:cNvSpPr/>
          <p:nvPr/>
        </p:nvSpPr>
        <p:spPr>
          <a:xfrm>
            <a:off x="420844" y="2180863"/>
            <a:ext cx="3274888" cy="66942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19" grpId="0"/>
      <p:bldP spid="2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1"/>
          <p:cNvSpPr txBox="1"/>
          <p:nvPr/>
        </p:nvSpPr>
        <p:spPr>
          <a:xfrm rot="2720362">
            <a:off x="3200058" y="4668824"/>
            <a:ext cx="1274732" cy="318115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defTabSz="1219170">
              <a:defRPr/>
            </a:pPr>
            <a:r>
              <a:rPr lang="id-ID" sz="1467" b="1" kern="0" dirty="0">
                <a:solidFill>
                  <a:sysClr val="window" lastClr="FFFFFF"/>
                </a:solidFill>
                <a:latin typeface="Microsoft YaHei" panose="020B0503020204020204" pitchFamily="34" charset="-122"/>
              </a:rPr>
              <a:t>Description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45564" y="976297"/>
            <a:ext cx="9961043" cy="820519"/>
            <a:chOff x="4064000" y="1230382"/>
            <a:chExt cx="4625291" cy="575641"/>
          </a:xfrm>
        </p:grpSpPr>
        <p:sp>
          <p:nvSpPr>
            <p:cNvPr id="47" name="Rounded Rectangle 72"/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文本框 8"/>
            <p:cNvSpPr txBox="1"/>
            <p:nvPr/>
          </p:nvSpPr>
          <p:spPr>
            <a:xfrm>
              <a:off x="4498637" y="1230382"/>
              <a:ext cx="4190654" cy="4677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Rô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–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bốt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trồng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cây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đậu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thần</a:t>
              </a:r>
              <a:endParaRPr lang="en-US" altLang="zh-CN" sz="3733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4271797" cy="9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b="18031"/>
          <a:stretch/>
        </p:blipFill>
        <p:spPr>
          <a:xfrm>
            <a:off x="140146" y="1796816"/>
            <a:ext cx="11911707" cy="4126544"/>
          </a:xfrm>
          <a:prstGeom prst="rect">
            <a:avLst/>
          </a:prstGeom>
        </p:spPr>
      </p:pic>
      <p:sp>
        <p:nvSpPr>
          <p:cNvPr id="51" name="文本框 8"/>
          <p:cNvSpPr txBox="1"/>
          <p:nvPr/>
        </p:nvSpPr>
        <p:spPr>
          <a:xfrm>
            <a:off x="316310" y="5280762"/>
            <a:ext cx="9021035" cy="1405641"/>
          </a:xfrm>
          <a:prstGeom prst="homePlate">
            <a:avLst>
              <a:gd name="adj" fmla="val 1020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Mô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đậu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qua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từng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endParaRPr lang="en-US" altLang="zh-CN" sz="4267" b="1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1"/>
          <p:cNvSpPr txBox="1"/>
          <p:nvPr/>
        </p:nvSpPr>
        <p:spPr>
          <a:xfrm rot="2720362">
            <a:off x="3200058" y="4668824"/>
            <a:ext cx="1274732" cy="318115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defTabSz="1219170">
              <a:defRPr/>
            </a:pPr>
            <a:r>
              <a:rPr lang="id-ID" sz="1467" b="1" kern="0" dirty="0">
                <a:solidFill>
                  <a:sysClr val="window" lastClr="FFFFFF"/>
                </a:solidFill>
                <a:latin typeface="Microsoft YaHei" panose="020B0503020204020204" pitchFamily="34" charset="-122"/>
              </a:rPr>
              <a:t>Description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45564" y="976297"/>
            <a:ext cx="9961043" cy="820519"/>
            <a:chOff x="4064000" y="1230382"/>
            <a:chExt cx="4625291" cy="575641"/>
          </a:xfrm>
        </p:grpSpPr>
        <p:sp>
          <p:nvSpPr>
            <p:cNvPr id="47" name="Rounded Rectangle 72"/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文本框 8"/>
            <p:cNvSpPr txBox="1"/>
            <p:nvPr/>
          </p:nvSpPr>
          <p:spPr>
            <a:xfrm>
              <a:off x="4498637" y="1230382"/>
              <a:ext cx="4190654" cy="4677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Rô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–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bốt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trồng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cây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đậu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thần</a:t>
              </a:r>
              <a:endParaRPr lang="en-US" altLang="zh-CN" sz="3733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4271797" cy="9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5" t="34054" r="19049" b="56174"/>
          <a:stretch>
            <a:fillRect/>
          </a:stretch>
        </p:blipFill>
        <p:spPr>
          <a:xfrm flipH="1">
            <a:off x="165398" y="2160945"/>
            <a:ext cx="1248140" cy="1824203"/>
          </a:xfrm>
          <a:prstGeom prst="rect">
            <a:avLst/>
          </a:prstGeom>
        </p:spPr>
      </p:pic>
      <p:sp>
        <p:nvSpPr>
          <p:cNvPr id="51" name="文本框 8"/>
          <p:cNvSpPr txBox="1"/>
          <p:nvPr/>
        </p:nvSpPr>
        <p:spPr>
          <a:xfrm>
            <a:off x="112872" y="5219811"/>
            <a:ext cx="9021035" cy="1405641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a)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đậu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nảy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mầm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Rounded Rectangle 72"/>
          <p:cNvSpPr/>
          <p:nvPr/>
        </p:nvSpPr>
        <p:spPr>
          <a:xfrm>
            <a:off x="9215669" y="5365671"/>
            <a:ext cx="2976332" cy="1289047"/>
          </a:xfrm>
          <a:prstGeom prst="roundRect">
            <a:avLst>
              <a:gd name="adj" fmla="val 21110"/>
            </a:avLst>
          </a:prstGeom>
          <a:solidFill>
            <a:srgbClr val="029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267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4267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Hai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41B4531-566C-48EA-AEAD-811E3EADE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67" y="1614388"/>
            <a:ext cx="9336740" cy="36054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1"/>
          <p:cNvSpPr txBox="1"/>
          <p:nvPr/>
        </p:nvSpPr>
        <p:spPr>
          <a:xfrm rot="2720362">
            <a:off x="3200058" y="4668824"/>
            <a:ext cx="1274732" cy="318115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defTabSz="1219170">
              <a:defRPr/>
            </a:pPr>
            <a:r>
              <a:rPr lang="id-ID" sz="1467" b="1" kern="0" dirty="0">
                <a:solidFill>
                  <a:sysClr val="window" lastClr="FFFFFF"/>
                </a:solidFill>
                <a:latin typeface="Microsoft YaHei" panose="020B0503020204020204" pitchFamily="34" charset="-122"/>
              </a:rPr>
              <a:t>Description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45564" y="976297"/>
            <a:ext cx="9961043" cy="820519"/>
            <a:chOff x="4064000" y="1230382"/>
            <a:chExt cx="4625291" cy="575641"/>
          </a:xfrm>
        </p:grpSpPr>
        <p:sp>
          <p:nvSpPr>
            <p:cNvPr id="47" name="Rounded Rectangle 72"/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文本框 8"/>
            <p:cNvSpPr txBox="1"/>
            <p:nvPr/>
          </p:nvSpPr>
          <p:spPr>
            <a:xfrm>
              <a:off x="4498637" y="1230382"/>
              <a:ext cx="4190654" cy="4677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Rô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–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bốt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trồng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cây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đậu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thần</a:t>
              </a:r>
              <a:endParaRPr lang="en-US" altLang="zh-CN" sz="3733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文本框 8"/>
          <p:cNvSpPr txBox="1"/>
          <p:nvPr/>
        </p:nvSpPr>
        <p:spPr>
          <a:xfrm>
            <a:off x="155707" y="5259227"/>
            <a:ext cx="9007299" cy="1405641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b)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đậu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thần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ra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hoa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4271797" cy="9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1" t="18748" r="9018" b="62968"/>
          <a:stretch>
            <a:fillRect/>
          </a:stretch>
        </p:blipFill>
        <p:spPr>
          <a:xfrm>
            <a:off x="142213" y="1793136"/>
            <a:ext cx="11911707" cy="341294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5" t="34054" r="19049" b="56174"/>
          <a:stretch>
            <a:fillRect/>
          </a:stretch>
        </p:blipFill>
        <p:spPr>
          <a:xfrm flipH="1">
            <a:off x="165398" y="2160945"/>
            <a:ext cx="1248140" cy="1824203"/>
          </a:xfrm>
          <a:prstGeom prst="rect">
            <a:avLst/>
          </a:prstGeom>
        </p:spPr>
      </p:pic>
      <p:sp>
        <p:nvSpPr>
          <p:cNvPr id="16" name="Rounded Rectangle 72"/>
          <p:cNvSpPr/>
          <p:nvPr/>
        </p:nvSpPr>
        <p:spPr>
          <a:xfrm>
            <a:off x="9355025" y="5384540"/>
            <a:ext cx="2789568" cy="1280200"/>
          </a:xfrm>
          <a:prstGeom prst="roundRect">
            <a:avLst>
              <a:gd name="adj" fmla="val 21110"/>
            </a:avLst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267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4267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Sáu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1"/>
          <p:cNvSpPr txBox="1"/>
          <p:nvPr/>
        </p:nvSpPr>
        <p:spPr>
          <a:xfrm rot="2720362">
            <a:off x="3200058" y="4668824"/>
            <a:ext cx="1274732" cy="318115"/>
          </a:xfrm>
          <a:prstGeom prst="rect">
            <a:avLst/>
          </a:prstGeom>
          <a:noFill/>
        </p:spPr>
        <p:txBody>
          <a:bodyPr wrap="none" lIns="91452" tIns="45727" rIns="91452" bIns="45727" rtlCol="0">
            <a:spAutoFit/>
          </a:bodyPr>
          <a:lstStyle/>
          <a:p>
            <a:pPr defTabSz="1219170">
              <a:defRPr/>
            </a:pPr>
            <a:r>
              <a:rPr lang="id-ID" sz="1467" b="1" kern="0" dirty="0">
                <a:solidFill>
                  <a:sysClr val="window" lastClr="FFFFFF"/>
                </a:solidFill>
                <a:latin typeface="Microsoft YaHei" panose="020B0503020204020204" pitchFamily="34" charset="-122"/>
              </a:rPr>
              <a:t>Description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45564" y="976300"/>
            <a:ext cx="9961043" cy="820520"/>
            <a:chOff x="4064000" y="1230382"/>
            <a:chExt cx="4625291" cy="575641"/>
          </a:xfrm>
        </p:grpSpPr>
        <p:sp>
          <p:nvSpPr>
            <p:cNvPr id="47" name="Rounded Rectangle 72"/>
            <p:cNvSpPr/>
            <p:nvPr/>
          </p:nvSpPr>
          <p:spPr>
            <a:xfrm>
              <a:off x="4064000" y="1272381"/>
              <a:ext cx="434637" cy="533642"/>
            </a:xfrm>
            <a:prstGeom prst="wedgeEllipseCallout">
              <a:avLst>
                <a:gd name="adj1" fmla="val -89994"/>
                <a:gd name="adj2" fmla="val -59412"/>
              </a:avLst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219170">
                <a:defRPr/>
              </a:pPr>
              <a:r>
                <a:rPr lang="en-US" sz="3733" b="1" dirty="0">
                  <a:solidFill>
                    <a:prstClr val="white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8" name="文本框 8"/>
            <p:cNvSpPr txBox="1"/>
            <p:nvPr/>
          </p:nvSpPr>
          <p:spPr>
            <a:xfrm>
              <a:off x="4498637" y="1230382"/>
              <a:ext cx="4190654" cy="4677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/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còn</a:t>
              </a:r>
              <a:r>
                <a:rPr lang="en-US" altLang="zh-CN" sz="3733" b="1" dirty="0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3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thiếu</a:t>
              </a:r>
              <a:endParaRPr lang="en-US" altLang="zh-CN" sz="3733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4271797" cy="9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2766107" y="139086"/>
            <a:ext cx="95705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170"/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CÁC NGÀY TRONG TUẦN</a:t>
            </a:r>
            <a:endParaRPr lang="en-US" altLang="ko-KR" sz="213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6" name="Rounded Rectangle 72"/>
          <p:cNvSpPr/>
          <p:nvPr/>
        </p:nvSpPr>
        <p:spPr>
          <a:xfrm>
            <a:off x="1141981" y="5358061"/>
            <a:ext cx="2666508" cy="1280200"/>
          </a:xfrm>
          <a:prstGeom prst="roundRect">
            <a:avLst>
              <a:gd name="adj" fmla="val 211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Hai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" b="729"/>
          <a:stretch/>
        </p:blipFill>
        <p:spPr>
          <a:xfrm>
            <a:off x="133350" y="1825986"/>
            <a:ext cx="12011242" cy="3427217"/>
          </a:xfrm>
          <a:prstGeom prst="rect">
            <a:avLst/>
          </a:prstGeom>
        </p:spPr>
      </p:pic>
      <p:sp>
        <p:nvSpPr>
          <p:cNvPr id="13" name="Rounded Rectangle 72"/>
          <p:cNvSpPr/>
          <p:nvPr/>
        </p:nvSpPr>
        <p:spPr>
          <a:xfrm>
            <a:off x="4266391" y="5358061"/>
            <a:ext cx="2290197" cy="1280200"/>
          </a:xfrm>
          <a:prstGeom prst="roundRect">
            <a:avLst>
              <a:gd name="adj" fmla="val 21110"/>
            </a:avLst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5333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Rounded Rectangle 72"/>
          <p:cNvSpPr/>
          <p:nvPr/>
        </p:nvSpPr>
        <p:spPr>
          <a:xfrm>
            <a:off x="6960096" y="5344449"/>
            <a:ext cx="2290197" cy="1280200"/>
          </a:xfrm>
          <a:prstGeom prst="roundRect">
            <a:avLst>
              <a:gd name="adj" fmla="val 211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Tư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ounded Rectangle 72"/>
          <p:cNvSpPr/>
          <p:nvPr/>
        </p:nvSpPr>
        <p:spPr>
          <a:xfrm>
            <a:off x="9653802" y="5344449"/>
            <a:ext cx="2290197" cy="1280200"/>
          </a:xfrm>
          <a:prstGeom prst="roundRect">
            <a:avLst>
              <a:gd name="adj" fmla="val 21110"/>
            </a:avLst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5333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72"/>
          <p:cNvSpPr/>
          <p:nvPr/>
        </p:nvSpPr>
        <p:spPr>
          <a:xfrm>
            <a:off x="4239194" y="5344449"/>
            <a:ext cx="2290197" cy="1280200"/>
          </a:xfrm>
          <a:prstGeom prst="roundRect">
            <a:avLst>
              <a:gd name="adj" fmla="val 211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Ba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Rounded Rectangle 72"/>
          <p:cNvSpPr/>
          <p:nvPr/>
        </p:nvSpPr>
        <p:spPr>
          <a:xfrm>
            <a:off x="9456374" y="5327516"/>
            <a:ext cx="2718693" cy="1280200"/>
          </a:xfrm>
          <a:prstGeom prst="roundRect">
            <a:avLst>
              <a:gd name="adj" fmla="val 211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 animBg="1"/>
      <p:bldP spid="13" grpId="0" animBg="1"/>
      <p:bldP spid="13" grpId="1" animBg="1"/>
      <p:bldP spid="13" grpId="2" animBg="1"/>
      <p:bldP spid="14" grpId="0" animBg="1"/>
      <p:bldP spid="15" grpId="0" animBg="1"/>
      <p:bldP spid="15" grpId="1" animBg="1"/>
      <p:bldP spid="15" grpId="2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71BB559-31BF-4C2C-B48C-6D9A65B9132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N\uFFFDL\uFFFD{FE751702-AE38-40E7-B6B6-88E8EAE7763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5-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CC379D-8865-4218-839C-F6D23E92C969}:3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642A66-2ECA-4145-A034-11793ADCF8C1}:3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7852B0-5ACA-43E8-BD55-FE9818A57F14}:3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141C8F-F07F-4194-9B48-8CF00747BE36}:3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E5977C-61B1-4D60-A316-797110727DCE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FC3AB0-FBB4-45D0-8015-5CB440FD5AD1}:5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4DDB35-4E8D-4EDC-9E9C-624A33371E37}:3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6AE466-2315-466D-BCBC-0428D97AFC62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1AB716-F7D9-4DF9-8ABB-0C46C1DE24E0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EC4ED3-8CB2-46EC-9DC3-3F756E98F198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A97649-2F1B-4DFA-BD74-3F632B81AE35}:3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940AB9-0088-4FF8-9524-09824D2201F3}:3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0FC837-32E3-418A-89B1-3BD3EEA21563}:330"/>
</p:tagLst>
</file>

<file path=ppt/theme/theme1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367</Words>
  <Application>Microsoft Office PowerPoint</Application>
  <PresentationFormat>Widescreen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Malgun Gothic</vt:lpstr>
      <vt:lpstr>Microsoft YaHei</vt:lpstr>
      <vt:lpstr>宋体</vt:lpstr>
      <vt:lpstr>Arial</vt:lpstr>
      <vt:lpstr>Calibri</vt:lpstr>
      <vt:lpstr>Calibri Light</vt:lpstr>
      <vt:lpstr>等线</vt:lpstr>
      <vt:lpstr>等线 Light</vt:lpstr>
      <vt:lpstr>Times</vt:lpstr>
      <vt:lpstr>Times New Roman</vt:lpstr>
      <vt:lpstr>字魂59号-创粗黑</vt:lpstr>
      <vt:lpstr>1_自定义设计方案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35- Tiết 1</dc:title>
  <dc:creator>thao</dc:creator>
  <cp:lastModifiedBy>STD_NHU</cp:lastModifiedBy>
  <cp:revision>21</cp:revision>
  <dcterms:created xsi:type="dcterms:W3CDTF">2022-01-03T10:47:56Z</dcterms:created>
  <dcterms:modified xsi:type="dcterms:W3CDTF">2025-04-22T22:52:16Z</dcterms:modified>
</cp:coreProperties>
</file>