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5.xml" ContentType="application/vnd.openxmlformats-officedocument.themeOverr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11.xml" ContentType="application/vnd.openxmlformats-officedocument.themeOverr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22" r:id="rId3"/>
    <p:sldMasterId id="2147483734" r:id="rId4"/>
  </p:sldMasterIdLst>
  <p:notesMasterIdLst>
    <p:notesMasterId r:id="rId29"/>
  </p:notesMasterIdLst>
  <p:sldIdLst>
    <p:sldId id="2007577134" r:id="rId5"/>
    <p:sldId id="267" r:id="rId6"/>
    <p:sldId id="2007577127" r:id="rId7"/>
    <p:sldId id="262" r:id="rId8"/>
    <p:sldId id="268" r:id="rId9"/>
    <p:sldId id="269" r:id="rId10"/>
    <p:sldId id="270" r:id="rId11"/>
    <p:sldId id="271" r:id="rId12"/>
    <p:sldId id="259" r:id="rId13"/>
    <p:sldId id="257" r:id="rId14"/>
    <p:sldId id="2007577135" r:id="rId15"/>
    <p:sldId id="1123" r:id="rId16"/>
    <p:sldId id="313" r:id="rId17"/>
    <p:sldId id="2007577128" r:id="rId18"/>
    <p:sldId id="2007577129" r:id="rId19"/>
    <p:sldId id="2007577131" r:id="rId20"/>
    <p:sldId id="260" r:id="rId21"/>
    <p:sldId id="1138" r:id="rId22"/>
    <p:sldId id="1125" r:id="rId23"/>
    <p:sldId id="2007577132" r:id="rId24"/>
    <p:sldId id="2007577133" r:id="rId25"/>
    <p:sldId id="1140" r:id="rId26"/>
    <p:sldId id="2007577126" r:id="rId27"/>
    <p:sldId id="261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8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99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67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5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06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98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259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3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288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725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406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246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69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71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13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159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55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5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2.mp3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6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1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1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51.png"/><Relationship Id="rId2" Type="http://schemas.openxmlformats.org/officeDocument/2006/relationships/tags" Target="../tags/tag18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50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17" Type="http://schemas.openxmlformats.org/officeDocument/2006/relationships/slide" Target="slide3.xml"/><Relationship Id="rId2" Type="http://schemas.microsoft.com/office/2007/relationships/media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9.gif"/><Relationship Id="rId1" Type="http://schemas.openxmlformats.org/officeDocument/2006/relationships/tags" Target="../tags/tag3.xml"/><Relationship Id="rId6" Type="http://schemas.openxmlformats.org/officeDocument/2006/relationships/image" Target="../media/image20.jp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26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1.svg"/><Relationship Id="rId10" Type="http://schemas.openxmlformats.org/officeDocument/2006/relationships/image" Target="../media/image73.svg"/><Relationship Id="rId4" Type="http://schemas.openxmlformats.org/officeDocument/2006/relationships/image" Target="../media/image60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25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50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microsoft.com/office/2007/relationships/hdphoto" Target="../media/hdphoto9.wdp"/><Relationship Id="rId26" Type="http://schemas.openxmlformats.org/officeDocument/2006/relationships/image" Target="../media/image39.png"/><Relationship Id="rId21" Type="http://schemas.microsoft.com/office/2007/relationships/hdphoto" Target="../media/hdphoto10.wdp"/><Relationship Id="rId34" Type="http://schemas.openxmlformats.org/officeDocument/2006/relationships/image" Target="../media/image42.gif"/><Relationship Id="rId7" Type="http://schemas.openxmlformats.org/officeDocument/2006/relationships/slide" Target="slide4.xml"/><Relationship Id="rId12" Type="http://schemas.microsoft.com/office/2007/relationships/hdphoto" Target="../media/hdphoto7.wdp"/><Relationship Id="rId17" Type="http://schemas.openxmlformats.org/officeDocument/2006/relationships/image" Target="../media/image35.png"/><Relationship Id="rId25" Type="http://schemas.microsoft.com/office/2007/relationships/hdphoto" Target="../media/hdphoto12.wdp"/><Relationship Id="rId33" Type="http://schemas.microsoft.com/office/2007/relationships/hdphoto" Target="../media/hdphoto15.wdp"/><Relationship Id="rId2" Type="http://schemas.openxmlformats.org/officeDocument/2006/relationships/slideLayout" Target="../slideLayouts/slideLayout26.xml"/><Relationship Id="rId16" Type="http://schemas.openxmlformats.org/officeDocument/2006/relationships/slide" Target="slide8.xml"/><Relationship Id="rId20" Type="http://schemas.openxmlformats.org/officeDocument/2006/relationships/image" Target="../media/image36.png"/><Relationship Id="rId29" Type="http://schemas.microsoft.com/office/2007/relationships/hdphoto" Target="../media/hdphoto14.wdp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11" Type="http://schemas.openxmlformats.org/officeDocument/2006/relationships/image" Target="../media/image33.png"/><Relationship Id="rId24" Type="http://schemas.openxmlformats.org/officeDocument/2006/relationships/image" Target="../media/image38.png"/><Relationship Id="rId32" Type="http://schemas.openxmlformats.org/officeDocument/2006/relationships/image" Target="../media/image41.png"/><Relationship Id="rId37" Type="http://schemas.openxmlformats.org/officeDocument/2006/relationships/image" Target="../media/image44.gif"/><Relationship Id="rId5" Type="http://schemas.openxmlformats.org/officeDocument/2006/relationships/image" Target="../media/image31.png"/><Relationship Id="rId15" Type="http://schemas.microsoft.com/office/2007/relationships/hdphoto" Target="../media/hdphoto8.wdp"/><Relationship Id="rId23" Type="http://schemas.microsoft.com/office/2007/relationships/hdphoto" Target="../media/hdphoto11.wdp"/><Relationship Id="rId28" Type="http://schemas.openxmlformats.org/officeDocument/2006/relationships/image" Target="../media/image40.png"/><Relationship Id="rId36" Type="http://schemas.microsoft.com/office/2007/relationships/hdphoto" Target="../media/hdphoto16.wdp"/><Relationship Id="rId10" Type="http://schemas.openxmlformats.org/officeDocument/2006/relationships/slide" Target="slide6.xml"/><Relationship Id="rId19" Type="http://schemas.openxmlformats.org/officeDocument/2006/relationships/slide" Target="slide5.xml"/><Relationship Id="rId31" Type="http://schemas.microsoft.com/office/2007/relationships/hdphoto" Target="../media/hdphoto1.wdp"/><Relationship Id="rId4" Type="http://schemas.openxmlformats.org/officeDocument/2006/relationships/image" Target="../media/image30.jpg"/><Relationship Id="rId9" Type="http://schemas.microsoft.com/office/2007/relationships/hdphoto" Target="../media/hdphoto6.wdp"/><Relationship Id="rId14" Type="http://schemas.openxmlformats.org/officeDocument/2006/relationships/image" Target="../media/image34.png"/><Relationship Id="rId22" Type="http://schemas.openxmlformats.org/officeDocument/2006/relationships/image" Target="../media/image37.png"/><Relationship Id="rId27" Type="http://schemas.microsoft.com/office/2007/relationships/hdphoto" Target="../media/hdphoto13.wdp"/><Relationship Id="rId30" Type="http://schemas.openxmlformats.org/officeDocument/2006/relationships/image" Target="../media/image22.png"/><Relationship Id="rId35" Type="http://schemas.openxmlformats.org/officeDocument/2006/relationships/image" Target="../media/image43.png"/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9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6" Type="http://schemas.microsoft.com/office/2007/relationships/hdphoto" Target="../media/hdphoto17.wdp"/><Relationship Id="rId11" Type="http://schemas.openxmlformats.org/officeDocument/2006/relationships/image" Target="../media/image24.png"/><Relationship Id="rId5" Type="http://schemas.openxmlformats.org/officeDocument/2006/relationships/image" Target="../media/image46.png"/><Relationship Id="rId10" Type="http://schemas.openxmlformats.org/officeDocument/2006/relationships/slide" Target="slide3.xm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Relationship Id="rId6" Type="http://schemas.microsoft.com/office/2007/relationships/hdphoto" Target="../media/hdphoto17.wdp"/><Relationship Id="rId11" Type="http://schemas.openxmlformats.org/officeDocument/2006/relationships/image" Target="../media/image24.png"/><Relationship Id="rId5" Type="http://schemas.openxmlformats.org/officeDocument/2006/relationships/image" Target="../media/image46.png"/><Relationship Id="rId10" Type="http://schemas.openxmlformats.org/officeDocument/2006/relationships/slide" Target="slide3.xm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7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Relationship Id="rId6" Type="http://schemas.microsoft.com/office/2007/relationships/hdphoto" Target="../media/hdphoto17.wdp"/><Relationship Id="rId11" Type="http://schemas.openxmlformats.org/officeDocument/2006/relationships/image" Target="../media/image24.png"/><Relationship Id="rId5" Type="http://schemas.openxmlformats.org/officeDocument/2006/relationships/image" Target="../media/image46.png"/><Relationship Id="rId10" Type="http://schemas.openxmlformats.org/officeDocument/2006/relationships/slide" Target="slide3.xm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Relationship Id="rId6" Type="http://schemas.microsoft.com/office/2007/relationships/hdphoto" Target="../media/hdphoto17.wdp"/><Relationship Id="rId11" Type="http://schemas.openxmlformats.org/officeDocument/2006/relationships/image" Target="../media/image24.png"/><Relationship Id="rId5" Type="http://schemas.openxmlformats.org/officeDocument/2006/relationships/image" Target="../media/image46.png"/><Relationship Id="rId10" Type="http://schemas.openxmlformats.org/officeDocument/2006/relationships/slide" Target="slide3.xm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9.xml"/><Relationship Id="rId6" Type="http://schemas.microsoft.com/office/2007/relationships/hdphoto" Target="../media/hdphoto17.wdp"/><Relationship Id="rId11" Type="http://schemas.openxmlformats.org/officeDocument/2006/relationships/image" Target="../media/image24.png"/><Relationship Id="rId5" Type="http://schemas.openxmlformats.org/officeDocument/2006/relationships/image" Target="../media/image46.png"/><Relationship Id="rId10" Type="http://schemas.openxmlformats.org/officeDocument/2006/relationships/slide" Target="slide3.xm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51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81" y="2315922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70" y="-38304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317069" y="957050"/>
            <a:ext cx="1263784" cy="882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87AF4-4B7D-497B-B651-C25ACD107628}"/>
              </a:ext>
            </a:extLst>
          </p:cNvPr>
          <p:cNvSpPr txBox="1"/>
          <p:nvPr/>
        </p:nvSpPr>
        <p:spPr>
          <a:xfrm>
            <a:off x="3108960" y="416560"/>
            <a:ext cx="618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QUANG TRUNG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QUANG TRUNG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52F0F-4FB3-45D1-A0D6-36C0A831CDEE}"/>
              </a:ext>
            </a:extLst>
          </p:cNvPr>
          <p:cNvSpPr txBox="1"/>
          <p:nvPr/>
        </p:nvSpPr>
        <p:spPr>
          <a:xfrm>
            <a:off x="3667760" y="2050427"/>
            <a:ext cx="5364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1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PH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DA770-B5A3-4B2A-8388-5BE84C892AB9}"/>
              </a:ext>
            </a:extLst>
          </p:cNvPr>
          <p:cNvSpPr txBox="1"/>
          <p:nvPr/>
        </p:nvSpPr>
        <p:spPr>
          <a:xfrm>
            <a:off x="4500880" y="398272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07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3B5C0-702C-4E56-803E-E80C5B16F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125" y="1118223"/>
            <a:ext cx="4217933" cy="35898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00701" y="4734714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388135"/>
            <a:ext cx="382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194" y="4213135"/>
            <a:ext cx="2866554" cy="26448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59" y="726167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5615" y="3461150"/>
            <a:ext cx="4238849" cy="4238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2582171" y="2184537"/>
            <a:ext cx="6968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344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95075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449442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pic>
        <p:nvPicPr>
          <p:cNvPr id="3" name="[hanhtrangso.nxbgd.vn] Đọc_ Hoa Phượng_HTS">
            <a:hlinkClick r:id="" action="ppaction://media"/>
            <a:extLst>
              <a:ext uri="{FF2B5EF4-FFF2-40B4-BE49-F238E27FC236}">
                <a16:creationId xmlns:a16="http://schemas.microsoft.com/office/drawing/2014/main" id="{2628E538-735E-4C78-984A-998963F8D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030" y="5598036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185542" y="1674397"/>
            <a:ext cx="3820915" cy="851654"/>
          </a:xfrm>
          <a:prstGeom prst="roundRect">
            <a:avLst>
              <a:gd name="adj" fmla="val 2969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202076" y="3213336"/>
            <a:ext cx="10674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ít, xuất hiện rải rác trên cành lá;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nở rộ, nở rất nhanh và nhiều;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</a:t>
            </a:r>
            <a:r>
              <a:rPr lang="vi-VN" sz="36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hoa phượng như những ngọn lửa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449442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4242FA-C5C6-4B80-ADE4-B20C04FCF4A8}"/>
              </a:ext>
            </a:extLst>
          </p:cNvPr>
          <p:cNvCxnSpPr>
            <a:cxnSpLocks/>
          </p:cNvCxnSpPr>
          <p:nvPr/>
        </p:nvCxnSpPr>
        <p:spPr>
          <a:xfrm flipH="1">
            <a:off x="5734441" y="177904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156AAA-3952-4467-8AC1-1BA3DA9488CF}"/>
              </a:ext>
            </a:extLst>
          </p:cNvPr>
          <p:cNvCxnSpPr>
            <a:cxnSpLocks/>
          </p:cNvCxnSpPr>
          <p:nvPr/>
        </p:nvCxnSpPr>
        <p:spPr>
          <a:xfrm flipH="1">
            <a:off x="5706895" y="2195445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F82871-8E2C-44A3-9613-2EF7685032A4}"/>
              </a:ext>
            </a:extLst>
          </p:cNvPr>
          <p:cNvCxnSpPr>
            <a:cxnSpLocks/>
          </p:cNvCxnSpPr>
          <p:nvPr/>
        </p:nvCxnSpPr>
        <p:spPr>
          <a:xfrm flipH="1">
            <a:off x="6161067" y="2580570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E882B5-291C-4952-A324-2929C682B53C}"/>
              </a:ext>
            </a:extLst>
          </p:cNvPr>
          <p:cNvCxnSpPr>
            <a:cxnSpLocks/>
          </p:cNvCxnSpPr>
          <p:nvPr/>
        </p:nvCxnSpPr>
        <p:spPr>
          <a:xfrm flipH="1">
            <a:off x="6312149" y="303184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09C8BC-E3FA-47F0-86A9-DD255594EC82}"/>
              </a:ext>
            </a:extLst>
          </p:cNvPr>
          <p:cNvCxnSpPr>
            <a:cxnSpLocks/>
          </p:cNvCxnSpPr>
          <p:nvPr/>
        </p:nvCxnSpPr>
        <p:spPr>
          <a:xfrm flipH="1">
            <a:off x="5903319" y="380349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E0A0FD-3309-4B90-A61A-19C1FC8331A0}"/>
              </a:ext>
            </a:extLst>
          </p:cNvPr>
          <p:cNvCxnSpPr>
            <a:cxnSpLocks/>
          </p:cNvCxnSpPr>
          <p:nvPr/>
        </p:nvCxnSpPr>
        <p:spPr>
          <a:xfrm flipH="1">
            <a:off x="6375128" y="427143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48D8BA-6E9E-49F0-8310-E6C08B4F3884}"/>
              </a:ext>
            </a:extLst>
          </p:cNvPr>
          <p:cNvCxnSpPr>
            <a:cxnSpLocks/>
          </p:cNvCxnSpPr>
          <p:nvPr/>
        </p:nvCxnSpPr>
        <p:spPr>
          <a:xfrm flipH="1">
            <a:off x="5650040" y="4674761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F5C918-9189-4E28-8247-0F1F3214F83B}"/>
              </a:ext>
            </a:extLst>
          </p:cNvPr>
          <p:cNvCxnSpPr>
            <a:cxnSpLocks/>
          </p:cNvCxnSpPr>
          <p:nvPr/>
        </p:nvCxnSpPr>
        <p:spPr>
          <a:xfrm flipH="1">
            <a:off x="6108152" y="515371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B3B642-81D1-4AA3-90F9-552C94C46173}"/>
              </a:ext>
            </a:extLst>
          </p:cNvPr>
          <p:cNvCxnSpPr>
            <a:cxnSpLocks/>
          </p:cNvCxnSpPr>
          <p:nvPr/>
        </p:nvCxnSpPr>
        <p:spPr>
          <a:xfrm flipH="1">
            <a:off x="10648631" y="175334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83F6F9-57BC-43DF-A03B-FB37CD4D0B23}"/>
              </a:ext>
            </a:extLst>
          </p:cNvPr>
          <p:cNvCxnSpPr>
            <a:cxnSpLocks/>
          </p:cNvCxnSpPr>
          <p:nvPr/>
        </p:nvCxnSpPr>
        <p:spPr>
          <a:xfrm flipH="1">
            <a:off x="10217329" y="2177307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46B78A-A83D-4A96-A9AE-D989E3607D7D}"/>
              </a:ext>
            </a:extLst>
          </p:cNvPr>
          <p:cNvCxnSpPr>
            <a:cxnSpLocks/>
          </p:cNvCxnSpPr>
          <p:nvPr/>
        </p:nvCxnSpPr>
        <p:spPr>
          <a:xfrm flipH="1">
            <a:off x="9699460" y="2597587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620FAF1-0A6D-43D4-A457-3A677A7D8E9D}"/>
              </a:ext>
            </a:extLst>
          </p:cNvPr>
          <p:cNvGrpSpPr/>
          <p:nvPr/>
        </p:nvGrpSpPr>
        <p:grpSpPr>
          <a:xfrm>
            <a:off x="10713874" y="3009884"/>
            <a:ext cx="188937" cy="429314"/>
            <a:chOff x="10403735" y="3031844"/>
            <a:chExt cx="188937" cy="42931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EB9E90-DF67-4AAE-9AC4-9E93FBBD2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3735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7C7EFC3-8FF6-459F-804D-20E57E0C6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6714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E86DCE8-EE0C-4603-94D2-79CCF3D2E532}"/>
              </a:ext>
            </a:extLst>
          </p:cNvPr>
          <p:cNvCxnSpPr>
            <a:cxnSpLocks/>
          </p:cNvCxnSpPr>
          <p:nvPr/>
        </p:nvCxnSpPr>
        <p:spPr>
          <a:xfrm flipH="1">
            <a:off x="6252202" y="303184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60F533-DBBC-4514-B397-52936909A303}"/>
              </a:ext>
            </a:extLst>
          </p:cNvPr>
          <p:cNvCxnSpPr>
            <a:cxnSpLocks/>
          </p:cNvCxnSpPr>
          <p:nvPr/>
        </p:nvCxnSpPr>
        <p:spPr>
          <a:xfrm flipH="1">
            <a:off x="6045173" y="514527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0838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602278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584098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363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240542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449442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79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2855135" y="117468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3346251" y="1156618"/>
            <a:ext cx="588152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1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CD6789-7095-4FF4-BEBE-3D364B55E87F}"/>
              </a:ext>
            </a:extLst>
          </p:cNvPr>
          <p:cNvSpPr txBox="1"/>
          <p:nvPr/>
        </p:nvSpPr>
        <p:spPr>
          <a:xfrm>
            <a:off x="2193178" y="3271732"/>
            <a:ext cx="8531395" cy="1766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bánh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cưa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ngấy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3065584" y="2270080"/>
            <a:ext cx="6060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58514" y="390129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54" y="1071548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 flipH="1">
            <a:off x="9241612" y="117464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55158"/>
            <a:ext cx="2055999" cy="1483667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31410" y="235124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-102286" y="4408387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494254" y="2022632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395476" y="53617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052831" y="39612"/>
            <a:ext cx="4572000" cy="220697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Cùng nhau ôn và khởi động cùng ếch xanh  nhé!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2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3935803" y="2513639"/>
            <a:ext cx="5474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58514" y="3901296"/>
            <a:ext cx="6629548" cy="1652270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785092" y="174882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5394692" y="165053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5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892668" y="2351782"/>
            <a:ext cx="6406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3346790" y="3821722"/>
            <a:ext cx="6078563" cy="1992923"/>
          </a:xfrm>
          <a:prstGeom prst="wedgeEllipseCallou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2BC8C29-E209-4201-B27A-B4D5373CFB04}"/>
              </a:ext>
            </a:extLst>
          </p:cNvPr>
          <p:cNvSpPr/>
          <p:nvPr/>
        </p:nvSpPr>
        <p:spPr>
          <a:xfrm>
            <a:off x="4152045" y="1593600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8F362E-A630-41C0-A161-1D98F497F66E}"/>
              </a:ext>
            </a:extLst>
          </p:cNvPr>
          <p:cNvSpPr txBox="1"/>
          <p:nvPr/>
        </p:nvSpPr>
        <p:spPr>
          <a:xfrm>
            <a:off x="4761645" y="1495314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4000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8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4BC918-6DEF-4F9D-A20E-2ED4373DBDD1}"/>
              </a:ext>
            </a:extLst>
          </p:cNvPr>
          <p:cNvSpPr/>
          <p:nvPr/>
        </p:nvSpPr>
        <p:spPr>
          <a:xfrm>
            <a:off x="4433249" y="1691271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lowchart: Document 7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07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DE87D-CBEC-4DDC-AA91-090777003796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Dạo quanh khu vườn xinh đẹp qua những bức tranh tô màu bông hoa cho bé -  Kids Art&amp;amp;Music Saigon">
            <a:extLst>
              <a:ext uri="{FF2B5EF4-FFF2-40B4-BE49-F238E27FC236}">
                <a16:creationId xmlns:a16="http://schemas.microsoft.com/office/drawing/2014/main" id="{FBBBA6BD-C55C-400F-9D49-A7E3E727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275" y="1352512"/>
            <a:ext cx="3479463" cy="48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030382" y="2145921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2" y="3575646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97" y="152156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124201" y="246662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592769" y="2784288"/>
            <a:ext cx="7776340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29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25171"/>
            <a:ext cx="6172200" cy="32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52400" y="1988804"/>
            <a:ext cx="115824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838200" y="317572"/>
            <a:ext cx="2971800" cy="14694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80196" y="8416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81500" y="1113718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buổi trưa hè những con vật nào được nhắc tới?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699373"/>
            <a:ext cx="3429000" cy="1158627"/>
          </a:xfrm>
          <a:prstGeom prst="wedgeRectCallout">
            <a:avLst>
              <a:gd name="adj1" fmla="val 44013"/>
              <a:gd name="adj2" fmla="val -1660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 2 con: Con bò và con bướm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148649" y="6075010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4845"/>
            <a:ext cx="8382000" cy="3042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6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990600"/>
            <a:ext cx="6599462" cy="29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-27214" y="2011825"/>
            <a:ext cx="12039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162050" y="254407"/>
            <a:ext cx="3028951" cy="177394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38013" y="25924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98473" y="1343493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chủ đề 7 bài nào nói về loài cò, hãy nêu tên bài đọc đó.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70798"/>
            <a:ext cx="2362200" cy="1158627"/>
          </a:xfrm>
          <a:prstGeom prst="wedgeRectCallout">
            <a:avLst>
              <a:gd name="adj1" fmla="val 67846"/>
              <a:gd name="adj2" fmla="val -1352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cánh cò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15817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8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3246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228600" y="1988804"/>
            <a:ext cx="11811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066800" y="262734"/>
            <a:ext cx="2930236" cy="182514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101105" y="2286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4971" y="685289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nào cho thấy buổi trưa hè rất yên tĩnh?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17029"/>
            <a:ext cx="3295650" cy="1158627"/>
          </a:xfrm>
          <a:prstGeom prst="wedgeRectCallout">
            <a:avLst>
              <a:gd name="adj1" fmla="val 57688"/>
              <a:gd name="adj2" fmla="val -19689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từ ngữ: lim dim, êm ả, vắng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157858" y="613512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1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"/>
            <a:ext cx="6400800" cy="3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533400" y="1850660"/>
            <a:ext cx="11658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2181598" y="0"/>
            <a:ext cx="2793174" cy="17509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657114" y="31928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0972" y="1346154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SHS: Tranh vẽ hoa gì?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410199"/>
            <a:ext cx="3124200" cy="1447801"/>
          </a:xfrm>
          <a:prstGeom prst="wedgeRectCallout">
            <a:avLst>
              <a:gd name="adj1" fmla="val 46232"/>
              <a:gd name="adj2" fmla="val -146278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vẽ hoa phượng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08630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7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3719"/>
            <a:ext cx="6172200" cy="371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304800" y="1964112"/>
            <a:ext cx="11772158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943100" y="30371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498529" y="177156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4355" y="793198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biết gì về loài hoa này? Thành phố nào của nước ta được mệnh danh là thành phố “Hoa phượng đỏ”?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29201"/>
            <a:ext cx="4495800" cy="1817962"/>
          </a:xfrm>
          <a:prstGeom prst="wedgeRectCallout">
            <a:avLst>
              <a:gd name="adj1" fmla="val 13342"/>
              <a:gd name="adj2" fmla="val -11811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 là loài hoa đặc trưng báo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mùa hè đến, học sinh sắp được nghỉ hè. Thành phố Hải Phòng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148649" y="61275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5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HOA PHƯỢNG"/>
  <p:tag name="ISPRING_ULTRA_SCORM_COURSE_ID" val="F37F1E27-5815-4F85-893A-DE34EB3C873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N\uFFFDL\uFFFD{FE751702-AE38-40E7-B6B6-88E8EAE7763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OA PHƯỢ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1D19AE-F31D-4EC8-AAE7-925FF195D5C8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FEB5A5-AEBE-4771-9220-01B893EBFF66}:25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AE6D97-02F6-43BF-93EB-68818B9D0943}:20075771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FD7C46-8030-4A68-86BB-98390A102762}:112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A1F1A8-3B80-4FAF-BFD4-D6B959093B4D}:3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BD7514-CB8B-4A1A-A501-C19BBC74965A}:20075771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AB1C05-96A7-4148-BC9B-00C7F7868DCA}:200757712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934570-D49C-4EC8-B381-E9994440BFF8}:20075771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6E3B8E-1100-44DB-AB6C-DE4D591B5CAF}:2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7ACFB6-1886-469B-9524-9DD95A2B5A12}:11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3E9888-DD5C-45B5-A922-6AA16C691E10}:200757713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E016A1-368D-445E-B9B3-D19C6D48FBD9}:11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CDBA6E-8BCE-43B2-8A8B-0EF59E416447}:20075771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5AC7D8-1E26-41C5-8D57-78E588DA4C48}:20075771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50CF68-81EF-42F9-B167-E09B0B43A8EB}:114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64A563-E013-4328-B289-D55C1617F6F0}:200757712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4B00E1-6955-45D1-8339-8AD1D6F1F9F3}:2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72C3AF-5212-4EF2-AE8F-5C66B7B573C2}:2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1844E9-19C0-4082-ABD5-E865C60165A5}:20075771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FF742E-D8E1-4A9A-A568-0AD4AE779F7A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4D2402-767C-45E6-AFF6-2C1C9DA610FA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29A681-3A2E-41B0-B2C0-76A713BDA0B1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F4726F-0D87-4732-82C7-AB517DB3CF06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C0578C-5927-4070-A58E-3A612D02BDDD}:27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889</Words>
  <Application>Microsoft Office PowerPoint</Application>
  <PresentationFormat>Widescreen</PresentationFormat>
  <Paragraphs>158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Arial Rounded MT Bold</vt:lpstr>
      <vt:lpstr>Arial-Rounded</vt:lpstr>
      <vt:lpstr>Calibri</vt:lpstr>
      <vt:lpstr>Coiny</vt:lpstr>
      <vt:lpstr>Times New Roman</vt:lpstr>
      <vt:lpstr>字魂107号-萌趣欢乐体</vt:lpstr>
      <vt:lpstr>Office 主题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HOA PHƯỢNG</dc:title>
  <dc:creator>DELL</dc:creator>
  <cp:lastModifiedBy>Administrator</cp:lastModifiedBy>
  <cp:revision>112</cp:revision>
  <dcterms:modified xsi:type="dcterms:W3CDTF">2025-04-18T01:41:15Z</dcterms:modified>
</cp:coreProperties>
</file>