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3DAB-8E84-4967-BD28-B4CE7EF8FE3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A59D8-9AFA-4249-BC3A-A30B1B8E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2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g112c29bf982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5" name="Google Shape;2685;g112c29bf982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41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05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g112c29bf982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5" name="Google Shape;2685;g112c29bf982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633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9DB9-50AE-40B4-A513-39B3C4D0152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C214-270E-4220-88CE-CF96B9CB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7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9DB9-50AE-40B4-A513-39B3C4D0152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C214-270E-4220-88CE-CF96B9CB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5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9DB9-50AE-40B4-A513-39B3C4D0152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C214-270E-4220-88CE-CF96B9CB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65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39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9DB9-50AE-40B4-A513-39B3C4D0152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C214-270E-4220-88CE-CF96B9CB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3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9DB9-50AE-40B4-A513-39B3C4D0152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C214-270E-4220-88CE-CF96B9CB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2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9DB9-50AE-40B4-A513-39B3C4D0152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C214-270E-4220-88CE-CF96B9CB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2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9DB9-50AE-40B4-A513-39B3C4D0152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C214-270E-4220-88CE-CF96B9CB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6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9DB9-50AE-40B4-A513-39B3C4D0152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C214-270E-4220-88CE-CF96B9CB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8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9DB9-50AE-40B4-A513-39B3C4D0152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C214-270E-4220-88CE-CF96B9CB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6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9DB9-50AE-40B4-A513-39B3C4D0152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C214-270E-4220-88CE-CF96B9CB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7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9DB9-50AE-40B4-A513-39B3C4D0152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C214-270E-4220-88CE-CF96B9CB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9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59DB9-50AE-40B4-A513-39B3C4D0152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C214-270E-4220-88CE-CF96B9CB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NUL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image" Target="NULL"/><Relationship Id="rId10" Type="http://schemas.openxmlformats.org/officeDocument/2006/relationships/image" Target="../media/image4.png"/><Relationship Id="rId9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5D6BBDF4-2372-0BFE-E466-316EAA899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12629" y="5517714"/>
            <a:ext cx="2846926" cy="116646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9BAF0B99-C33E-BD3D-649F-8015E3590E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562178" y="5398835"/>
            <a:ext cx="1123023" cy="70211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DF326B6B-A8F4-90E9-98CC-6041CCCF12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910005" y="1570509"/>
            <a:ext cx="2918553" cy="54110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231036" y="42891"/>
            <a:ext cx="53848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sz="24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HUYỆN AN LÃO</a:t>
            </a:r>
          </a:p>
          <a:p>
            <a:pPr algn="ctr"/>
            <a:r>
              <a:rPr lang="vi-VN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 </a:t>
            </a:r>
            <a:endParaRPr lang="vi-VN" sz="2400" b="0" cap="none" spc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9A1F77F-74BD-8D48-4913-40605D5922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-432052" y="2492178"/>
            <a:ext cx="4801756" cy="448937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577A11-7B5E-AB7C-ADC1-E7ACC6A50C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9298" y="2088344"/>
            <a:ext cx="6545115" cy="32395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87012" y="1481172"/>
            <a:ext cx="5293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/>
              <a:t>KHOA HỌC – LỚP 5 </a:t>
            </a:r>
            <a:endParaRPr lang="en-US" sz="2800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626CBA-F544-F462-24BF-2D568957D7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05" y="724218"/>
            <a:ext cx="2538872" cy="1692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3561" y="6100945"/>
            <a:ext cx="356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/>
              <a:t>Giáo viên: Phạm Thị Thu Hà </a:t>
            </a:r>
          </a:p>
          <a:p>
            <a:r>
              <a:rPr lang="vi-VN" smtClean="0"/>
              <a:t>Năm học: 2024- 2025</a:t>
            </a:r>
          </a:p>
        </p:txBody>
      </p:sp>
    </p:spTree>
    <p:extLst>
      <p:ext uri="{BB962C8B-B14F-4D97-AF65-F5344CB8AC3E}">
        <p14:creationId xmlns:p14="http://schemas.microsoft.com/office/powerpoint/2010/main" val="122030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AF37B25-5B96-D072-CCC0-F2936BE4B646}"/>
              </a:ext>
            </a:extLst>
          </p:cNvPr>
          <p:cNvSpPr/>
          <p:nvPr/>
        </p:nvSpPr>
        <p:spPr>
          <a:xfrm>
            <a:off x="600075" y="504825"/>
            <a:ext cx="10991850" cy="58483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BCB818E-E6BE-A904-E451-5C3BAFADA631}"/>
              </a:ext>
            </a:extLst>
          </p:cNvPr>
          <p:cNvGrpSpPr/>
          <p:nvPr/>
        </p:nvGrpSpPr>
        <p:grpSpPr>
          <a:xfrm>
            <a:off x="1072451" y="233783"/>
            <a:ext cx="10054872" cy="1487308"/>
            <a:chOff x="2137125" y="392859"/>
            <a:chExt cx="10054872" cy="1005840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xmlns="" id="{51DCC680-F525-9CD1-57D8-67DDD59EC750}"/>
                </a:ext>
              </a:extLst>
            </p:cNvPr>
            <p:cNvSpPr/>
            <p:nvPr/>
          </p:nvSpPr>
          <p:spPr>
            <a:xfrm flipH="1">
              <a:off x="2137125" y="392859"/>
              <a:ext cx="10054872" cy="1005840"/>
            </a:xfrm>
            <a:prstGeom prst="homePlate">
              <a:avLst/>
            </a:prstGeom>
            <a:solidFill>
              <a:srgbClr val="FF8369"/>
            </a:solidFill>
            <a:ln>
              <a:solidFill>
                <a:srgbClr val="FF83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 SemiBold" pitchFamily="2" charset="0"/>
                <a:ea typeface="+mn-ea"/>
                <a:cs typeface="+mn-cs"/>
              </a:endParaRP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xmlns="" id="{2CEF8049-DEEC-C25A-A778-657138281F54}"/>
                </a:ext>
              </a:extLst>
            </p:cNvPr>
            <p:cNvSpPr/>
            <p:nvPr/>
          </p:nvSpPr>
          <p:spPr>
            <a:xfrm flipH="1">
              <a:off x="2383205" y="475936"/>
              <a:ext cx="9700940" cy="822960"/>
            </a:xfrm>
            <a:prstGeom prst="homePlat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Viết tiếp vào cột dưới những đặc điểm phù hợp với đặc điểm đã cho.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EB7AC10-8380-19C9-386B-044A2C9EF9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03070" y="2171700"/>
          <a:ext cx="8435340" cy="3757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1395">
                  <a:extLst>
                    <a:ext uri="{9D8B030D-6E8A-4147-A177-3AD203B41FA5}">
                      <a16:colId xmlns:a16="http://schemas.microsoft.com/office/drawing/2014/main" xmlns="" val="2613038911"/>
                    </a:ext>
                  </a:extLst>
                </a:gridCol>
                <a:gridCol w="4553945">
                  <a:extLst>
                    <a:ext uri="{9D8B030D-6E8A-4147-A177-3AD203B41FA5}">
                      <a16:colId xmlns:a16="http://schemas.microsoft.com/office/drawing/2014/main" xmlns="" val="1316203360"/>
                    </a:ext>
                  </a:extLst>
                </a:gridCol>
              </a:tblGrid>
              <a:tr h="8989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Tóc đen, mắt nâu, má lúm đồng tiền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Tóc ngắn, mặc quần bò, đi giày thể thao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5417115"/>
                  </a:ext>
                </a:extLst>
              </a:tr>
              <a:tr h="1098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7831817"/>
                  </a:ext>
                </a:extLst>
              </a:tr>
              <a:tr h="1488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34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74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739" y="-357612"/>
            <a:ext cx="11866699" cy="7969381"/>
          </a:xfrm>
          <a:prstGeom prst="rect">
            <a:avLst/>
          </a:prstGeom>
        </p:spPr>
      </p:pic>
      <p:grpSp>
        <p:nvGrpSpPr>
          <p:cNvPr id="2691" name="Google Shape;2691;p65"/>
          <p:cNvGrpSpPr/>
          <p:nvPr/>
        </p:nvGrpSpPr>
        <p:grpSpPr>
          <a:xfrm rot="-1799968">
            <a:off x="7948820" y="3587452"/>
            <a:ext cx="1546859" cy="1531197"/>
            <a:chOff x="5690350" y="3810863"/>
            <a:chExt cx="839575" cy="831075"/>
          </a:xfrm>
        </p:grpSpPr>
        <p:grpSp>
          <p:nvGrpSpPr>
            <p:cNvPr id="2692" name="Google Shape;269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693" name="Google Shape;269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4" name="Google Shape;269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5" name="Google Shape;269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6" name="Google Shape;269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7" name="Google Shape;269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8" name="Google Shape;269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9" name="Google Shape;269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0" name="Google Shape;270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1" name="Google Shape;270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2" name="Google Shape;270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3" name="Google Shape;270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4" name="Google Shape;270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5" name="Google Shape;270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6" name="Google Shape;270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7" name="Google Shape;270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8" name="Google Shape;270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9" name="Google Shape;270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0" name="Google Shape;271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1" name="Google Shape;271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712" name="Google Shape;271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713" name="Google Shape;271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4" name="Google Shape;271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5" name="Google Shape;271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6" name="Google Shape;271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7" name="Google Shape;271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8" name="Google Shape;271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9" name="Google Shape;271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0" name="Google Shape;272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1" name="Google Shape;272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2" name="Google Shape;272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3" name="Google Shape;272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4" name="Google Shape;272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5" name="Google Shape;272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6" name="Google Shape;272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7" name="Google Shape;272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8" name="Google Shape;272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9" name="Google Shape;272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0" name="Google Shape;273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1" name="Google Shape;273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732" name="Google Shape;2732;p65"/>
          <p:cNvGrpSpPr/>
          <p:nvPr/>
        </p:nvGrpSpPr>
        <p:grpSpPr>
          <a:xfrm>
            <a:off x="1849851" y="4176727"/>
            <a:ext cx="1478336" cy="1440443"/>
            <a:chOff x="1387388" y="2827745"/>
            <a:chExt cx="1108752" cy="1080332"/>
          </a:xfrm>
        </p:grpSpPr>
        <p:sp>
          <p:nvSpPr>
            <p:cNvPr id="2733" name="Google Shape;2733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4" name="Google Shape;2734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5" name="Google Shape;2735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rgbClr val="FA74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6" name="Google Shape;2736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rgbClr val="2A47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70" y="3105401"/>
            <a:ext cx="3867815" cy="38678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69CFA4-3D73-16C0-1D67-811A83D31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748" y="1769277"/>
            <a:ext cx="5858764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AF37B25-5B96-D072-CCC0-F2936BE4B646}"/>
              </a:ext>
            </a:extLst>
          </p:cNvPr>
          <p:cNvSpPr/>
          <p:nvPr/>
        </p:nvSpPr>
        <p:spPr>
          <a:xfrm>
            <a:off x="495300" y="262890"/>
            <a:ext cx="11151870" cy="640080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BA0538-2AB6-93A5-EE9C-F826223E420F}"/>
              </a:ext>
            </a:extLst>
          </p:cNvPr>
          <p:cNvSpPr txBox="1"/>
          <p:nvPr/>
        </p:nvSpPr>
        <p:spPr>
          <a:xfrm>
            <a:off x="948690" y="400050"/>
            <a:ext cx="10412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Chia sẻ với bạn một số nội dung theo gợi ý trong sơ đồ hình 1.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D15349-A805-3533-9E9E-DF363FB84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932497"/>
            <a:ext cx="5867400" cy="559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7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48"/>
          <p:cNvSpPr/>
          <p:nvPr/>
        </p:nvSpPr>
        <p:spPr>
          <a:xfrm rot="-5399865">
            <a:off x="3568309" y="188361"/>
            <a:ext cx="5695723" cy="5713644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60" name="Google Shape;1160;p48"/>
          <p:cNvGrpSpPr/>
          <p:nvPr/>
        </p:nvGrpSpPr>
        <p:grpSpPr>
          <a:xfrm rot="899960">
            <a:off x="866921" y="719291"/>
            <a:ext cx="1056668" cy="982471"/>
            <a:chOff x="650188" y="539500"/>
            <a:chExt cx="792525" cy="736875"/>
          </a:xfrm>
        </p:grpSpPr>
        <p:grpSp>
          <p:nvGrpSpPr>
            <p:cNvPr id="1161" name="Google Shape;1161;p48"/>
            <p:cNvGrpSpPr/>
            <p:nvPr/>
          </p:nvGrpSpPr>
          <p:grpSpPr>
            <a:xfrm>
              <a:off x="650188" y="539500"/>
              <a:ext cx="792525" cy="736875"/>
              <a:chOff x="3335275" y="1753725"/>
              <a:chExt cx="792525" cy="736875"/>
            </a:xfrm>
          </p:grpSpPr>
          <p:sp>
            <p:nvSpPr>
              <p:cNvPr id="1162" name="Google Shape;1162;p48"/>
              <p:cNvSpPr/>
              <p:nvPr/>
            </p:nvSpPr>
            <p:spPr>
              <a:xfrm>
                <a:off x="3344700" y="1816275"/>
                <a:ext cx="623550" cy="328525"/>
              </a:xfrm>
              <a:custGeom>
                <a:avLst/>
                <a:gdLst/>
                <a:ahLst/>
                <a:cxnLst/>
                <a:rect l="l" t="t" r="r" b="b"/>
                <a:pathLst>
                  <a:path w="24942" h="13141" extrusionOk="0">
                    <a:moveTo>
                      <a:pt x="24523" y="1"/>
                    </a:moveTo>
                    <a:lnTo>
                      <a:pt x="0" y="12283"/>
                    </a:lnTo>
                    <a:lnTo>
                      <a:pt x="440" y="13141"/>
                    </a:lnTo>
                    <a:lnTo>
                      <a:pt x="24941" y="879"/>
                    </a:lnTo>
                    <a:lnTo>
                      <a:pt x="2452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3" name="Google Shape;1163;p48"/>
              <p:cNvSpPr/>
              <p:nvPr/>
            </p:nvSpPr>
            <p:spPr>
              <a:xfrm>
                <a:off x="4001700" y="2153625"/>
                <a:ext cx="94700" cy="1151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7" extrusionOk="0">
                    <a:moveTo>
                      <a:pt x="1326" y="1"/>
                    </a:moveTo>
                    <a:cubicBezTo>
                      <a:pt x="1149" y="1"/>
                      <a:pt x="968" y="42"/>
                      <a:pt x="796" y="128"/>
                    </a:cubicBezTo>
                    <a:cubicBezTo>
                      <a:pt x="231" y="421"/>
                      <a:pt x="1" y="1111"/>
                      <a:pt x="293" y="1676"/>
                    </a:cubicBezTo>
                    <a:lnTo>
                      <a:pt x="1423" y="3957"/>
                    </a:lnTo>
                    <a:cubicBezTo>
                      <a:pt x="1630" y="4371"/>
                      <a:pt x="2035" y="4607"/>
                      <a:pt x="2454" y="4607"/>
                    </a:cubicBezTo>
                    <a:cubicBezTo>
                      <a:pt x="2629" y="4607"/>
                      <a:pt x="2806" y="4566"/>
                      <a:pt x="2972" y="4480"/>
                    </a:cubicBezTo>
                    <a:cubicBezTo>
                      <a:pt x="3558" y="4187"/>
                      <a:pt x="3788" y="3497"/>
                      <a:pt x="3495" y="2932"/>
                    </a:cubicBezTo>
                    <a:lnTo>
                      <a:pt x="2365" y="651"/>
                    </a:lnTo>
                    <a:cubicBezTo>
                      <a:pt x="2158" y="237"/>
                      <a:pt x="1753" y="1"/>
                      <a:pt x="13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4" name="Google Shape;1164;p48"/>
              <p:cNvSpPr/>
              <p:nvPr/>
            </p:nvSpPr>
            <p:spPr>
              <a:xfrm>
                <a:off x="3558650" y="2375525"/>
                <a:ext cx="94700" cy="1150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3" extrusionOk="0">
                    <a:moveTo>
                      <a:pt x="1313" y="0"/>
                    </a:moveTo>
                    <a:cubicBezTo>
                      <a:pt x="1140" y="0"/>
                      <a:pt x="963" y="39"/>
                      <a:pt x="795" y="123"/>
                    </a:cubicBezTo>
                    <a:cubicBezTo>
                      <a:pt x="230" y="416"/>
                      <a:pt x="0" y="1107"/>
                      <a:pt x="272" y="1693"/>
                    </a:cubicBezTo>
                    <a:lnTo>
                      <a:pt x="1423" y="3952"/>
                    </a:lnTo>
                    <a:cubicBezTo>
                      <a:pt x="1630" y="4366"/>
                      <a:pt x="2035" y="4603"/>
                      <a:pt x="2454" y="4603"/>
                    </a:cubicBezTo>
                    <a:cubicBezTo>
                      <a:pt x="2629" y="4603"/>
                      <a:pt x="2805" y="4562"/>
                      <a:pt x="2971" y="4476"/>
                    </a:cubicBezTo>
                    <a:cubicBezTo>
                      <a:pt x="3557" y="4183"/>
                      <a:pt x="3787" y="3492"/>
                      <a:pt x="3494" y="2927"/>
                    </a:cubicBezTo>
                    <a:lnTo>
                      <a:pt x="2365" y="647"/>
                    </a:lnTo>
                    <a:cubicBezTo>
                      <a:pt x="2156" y="244"/>
                      <a:pt x="1744" y="0"/>
                      <a:pt x="1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5" name="Google Shape;1165;p48"/>
              <p:cNvSpPr/>
              <p:nvPr/>
            </p:nvSpPr>
            <p:spPr>
              <a:xfrm>
                <a:off x="3349400" y="1753725"/>
                <a:ext cx="721375" cy="654725"/>
              </a:xfrm>
              <a:custGeom>
                <a:avLst/>
                <a:gdLst/>
                <a:ahLst/>
                <a:cxnLst/>
                <a:rect l="l" t="t" r="r" b="b"/>
                <a:pathLst>
                  <a:path w="28855" h="26189" extrusionOk="0">
                    <a:moveTo>
                      <a:pt x="15693" y="0"/>
                    </a:moveTo>
                    <a:cubicBezTo>
                      <a:pt x="14390" y="0"/>
                      <a:pt x="13066" y="293"/>
                      <a:pt x="11823" y="912"/>
                    </a:cubicBezTo>
                    <a:lnTo>
                      <a:pt x="6027" y="3821"/>
                    </a:lnTo>
                    <a:cubicBezTo>
                      <a:pt x="1737" y="5976"/>
                      <a:pt x="1" y="11186"/>
                      <a:pt x="2135" y="15475"/>
                    </a:cubicBezTo>
                    <a:lnTo>
                      <a:pt x="7512" y="26188"/>
                    </a:lnTo>
                    <a:lnTo>
                      <a:pt x="28854" y="15517"/>
                    </a:lnTo>
                    <a:lnTo>
                      <a:pt x="23477" y="4804"/>
                    </a:lnTo>
                    <a:cubicBezTo>
                      <a:pt x="21962" y="1759"/>
                      <a:pt x="18885" y="0"/>
                      <a:pt x="156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6" name="Google Shape;1166;p48"/>
              <p:cNvSpPr/>
              <p:nvPr/>
            </p:nvSpPr>
            <p:spPr>
              <a:xfrm>
                <a:off x="3418450" y="1818150"/>
                <a:ext cx="488600" cy="350175"/>
              </a:xfrm>
              <a:custGeom>
                <a:avLst/>
                <a:gdLst/>
                <a:ahLst/>
                <a:cxnLst/>
                <a:rect l="l" t="t" r="r" b="b"/>
                <a:pathLst>
                  <a:path w="19544" h="14007" extrusionOk="0">
                    <a:moveTo>
                      <a:pt x="15710" y="0"/>
                    </a:moveTo>
                    <a:cubicBezTo>
                      <a:pt x="15438" y="0"/>
                      <a:pt x="15161" y="63"/>
                      <a:pt x="14898" y="198"/>
                    </a:cubicBezTo>
                    <a:lnTo>
                      <a:pt x="1235" y="7019"/>
                    </a:lnTo>
                    <a:cubicBezTo>
                      <a:pt x="356" y="7479"/>
                      <a:pt x="1" y="8546"/>
                      <a:pt x="440" y="9446"/>
                    </a:cubicBezTo>
                    <a:lnTo>
                      <a:pt x="2219" y="13003"/>
                    </a:lnTo>
                    <a:cubicBezTo>
                      <a:pt x="2546" y="13642"/>
                      <a:pt x="3179" y="14007"/>
                      <a:pt x="3841" y="14007"/>
                    </a:cubicBezTo>
                    <a:cubicBezTo>
                      <a:pt x="4111" y="14007"/>
                      <a:pt x="4385" y="13946"/>
                      <a:pt x="4646" y="13819"/>
                    </a:cubicBezTo>
                    <a:lnTo>
                      <a:pt x="18309" y="6977"/>
                    </a:lnTo>
                    <a:cubicBezTo>
                      <a:pt x="19188" y="6537"/>
                      <a:pt x="19543" y="5449"/>
                      <a:pt x="19104" y="4571"/>
                    </a:cubicBezTo>
                    <a:lnTo>
                      <a:pt x="17325" y="993"/>
                    </a:lnTo>
                    <a:cubicBezTo>
                      <a:pt x="17000" y="371"/>
                      <a:pt x="16370" y="0"/>
                      <a:pt x="157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7" name="Google Shape;1167;p48"/>
              <p:cNvSpPr/>
              <p:nvPr/>
            </p:nvSpPr>
            <p:spPr>
              <a:xfrm>
                <a:off x="3669025" y="18510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96" y="1"/>
                    </a:moveTo>
                    <a:cubicBezTo>
                      <a:pt x="5003" y="1"/>
                      <a:pt x="4807" y="44"/>
                      <a:pt x="4624" y="136"/>
                    </a:cubicBezTo>
                    <a:lnTo>
                      <a:pt x="900" y="1998"/>
                    </a:lnTo>
                    <a:cubicBezTo>
                      <a:pt x="251" y="2312"/>
                      <a:pt x="0" y="3086"/>
                      <a:pt x="314" y="3714"/>
                    </a:cubicBezTo>
                    <a:lnTo>
                      <a:pt x="1590" y="6267"/>
                    </a:lnTo>
                    <a:cubicBezTo>
                      <a:pt x="1815" y="6716"/>
                      <a:pt x="2276" y="6983"/>
                      <a:pt x="2750" y="6983"/>
                    </a:cubicBezTo>
                    <a:cubicBezTo>
                      <a:pt x="2938" y="6983"/>
                      <a:pt x="3128" y="6941"/>
                      <a:pt x="3306" y="6852"/>
                    </a:cubicBezTo>
                    <a:lnTo>
                      <a:pt x="7051" y="4969"/>
                    </a:lnTo>
                    <a:cubicBezTo>
                      <a:pt x="7679" y="4655"/>
                      <a:pt x="7930" y="3881"/>
                      <a:pt x="7616" y="3254"/>
                    </a:cubicBezTo>
                    <a:lnTo>
                      <a:pt x="6340" y="701"/>
                    </a:lnTo>
                    <a:cubicBezTo>
                      <a:pt x="6118" y="256"/>
                      <a:pt x="5665" y="1"/>
                      <a:pt x="51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8" name="Google Shape;1168;p48"/>
              <p:cNvSpPr/>
              <p:nvPr/>
            </p:nvSpPr>
            <p:spPr>
              <a:xfrm>
                <a:off x="3456650" y="19573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69" y="1"/>
                    </a:moveTo>
                    <a:cubicBezTo>
                      <a:pt x="4980" y="1"/>
                      <a:pt x="4787" y="42"/>
                      <a:pt x="4603" y="131"/>
                    </a:cubicBezTo>
                    <a:lnTo>
                      <a:pt x="879" y="2015"/>
                    </a:lnTo>
                    <a:cubicBezTo>
                      <a:pt x="251" y="2328"/>
                      <a:pt x="0" y="3103"/>
                      <a:pt x="314" y="3730"/>
                    </a:cubicBezTo>
                    <a:lnTo>
                      <a:pt x="1590" y="6283"/>
                    </a:lnTo>
                    <a:cubicBezTo>
                      <a:pt x="1813" y="6727"/>
                      <a:pt x="2265" y="6983"/>
                      <a:pt x="2734" y="6983"/>
                    </a:cubicBezTo>
                    <a:cubicBezTo>
                      <a:pt x="2927" y="6983"/>
                      <a:pt x="3123" y="6940"/>
                      <a:pt x="3306" y="6848"/>
                    </a:cubicBezTo>
                    <a:lnTo>
                      <a:pt x="7030" y="4986"/>
                    </a:lnTo>
                    <a:cubicBezTo>
                      <a:pt x="7658" y="4672"/>
                      <a:pt x="7930" y="3898"/>
                      <a:pt x="7616" y="3270"/>
                    </a:cubicBezTo>
                    <a:lnTo>
                      <a:pt x="6340" y="717"/>
                    </a:lnTo>
                    <a:cubicBezTo>
                      <a:pt x="6100" y="268"/>
                      <a:pt x="5646" y="1"/>
                      <a:pt x="5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9" name="Google Shape;1169;p48"/>
              <p:cNvSpPr/>
              <p:nvPr/>
            </p:nvSpPr>
            <p:spPr>
              <a:xfrm>
                <a:off x="3509475" y="2028800"/>
                <a:ext cx="5252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21008" h="14474" extrusionOk="0">
                    <a:moveTo>
                      <a:pt x="16735" y="0"/>
                    </a:moveTo>
                    <a:cubicBezTo>
                      <a:pt x="16329" y="0"/>
                      <a:pt x="15916" y="92"/>
                      <a:pt x="15526" y="287"/>
                    </a:cubicBezTo>
                    <a:lnTo>
                      <a:pt x="1863" y="7109"/>
                    </a:lnTo>
                    <a:cubicBezTo>
                      <a:pt x="544" y="7778"/>
                      <a:pt x="0" y="9410"/>
                      <a:pt x="670" y="10728"/>
                    </a:cubicBezTo>
                    <a:lnTo>
                      <a:pt x="2532" y="14474"/>
                    </a:lnTo>
                    <a:lnTo>
                      <a:pt x="4143" y="13679"/>
                    </a:lnTo>
                    <a:lnTo>
                      <a:pt x="2260" y="9933"/>
                    </a:lnTo>
                    <a:cubicBezTo>
                      <a:pt x="2051" y="9494"/>
                      <a:pt x="2218" y="8950"/>
                      <a:pt x="2679" y="8720"/>
                    </a:cubicBezTo>
                    <a:lnTo>
                      <a:pt x="16321" y="1878"/>
                    </a:lnTo>
                    <a:cubicBezTo>
                      <a:pt x="16453" y="1818"/>
                      <a:pt x="16590" y="1789"/>
                      <a:pt x="16724" y="1789"/>
                    </a:cubicBezTo>
                    <a:cubicBezTo>
                      <a:pt x="17057" y="1789"/>
                      <a:pt x="17370" y="1968"/>
                      <a:pt x="17534" y="2296"/>
                    </a:cubicBezTo>
                    <a:lnTo>
                      <a:pt x="19418" y="6021"/>
                    </a:lnTo>
                    <a:lnTo>
                      <a:pt x="21008" y="5225"/>
                    </a:lnTo>
                    <a:lnTo>
                      <a:pt x="19145" y="1480"/>
                    </a:lnTo>
                    <a:cubicBezTo>
                      <a:pt x="18671" y="546"/>
                      <a:pt x="17723" y="0"/>
                      <a:pt x="167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0" name="Google Shape;1170;p48"/>
              <p:cNvSpPr/>
              <p:nvPr/>
            </p:nvSpPr>
            <p:spPr>
              <a:xfrm>
                <a:off x="3507375" y="2134075"/>
                <a:ext cx="620425" cy="336625"/>
              </a:xfrm>
              <a:custGeom>
                <a:avLst/>
                <a:gdLst/>
                <a:ahLst/>
                <a:cxnLst/>
                <a:rect l="l" t="t" r="r" b="b"/>
                <a:pathLst>
                  <a:path w="24817" h="13465" extrusionOk="0">
                    <a:moveTo>
                      <a:pt x="23423" y="0"/>
                    </a:moveTo>
                    <a:cubicBezTo>
                      <a:pt x="23238" y="0"/>
                      <a:pt x="23048" y="43"/>
                      <a:pt x="22870" y="136"/>
                    </a:cubicBezTo>
                    <a:lnTo>
                      <a:pt x="859" y="11141"/>
                    </a:lnTo>
                    <a:cubicBezTo>
                      <a:pt x="252" y="11455"/>
                      <a:pt x="1" y="12188"/>
                      <a:pt x="315" y="12794"/>
                    </a:cubicBezTo>
                    <a:cubicBezTo>
                      <a:pt x="522" y="13224"/>
                      <a:pt x="950" y="13465"/>
                      <a:pt x="1397" y="13465"/>
                    </a:cubicBezTo>
                    <a:cubicBezTo>
                      <a:pt x="1582" y="13465"/>
                      <a:pt x="1769" y="13424"/>
                      <a:pt x="1947" y="13338"/>
                    </a:cubicBezTo>
                    <a:lnTo>
                      <a:pt x="23958" y="2312"/>
                    </a:lnTo>
                    <a:cubicBezTo>
                      <a:pt x="24565" y="2019"/>
                      <a:pt x="24816" y="1286"/>
                      <a:pt x="24502" y="680"/>
                    </a:cubicBezTo>
                    <a:cubicBezTo>
                      <a:pt x="24295" y="251"/>
                      <a:pt x="23869" y="0"/>
                      <a:pt x="234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1" name="Google Shape;1171;p48"/>
              <p:cNvSpPr/>
              <p:nvPr/>
            </p:nvSpPr>
            <p:spPr>
              <a:xfrm>
                <a:off x="3456650" y="1792875"/>
                <a:ext cx="292950" cy="16272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6509" extrusionOk="0">
                    <a:moveTo>
                      <a:pt x="10853" y="0"/>
                    </a:moveTo>
                    <a:cubicBezTo>
                      <a:pt x="10743" y="0"/>
                      <a:pt x="10632" y="25"/>
                      <a:pt x="10525" y="79"/>
                    </a:cubicBezTo>
                    <a:lnTo>
                      <a:pt x="523" y="5100"/>
                    </a:lnTo>
                    <a:cubicBezTo>
                      <a:pt x="167" y="5268"/>
                      <a:pt x="0" y="5728"/>
                      <a:pt x="188" y="6105"/>
                    </a:cubicBezTo>
                    <a:cubicBezTo>
                      <a:pt x="324" y="6361"/>
                      <a:pt x="601" y="6509"/>
                      <a:pt x="878" y="6509"/>
                    </a:cubicBezTo>
                    <a:cubicBezTo>
                      <a:pt x="986" y="6509"/>
                      <a:pt x="1093" y="6486"/>
                      <a:pt x="1193" y="6439"/>
                    </a:cubicBezTo>
                    <a:lnTo>
                      <a:pt x="11194" y="1418"/>
                    </a:lnTo>
                    <a:cubicBezTo>
                      <a:pt x="11571" y="1229"/>
                      <a:pt x="11717" y="790"/>
                      <a:pt x="11529" y="413"/>
                    </a:cubicBezTo>
                    <a:cubicBezTo>
                      <a:pt x="11394" y="159"/>
                      <a:pt x="11130" y="0"/>
                      <a:pt x="10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2" name="Google Shape;1172;p48"/>
              <p:cNvSpPr/>
              <p:nvPr/>
            </p:nvSpPr>
            <p:spPr>
              <a:xfrm>
                <a:off x="3544000" y="1834575"/>
                <a:ext cx="118250" cy="79550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182" extrusionOk="0">
                    <a:moveTo>
                      <a:pt x="4206" y="1"/>
                    </a:moveTo>
                    <a:lnTo>
                      <a:pt x="0" y="2114"/>
                    </a:lnTo>
                    <a:lnTo>
                      <a:pt x="544" y="3181"/>
                    </a:lnTo>
                    <a:lnTo>
                      <a:pt x="4729" y="1068"/>
                    </a:lnTo>
                    <a:lnTo>
                      <a:pt x="420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3" name="Google Shape;1173;p48"/>
              <p:cNvSpPr/>
              <p:nvPr/>
            </p:nvSpPr>
            <p:spPr>
              <a:xfrm>
                <a:off x="3517850" y="1900925"/>
                <a:ext cx="23550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4" extrusionOk="0">
                    <a:moveTo>
                      <a:pt x="485" y="0"/>
                    </a:moveTo>
                    <a:cubicBezTo>
                      <a:pt x="421" y="0"/>
                      <a:pt x="355" y="15"/>
                      <a:pt x="293" y="46"/>
                    </a:cubicBezTo>
                    <a:cubicBezTo>
                      <a:pt x="84" y="151"/>
                      <a:pt x="0" y="381"/>
                      <a:pt x="105" y="590"/>
                    </a:cubicBezTo>
                    <a:cubicBezTo>
                      <a:pt x="179" y="738"/>
                      <a:pt x="326" y="823"/>
                      <a:pt x="480" y="823"/>
                    </a:cubicBezTo>
                    <a:cubicBezTo>
                      <a:pt x="544" y="823"/>
                      <a:pt x="609" y="809"/>
                      <a:pt x="670" y="778"/>
                    </a:cubicBezTo>
                    <a:cubicBezTo>
                      <a:pt x="858" y="674"/>
                      <a:pt x="942" y="423"/>
                      <a:pt x="837" y="213"/>
                    </a:cubicBezTo>
                    <a:cubicBezTo>
                      <a:pt x="778" y="81"/>
                      <a:pt x="637" y="0"/>
                      <a:pt x="4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4" name="Google Shape;1174;p48"/>
              <p:cNvSpPr/>
              <p:nvPr/>
            </p:nvSpPr>
            <p:spPr>
              <a:xfrm>
                <a:off x="3480700" y="1919250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0"/>
                    </a:moveTo>
                    <a:cubicBezTo>
                      <a:pt x="417" y="0"/>
                      <a:pt x="355" y="15"/>
                      <a:pt x="294" y="45"/>
                    </a:cubicBezTo>
                    <a:cubicBezTo>
                      <a:pt x="84" y="150"/>
                      <a:pt x="1" y="401"/>
                      <a:pt x="105" y="610"/>
                    </a:cubicBezTo>
                    <a:cubicBezTo>
                      <a:pt x="179" y="743"/>
                      <a:pt x="325" y="823"/>
                      <a:pt x="470" y="823"/>
                    </a:cubicBezTo>
                    <a:cubicBezTo>
                      <a:pt x="532" y="823"/>
                      <a:pt x="593" y="809"/>
                      <a:pt x="649" y="778"/>
                    </a:cubicBezTo>
                    <a:cubicBezTo>
                      <a:pt x="858" y="694"/>
                      <a:pt x="942" y="443"/>
                      <a:pt x="838" y="234"/>
                    </a:cubicBezTo>
                    <a:cubicBezTo>
                      <a:pt x="763" y="86"/>
                      <a:pt x="626" y="0"/>
                      <a:pt x="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5" name="Google Shape;1175;p48"/>
              <p:cNvSpPr/>
              <p:nvPr/>
            </p:nvSpPr>
            <p:spPr>
              <a:xfrm>
                <a:off x="3701975" y="1808575"/>
                <a:ext cx="23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6" extrusionOk="0">
                    <a:moveTo>
                      <a:pt x="478" y="1"/>
                    </a:moveTo>
                    <a:cubicBezTo>
                      <a:pt x="416" y="1"/>
                      <a:pt x="353" y="13"/>
                      <a:pt x="293" y="37"/>
                    </a:cubicBezTo>
                    <a:cubicBezTo>
                      <a:pt x="84" y="141"/>
                      <a:pt x="0" y="392"/>
                      <a:pt x="105" y="601"/>
                    </a:cubicBezTo>
                    <a:cubicBezTo>
                      <a:pt x="180" y="751"/>
                      <a:pt x="329" y="826"/>
                      <a:pt x="485" y="826"/>
                    </a:cubicBezTo>
                    <a:cubicBezTo>
                      <a:pt x="547" y="826"/>
                      <a:pt x="610" y="814"/>
                      <a:pt x="670" y="790"/>
                    </a:cubicBezTo>
                    <a:cubicBezTo>
                      <a:pt x="858" y="685"/>
                      <a:pt x="942" y="434"/>
                      <a:pt x="837" y="225"/>
                    </a:cubicBezTo>
                    <a:cubicBezTo>
                      <a:pt x="777" y="75"/>
                      <a:pt x="632" y="1"/>
                      <a:pt x="4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6" name="Google Shape;1176;p48"/>
              <p:cNvSpPr/>
              <p:nvPr/>
            </p:nvSpPr>
            <p:spPr>
              <a:xfrm>
                <a:off x="3664825" y="1827175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1"/>
                    </a:moveTo>
                    <a:cubicBezTo>
                      <a:pt x="418" y="1"/>
                      <a:pt x="355" y="15"/>
                      <a:pt x="294" y="46"/>
                    </a:cubicBezTo>
                    <a:cubicBezTo>
                      <a:pt x="84" y="150"/>
                      <a:pt x="1" y="401"/>
                      <a:pt x="105" y="590"/>
                    </a:cubicBezTo>
                    <a:cubicBezTo>
                      <a:pt x="179" y="738"/>
                      <a:pt x="327" y="823"/>
                      <a:pt x="474" y="823"/>
                    </a:cubicBezTo>
                    <a:cubicBezTo>
                      <a:pt x="534" y="823"/>
                      <a:pt x="594" y="809"/>
                      <a:pt x="649" y="778"/>
                    </a:cubicBezTo>
                    <a:cubicBezTo>
                      <a:pt x="859" y="674"/>
                      <a:pt x="942" y="443"/>
                      <a:pt x="838" y="234"/>
                    </a:cubicBezTo>
                    <a:cubicBezTo>
                      <a:pt x="764" y="86"/>
                      <a:pt x="627" y="1"/>
                      <a:pt x="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7" name="Google Shape;1177;p48"/>
              <p:cNvSpPr/>
              <p:nvPr/>
            </p:nvSpPr>
            <p:spPr>
              <a:xfrm>
                <a:off x="3335275" y="2107150"/>
                <a:ext cx="560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78" extrusionOk="0">
                    <a:moveTo>
                      <a:pt x="701" y="1"/>
                    </a:moveTo>
                    <a:cubicBezTo>
                      <a:pt x="612" y="1"/>
                      <a:pt x="523" y="21"/>
                      <a:pt x="440" y="62"/>
                    </a:cubicBezTo>
                    <a:cubicBezTo>
                      <a:pt x="126" y="229"/>
                      <a:pt x="1" y="606"/>
                      <a:pt x="147" y="899"/>
                    </a:cubicBezTo>
                    <a:lnTo>
                      <a:pt x="963" y="2531"/>
                    </a:lnTo>
                    <a:cubicBezTo>
                      <a:pt x="1080" y="2750"/>
                      <a:pt x="1299" y="2877"/>
                      <a:pt x="1520" y="2877"/>
                    </a:cubicBezTo>
                    <a:cubicBezTo>
                      <a:pt x="1616" y="2877"/>
                      <a:pt x="1712" y="2853"/>
                      <a:pt x="1800" y="2803"/>
                    </a:cubicBezTo>
                    <a:cubicBezTo>
                      <a:pt x="2114" y="2656"/>
                      <a:pt x="2240" y="2280"/>
                      <a:pt x="2093" y="1966"/>
                    </a:cubicBezTo>
                    <a:lnTo>
                      <a:pt x="1277" y="355"/>
                    </a:lnTo>
                    <a:cubicBezTo>
                      <a:pt x="1157" y="129"/>
                      <a:pt x="929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8" name="Google Shape;1178;p48"/>
              <p:cNvSpPr/>
              <p:nvPr/>
            </p:nvSpPr>
            <p:spPr>
              <a:xfrm>
                <a:off x="3934225" y="1807325"/>
                <a:ext cx="56000" cy="7202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81" extrusionOk="0">
                    <a:moveTo>
                      <a:pt x="717" y="0"/>
                    </a:moveTo>
                    <a:cubicBezTo>
                      <a:pt x="622" y="0"/>
                      <a:pt x="527" y="22"/>
                      <a:pt x="440" y="66"/>
                    </a:cubicBezTo>
                    <a:cubicBezTo>
                      <a:pt x="126" y="212"/>
                      <a:pt x="0" y="589"/>
                      <a:pt x="147" y="903"/>
                    </a:cubicBezTo>
                    <a:lnTo>
                      <a:pt x="963" y="2535"/>
                    </a:lnTo>
                    <a:cubicBezTo>
                      <a:pt x="1080" y="2754"/>
                      <a:pt x="1298" y="2881"/>
                      <a:pt x="1520" y="2881"/>
                    </a:cubicBezTo>
                    <a:cubicBezTo>
                      <a:pt x="1615" y="2881"/>
                      <a:pt x="1711" y="2857"/>
                      <a:pt x="1800" y="2807"/>
                    </a:cubicBezTo>
                    <a:cubicBezTo>
                      <a:pt x="2114" y="2660"/>
                      <a:pt x="2239" y="2284"/>
                      <a:pt x="2093" y="1970"/>
                    </a:cubicBezTo>
                    <a:lnTo>
                      <a:pt x="1277" y="338"/>
                    </a:lnTo>
                    <a:cubicBezTo>
                      <a:pt x="1159" y="118"/>
                      <a:pt x="939" y="0"/>
                      <a:pt x="7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9" name="Google Shape;1179;p48"/>
              <p:cNvSpPr/>
              <p:nvPr/>
            </p:nvSpPr>
            <p:spPr>
              <a:xfrm>
                <a:off x="3690975" y="2152625"/>
                <a:ext cx="151200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30" extrusionOk="0">
                    <a:moveTo>
                      <a:pt x="5525" y="0"/>
                    </a:moveTo>
                    <a:lnTo>
                      <a:pt x="1" y="2762"/>
                    </a:lnTo>
                    <a:lnTo>
                      <a:pt x="545" y="3829"/>
                    </a:lnTo>
                    <a:lnTo>
                      <a:pt x="6048" y="1088"/>
                    </a:lnTo>
                    <a:lnTo>
                      <a:pt x="552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0" name="Google Shape;1180;p48"/>
              <p:cNvSpPr/>
              <p:nvPr/>
            </p:nvSpPr>
            <p:spPr>
              <a:xfrm>
                <a:off x="3709300" y="2188725"/>
                <a:ext cx="150675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3830" extrusionOk="0">
                    <a:moveTo>
                      <a:pt x="5503" y="0"/>
                    </a:moveTo>
                    <a:lnTo>
                      <a:pt x="0" y="2762"/>
                    </a:lnTo>
                    <a:lnTo>
                      <a:pt x="523" y="3829"/>
                    </a:lnTo>
                    <a:lnTo>
                      <a:pt x="6026" y="1067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1" name="Google Shape;1181;p48"/>
              <p:cNvSpPr/>
              <p:nvPr/>
            </p:nvSpPr>
            <p:spPr>
              <a:xfrm>
                <a:off x="3600500" y="2246950"/>
                <a:ext cx="5337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84" extrusionOk="0">
                    <a:moveTo>
                      <a:pt x="1064" y="0"/>
                    </a:moveTo>
                    <a:cubicBezTo>
                      <a:pt x="924" y="0"/>
                      <a:pt x="782" y="32"/>
                      <a:pt x="649" y="98"/>
                    </a:cubicBezTo>
                    <a:cubicBezTo>
                      <a:pt x="188" y="349"/>
                      <a:pt x="0" y="893"/>
                      <a:pt x="230" y="1354"/>
                    </a:cubicBezTo>
                    <a:cubicBezTo>
                      <a:pt x="391" y="1690"/>
                      <a:pt x="716" y="1883"/>
                      <a:pt x="1054" y="1883"/>
                    </a:cubicBezTo>
                    <a:cubicBezTo>
                      <a:pt x="1199" y="1883"/>
                      <a:pt x="1347" y="1848"/>
                      <a:pt x="1486" y="1772"/>
                    </a:cubicBezTo>
                    <a:cubicBezTo>
                      <a:pt x="1946" y="1542"/>
                      <a:pt x="2134" y="998"/>
                      <a:pt x="1904" y="517"/>
                    </a:cubicBezTo>
                    <a:cubicBezTo>
                      <a:pt x="1741" y="190"/>
                      <a:pt x="1408" y="0"/>
                      <a:pt x="1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2" name="Google Shape;1182;p48"/>
              <p:cNvSpPr/>
              <p:nvPr/>
            </p:nvSpPr>
            <p:spPr>
              <a:xfrm>
                <a:off x="3879300" y="2107800"/>
                <a:ext cx="533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71" extrusionOk="0">
                    <a:moveTo>
                      <a:pt x="1065" y="0"/>
                    </a:moveTo>
                    <a:cubicBezTo>
                      <a:pt x="924" y="0"/>
                      <a:pt x="782" y="32"/>
                      <a:pt x="649" y="99"/>
                    </a:cubicBezTo>
                    <a:cubicBezTo>
                      <a:pt x="189" y="329"/>
                      <a:pt x="0" y="894"/>
                      <a:pt x="231" y="1354"/>
                    </a:cubicBezTo>
                    <a:cubicBezTo>
                      <a:pt x="394" y="1681"/>
                      <a:pt x="726" y="1871"/>
                      <a:pt x="1070" y="1871"/>
                    </a:cubicBezTo>
                    <a:cubicBezTo>
                      <a:pt x="1210" y="1871"/>
                      <a:pt x="1353" y="1839"/>
                      <a:pt x="1486" y="1773"/>
                    </a:cubicBezTo>
                    <a:cubicBezTo>
                      <a:pt x="1946" y="1542"/>
                      <a:pt x="2135" y="977"/>
                      <a:pt x="1904" y="517"/>
                    </a:cubicBezTo>
                    <a:cubicBezTo>
                      <a:pt x="1741" y="190"/>
                      <a:pt x="1409" y="0"/>
                      <a:pt x="10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83" name="Google Shape;1183;p48"/>
            <p:cNvGrpSpPr/>
            <p:nvPr/>
          </p:nvGrpSpPr>
          <p:grpSpPr>
            <a:xfrm>
              <a:off x="650188" y="539500"/>
              <a:ext cx="792525" cy="736875"/>
              <a:chOff x="3335275" y="1753725"/>
              <a:chExt cx="792525" cy="736875"/>
            </a:xfrm>
          </p:grpSpPr>
          <p:sp>
            <p:nvSpPr>
              <p:cNvPr id="1184" name="Google Shape;1184;p48"/>
              <p:cNvSpPr/>
              <p:nvPr/>
            </p:nvSpPr>
            <p:spPr>
              <a:xfrm>
                <a:off x="3344700" y="1816275"/>
                <a:ext cx="623550" cy="328525"/>
              </a:xfrm>
              <a:custGeom>
                <a:avLst/>
                <a:gdLst/>
                <a:ahLst/>
                <a:cxnLst/>
                <a:rect l="l" t="t" r="r" b="b"/>
                <a:pathLst>
                  <a:path w="24942" h="13141" extrusionOk="0">
                    <a:moveTo>
                      <a:pt x="24523" y="1"/>
                    </a:moveTo>
                    <a:lnTo>
                      <a:pt x="0" y="12283"/>
                    </a:lnTo>
                    <a:lnTo>
                      <a:pt x="440" y="13141"/>
                    </a:lnTo>
                    <a:lnTo>
                      <a:pt x="24941" y="879"/>
                    </a:lnTo>
                    <a:lnTo>
                      <a:pt x="24523" y="1"/>
                    </a:lnTo>
                    <a:close/>
                  </a:path>
                </a:pathLst>
              </a:custGeom>
              <a:solidFill>
                <a:srgbClr val="FD7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5" name="Google Shape;1185;p48"/>
              <p:cNvSpPr/>
              <p:nvPr/>
            </p:nvSpPr>
            <p:spPr>
              <a:xfrm>
                <a:off x="4001700" y="2153625"/>
                <a:ext cx="94700" cy="1151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7" extrusionOk="0">
                    <a:moveTo>
                      <a:pt x="1326" y="1"/>
                    </a:moveTo>
                    <a:cubicBezTo>
                      <a:pt x="1149" y="1"/>
                      <a:pt x="968" y="42"/>
                      <a:pt x="796" y="128"/>
                    </a:cubicBezTo>
                    <a:cubicBezTo>
                      <a:pt x="231" y="421"/>
                      <a:pt x="1" y="1111"/>
                      <a:pt x="293" y="1676"/>
                    </a:cubicBezTo>
                    <a:lnTo>
                      <a:pt x="1423" y="3957"/>
                    </a:lnTo>
                    <a:cubicBezTo>
                      <a:pt x="1630" y="4371"/>
                      <a:pt x="2035" y="4607"/>
                      <a:pt x="2454" y="4607"/>
                    </a:cubicBezTo>
                    <a:cubicBezTo>
                      <a:pt x="2629" y="4607"/>
                      <a:pt x="2806" y="4566"/>
                      <a:pt x="2972" y="4480"/>
                    </a:cubicBezTo>
                    <a:cubicBezTo>
                      <a:pt x="3558" y="4187"/>
                      <a:pt x="3788" y="3497"/>
                      <a:pt x="3495" y="2932"/>
                    </a:cubicBezTo>
                    <a:lnTo>
                      <a:pt x="2365" y="651"/>
                    </a:lnTo>
                    <a:cubicBezTo>
                      <a:pt x="2158" y="237"/>
                      <a:pt x="1753" y="1"/>
                      <a:pt x="1326" y="1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6" name="Google Shape;1186;p48"/>
              <p:cNvSpPr/>
              <p:nvPr/>
            </p:nvSpPr>
            <p:spPr>
              <a:xfrm>
                <a:off x="3558650" y="2375525"/>
                <a:ext cx="94700" cy="1150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3" extrusionOk="0">
                    <a:moveTo>
                      <a:pt x="1313" y="0"/>
                    </a:moveTo>
                    <a:cubicBezTo>
                      <a:pt x="1140" y="0"/>
                      <a:pt x="963" y="39"/>
                      <a:pt x="795" y="123"/>
                    </a:cubicBezTo>
                    <a:cubicBezTo>
                      <a:pt x="230" y="416"/>
                      <a:pt x="0" y="1107"/>
                      <a:pt x="272" y="1693"/>
                    </a:cubicBezTo>
                    <a:lnTo>
                      <a:pt x="1423" y="3952"/>
                    </a:lnTo>
                    <a:cubicBezTo>
                      <a:pt x="1630" y="4366"/>
                      <a:pt x="2035" y="4603"/>
                      <a:pt x="2454" y="4603"/>
                    </a:cubicBezTo>
                    <a:cubicBezTo>
                      <a:pt x="2629" y="4603"/>
                      <a:pt x="2805" y="4562"/>
                      <a:pt x="2971" y="4476"/>
                    </a:cubicBezTo>
                    <a:cubicBezTo>
                      <a:pt x="3557" y="4183"/>
                      <a:pt x="3787" y="3492"/>
                      <a:pt x="3494" y="2927"/>
                    </a:cubicBezTo>
                    <a:lnTo>
                      <a:pt x="2365" y="647"/>
                    </a:lnTo>
                    <a:cubicBezTo>
                      <a:pt x="2156" y="244"/>
                      <a:pt x="1744" y="0"/>
                      <a:pt x="1313" y="0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7" name="Google Shape;1187;p48"/>
              <p:cNvSpPr/>
              <p:nvPr/>
            </p:nvSpPr>
            <p:spPr>
              <a:xfrm>
                <a:off x="3349400" y="1753725"/>
                <a:ext cx="721375" cy="654725"/>
              </a:xfrm>
              <a:custGeom>
                <a:avLst/>
                <a:gdLst/>
                <a:ahLst/>
                <a:cxnLst/>
                <a:rect l="l" t="t" r="r" b="b"/>
                <a:pathLst>
                  <a:path w="28855" h="26189" extrusionOk="0">
                    <a:moveTo>
                      <a:pt x="15693" y="0"/>
                    </a:moveTo>
                    <a:cubicBezTo>
                      <a:pt x="14390" y="0"/>
                      <a:pt x="13066" y="293"/>
                      <a:pt x="11823" y="912"/>
                    </a:cubicBezTo>
                    <a:lnTo>
                      <a:pt x="6027" y="3821"/>
                    </a:lnTo>
                    <a:cubicBezTo>
                      <a:pt x="1737" y="5976"/>
                      <a:pt x="1" y="11186"/>
                      <a:pt x="2135" y="15475"/>
                    </a:cubicBezTo>
                    <a:lnTo>
                      <a:pt x="7512" y="26188"/>
                    </a:lnTo>
                    <a:lnTo>
                      <a:pt x="28854" y="15517"/>
                    </a:lnTo>
                    <a:lnTo>
                      <a:pt x="23477" y="4804"/>
                    </a:lnTo>
                    <a:cubicBezTo>
                      <a:pt x="21962" y="1759"/>
                      <a:pt x="18885" y="0"/>
                      <a:pt x="15693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8" name="Google Shape;1188;p48"/>
              <p:cNvSpPr/>
              <p:nvPr/>
            </p:nvSpPr>
            <p:spPr>
              <a:xfrm>
                <a:off x="3418450" y="1818150"/>
                <a:ext cx="488600" cy="350175"/>
              </a:xfrm>
              <a:custGeom>
                <a:avLst/>
                <a:gdLst/>
                <a:ahLst/>
                <a:cxnLst/>
                <a:rect l="l" t="t" r="r" b="b"/>
                <a:pathLst>
                  <a:path w="19544" h="14007" extrusionOk="0">
                    <a:moveTo>
                      <a:pt x="15710" y="0"/>
                    </a:moveTo>
                    <a:cubicBezTo>
                      <a:pt x="15438" y="0"/>
                      <a:pt x="15161" y="63"/>
                      <a:pt x="14898" y="198"/>
                    </a:cubicBezTo>
                    <a:lnTo>
                      <a:pt x="1235" y="7019"/>
                    </a:lnTo>
                    <a:cubicBezTo>
                      <a:pt x="356" y="7479"/>
                      <a:pt x="1" y="8546"/>
                      <a:pt x="440" y="9446"/>
                    </a:cubicBezTo>
                    <a:lnTo>
                      <a:pt x="2219" y="13003"/>
                    </a:lnTo>
                    <a:cubicBezTo>
                      <a:pt x="2546" y="13642"/>
                      <a:pt x="3179" y="14007"/>
                      <a:pt x="3841" y="14007"/>
                    </a:cubicBezTo>
                    <a:cubicBezTo>
                      <a:pt x="4111" y="14007"/>
                      <a:pt x="4385" y="13946"/>
                      <a:pt x="4646" y="13819"/>
                    </a:cubicBezTo>
                    <a:lnTo>
                      <a:pt x="18309" y="6977"/>
                    </a:lnTo>
                    <a:cubicBezTo>
                      <a:pt x="19188" y="6537"/>
                      <a:pt x="19543" y="5449"/>
                      <a:pt x="19104" y="4571"/>
                    </a:cubicBezTo>
                    <a:lnTo>
                      <a:pt x="17325" y="993"/>
                    </a:lnTo>
                    <a:cubicBezTo>
                      <a:pt x="17000" y="371"/>
                      <a:pt x="16370" y="0"/>
                      <a:pt x="15710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9" name="Google Shape;1189;p48"/>
              <p:cNvSpPr/>
              <p:nvPr/>
            </p:nvSpPr>
            <p:spPr>
              <a:xfrm>
                <a:off x="3669025" y="18510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96" y="1"/>
                    </a:moveTo>
                    <a:cubicBezTo>
                      <a:pt x="5003" y="1"/>
                      <a:pt x="4807" y="44"/>
                      <a:pt x="4624" y="136"/>
                    </a:cubicBezTo>
                    <a:lnTo>
                      <a:pt x="900" y="1998"/>
                    </a:lnTo>
                    <a:cubicBezTo>
                      <a:pt x="251" y="2312"/>
                      <a:pt x="0" y="3086"/>
                      <a:pt x="314" y="3714"/>
                    </a:cubicBezTo>
                    <a:lnTo>
                      <a:pt x="1590" y="6267"/>
                    </a:lnTo>
                    <a:cubicBezTo>
                      <a:pt x="1815" y="6716"/>
                      <a:pt x="2276" y="6983"/>
                      <a:pt x="2750" y="6983"/>
                    </a:cubicBezTo>
                    <a:cubicBezTo>
                      <a:pt x="2938" y="6983"/>
                      <a:pt x="3128" y="6941"/>
                      <a:pt x="3306" y="6852"/>
                    </a:cubicBezTo>
                    <a:lnTo>
                      <a:pt x="7051" y="4969"/>
                    </a:lnTo>
                    <a:cubicBezTo>
                      <a:pt x="7679" y="4655"/>
                      <a:pt x="7930" y="3881"/>
                      <a:pt x="7616" y="3254"/>
                    </a:cubicBezTo>
                    <a:lnTo>
                      <a:pt x="6340" y="701"/>
                    </a:lnTo>
                    <a:cubicBezTo>
                      <a:pt x="6118" y="256"/>
                      <a:pt x="5665" y="1"/>
                      <a:pt x="5196" y="1"/>
                    </a:cubicBez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0" name="Google Shape;1190;p48"/>
              <p:cNvSpPr/>
              <p:nvPr/>
            </p:nvSpPr>
            <p:spPr>
              <a:xfrm>
                <a:off x="3456650" y="19573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69" y="1"/>
                    </a:moveTo>
                    <a:cubicBezTo>
                      <a:pt x="4980" y="1"/>
                      <a:pt x="4787" y="42"/>
                      <a:pt x="4603" y="131"/>
                    </a:cubicBezTo>
                    <a:lnTo>
                      <a:pt x="879" y="2015"/>
                    </a:lnTo>
                    <a:cubicBezTo>
                      <a:pt x="251" y="2328"/>
                      <a:pt x="0" y="3103"/>
                      <a:pt x="314" y="3730"/>
                    </a:cubicBezTo>
                    <a:lnTo>
                      <a:pt x="1590" y="6283"/>
                    </a:lnTo>
                    <a:cubicBezTo>
                      <a:pt x="1813" y="6727"/>
                      <a:pt x="2265" y="6983"/>
                      <a:pt x="2734" y="6983"/>
                    </a:cubicBezTo>
                    <a:cubicBezTo>
                      <a:pt x="2927" y="6983"/>
                      <a:pt x="3123" y="6940"/>
                      <a:pt x="3306" y="6848"/>
                    </a:cubicBezTo>
                    <a:lnTo>
                      <a:pt x="7030" y="4986"/>
                    </a:lnTo>
                    <a:cubicBezTo>
                      <a:pt x="7658" y="4672"/>
                      <a:pt x="7930" y="3898"/>
                      <a:pt x="7616" y="3270"/>
                    </a:cubicBezTo>
                    <a:lnTo>
                      <a:pt x="6340" y="717"/>
                    </a:lnTo>
                    <a:cubicBezTo>
                      <a:pt x="6100" y="268"/>
                      <a:pt x="5646" y="1"/>
                      <a:pt x="5169" y="1"/>
                    </a:cubicBez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1" name="Google Shape;1191;p48"/>
              <p:cNvSpPr/>
              <p:nvPr/>
            </p:nvSpPr>
            <p:spPr>
              <a:xfrm>
                <a:off x="3509475" y="2028800"/>
                <a:ext cx="5252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21008" h="14474" extrusionOk="0">
                    <a:moveTo>
                      <a:pt x="16735" y="0"/>
                    </a:moveTo>
                    <a:cubicBezTo>
                      <a:pt x="16329" y="0"/>
                      <a:pt x="15916" y="92"/>
                      <a:pt x="15526" y="287"/>
                    </a:cubicBezTo>
                    <a:lnTo>
                      <a:pt x="1863" y="7109"/>
                    </a:lnTo>
                    <a:cubicBezTo>
                      <a:pt x="544" y="7778"/>
                      <a:pt x="0" y="9410"/>
                      <a:pt x="670" y="10728"/>
                    </a:cubicBezTo>
                    <a:lnTo>
                      <a:pt x="2532" y="14474"/>
                    </a:lnTo>
                    <a:lnTo>
                      <a:pt x="4143" y="13679"/>
                    </a:lnTo>
                    <a:lnTo>
                      <a:pt x="2260" y="9933"/>
                    </a:lnTo>
                    <a:cubicBezTo>
                      <a:pt x="2051" y="9494"/>
                      <a:pt x="2218" y="8950"/>
                      <a:pt x="2679" y="8720"/>
                    </a:cubicBezTo>
                    <a:lnTo>
                      <a:pt x="16321" y="1878"/>
                    </a:lnTo>
                    <a:cubicBezTo>
                      <a:pt x="16453" y="1818"/>
                      <a:pt x="16590" y="1789"/>
                      <a:pt x="16724" y="1789"/>
                    </a:cubicBezTo>
                    <a:cubicBezTo>
                      <a:pt x="17057" y="1789"/>
                      <a:pt x="17370" y="1968"/>
                      <a:pt x="17534" y="2296"/>
                    </a:cubicBezTo>
                    <a:lnTo>
                      <a:pt x="19418" y="6021"/>
                    </a:lnTo>
                    <a:lnTo>
                      <a:pt x="21008" y="5225"/>
                    </a:lnTo>
                    <a:lnTo>
                      <a:pt x="19145" y="1480"/>
                    </a:lnTo>
                    <a:cubicBezTo>
                      <a:pt x="18671" y="546"/>
                      <a:pt x="17723" y="0"/>
                      <a:pt x="16735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2" name="Google Shape;1192;p48"/>
              <p:cNvSpPr/>
              <p:nvPr/>
            </p:nvSpPr>
            <p:spPr>
              <a:xfrm>
                <a:off x="3507375" y="2134075"/>
                <a:ext cx="620425" cy="336625"/>
              </a:xfrm>
              <a:custGeom>
                <a:avLst/>
                <a:gdLst/>
                <a:ahLst/>
                <a:cxnLst/>
                <a:rect l="l" t="t" r="r" b="b"/>
                <a:pathLst>
                  <a:path w="24817" h="13465" extrusionOk="0">
                    <a:moveTo>
                      <a:pt x="23423" y="0"/>
                    </a:moveTo>
                    <a:cubicBezTo>
                      <a:pt x="23238" y="0"/>
                      <a:pt x="23048" y="43"/>
                      <a:pt x="22870" y="136"/>
                    </a:cubicBezTo>
                    <a:lnTo>
                      <a:pt x="859" y="11141"/>
                    </a:lnTo>
                    <a:cubicBezTo>
                      <a:pt x="252" y="11455"/>
                      <a:pt x="1" y="12188"/>
                      <a:pt x="315" y="12794"/>
                    </a:cubicBezTo>
                    <a:cubicBezTo>
                      <a:pt x="522" y="13224"/>
                      <a:pt x="950" y="13465"/>
                      <a:pt x="1397" y="13465"/>
                    </a:cubicBezTo>
                    <a:cubicBezTo>
                      <a:pt x="1582" y="13465"/>
                      <a:pt x="1769" y="13424"/>
                      <a:pt x="1947" y="13338"/>
                    </a:cubicBezTo>
                    <a:lnTo>
                      <a:pt x="23958" y="2312"/>
                    </a:lnTo>
                    <a:cubicBezTo>
                      <a:pt x="24565" y="2019"/>
                      <a:pt x="24816" y="1286"/>
                      <a:pt x="24502" y="680"/>
                    </a:cubicBezTo>
                    <a:cubicBezTo>
                      <a:pt x="24295" y="251"/>
                      <a:pt x="23869" y="0"/>
                      <a:pt x="23423" y="0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3" name="Google Shape;1193;p48"/>
              <p:cNvSpPr/>
              <p:nvPr/>
            </p:nvSpPr>
            <p:spPr>
              <a:xfrm>
                <a:off x="3456650" y="1792875"/>
                <a:ext cx="292950" cy="16272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6509" extrusionOk="0">
                    <a:moveTo>
                      <a:pt x="10853" y="0"/>
                    </a:moveTo>
                    <a:cubicBezTo>
                      <a:pt x="10743" y="0"/>
                      <a:pt x="10632" y="25"/>
                      <a:pt x="10525" y="79"/>
                    </a:cubicBezTo>
                    <a:lnTo>
                      <a:pt x="523" y="5100"/>
                    </a:lnTo>
                    <a:cubicBezTo>
                      <a:pt x="167" y="5268"/>
                      <a:pt x="0" y="5728"/>
                      <a:pt x="188" y="6105"/>
                    </a:cubicBezTo>
                    <a:cubicBezTo>
                      <a:pt x="324" y="6361"/>
                      <a:pt x="601" y="6509"/>
                      <a:pt x="878" y="6509"/>
                    </a:cubicBezTo>
                    <a:cubicBezTo>
                      <a:pt x="986" y="6509"/>
                      <a:pt x="1093" y="6486"/>
                      <a:pt x="1193" y="6439"/>
                    </a:cubicBezTo>
                    <a:lnTo>
                      <a:pt x="11194" y="1418"/>
                    </a:lnTo>
                    <a:cubicBezTo>
                      <a:pt x="11571" y="1229"/>
                      <a:pt x="11717" y="790"/>
                      <a:pt x="11529" y="413"/>
                    </a:cubicBezTo>
                    <a:cubicBezTo>
                      <a:pt x="11394" y="159"/>
                      <a:pt x="11130" y="0"/>
                      <a:pt x="10853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4" name="Google Shape;1194;p48"/>
              <p:cNvSpPr/>
              <p:nvPr/>
            </p:nvSpPr>
            <p:spPr>
              <a:xfrm>
                <a:off x="3544000" y="1834575"/>
                <a:ext cx="118250" cy="79550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182" extrusionOk="0">
                    <a:moveTo>
                      <a:pt x="4206" y="1"/>
                    </a:moveTo>
                    <a:lnTo>
                      <a:pt x="0" y="2114"/>
                    </a:lnTo>
                    <a:lnTo>
                      <a:pt x="544" y="3181"/>
                    </a:lnTo>
                    <a:lnTo>
                      <a:pt x="4729" y="1068"/>
                    </a:lnTo>
                    <a:lnTo>
                      <a:pt x="4206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5" name="Google Shape;1195;p48"/>
              <p:cNvSpPr/>
              <p:nvPr/>
            </p:nvSpPr>
            <p:spPr>
              <a:xfrm>
                <a:off x="3517850" y="1900925"/>
                <a:ext cx="23550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4" extrusionOk="0">
                    <a:moveTo>
                      <a:pt x="485" y="0"/>
                    </a:moveTo>
                    <a:cubicBezTo>
                      <a:pt x="421" y="0"/>
                      <a:pt x="355" y="15"/>
                      <a:pt x="293" y="46"/>
                    </a:cubicBezTo>
                    <a:cubicBezTo>
                      <a:pt x="84" y="151"/>
                      <a:pt x="0" y="381"/>
                      <a:pt x="105" y="590"/>
                    </a:cubicBezTo>
                    <a:cubicBezTo>
                      <a:pt x="179" y="738"/>
                      <a:pt x="326" y="823"/>
                      <a:pt x="480" y="823"/>
                    </a:cubicBezTo>
                    <a:cubicBezTo>
                      <a:pt x="544" y="823"/>
                      <a:pt x="609" y="809"/>
                      <a:pt x="670" y="778"/>
                    </a:cubicBezTo>
                    <a:cubicBezTo>
                      <a:pt x="858" y="674"/>
                      <a:pt x="942" y="423"/>
                      <a:pt x="837" y="213"/>
                    </a:cubicBezTo>
                    <a:cubicBezTo>
                      <a:pt x="778" y="81"/>
                      <a:pt x="637" y="0"/>
                      <a:pt x="485" y="0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6" name="Google Shape;1196;p48"/>
              <p:cNvSpPr/>
              <p:nvPr/>
            </p:nvSpPr>
            <p:spPr>
              <a:xfrm>
                <a:off x="3480700" y="1919250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0"/>
                    </a:moveTo>
                    <a:cubicBezTo>
                      <a:pt x="417" y="0"/>
                      <a:pt x="355" y="15"/>
                      <a:pt x="294" y="45"/>
                    </a:cubicBezTo>
                    <a:cubicBezTo>
                      <a:pt x="84" y="150"/>
                      <a:pt x="1" y="401"/>
                      <a:pt x="105" y="610"/>
                    </a:cubicBezTo>
                    <a:cubicBezTo>
                      <a:pt x="179" y="743"/>
                      <a:pt x="325" y="823"/>
                      <a:pt x="470" y="823"/>
                    </a:cubicBezTo>
                    <a:cubicBezTo>
                      <a:pt x="532" y="823"/>
                      <a:pt x="593" y="809"/>
                      <a:pt x="649" y="778"/>
                    </a:cubicBezTo>
                    <a:cubicBezTo>
                      <a:pt x="858" y="694"/>
                      <a:pt x="942" y="443"/>
                      <a:pt x="838" y="234"/>
                    </a:cubicBezTo>
                    <a:cubicBezTo>
                      <a:pt x="763" y="86"/>
                      <a:pt x="626" y="0"/>
                      <a:pt x="479" y="0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7" name="Google Shape;1197;p48"/>
              <p:cNvSpPr/>
              <p:nvPr/>
            </p:nvSpPr>
            <p:spPr>
              <a:xfrm>
                <a:off x="3701975" y="1808575"/>
                <a:ext cx="23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6" extrusionOk="0">
                    <a:moveTo>
                      <a:pt x="478" y="1"/>
                    </a:moveTo>
                    <a:cubicBezTo>
                      <a:pt x="416" y="1"/>
                      <a:pt x="353" y="13"/>
                      <a:pt x="293" y="37"/>
                    </a:cubicBezTo>
                    <a:cubicBezTo>
                      <a:pt x="84" y="141"/>
                      <a:pt x="0" y="392"/>
                      <a:pt x="105" y="601"/>
                    </a:cubicBezTo>
                    <a:cubicBezTo>
                      <a:pt x="180" y="751"/>
                      <a:pt x="329" y="826"/>
                      <a:pt x="485" y="826"/>
                    </a:cubicBezTo>
                    <a:cubicBezTo>
                      <a:pt x="547" y="826"/>
                      <a:pt x="610" y="814"/>
                      <a:pt x="670" y="790"/>
                    </a:cubicBezTo>
                    <a:cubicBezTo>
                      <a:pt x="858" y="685"/>
                      <a:pt x="942" y="434"/>
                      <a:pt x="837" y="225"/>
                    </a:cubicBezTo>
                    <a:cubicBezTo>
                      <a:pt x="777" y="75"/>
                      <a:pt x="632" y="1"/>
                      <a:pt x="478" y="1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8" name="Google Shape;1198;p48"/>
              <p:cNvSpPr/>
              <p:nvPr/>
            </p:nvSpPr>
            <p:spPr>
              <a:xfrm>
                <a:off x="3664825" y="1827175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1"/>
                    </a:moveTo>
                    <a:cubicBezTo>
                      <a:pt x="418" y="1"/>
                      <a:pt x="355" y="15"/>
                      <a:pt x="294" y="46"/>
                    </a:cubicBezTo>
                    <a:cubicBezTo>
                      <a:pt x="84" y="150"/>
                      <a:pt x="1" y="401"/>
                      <a:pt x="105" y="590"/>
                    </a:cubicBezTo>
                    <a:cubicBezTo>
                      <a:pt x="179" y="738"/>
                      <a:pt x="327" y="823"/>
                      <a:pt x="474" y="823"/>
                    </a:cubicBezTo>
                    <a:cubicBezTo>
                      <a:pt x="534" y="823"/>
                      <a:pt x="594" y="809"/>
                      <a:pt x="649" y="778"/>
                    </a:cubicBezTo>
                    <a:cubicBezTo>
                      <a:pt x="859" y="674"/>
                      <a:pt x="942" y="443"/>
                      <a:pt x="838" y="234"/>
                    </a:cubicBezTo>
                    <a:cubicBezTo>
                      <a:pt x="764" y="86"/>
                      <a:pt x="627" y="1"/>
                      <a:pt x="479" y="1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9" name="Google Shape;1199;p48"/>
              <p:cNvSpPr/>
              <p:nvPr/>
            </p:nvSpPr>
            <p:spPr>
              <a:xfrm>
                <a:off x="3335275" y="2107150"/>
                <a:ext cx="560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78" extrusionOk="0">
                    <a:moveTo>
                      <a:pt x="701" y="1"/>
                    </a:moveTo>
                    <a:cubicBezTo>
                      <a:pt x="612" y="1"/>
                      <a:pt x="523" y="21"/>
                      <a:pt x="440" y="62"/>
                    </a:cubicBezTo>
                    <a:cubicBezTo>
                      <a:pt x="126" y="229"/>
                      <a:pt x="1" y="606"/>
                      <a:pt x="147" y="899"/>
                    </a:cubicBezTo>
                    <a:lnTo>
                      <a:pt x="963" y="2531"/>
                    </a:lnTo>
                    <a:cubicBezTo>
                      <a:pt x="1080" y="2750"/>
                      <a:pt x="1299" y="2877"/>
                      <a:pt x="1520" y="2877"/>
                    </a:cubicBezTo>
                    <a:cubicBezTo>
                      <a:pt x="1616" y="2877"/>
                      <a:pt x="1712" y="2853"/>
                      <a:pt x="1800" y="2803"/>
                    </a:cubicBezTo>
                    <a:cubicBezTo>
                      <a:pt x="2114" y="2656"/>
                      <a:pt x="2240" y="2280"/>
                      <a:pt x="2093" y="1966"/>
                    </a:cubicBezTo>
                    <a:lnTo>
                      <a:pt x="1277" y="355"/>
                    </a:lnTo>
                    <a:cubicBezTo>
                      <a:pt x="1157" y="129"/>
                      <a:pt x="929" y="1"/>
                      <a:pt x="701" y="1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0" name="Google Shape;1200;p48"/>
              <p:cNvSpPr/>
              <p:nvPr/>
            </p:nvSpPr>
            <p:spPr>
              <a:xfrm>
                <a:off x="3934225" y="1807325"/>
                <a:ext cx="56000" cy="7202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81" extrusionOk="0">
                    <a:moveTo>
                      <a:pt x="717" y="0"/>
                    </a:moveTo>
                    <a:cubicBezTo>
                      <a:pt x="622" y="0"/>
                      <a:pt x="527" y="22"/>
                      <a:pt x="440" y="66"/>
                    </a:cubicBezTo>
                    <a:cubicBezTo>
                      <a:pt x="126" y="212"/>
                      <a:pt x="0" y="589"/>
                      <a:pt x="147" y="903"/>
                    </a:cubicBezTo>
                    <a:lnTo>
                      <a:pt x="963" y="2535"/>
                    </a:lnTo>
                    <a:cubicBezTo>
                      <a:pt x="1080" y="2754"/>
                      <a:pt x="1298" y="2881"/>
                      <a:pt x="1520" y="2881"/>
                    </a:cubicBezTo>
                    <a:cubicBezTo>
                      <a:pt x="1615" y="2881"/>
                      <a:pt x="1711" y="2857"/>
                      <a:pt x="1800" y="2807"/>
                    </a:cubicBezTo>
                    <a:cubicBezTo>
                      <a:pt x="2114" y="2660"/>
                      <a:pt x="2239" y="2284"/>
                      <a:pt x="2093" y="1970"/>
                    </a:cubicBezTo>
                    <a:lnTo>
                      <a:pt x="1277" y="338"/>
                    </a:lnTo>
                    <a:cubicBezTo>
                      <a:pt x="1159" y="118"/>
                      <a:pt x="939" y="0"/>
                      <a:pt x="717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1" name="Google Shape;1201;p48"/>
              <p:cNvSpPr/>
              <p:nvPr/>
            </p:nvSpPr>
            <p:spPr>
              <a:xfrm>
                <a:off x="3690975" y="2152625"/>
                <a:ext cx="151200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30" extrusionOk="0">
                    <a:moveTo>
                      <a:pt x="5525" y="0"/>
                    </a:moveTo>
                    <a:lnTo>
                      <a:pt x="1" y="2762"/>
                    </a:lnTo>
                    <a:lnTo>
                      <a:pt x="545" y="3829"/>
                    </a:lnTo>
                    <a:lnTo>
                      <a:pt x="6048" y="1088"/>
                    </a:lnTo>
                    <a:lnTo>
                      <a:pt x="5525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2" name="Google Shape;1202;p48"/>
              <p:cNvSpPr/>
              <p:nvPr/>
            </p:nvSpPr>
            <p:spPr>
              <a:xfrm>
                <a:off x="3709300" y="2188725"/>
                <a:ext cx="150675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3830" extrusionOk="0">
                    <a:moveTo>
                      <a:pt x="5503" y="0"/>
                    </a:moveTo>
                    <a:lnTo>
                      <a:pt x="0" y="2762"/>
                    </a:lnTo>
                    <a:lnTo>
                      <a:pt x="523" y="3829"/>
                    </a:lnTo>
                    <a:lnTo>
                      <a:pt x="6026" y="1067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3" name="Google Shape;1203;p48"/>
              <p:cNvSpPr/>
              <p:nvPr/>
            </p:nvSpPr>
            <p:spPr>
              <a:xfrm>
                <a:off x="3600500" y="2246950"/>
                <a:ext cx="5337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84" extrusionOk="0">
                    <a:moveTo>
                      <a:pt x="1064" y="0"/>
                    </a:moveTo>
                    <a:cubicBezTo>
                      <a:pt x="924" y="0"/>
                      <a:pt x="782" y="32"/>
                      <a:pt x="649" y="98"/>
                    </a:cubicBezTo>
                    <a:cubicBezTo>
                      <a:pt x="188" y="349"/>
                      <a:pt x="0" y="893"/>
                      <a:pt x="230" y="1354"/>
                    </a:cubicBezTo>
                    <a:cubicBezTo>
                      <a:pt x="391" y="1690"/>
                      <a:pt x="716" y="1883"/>
                      <a:pt x="1054" y="1883"/>
                    </a:cubicBezTo>
                    <a:cubicBezTo>
                      <a:pt x="1199" y="1883"/>
                      <a:pt x="1347" y="1848"/>
                      <a:pt x="1486" y="1772"/>
                    </a:cubicBezTo>
                    <a:cubicBezTo>
                      <a:pt x="1946" y="1542"/>
                      <a:pt x="2134" y="998"/>
                      <a:pt x="1904" y="517"/>
                    </a:cubicBezTo>
                    <a:cubicBezTo>
                      <a:pt x="1741" y="190"/>
                      <a:pt x="1408" y="0"/>
                      <a:pt x="1064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4" name="Google Shape;1204;p48"/>
              <p:cNvSpPr/>
              <p:nvPr/>
            </p:nvSpPr>
            <p:spPr>
              <a:xfrm>
                <a:off x="3879300" y="2107800"/>
                <a:ext cx="533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71" extrusionOk="0">
                    <a:moveTo>
                      <a:pt x="1065" y="0"/>
                    </a:moveTo>
                    <a:cubicBezTo>
                      <a:pt x="924" y="0"/>
                      <a:pt x="782" y="32"/>
                      <a:pt x="649" y="99"/>
                    </a:cubicBezTo>
                    <a:cubicBezTo>
                      <a:pt x="189" y="329"/>
                      <a:pt x="0" y="894"/>
                      <a:pt x="231" y="1354"/>
                    </a:cubicBezTo>
                    <a:cubicBezTo>
                      <a:pt x="394" y="1681"/>
                      <a:pt x="726" y="1871"/>
                      <a:pt x="1070" y="1871"/>
                    </a:cubicBezTo>
                    <a:cubicBezTo>
                      <a:pt x="1210" y="1871"/>
                      <a:pt x="1353" y="1839"/>
                      <a:pt x="1486" y="1773"/>
                    </a:cubicBezTo>
                    <a:cubicBezTo>
                      <a:pt x="1946" y="1542"/>
                      <a:pt x="2135" y="977"/>
                      <a:pt x="1904" y="517"/>
                    </a:cubicBezTo>
                    <a:cubicBezTo>
                      <a:pt x="1741" y="190"/>
                      <a:pt x="1409" y="0"/>
                      <a:pt x="1065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12" name="Google Shape;1157;p48"/>
          <p:cNvSpPr txBox="1"/>
          <p:nvPr/>
        </p:nvSpPr>
        <p:spPr>
          <a:xfrm>
            <a:off x="655004" y="3014829"/>
            <a:ext cx="5270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2A4783"/>
              </a:buClr>
              <a:buSzPts val="3600"/>
              <a:buFont typeface="Pacifico" panose="00000500000000000000"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The Voice Heavy" panose="02040603050506020204" pitchFamily="18" charset="0"/>
              <a:ea typeface="Tahoma" panose="020B0604030504040204" pitchFamily="34" charset="0"/>
              <a:cs typeface="Tahoma" panose="020B0604030504040204" pitchFamily="34" charset="0"/>
              <a:sym typeface="Pacifico" panose="0000050000000000000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681" y="2292774"/>
            <a:ext cx="5019887" cy="499618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300567" y="20320"/>
            <a:ext cx="6287347" cy="692742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CEFFB5-29C1-CE95-CAB2-EEF81AD8D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155" y="2199794"/>
            <a:ext cx="5566130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39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AF37B25-5B96-D072-CCC0-F2936BE4B646}"/>
              </a:ext>
            </a:extLst>
          </p:cNvPr>
          <p:cNvSpPr/>
          <p:nvPr/>
        </p:nvSpPr>
        <p:spPr>
          <a:xfrm>
            <a:off x="495300" y="114300"/>
            <a:ext cx="10991850" cy="65722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44F8C5-4B51-9E2F-45A3-5EE8E2AB4432}"/>
              </a:ext>
            </a:extLst>
          </p:cNvPr>
          <p:cNvSpPr txBox="1"/>
          <p:nvPr/>
        </p:nvSpPr>
        <p:spPr>
          <a:xfrm>
            <a:off x="931934" y="270899"/>
            <a:ext cx="1032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Lựa chọn thông tin trong ô cho phù hợp với mỗi giai đoạn phát triển của con người ở hình 2.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9759223-CE5B-6429-5955-CC44FF8C48D0}"/>
              </a:ext>
            </a:extLst>
          </p:cNvPr>
          <p:cNvSpPr/>
          <p:nvPr/>
        </p:nvSpPr>
        <p:spPr>
          <a:xfrm>
            <a:off x="640080" y="1783080"/>
            <a:ext cx="5646420" cy="45262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Cơ thể phát triển hoàn thiện, có thể lập gia đình.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Chiều cao tăng nhanh; cơ quan sinh dục phát triển.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Là lực lượng lao động, sản xuất chủ yếu của gia đình và xã hội.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 Có thể tự chăm sóc bản thân; hoạt động học tập giữ vai trò chủ đạo.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e) Cơ thể dần suy giảm về thể lực, các giác quan,…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g) Tăng tiết chất nhờn, da xuất hiện mụn trứng cá.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DD25B5-BE92-3CFB-E441-5623485F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530" y="2589835"/>
            <a:ext cx="4757737" cy="318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AF37B25-5B96-D072-CCC0-F2936BE4B646}"/>
              </a:ext>
            </a:extLst>
          </p:cNvPr>
          <p:cNvSpPr/>
          <p:nvPr/>
        </p:nvSpPr>
        <p:spPr>
          <a:xfrm>
            <a:off x="600075" y="504825"/>
            <a:ext cx="10991850" cy="58483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BCB818E-E6BE-A904-E451-5C3BAFADA631}"/>
              </a:ext>
            </a:extLst>
          </p:cNvPr>
          <p:cNvGrpSpPr/>
          <p:nvPr/>
        </p:nvGrpSpPr>
        <p:grpSpPr>
          <a:xfrm>
            <a:off x="1072451" y="233783"/>
            <a:ext cx="10054872" cy="1487308"/>
            <a:chOff x="2137125" y="392859"/>
            <a:chExt cx="10054872" cy="1005840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xmlns="" id="{51DCC680-F525-9CD1-57D8-67DDD59EC750}"/>
                </a:ext>
              </a:extLst>
            </p:cNvPr>
            <p:cNvSpPr/>
            <p:nvPr/>
          </p:nvSpPr>
          <p:spPr>
            <a:xfrm flipH="1">
              <a:off x="2137125" y="392859"/>
              <a:ext cx="10054872" cy="1005840"/>
            </a:xfrm>
            <a:prstGeom prst="homePlate">
              <a:avLst/>
            </a:prstGeom>
            <a:solidFill>
              <a:srgbClr val="FF8369"/>
            </a:solidFill>
            <a:ln>
              <a:solidFill>
                <a:srgbClr val="FF83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 SemiBold" pitchFamily="2" charset="0"/>
                <a:ea typeface="+mn-ea"/>
                <a:cs typeface="+mn-cs"/>
              </a:endParaRP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xmlns="" id="{2CEF8049-DEEC-C25A-A778-657138281F54}"/>
                </a:ext>
              </a:extLst>
            </p:cNvPr>
            <p:cNvSpPr/>
            <p:nvPr/>
          </p:nvSpPr>
          <p:spPr>
            <a:xfrm flipH="1">
              <a:off x="2383205" y="475936"/>
              <a:ext cx="9700940" cy="822960"/>
            </a:xfrm>
            <a:prstGeom prst="homePlat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 sẽ làm gì nếu gặp tình huống như ở hình 3, 4?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D07F6B-1F21-C92A-6CC2-60E880DBA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202" y="1937384"/>
            <a:ext cx="8563928" cy="404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AF37B25-5B96-D072-CCC0-F2936BE4B646}"/>
              </a:ext>
            </a:extLst>
          </p:cNvPr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37DFA76-ECF3-0E30-F2A9-B7D333C52E55}"/>
              </a:ext>
            </a:extLst>
          </p:cNvPr>
          <p:cNvSpPr/>
          <p:nvPr/>
        </p:nvSpPr>
        <p:spPr>
          <a:xfrm>
            <a:off x="5509260" y="468630"/>
            <a:ext cx="5886450" cy="31661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Khuyên bạn gái không nên tỏ thái độ, dùng lời nói để bình luận vẻ bên ngoài của bạn. Mỗi người có những đặc điểm cơ thể riêng 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ầ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được tôn trọng, sử dụng lời nói miệt thị (xúc phạm), có thể khiến bạn bị tổn thương tinh thần.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534583-6840-4E04-967C-A10E5F0B3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1548764"/>
            <a:ext cx="4143504" cy="405193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62A75E6-11A1-B170-6297-EB4E67463279}"/>
              </a:ext>
            </a:extLst>
          </p:cNvPr>
          <p:cNvSpPr/>
          <p:nvPr/>
        </p:nvSpPr>
        <p:spPr>
          <a:xfrm>
            <a:off x="5612130" y="3977640"/>
            <a:ext cx="5886450" cy="19545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 nhàng góp ý để bạn vệ sinh cơ thể, giữ quẩn áo sạch sẽ, để phòng ngừa nhiễm khuẩn hoặc mắc bệnh ngoài da.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37DFA76-ECF3-0E30-F2A9-B7D333C52E55}"/>
              </a:ext>
            </a:extLst>
          </p:cNvPr>
          <p:cNvSpPr/>
          <p:nvPr/>
        </p:nvSpPr>
        <p:spPr>
          <a:xfrm>
            <a:off x="5623560" y="1371600"/>
            <a:ext cx="5886450" cy="42519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Báo hiệu cho bạn trai cảnh giác với người lạ.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Nói với người thanh niên là bạn trai đang có người chờ đón.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Gọi, nhắc nhở bạn trai không nên đi một mình hoặc chờ người lớn tới đón.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Chạy theo để đi cùng bạn trai.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711E66-D551-77D0-9520-0701C8B7F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95" y="1777364"/>
            <a:ext cx="3851008" cy="372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739" y="-357612"/>
            <a:ext cx="11866699" cy="7969381"/>
          </a:xfrm>
          <a:prstGeom prst="rect">
            <a:avLst/>
          </a:prstGeom>
        </p:spPr>
      </p:pic>
      <p:grpSp>
        <p:nvGrpSpPr>
          <p:cNvPr id="2691" name="Google Shape;2691;p65"/>
          <p:cNvGrpSpPr/>
          <p:nvPr/>
        </p:nvGrpSpPr>
        <p:grpSpPr>
          <a:xfrm rot="-1799968">
            <a:off x="7948820" y="3587452"/>
            <a:ext cx="1546859" cy="1531197"/>
            <a:chOff x="5690350" y="3810863"/>
            <a:chExt cx="839575" cy="831075"/>
          </a:xfrm>
        </p:grpSpPr>
        <p:grpSp>
          <p:nvGrpSpPr>
            <p:cNvPr id="2692" name="Google Shape;269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693" name="Google Shape;269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4" name="Google Shape;269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5" name="Google Shape;269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6" name="Google Shape;269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7" name="Google Shape;269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8" name="Google Shape;269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9" name="Google Shape;269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0" name="Google Shape;270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1" name="Google Shape;270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2" name="Google Shape;270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3" name="Google Shape;270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4" name="Google Shape;270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5" name="Google Shape;270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6" name="Google Shape;270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7" name="Google Shape;270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8" name="Google Shape;270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9" name="Google Shape;270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0" name="Google Shape;271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1" name="Google Shape;271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712" name="Google Shape;271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713" name="Google Shape;271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4" name="Google Shape;271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5" name="Google Shape;271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6" name="Google Shape;271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7" name="Google Shape;271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8" name="Google Shape;271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9" name="Google Shape;271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0" name="Google Shape;272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1" name="Google Shape;272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2" name="Google Shape;272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3" name="Google Shape;272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4" name="Google Shape;272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5" name="Google Shape;272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6" name="Google Shape;272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7" name="Google Shape;272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8" name="Google Shape;272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9" name="Google Shape;272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0" name="Google Shape;273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1" name="Google Shape;273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732" name="Google Shape;2732;p65"/>
          <p:cNvGrpSpPr/>
          <p:nvPr/>
        </p:nvGrpSpPr>
        <p:grpSpPr>
          <a:xfrm>
            <a:off x="1849851" y="4176727"/>
            <a:ext cx="1478336" cy="1440443"/>
            <a:chOff x="1387388" y="2827745"/>
            <a:chExt cx="1108752" cy="1080332"/>
          </a:xfrm>
        </p:grpSpPr>
        <p:sp>
          <p:nvSpPr>
            <p:cNvPr id="2733" name="Google Shape;2733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4" name="Google Shape;2734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5" name="Google Shape;2735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rgbClr val="FA74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6" name="Google Shape;2736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rgbClr val="2A47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70" y="3105401"/>
            <a:ext cx="3867815" cy="3867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917003-8981-10D5-4ABD-51EC2206B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773011"/>
            <a:ext cx="5178101" cy="41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5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356</Words>
  <Application>Microsoft Office PowerPoint</Application>
  <PresentationFormat>Widescreen</PresentationFormat>
  <Paragraphs>27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Cambria</vt:lpstr>
      <vt:lpstr>Comfortaa SemiBold</vt:lpstr>
      <vt:lpstr>Pacifico</vt:lpstr>
      <vt:lpstr>SVN-The Voice Heavy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</dc:creator>
  <cp:lastModifiedBy>STD_NHA</cp:lastModifiedBy>
  <cp:revision>3</cp:revision>
  <dcterms:created xsi:type="dcterms:W3CDTF">2025-04-21T07:53:18Z</dcterms:created>
  <dcterms:modified xsi:type="dcterms:W3CDTF">2025-04-23T15:25:58Z</dcterms:modified>
</cp:coreProperties>
</file>