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814" r:id="rId3"/>
    <p:sldMasterId id="2147483838" r:id="rId4"/>
  </p:sldMasterIdLst>
  <p:notesMasterIdLst>
    <p:notesMasterId r:id="rId10"/>
  </p:notesMasterIdLst>
  <p:sldIdLst>
    <p:sldId id="2007577195" r:id="rId5"/>
    <p:sldId id="2007577196" r:id="rId6"/>
    <p:sldId id="770" r:id="rId7"/>
    <p:sldId id="275" r:id="rId8"/>
    <p:sldId id="2007577191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9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0BAB-16AD-483E-B323-A3E9EACA5794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5579-4226-4234-956F-01DECBF2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5579-4226-4234-956F-01DECBF220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14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C5579-4226-4234-956F-01DECBF22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8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216400" y="-279400"/>
            <a:ext cx="15640826" cy="10112441"/>
            <a:chOff x="-4189157" y="-216676"/>
            <a:chExt cx="16000031" cy="110262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xmlns="" id="{07DAF728-7D94-E33E-7F87-8FAE4669A949}"/>
                </a:ext>
              </a:extLst>
            </p:cNvPr>
            <p:cNvSpPr txBox="1"/>
            <p:nvPr userDrawn="1"/>
          </p:nvSpPr>
          <p:spPr>
            <a:xfrm>
              <a:off x="1592454" y="9286118"/>
              <a:ext cx="10218420" cy="77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1333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32">
              <a:extLst>
                <a:ext uri="{FF2B5EF4-FFF2-40B4-BE49-F238E27FC236}">
                  <a16:creationId xmlns:a16="http://schemas.microsoft.com/office/drawing/2014/main" xmlns="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9025" y="6996234"/>
              <a:ext cx="2706858" cy="3813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189157" y="2789461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3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216400" y="-279400"/>
            <a:ext cx="15640826" cy="10112441"/>
            <a:chOff x="-4189157" y="-216676"/>
            <a:chExt cx="16000031" cy="110262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xmlns="" id="{07DAF728-7D94-E33E-7F87-8FAE4669A949}"/>
                </a:ext>
              </a:extLst>
            </p:cNvPr>
            <p:cNvSpPr txBox="1"/>
            <p:nvPr userDrawn="1"/>
          </p:nvSpPr>
          <p:spPr>
            <a:xfrm>
              <a:off x="1592454" y="9286118"/>
              <a:ext cx="10218420" cy="77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1333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32">
              <a:extLst>
                <a:ext uri="{FF2B5EF4-FFF2-40B4-BE49-F238E27FC236}">
                  <a16:creationId xmlns:a16="http://schemas.microsoft.com/office/drawing/2014/main" xmlns="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9025" y="6996234"/>
              <a:ext cx="2706858" cy="3813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189157" y="2789461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0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216400" y="-279400"/>
            <a:ext cx="15640826" cy="10112441"/>
            <a:chOff x="-4189157" y="-216676"/>
            <a:chExt cx="16000031" cy="110262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07DAF728-7D94-E33E-7F87-8FAE4669A949}"/>
                </a:ext>
              </a:extLst>
            </p:cNvPr>
            <p:cNvSpPr txBox="1"/>
            <p:nvPr userDrawn="1"/>
          </p:nvSpPr>
          <p:spPr>
            <a:xfrm>
              <a:off x="1592454" y="9286118"/>
              <a:ext cx="10218420" cy="77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1333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xmlns="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9025" y="6996234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189157" y="2789461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7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4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2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216400" y="-279400"/>
            <a:ext cx="15640826" cy="10112441"/>
            <a:chOff x="-4189157" y="-216676"/>
            <a:chExt cx="16000031" cy="110262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07DAF728-7D94-E33E-7F87-8FAE4669A949}"/>
                </a:ext>
              </a:extLst>
            </p:cNvPr>
            <p:cNvSpPr txBox="1"/>
            <p:nvPr userDrawn="1"/>
          </p:nvSpPr>
          <p:spPr>
            <a:xfrm>
              <a:off x="1592454" y="9286118"/>
              <a:ext cx="10218420" cy="77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1333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1" name="Hình ảnh 32">
              <a:extLst>
                <a:ext uri="{FF2B5EF4-FFF2-40B4-BE49-F238E27FC236}">
                  <a16:creationId xmlns:a16="http://schemas.microsoft.com/office/drawing/2014/main" xmlns="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9025" y="6996234"/>
              <a:ext cx="2706858" cy="3813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189157" y="2789461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9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216400" y="-279400"/>
            <a:ext cx="15640826" cy="10112441"/>
            <a:chOff x="-4189157" y="-216676"/>
            <a:chExt cx="16000031" cy="110262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3429000" y="-216676"/>
              <a:ext cx="3167916" cy="3268627"/>
            </a:xfrm>
            <a:prstGeom prst="rect">
              <a:avLst/>
            </a:prstGeom>
          </p:spPr>
        </p:pic>
        <p:sp>
          <p:nvSpPr>
            <p:cNvPr id="9" name="TextBox 3">
              <a:extLst>
                <a:ext uri="{FF2B5EF4-FFF2-40B4-BE49-F238E27FC236}">
                  <a16:creationId xmlns:a16="http://schemas.microsoft.com/office/drawing/2014/main" xmlns="" id="{07DAF728-7D94-E33E-7F87-8FAE4669A949}"/>
                </a:ext>
              </a:extLst>
            </p:cNvPr>
            <p:cNvSpPr txBox="1"/>
            <p:nvPr userDrawn="1"/>
          </p:nvSpPr>
          <p:spPr>
            <a:xfrm>
              <a:off x="1592454" y="9286118"/>
              <a:ext cx="10218420" cy="771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333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1333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3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330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1333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1333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1333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Hình ảnh 32">
              <a:extLst>
                <a:ext uri="{FF2B5EF4-FFF2-40B4-BE49-F238E27FC236}">
                  <a16:creationId xmlns:a16="http://schemas.microsoft.com/office/drawing/2014/main" xmlns="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9025" y="6996234"/>
              <a:ext cx="2706858" cy="3813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4189157" y="2789461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2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3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BCD69D0-8FF8-41FD-836E-C0A416E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FAAD5C8-3D31-4380-A95A-9B688EDB2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A31A3EC-1A25-4C9F-9818-B95A8AB33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4397" y="-483462"/>
            <a:ext cx="2477069" cy="12205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318CB0C-34CF-4DCC-A074-B07B53257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96409" y="-251449"/>
            <a:ext cx="2013046" cy="122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3442B0A-64C9-41ED-AFFE-889DCF1E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73A7D48-3E34-48A3-BBCF-0D9D47A6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531E2C6-5834-4265-A6A9-1B6BCEA4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5CBCAA5-09DD-4E3B-9FCE-ED35A900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C61C0A8-943B-41E5-B521-AD752222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369D1C-B548-4A0F-81FD-9651C59B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3B6588-442B-4785-8F9B-D78985115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20A24C6-FA48-4AED-94D3-A3285735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B36411A-C21E-4502-859B-9E2FA2C7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6A84C54-183D-4875-8119-6CC55132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8C414B-A2D8-4155-B9B0-EB5196D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C5C14E-C46B-4815-A150-16D4A1E9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9F7D433-53E3-4CFB-BCA7-69145A5F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3695820-882F-4782-B05B-00D87A53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B095B65-77CE-414C-8B8E-1ED26A7BB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8B6A941-BCD2-4EA9-AD37-DC1910AFE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87E74A4-96DD-44B0-B600-75F0407D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516CA27B-C023-4393-A661-816E6A8B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0D9FA31-CE94-497F-9615-768E3643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4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916854-A598-454B-85F8-E4460C36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1432825-8177-47D6-A4C1-7EF0F34D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DDF6293-6836-42E1-BB80-DC52264B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E58D411-12BE-4B51-AD1B-764F35AF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9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97B3789-CA8B-4643-B9F8-78AD39BE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C8C41DC-D042-451D-9C34-6F034408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4ACAFE6-4BD2-4FA0-AC0D-C3058A82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DA3C9EB-83F3-48FF-AFB5-631D29E6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154232A-2487-4ACE-8C39-197E976B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6E35B83-7037-4AC1-B121-6F63B8FD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42203AE-73E1-4862-BC18-5B2A871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1A04B94-D182-4CCD-B815-4A91A8FB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FA735D1-AE29-408B-A1B3-E4A4F3AA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17240D-8658-4665-961F-24497A16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40710ED-006C-4519-9842-754F80EFC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F8CD95E-96DB-4289-9A46-B89470B3E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7D8252B-5AD1-44FC-BBA9-6C9A7F21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45E5BE3-494E-44F1-9E43-8B2F4283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AEA3B07-4CF0-4839-A3A1-01B9BD03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6478D8-A408-4E31-9E36-ED3FB09F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2441D42-03D7-47E6-8296-264C95A69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6E0A6BB-30F4-4A37-8C4E-F94EC12F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373E677-B0D9-409D-AAD5-7C5C49A0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035A76E-CAD0-4A1D-B738-35602187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3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9E5F3D8-B1A2-4780-8C19-4017A2D8E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D6DC1E8-1F1F-4804-87B5-7BFD25E53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F3BDA8E-6913-4117-BBF9-E4D93A1F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7F14C7F-1C09-4B4E-A394-A78130CA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8E673A3-EA9D-4F34-B527-C2D100DE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271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2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0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53FD33B6-29C8-6BD1-6A1C-65FFFBCC57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670" y="123709"/>
            <a:ext cx="1546066" cy="15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28FF0F8-2717-C418-74F5-A6E0530B79B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931" y="123708"/>
            <a:ext cx="1360535" cy="1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8E824EA-CD77-46EB-B334-E1E0D23D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4414C97-8BE7-48CD-9455-5849FBC4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1E4050A-046F-4A1D-9880-34561214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2760-E0EF-4042-A232-5E2389B008BB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DEBB70-F497-49EB-A4FF-5767838D0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39C166-E25E-4DB7-BE93-581B3B98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9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32.sv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xmlns="" id="{5280EFAA-BA98-4F89-A0DA-896FEC1E8B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r="2969"/>
          <a:stretch/>
        </p:blipFill>
        <p:spPr>
          <a:xfrm rot="5400000">
            <a:off x="2667000" y="-2666999"/>
            <a:ext cx="6858000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9F1A86-A247-5531-F235-A0CBA3D34F76}"/>
              </a:ext>
            </a:extLst>
          </p:cNvPr>
          <p:cNvSpPr txBox="1"/>
          <p:nvPr/>
        </p:nvSpPr>
        <p:spPr>
          <a:xfrm>
            <a:off x="2551687" y="577952"/>
            <a:ext cx="6902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mbria" panose="02040503050406030204" pitchFamily="18" charset="0"/>
              </a:rPr>
              <a:t>UBND HUYỆN AN LÃO</a:t>
            </a: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TRƯỜNG TIỂU HỌC QUANG TRUNG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6504" y="1847791"/>
            <a:ext cx="487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>
                <a:latin typeface="+mj-lt"/>
              </a:rPr>
              <a:t>MÔN: KHOA HỌC – LỚP 5</a:t>
            </a:r>
            <a:endParaRPr lang="en-US" sz="2400" b="1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92D18E-B4C4-D008-0222-302D2D8D3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807" y="2390780"/>
            <a:ext cx="9372600" cy="212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C9FC012-AD24-09FA-73C2-99898BFAA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708" y="4192850"/>
            <a:ext cx="2310584" cy="11766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2288" y="5186415"/>
            <a:ext cx="6055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smtClean="0">
                <a:latin typeface="+mj-lt"/>
              </a:rPr>
              <a:t>GVCN: Phạm Thị Thu Hà </a:t>
            </a:r>
          </a:p>
          <a:p>
            <a:pPr algn="ctr"/>
            <a:r>
              <a:rPr lang="vi-VN" sz="2800" smtClean="0">
                <a:latin typeface="+mj-lt"/>
              </a:rPr>
              <a:t>Năm học: 2024 – 2025 </a:t>
            </a:r>
            <a:endParaRPr lang="en-US" sz="28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8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183D59-02C2-049B-8451-23764E7145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r="807"/>
          <a:stretch/>
        </p:blipFill>
        <p:spPr>
          <a:xfrm>
            <a:off x="0" y="8058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5D6BBDF4-2372-0BFE-E466-316EAA899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1829" y="3429000"/>
            <a:ext cx="2846926" cy="116646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9BAF0B99-C33E-BD3D-649F-8015E3590E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11722" y="3848672"/>
            <a:ext cx="1123023" cy="7021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DF326B6B-A8F4-90E9-98CC-6041CCCF12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52445" y="1385845"/>
            <a:ext cx="2918553" cy="541104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2DAFE2-0035-3EF1-5074-4E5871D1C1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5571" y="1494198"/>
            <a:ext cx="5870957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29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7D4B82A-80FF-9E79-9C58-2D529973392E}"/>
              </a:ext>
            </a:extLst>
          </p:cNvPr>
          <p:cNvSpPr/>
          <p:nvPr/>
        </p:nvSpPr>
        <p:spPr>
          <a:xfrm>
            <a:off x="460140" y="313710"/>
            <a:ext cx="11821885" cy="1535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 defTabSz="914411">
              <a:defRPr/>
            </a:pPr>
            <a:r>
              <a:rPr lang="vi-VN" sz="2800" b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 sát tình huống ở hình 13 và cho biết:</a:t>
            </a:r>
          </a:p>
          <a:p>
            <a:pPr lvl="0" algn="just" defTabSz="914411">
              <a:defRPr/>
            </a:pPr>
            <a:r>
              <a:rPr lang="vi-VN" sz="28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Bạn gái đang gặp tình huống gì? Tình huống đó có thể dẫn đến nguy cơ gì?</a:t>
            </a:r>
          </a:p>
          <a:p>
            <a:pPr lvl="0" defTabSz="914411">
              <a:defRPr/>
            </a:pPr>
            <a:r>
              <a:rPr lang="vi-VN" sz="28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Bạn gái đã làm như thế nào để giữ an toàn cho bản thân?</a:t>
            </a:r>
            <a:endParaRPr kumimoji="0" lang="vi-VN" sz="2800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1DCDEE-08CB-D97A-2D7F-5DF2EFFFB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946822"/>
            <a:ext cx="5402716" cy="4360087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9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56E0E2AC-8B65-B734-8BE5-1AABCFA98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649" y="2160424"/>
            <a:ext cx="4697576" cy="46975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AA93AB6-35D6-5089-6F65-E22BD6099673}"/>
              </a:ext>
            </a:extLst>
          </p:cNvPr>
          <p:cNvGrpSpPr/>
          <p:nvPr/>
        </p:nvGrpSpPr>
        <p:grpSpPr>
          <a:xfrm>
            <a:off x="2340289" y="472083"/>
            <a:ext cx="6574421" cy="2303775"/>
            <a:chOff x="729203" y="798654"/>
            <a:chExt cx="6574421" cy="4340506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xmlns="" id="{0ED2FFEF-14C9-0CD7-8E06-3445651B2781}"/>
                </a:ext>
              </a:extLst>
            </p:cNvPr>
            <p:cNvSpPr/>
            <p:nvPr/>
          </p:nvSpPr>
          <p:spPr>
            <a:xfrm flipH="1">
              <a:off x="729203" y="798654"/>
              <a:ext cx="6574421" cy="4340506"/>
            </a:xfrm>
            <a:prstGeom prst="cloudCallout">
              <a:avLst>
                <a:gd name="adj1" fmla="val -50058"/>
                <a:gd name="adj2" fmla="val 39833"/>
              </a:avLst>
            </a:prstGeom>
            <a:solidFill>
              <a:srgbClr val="D6009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6070BCB-FEB5-6FCC-7A80-59756F74A1F3}"/>
                </a:ext>
              </a:extLst>
            </p:cNvPr>
            <p:cNvSpPr txBox="1"/>
            <p:nvPr/>
          </p:nvSpPr>
          <p:spPr>
            <a:xfrm>
              <a:off x="1192192" y="1307933"/>
              <a:ext cx="53706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 gái đang gặp phải tình huống gì? Tình huống đó có thể dẫn đến nguy cơ gì?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855EA0A-362E-5BFB-72FE-58507469EC85}"/>
              </a:ext>
            </a:extLst>
          </p:cNvPr>
          <p:cNvSpPr/>
          <p:nvPr/>
        </p:nvSpPr>
        <p:spPr>
          <a:xfrm>
            <a:off x="718456" y="3167741"/>
            <a:ext cx="6150430" cy="32548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gái đang lo lắng vì có một anh muốn làm quen nhưng lại không cho nói với người khác. Điều này cần thận trọng vì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dẫn đến nguy cơ bạn có thể bị xâm hại tình dục.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>
            <a:extLst>
              <a:ext uri="{FF2B5EF4-FFF2-40B4-BE49-F238E27FC236}">
                <a16:creationId xmlns:a16="http://schemas.microsoft.com/office/drawing/2014/main" xmlns="" id="{56E0E2AC-8B65-B734-8BE5-1AABCFA989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2649" y="2160424"/>
            <a:ext cx="4697576" cy="469757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AA93AB6-35D6-5089-6F65-E22BD6099673}"/>
              </a:ext>
            </a:extLst>
          </p:cNvPr>
          <p:cNvGrpSpPr/>
          <p:nvPr/>
        </p:nvGrpSpPr>
        <p:grpSpPr>
          <a:xfrm>
            <a:off x="2340289" y="472083"/>
            <a:ext cx="6574421" cy="2303775"/>
            <a:chOff x="729203" y="798654"/>
            <a:chExt cx="6574421" cy="4340506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xmlns="" id="{0ED2FFEF-14C9-0CD7-8E06-3445651B2781}"/>
                </a:ext>
              </a:extLst>
            </p:cNvPr>
            <p:cNvSpPr/>
            <p:nvPr/>
          </p:nvSpPr>
          <p:spPr>
            <a:xfrm flipH="1">
              <a:off x="729203" y="798654"/>
              <a:ext cx="6574421" cy="4340506"/>
            </a:xfrm>
            <a:prstGeom prst="cloudCallout">
              <a:avLst>
                <a:gd name="adj1" fmla="val -50058"/>
                <a:gd name="adj2" fmla="val 39833"/>
              </a:avLst>
            </a:prstGeom>
            <a:solidFill>
              <a:srgbClr val="D6009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6070BCB-FEB5-6FCC-7A80-59756F74A1F3}"/>
                </a:ext>
              </a:extLst>
            </p:cNvPr>
            <p:cNvSpPr txBox="1"/>
            <p:nvPr/>
          </p:nvSpPr>
          <p:spPr>
            <a:xfrm>
              <a:off x="1192192" y="1307933"/>
              <a:ext cx="5370653" cy="330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 gái đã làm như thế nào để giữ an toàn cho bản thân?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855EA0A-362E-5BFB-72FE-58507469EC85}"/>
              </a:ext>
            </a:extLst>
          </p:cNvPr>
          <p:cNvSpPr/>
          <p:nvPr/>
        </p:nvSpPr>
        <p:spPr>
          <a:xfrm>
            <a:off x="718456" y="3004457"/>
            <a:ext cx="6291944" cy="34181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giữ an toàn cho bản thân, bạn gái đã gặp cô giáo, nhờ cô giúp đỡ, và thực hiện: (1) chia sẻ lo lắng với cô; (2) kể lại tình huống, trả lời câu hỏi của cô; (3) lắng nghe và trao đổi với cô về những việc cần làm để giữ an toàn cho bản thân; (4) hết lo lắng và cảm ơn cô.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22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F48871B-CFEE-4FCC-B3B5-18F954BAD72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hòng tránh bi xâ hại ( Tiết 4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DBE986-5E54-4DF3-A7E2-FD8C9101AD58}:20075771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AD930E-64C3-4FCD-9E34-E890C39F87AD}:20075771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89E7AF-C20A-411F-9B73-16C19E3A081B}:7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E4CB2F-C5ED-4339-90BE-D26DA042B6F8}:2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9A8C2A-3A87-49AA-AA0B-762A8A48AAAE}:200757719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cntxdq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237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Cambria</vt:lpstr>
      <vt:lpstr>SVN-Newton</vt:lpstr>
      <vt:lpstr>Times New Roman</vt:lpstr>
      <vt:lpstr>字魂59号-创粗黑</vt:lpstr>
      <vt:lpstr>第一PPT，www.1ppt.com</vt:lpstr>
      <vt:lpstr>2_Office 主题</vt:lpstr>
      <vt:lpstr>5_Office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tránh bi xâ hại ( Tiết 4)</dc:title>
  <dc:creator>Thao Tran</dc:creator>
  <cp:lastModifiedBy>STD_NHA</cp:lastModifiedBy>
  <cp:revision>95</cp:revision>
  <dcterms:created xsi:type="dcterms:W3CDTF">2023-11-08T01:02:15Z</dcterms:created>
  <dcterms:modified xsi:type="dcterms:W3CDTF">2025-04-23T15:10:39Z</dcterms:modified>
</cp:coreProperties>
</file>