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451" r:id="rId2"/>
    <p:sldId id="430" r:id="rId3"/>
    <p:sldId id="434" r:id="rId4"/>
    <p:sldId id="440" r:id="rId5"/>
    <p:sldId id="444" r:id="rId6"/>
    <p:sldId id="441" r:id="rId7"/>
    <p:sldId id="449" r:id="rId8"/>
  </p:sldIdLst>
  <p:sldSz cx="16276638" cy="9144000"/>
  <p:notesSz cx="6858000" cy="9144000"/>
  <p:custDataLst>
    <p:tags r:id="rId10"/>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FF0066"/>
    <a:srgbClr val="FF7C80"/>
    <a:srgbClr val="FF6600"/>
    <a:srgbClr val="6600CC"/>
    <a:srgbClr val="3333FF"/>
    <a:srgbClr val="FF00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876" autoAdjust="0"/>
    <p:restoredTop sz="86187" autoAdjust="0"/>
  </p:normalViewPr>
  <p:slideViewPr>
    <p:cSldViewPr>
      <p:cViewPr varScale="1">
        <p:scale>
          <a:sx n="52" d="100"/>
          <a:sy n="52" d="100"/>
        </p:scale>
        <p:origin x="642" y="90"/>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go Chi Thanh" userId="d69abfdf-d611-4b7a-af6a-1faa29f23d14" providerId="ADAL" clId="{EFB8C8A0-DBDD-41BB-8BA4-7F0F115F1C68}"/>
    <pc:docChg chg="custSel addSld delSld modSld sldOrd modMainMaster">
      <pc:chgData name="Ngo Chi Thanh" userId="d69abfdf-d611-4b7a-af6a-1faa29f23d14" providerId="ADAL" clId="{EFB8C8A0-DBDD-41BB-8BA4-7F0F115F1C68}" dt="2023-04-18T16:29:01.517" v="95" actId="1076"/>
      <pc:docMkLst>
        <pc:docMk/>
      </pc:docMkLst>
      <pc:sldChg chg="modSp mod setBg">
        <pc:chgData name="Ngo Chi Thanh" userId="d69abfdf-d611-4b7a-af6a-1faa29f23d14" providerId="ADAL" clId="{EFB8C8A0-DBDD-41BB-8BA4-7F0F115F1C68}" dt="2023-04-18T16:25:38.012" v="70" actId="403"/>
        <pc:sldMkLst>
          <pc:docMk/>
          <pc:sldMk cId="647573213" sldId="256"/>
        </pc:sldMkLst>
        <pc:spChg chg="mod">
          <ac:chgData name="Ngo Chi Thanh" userId="d69abfdf-d611-4b7a-af6a-1faa29f23d14" providerId="ADAL" clId="{EFB8C8A0-DBDD-41BB-8BA4-7F0F115F1C68}" dt="2023-04-18T16:25:38.012" v="70" actId="403"/>
          <ac:spMkLst>
            <pc:docMk/>
            <pc:sldMk cId="647573213" sldId="256"/>
            <ac:spMk id="10" creationId="{183349AF-27E3-413E-AAFB-29A15560DD01}"/>
          </ac:spMkLst>
        </pc:spChg>
      </pc:sldChg>
      <pc:sldChg chg="setBg">
        <pc:chgData name="Ngo Chi Thanh" userId="d69abfdf-d611-4b7a-af6a-1faa29f23d14" providerId="ADAL" clId="{EFB8C8A0-DBDD-41BB-8BA4-7F0F115F1C68}" dt="2023-04-18T16:13:49.398" v="6"/>
        <pc:sldMkLst>
          <pc:docMk/>
          <pc:sldMk cId="1593492876" sldId="257"/>
        </pc:sldMkLst>
      </pc:sldChg>
      <pc:sldChg chg="setBg">
        <pc:chgData name="Ngo Chi Thanh" userId="d69abfdf-d611-4b7a-af6a-1faa29f23d14" providerId="ADAL" clId="{EFB8C8A0-DBDD-41BB-8BA4-7F0F115F1C68}" dt="2023-04-18T16:13:49.398" v="6"/>
        <pc:sldMkLst>
          <pc:docMk/>
          <pc:sldMk cId="3181246368" sldId="340"/>
        </pc:sldMkLst>
      </pc:sldChg>
      <pc:sldChg chg="delSp modSp mod setBg modAnim">
        <pc:chgData name="Ngo Chi Thanh" userId="d69abfdf-d611-4b7a-af6a-1faa29f23d14" providerId="ADAL" clId="{EFB8C8A0-DBDD-41BB-8BA4-7F0F115F1C68}" dt="2023-04-18T16:15:41.645" v="23"/>
        <pc:sldMkLst>
          <pc:docMk/>
          <pc:sldMk cId="2305291919" sldId="430"/>
        </pc:sldMkLst>
        <pc:spChg chg="del">
          <ac:chgData name="Ngo Chi Thanh" userId="d69abfdf-d611-4b7a-af6a-1faa29f23d14" providerId="ADAL" clId="{EFB8C8A0-DBDD-41BB-8BA4-7F0F115F1C68}" dt="2023-04-18T16:14:26.640" v="12" actId="478"/>
          <ac:spMkLst>
            <pc:docMk/>
            <pc:sldMk cId="2305291919" sldId="430"/>
            <ac:spMk id="29" creationId="{00000000-0000-0000-0000-000000000000}"/>
          </ac:spMkLst>
        </pc:spChg>
        <pc:spChg chg="mod">
          <ac:chgData name="Ngo Chi Thanh" userId="d69abfdf-d611-4b7a-af6a-1faa29f23d14" providerId="ADAL" clId="{EFB8C8A0-DBDD-41BB-8BA4-7F0F115F1C68}" dt="2023-04-18T16:14:46.948" v="19" actId="1076"/>
          <ac:spMkLst>
            <pc:docMk/>
            <pc:sldMk cId="2305291919" sldId="430"/>
            <ac:spMk id="30" creationId="{00000000-0000-0000-0000-000000000000}"/>
          </ac:spMkLst>
        </pc:spChg>
        <pc:spChg chg="del">
          <ac:chgData name="Ngo Chi Thanh" userId="d69abfdf-d611-4b7a-af6a-1faa29f23d14" providerId="ADAL" clId="{EFB8C8A0-DBDD-41BB-8BA4-7F0F115F1C68}" dt="2023-04-18T16:14:25.328" v="11" actId="478"/>
          <ac:spMkLst>
            <pc:docMk/>
            <pc:sldMk cId="2305291919" sldId="430"/>
            <ac:spMk id="31" creationId="{00000000-0000-0000-0000-000000000000}"/>
          </ac:spMkLst>
        </pc:spChg>
        <pc:picChg chg="del">
          <ac:chgData name="Ngo Chi Thanh" userId="d69abfdf-d611-4b7a-af6a-1faa29f23d14" providerId="ADAL" clId="{EFB8C8A0-DBDD-41BB-8BA4-7F0F115F1C68}" dt="2023-04-18T16:14:19.347" v="7" actId="478"/>
          <ac:picMkLst>
            <pc:docMk/>
            <pc:sldMk cId="2305291919" sldId="430"/>
            <ac:picMk id="32" creationId="{00000000-0000-0000-0000-000000000000}"/>
          </ac:picMkLst>
        </pc:picChg>
        <pc:picChg chg="del">
          <ac:chgData name="Ngo Chi Thanh" userId="d69abfdf-d611-4b7a-af6a-1faa29f23d14" providerId="ADAL" clId="{EFB8C8A0-DBDD-41BB-8BA4-7F0F115F1C68}" dt="2023-04-18T16:14:20.317" v="8" actId="478"/>
          <ac:picMkLst>
            <pc:docMk/>
            <pc:sldMk cId="2305291919" sldId="430"/>
            <ac:picMk id="36" creationId="{00000000-0000-0000-0000-000000000000}"/>
          </ac:picMkLst>
        </pc:picChg>
        <pc:picChg chg="del">
          <ac:chgData name="Ngo Chi Thanh" userId="d69abfdf-d611-4b7a-af6a-1faa29f23d14" providerId="ADAL" clId="{EFB8C8A0-DBDD-41BB-8BA4-7F0F115F1C68}" dt="2023-04-18T16:14:21.520" v="9" actId="478"/>
          <ac:picMkLst>
            <pc:docMk/>
            <pc:sldMk cId="2305291919" sldId="430"/>
            <ac:picMk id="37" creationId="{00000000-0000-0000-0000-000000000000}"/>
          </ac:picMkLst>
        </pc:picChg>
        <pc:cxnChg chg="del">
          <ac:chgData name="Ngo Chi Thanh" userId="d69abfdf-d611-4b7a-af6a-1faa29f23d14" providerId="ADAL" clId="{EFB8C8A0-DBDD-41BB-8BA4-7F0F115F1C68}" dt="2023-04-18T16:14:22.844" v="10" actId="478"/>
          <ac:cxnSpMkLst>
            <pc:docMk/>
            <pc:sldMk cId="2305291919" sldId="430"/>
            <ac:cxnSpMk id="33" creationId="{00000000-0000-0000-0000-000000000000}"/>
          </ac:cxnSpMkLst>
        </pc:cxnChg>
      </pc:sldChg>
      <pc:sldChg chg="del">
        <pc:chgData name="Ngo Chi Thanh" userId="d69abfdf-d611-4b7a-af6a-1faa29f23d14" providerId="ADAL" clId="{EFB8C8A0-DBDD-41BB-8BA4-7F0F115F1C68}" dt="2023-04-18T16:13:26.570" v="3" actId="47"/>
        <pc:sldMkLst>
          <pc:docMk/>
          <pc:sldMk cId="963397092" sldId="431"/>
        </pc:sldMkLst>
      </pc:sldChg>
      <pc:sldChg chg="addSp delSp modSp mod setBg modAnim">
        <pc:chgData name="Ngo Chi Thanh" userId="d69abfdf-d611-4b7a-af6a-1faa29f23d14" providerId="ADAL" clId="{EFB8C8A0-DBDD-41BB-8BA4-7F0F115F1C68}" dt="2023-04-18T16:22:36.157" v="42" actId="1076"/>
        <pc:sldMkLst>
          <pc:docMk/>
          <pc:sldMk cId="1447409419" sldId="434"/>
        </pc:sldMkLst>
        <pc:spChg chg="mod">
          <ac:chgData name="Ngo Chi Thanh" userId="d69abfdf-d611-4b7a-af6a-1faa29f23d14" providerId="ADAL" clId="{EFB8C8A0-DBDD-41BB-8BA4-7F0F115F1C68}" dt="2023-04-18T16:16:03.051" v="28" actId="255"/>
          <ac:spMkLst>
            <pc:docMk/>
            <pc:sldMk cId="1447409419" sldId="434"/>
            <ac:spMk id="10" creationId="{00000000-0000-0000-0000-000000000000}"/>
          </ac:spMkLst>
        </pc:spChg>
        <pc:spChg chg="mod">
          <ac:chgData name="Ngo Chi Thanh" userId="d69abfdf-d611-4b7a-af6a-1faa29f23d14" providerId="ADAL" clId="{EFB8C8A0-DBDD-41BB-8BA4-7F0F115F1C68}" dt="2023-04-18T16:16:13.574" v="32" actId="1076"/>
          <ac:spMkLst>
            <pc:docMk/>
            <pc:sldMk cId="1447409419" sldId="434"/>
            <ac:spMk id="25" creationId="{00000000-0000-0000-0000-000000000000}"/>
          </ac:spMkLst>
        </pc:spChg>
        <pc:spChg chg="del">
          <ac:chgData name="Ngo Chi Thanh" userId="d69abfdf-d611-4b7a-af6a-1faa29f23d14" providerId="ADAL" clId="{EFB8C8A0-DBDD-41BB-8BA4-7F0F115F1C68}" dt="2023-04-18T16:15:51.625" v="24" actId="478"/>
          <ac:spMkLst>
            <pc:docMk/>
            <pc:sldMk cId="1447409419" sldId="434"/>
            <ac:spMk id="31" creationId="{00000000-0000-0000-0000-000000000000}"/>
          </ac:spMkLst>
        </pc:spChg>
        <pc:grpChg chg="del">
          <ac:chgData name="Ngo Chi Thanh" userId="d69abfdf-d611-4b7a-af6a-1faa29f23d14" providerId="ADAL" clId="{EFB8C8A0-DBDD-41BB-8BA4-7F0F115F1C68}" dt="2023-04-18T16:15:51.625" v="24" actId="478"/>
          <ac:grpSpMkLst>
            <pc:docMk/>
            <pc:sldMk cId="1447409419" sldId="434"/>
            <ac:grpSpMk id="27" creationId="{00000000-0000-0000-0000-000000000000}"/>
          </ac:grpSpMkLst>
        </pc:grpChg>
        <pc:picChg chg="add mod">
          <ac:chgData name="Ngo Chi Thanh" userId="d69abfdf-d611-4b7a-af6a-1faa29f23d14" providerId="ADAL" clId="{EFB8C8A0-DBDD-41BB-8BA4-7F0F115F1C68}" dt="2023-04-18T16:22:36.157" v="42" actId="1076"/>
          <ac:picMkLst>
            <pc:docMk/>
            <pc:sldMk cId="1447409419" sldId="434"/>
            <ac:picMk id="2" creationId="{B7A51A02-2CC5-3BE6-E245-B38B7E2465CF}"/>
          </ac:picMkLst>
        </pc:picChg>
        <pc:picChg chg="del">
          <ac:chgData name="Ngo Chi Thanh" userId="d69abfdf-d611-4b7a-af6a-1faa29f23d14" providerId="ADAL" clId="{EFB8C8A0-DBDD-41BB-8BA4-7F0F115F1C68}" dt="2023-04-18T16:16:19.799" v="33" actId="478"/>
          <ac:picMkLst>
            <pc:docMk/>
            <pc:sldMk cId="1447409419" sldId="434"/>
            <ac:picMk id="1026" creationId="{9670883E-5996-35E4-2A0E-B716027EEA1F}"/>
          </ac:picMkLst>
        </pc:picChg>
      </pc:sldChg>
      <pc:sldChg chg="addSp delSp modSp mod setBg modNotesTx">
        <pc:chgData name="Ngo Chi Thanh" userId="d69abfdf-d611-4b7a-af6a-1faa29f23d14" providerId="ADAL" clId="{EFB8C8A0-DBDD-41BB-8BA4-7F0F115F1C68}" dt="2023-04-18T16:24:41.093" v="59" actId="1076"/>
        <pc:sldMkLst>
          <pc:docMk/>
          <pc:sldMk cId="1955566963" sldId="440"/>
        </pc:sldMkLst>
        <pc:spChg chg="add mod">
          <ac:chgData name="Ngo Chi Thanh" userId="d69abfdf-d611-4b7a-af6a-1faa29f23d14" providerId="ADAL" clId="{EFB8C8A0-DBDD-41BB-8BA4-7F0F115F1C68}" dt="2023-04-18T16:24:37.443" v="58" actId="207"/>
          <ac:spMkLst>
            <pc:docMk/>
            <pc:sldMk cId="1955566963" sldId="440"/>
            <ac:spMk id="2" creationId="{421227AB-6BE2-BEAB-BF28-48795C63575B}"/>
          </ac:spMkLst>
        </pc:spChg>
        <pc:spChg chg="mod">
          <ac:chgData name="Ngo Chi Thanh" userId="d69abfdf-d611-4b7a-af6a-1faa29f23d14" providerId="ADAL" clId="{EFB8C8A0-DBDD-41BB-8BA4-7F0F115F1C68}" dt="2023-04-18T16:24:41.093" v="59" actId="1076"/>
          <ac:spMkLst>
            <pc:docMk/>
            <pc:sldMk cId="1955566963" sldId="440"/>
            <ac:spMk id="10" creationId="{00000000-0000-0000-0000-000000000000}"/>
          </ac:spMkLst>
        </pc:spChg>
        <pc:spChg chg="del">
          <ac:chgData name="Ngo Chi Thanh" userId="d69abfdf-d611-4b7a-af6a-1faa29f23d14" providerId="ADAL" clId="{EFB8C8A0-DBDD-41BB-8BA4-7F0F115F1C68}" dt="2023-04-18T16:23:47.415" v="45" actId="478"/>
          <ac:spMkLst>
            <pc:docMk/>
            <pc:sldMk cId="1955566963" sldId="440"/>
            <ac:spMk id="14" creationId="{D5A755B5-E782-8B33-A7A5-0778D02CFA22}"/>
          </ac:spMkLst>
        </pc:spChg>
        <pc:spChg chg="mod">
          <ac:chgData name="Ngo Chi Thanh" userId="d69abfdf-d611-4b7a-af6a-1faa29f23d14" providerId="ADAL" clId="{EFB8C8A0-DBDD-41BB-8BA4-7F0F115F1C68}" dt="2023-04-18T16:24:41.093" v="59" actId="1076"/>
          <ac:spMkLst>
            <pc:docMk/>
            <pc:sldMk cId="1955566963" sldId="440"/>
            <ac:spMk id="32" creationId="{00000000-0000-0000-0000-000000000000}"/>
          </ac:spMkLst>
        </pc:spChg>
        <pc:grpChg chg="del">
          <ac:chgData name="Ngo Chi Thanh" userId="d69abfdf-d611-4b7a-af6a-1faa29f23d14" providerId="ADAL" clId="{EFB8C8A0-DBDD-41BB-8BA4-7F0F115F1C68}" dt="2023-04-18T16:23:47.415" v="45" actId="478"/>
          <ac:grpSpMkLst>
            <pc:docMk/>
            <pc:sldMk cId="1955566963" sldId="440"/>
            <ac:grpSpMk id="11" creationId="{64E30CFF-897B-C4F1-0A80-D099341D71E3}"/>
          </ac:grpSpMkLst>
        </pc:grpChg>
      </pc:sldChg>
      <pc:sldChg chg="addSp delSp modSp mod setBg">
        <pc:chgData name="Ngo Chi Thanh" userId="d69abfdf-d611-4b7a-af6a-1faa29f23d14" providerId="ADAL" clId="{EFB8C8A0-DBDD-41BB-8BA4-7F0F115F1C68}" dt="2023-04-18T16:27:18.589" v="83" actId="1076"/>
        <pc:sldMkLst>
          <pc:docMk/>
          <pc:sldMk cId="1040117082" sldId="441"/>
        </pc:sldMkLst>
        <pc:spChg chg="add mod">
          <ac:chgData name="Ngo Chi Thanh" userId="d69abfdf-d611-4b7a-af6a-1faa29f23d14" providerId="ADAL" clId="{EFB8C8A0-DBDD-41BB-8BA4-7F0F115F1C68}" dt="2023-04-18T16:27:15.036" v="82" actId="1076"/>
          <ac:spMkLst>
            <pc:docMk/>
            <pc:sldMk cId="1040117082" sldId="441"/>
            <ac:spMk id="2" creationId="{7DA9FE79-5729-E93C-5AAE-640939F5F248}"/>
          </ac:spMkLst>
        </pc:spChg>
        <pc:spChg chg="del">
          <ac:chgData name="Ngo Chi Thanh" userId="d69abfdf-d611-4b7a-af6a-1faa29f23d14" providerId="ADAL" clId="{EFB8C8A0-DBDD-41BB-8BA4-7F0F115F1C68}" dt="2023-04-18T16:27:10.401" v="80" actId="478"/>
          <ac:spMkLst>
            <pc:docMk/>
            <pc:sldMk cId="1040117082" sldId="441"/>
            <ac:spMk id="15" creationId="{30ACB273-A69E-78D1-C4D0-D88BFB807B8B}"/>
          </ac:spMkLst>
        </pc:spChg>
        <pc:spChg chg="mod">
          <ac:chgData name="Ngo Chi Thanh" userId="d69abfdf-d611-4b7a-af6a-1faa29f23d14" providerId="ADAL" clId="{EFB8C8A0-DBDD-41BB-8BA4-7F0F115F1C68}" dt="2023-04-18T16:27:18.589" v="83" actId="1076"/>
          <ac:spMkLst>
            <pc:docMk/>
            <pc:sldMk cId="1040117082" sldId="441"/>
            <ac:spMk id="17" creationId="{9D0F2670-80ED-A8A1-2828-7627A3D996C7}"/>
          </ac:spMkLst>
        </pc:spChg>
        <pc:grpChg chg="del">
          <ac:chgData name="Ngo Chi Thanh" userId="d69abfdf-d611-4b7a-af6a-1faa29f23d14" providerId="ADAL" clId="{EFB8C8A0-DBDD-41BB-8BA4-7F0F115F1C68}" dt="2023-04-18T16:27:10.401" v="80" actId="478"/>
          <ac:grpSpMkLst>
            <pc:docMk/>
            <pc:sldMk cId="1040117082" sldId="441"/>
            <ac:grpSpMk id="12" creationId="{AE07D9EA-D13E-7EC5-0837-FE97CD66FD0E}"/>
          </ac:grpSpMkLst>
        </pc:grpChg>
      </pc:sldChg>
      <pc:sldChg chg="modSp del mod">
        <pc:chgData name="Ngo Chi Thanh" userId="d69abfdf-d611-4b7a-af6a-1faa29f23d14" providerId="ADAL" clId="{EFB8C8A0-DBDD-41BB-8BA4-7F0F115F1C68}" dt="2023-04-18T16:12:53.134" v="2" actId="47"/>
        <pc:sldMkLst>
          <pc:docMk/>
          <pc:sldMk cId="3346957875" sldId="443"/>
        </pc:sldMkLst>
        <pc:picChg chg="mod">
          <ac:chgData name="Ngo Chi Thanh" userId="d69abfdf-d611-4b7a-af6a-1faa29f23d14" providerId="ADAL" clId="{EFB8C8A0-DBDD-41BB-8BA4-7F0F115F1C68}" dt="2023-04-18T16:05:39.958" v="1" actId="1076"/>
          <ac:picMkLst>
            <pc:docMk/>
            <pc:sldMk cId="3346957875" sldId="443"/>
            <ac:picMk id="4" creationId="{FD9BA132-4878-6EB1-3CA7-D7785F02A67D}"/>
          </ac:picMkLst>
        </pc:picChg>
      </pc:sldChg>
      <pc:sldChg chg="addSp delSp modSp mod setBg">
        <pc:chgData name="Ngo Chi Thanh" userId="d69abfdf-d611-4b7a-af6a-1faa29f23d14" providerId="ADAL" clId="{EFB8C8A0-DBDD-41BB-8BA4-7F0F115F1C68}" dt="2023-04-18T16:25:12.186" v="65" actId="403"/>
        <pc:sldMkLst>
          <pc:docMk/>
          <pc:sldMk cId="4159612320" sldId="444"/>
        </pc:sldMkLst>
        <pc:spChg chg="add mod">
          <ac:chgData name="Ngo Chi Thanh" userId="d69abfdf-d611-4b7a-af6a-1faa29f23d14" providerId="ADAL" clId="{EFB8C8A0-DBDD-41BB-8BA4-7F0F115F1C68}" dt="2023-04-18T16:25:08.321" v="63"/>
          <ac:spMkLst>
            <pc:docMk/>
            <pc:sldMk cId="4159612320" sldId="444"/>
            <ac:spMk id="2" creationId="{9F7C17BF-63BE-4EDD-C1E3-E9D751504178}"/>
          </ac:spMkLst>
        </pc:spChg>
        <pc:spChg chg="mod">
          <ac:chgData name="Ngo Chi Thanh" userId="d69abfdf-d611-4b7a-af6a-1faa29f23d14" providerId="ADAL" clId="{EFB8C8A0-DBDD-41BB-8BA4-7F0F115F1C68}" dt="2023-04-18T16:25:12.186" v="65" actId="403"/>
          <ac:spMkLst>
            <pc:docMk/>
            <pc:sldMk cId="4159612320" sldId="444"/>
            <ac:spMk id="10" creationId="{00000000-0000-0000-0000-000000000000}"/>
          </ac:spMkLst>
        </pc:spChg>
        <pc:spChg chg="del">
          <ac:chgData name="Ngo Chi Thanh" userId="d69abfdf-d611-4b7a-af6a-1faa29f23d14" providerId="ADAL" clId="{EFB8C8A0-DBDD-41BB-8BA4-7F0F115F1C68}" dt="2023-04-18T16:25:07.556" v="62" actId="478"/>
          <ac:spMkLst>
            <pc:docMk/>
            <pc:sldMk cId="4159612320" sldId="444"/>
            <ac:spMk id="15" creationId="{30ACB273-A69E-78D1-C4D0-D88BFB807B8B}"/>
          </ac:spMkLst>
        </pc:spChg>
        <pc:grpChg chg="del">
          <ac:chgData name="Ngo Chi Thanh" userId="d69abfdf-d611-4b7a-af6a-1faa29f23d14" providerId="ADAL" clId="{EFB8C8A0-DBDD-41BB-8BA4-7F0F115F1C68}" dt="2023-04-18T16:25:07.556" v="62" actId="478"/>
          <ac:grpSpMkLst>
            <pc:docMk/>
            <pc:sldMk cId="4159612320" sldId="444"/>
            <ac:grpSpMk id="12" creationId="{AE07D9EA-D13E-7EC5-0837-FE97CD66FD0E}"/>
          </ac:grpSpMkLst>
        </pc:grpChg>
      </pc:sldChg>
      <pc:sldChg chg="modSp setBg">
        <pc:chgData name="Ngo Chi Thanh" userId="d69abfdf-d611-4b7a-af6a-1faa29f23d14" providerId="ADAL" clId="{EFB8C8A0-DBDD-41BB-8BA4-7F0F115F1C68}" dt="2023-04-18T16:26:12.998" v="75" actId="404"/>
        <pc:sldMkLst>
          <pc:docMk/>
          <pc:sldMk cId="2630224191" sldId="445"/>
        </pc:sldMkLst>
        <pc:spChg chg="mod">
          <ac:chgData name="Ngo Chi Thanh" userId="d69abfdf-d611-4b7a-af6a-1faa29f23d14" providerId="ADAL" clId="{EFB8C8A0-DBDD-41BB-8BA4-7F0F115F1C68}" dt="2023-04-18T16:26:12.998" v="75" actId="404"/>
          <ac:spMkLst>
            <pc:docMk/>
            <pc:sldMk cId="2630224191" sldId="445"/>
            <ac:spMk id="12" creationId="{844A0FA2-93E8-4A6D-B0CB-2050EA1254DC}"/>
          </ac:spMkLst>
        </pc:spChg>
      </pc:sldChg>
      <pc:sldChg chg="modSp mod setBg">
        <pc:chgData name="Ngo Chi Thanh" userId="d69abfdf-d611-4b7a-af6a-1faa29f23d14" providerId="ADAL" clId="{EFB8C8A0-DBDD-41BB-8BA4-7F0F115F1C68}" dt="2023-04-18T16:26:31.977" v="79" actId="20577"/>
        <pc:sldMkLst>
          <pc:docMk/>
          <pc:sldMk cId="4201225994" sldId="446"/>
        </pc:sldMkLst>
        <pc:spChg chg="mod">
          <ac:chgData name="Ngo Chi Thanh" userId="d69abfdf-d611-4b7a-af6a-1faa29f23d14" providerId="ADAL" clId="{EFB8C8A0-DBDD-41BB-8BA4-7F0F115F1C68}" dt="2023-04-18T16:26:31.977" v="79" actId="20577"/>
          <ac:spMkLst>
            <pc:docMk/>
            <pc:sldMk cId="4201225994" sldId="446"/>
            <ac:spMk id="12" creationId="{844A0FA2-93E8-4A6D-B0CB-2050EA1254DC}"/>
          </ac:spMkLst>
        </pc:spChg>
      </pc:sldChg>
      <pc:sldChg chg="setBg">
        <pc:chgData name="Ngo Chi Thanh" userId="d69abfdf-d611-4b7a-af6a-1faa29f23d14" providerId="ADAL" clId="{EFB8C8A0-DBDD-41BB-8BA4-7F0F115F1C68}" dt="2023-04-18T16:13:49.398" v="6"/>
        <pc:sldMkLst>
          <pc:docMk/>
          <pc:sldMk cId="2403470935" sldId="447"/>
        </pc:sldMkLst>
      </pc:sldChg>
      <pc:sldChg chg="addSp delSp modSp new mod ord modAnim">
        <pc:chgData name="Ngo Chi Thanh" userId="d69abfdf-d611-4b7a-af6a-1faa29f23d14" providerId="ADAL" clId="{EFB8C8A0-DBDD-41BB-8BA4-7F0F115F1C68}" dt="2023-04-18T16:24:52.314" v="61"/>
        <pc:sldMkLst>
          <pc:docMk/>
          <pc:sldMk cId="171376866" sldId="448"/>
        </pc:sldMkLst>
        <pc:spChg chg="del">
          <ac:chgData name="Ngo Chi Thanh" userId="d69abfdf-d611-4b7a-af6a-1faa29f23d14" providerId="ADAL" clId="{EFB8C8A0-DBDD-41BB-8BA4-7F0F115F1C68}" dt="2023-04-18T16:19:12.880" v="35" actId="478"/>
          <ac:spMkLst>
            <pc:docMk/>
            <pc:sldMk cId="171376866" sldId="448"/>
            <ac:spMk id="2" creationId="{C36A5DF0-5A32-44CE-9DF2-0BFF74C04A87}"/>
          </ac:spMkLst>
        </pc:spChg>
        <pc:spChg chg="del">
          <ac:chgData name="Ngo Chi Thanh" userId="d69abfdf-d611-4b7a-af6a-1faa29f23d14" providerId="ADAL" clId="{EFB8C8A0-DBDD-41BB-8BA4-7F0F115F1C68}" dt="2023-04-18T16:19:12.880" v="35" actId="478"/>
          <ac:spMkLst>
            <pc:docMk/>
            <pc:sldMk cId="171376866" sldId="448"/>
            <ac:spMk id="3" creationId="{8230574F-39AF-7F92-799B-5404DEEC7D6D}"/>
          </ac:spMkLst>
        </pc:spChg>
        <pc:picChg chg="add mod">
          <ac:chgData name="Ngo Chi Thanh" userId="d69abfdf-d611-4b7a-af6a-1faa29f23d14" providerId="ADAL" clId="{EFB8C8A0-DBDD-41BB-8BA4-7F0F115F1C68}" dt="2023-04-18T16:21:29.597" v="38" actId="14100"/>
          <ac:picMkLst>
            <pc:docMk/>
            <pc:sldMk cId="171376866" sldId="448"/>
            <ac:picMk id="4" creationId="{006E1C75-FDE6-5F65-D9CE-AAEFFC778969}"/>
          </ac:picMkLst>
        </pc:picChg>
      </pc:sldChg>
      <pc:sldChg chg="addSp delSp modSp new mod">
        <pc:chgData name="Ngo Chi Thanh" userId="d69abfdf-d611-4b7a-af6a-1faa29f23d14" providerId="ADAL" clId="{EFB8C8A0-DBDD-41BB-8BA4-7F0F115F1C68}" dt="2023-04-18T16:29:01.517" v="95" actId="1076"/>
        <pc:sldMkLst>
          <pc:docMk/>
          <pc:sldMk cId="33730327" sldId="449"/>
        </pc:sldMkLst>
        <pc:spChg chg="del">
          <ac:chgData name="Ngo Chi Thanh" userId="d69abfdf-d611-4b7a-af6a-1faa29f23d14" providerId="ADAL" clId="{EFB8C8A0-DBDD-41BB-8BA4-7F0F115F1C68}" dt="2023-04-18T16:28:27.901" v="85" actId="478"/>
          <ac:spMkLst>
            <pc:docMk/>
            <pc:sldMk cId="33730327" sldId="449"/>
            <ac:spMk id="2" creationId="{3EAEA849-9DFE-C331-B220-EFC05EFA1BF5}"/>
          </ac:spMkLst>
        </pc:spChg>
        <pc:spChg chg="del">
          <ac:chgData name="Ngo Chi Thanh" userId="d69abfdf-d611-4b7a-af6a-1faa29f23d14" providerId="ADAL" clId="{EFB8C8A0-DBDD-41BB-8BA4-7F0F115F1C68}" dt="2023-04-18T16:28:27.901" v="85" actId="478"/>
          <ac:spMkLst>
            <pc:docMk/>
            <pc:sldMk cId="33730327" sldId="449"/>
            <ac:spMk id="3" creationId="{FFF76AA0-2915-C2A8-7B79-34C6E57BB864}"/>
          </ac:spMkLst>
        </pc:spChg>
        <pc:spChg chg="add mod">
          <ac:chgData name="Ngo Chi Thanh" userId="d69abfdf-d611-4b7a-af6a-1faa29f23d14" providerId="ADAL" clId="{EFB8C8A0-DBDD-41BB-8BA4-7F0F115F1C68}" dt="2023-04-18T16:29:01.517" v="95" actId="1076"/>
          <ac:spMkLst>
            <pc:docMk/>
            <pc:sldMk cId="33730327" sldId="449"/>
            <ac:spMk id="6" creationId="{742F8F95-443E-D609-398F-3C93F9D39692}"/>
          </ac:spMkLst>
        </pc:spChg>
        <pc:picChg chg="add mod">
          <ac:chgData name="Ngo Chi Thanh" userId="d69abfdf-d611-4b7a-af6a-1faa29f23d14" providerId="ADAL" clId="{EFB8C8A0-DBDD-41BB-8BA4-7F0F115F1C68}" dt="2023-04-18T16:28:52.356" v="93" actId="1076"/>
          <ac:picMkLst>
            <pc:docMk/>
            <pc:sldMk cId="33730327" sldId="449"/>
            <ac:picMk id="5" creationId="{2D6616AC-FB39-E596-9C4C-ADE0BE1EEAF6}"/>
          </ac:picMkLst>
        </pc:picChg>
      </pc:sldChg>
      <pc:sldMasterChg chg="setBg modSldLayout">
        <pc:chgData name="Ngo Chi Thanh" userId="d69abfdf-d611-4b7a-af6a-1faa29f23d14" providerId="ADAL" clId="{EFB8C8A0-DBDD-41BB-8BA4-7F0F115F1C68}" dt="2023-04-18T16:13:49.398" v="6"/>
        <pc:sldMasterMkLst>
          <pc:docMk/>
          <pc:sldMasterMk cId="0" sldId="2147483648"/>
        </pc:sldMasterMkLst>
        <pc:sldLayoutChg chg="setBg">
          <pc:chgData name="Ngo Chi Thanh" userId="d69abfdf-d611-4b7a-af6a-1faa29f23d14" providerId="ADAL" clId="{EFB8C8A0-DBDD-41BB-8BA4-7F0F115F1C68}" dt="2023-04-18T16:13:49.398" v="6"/>
          <pc:sldLayoutMkLst>
            <pc:docMk/>
            <pc:sldMasterMk cId="0" sldId="2147483648"/>
            <pc:sldLayoutMk cId="397225469" sldId="2147483649"/>
          </pc:sldLayoutMkLst>
        </pc:sldLayoutChg>
        <pc:sldLayoutChg chg="setBg">
          <pc:chgData name="Ngo Chi Thanh" userId="d69abfdf-d611-4b7a-af6a-1faa29f23d14" providerId="ADAL" clId="{EFB8C8A0-DBDD-41BB-8BA4-7F0F115F1C68}" dt="2023-04-18T16:13:49.398" v="6"/>
          <pc:sldLayoutMkLst>
            <pc:docMk/>
            <pc:sldMasterMk cId="0" sldId="2147483648"/>
            <pc:sldLayoutMk cId="1260669160" sldId="2147483650"/>
          </pc:sldLayoutMkLst>
        </pc:sldLayoutChg>
        <pc:sldLayoutChg chg="setBg">
          <pc:chgData name="Ngo Chi Thanh" userId="d69abfdf-d611-4b7a-af6a-1faa29f23d14" providerId="ADAL" clId="{EFB8C8A0-DBDD-41BB-8BA4-7F0F115F1C68}" dt="2023-04-18T16:13:49.398" v="6"/>
          <pc:sldLayoutMkLst>
            <pc:docMk/>
            <pc:sldMasterMk cId="0" sldId="2147483648"/>
            <pc:sldLayoutMk cId="1545921606" sldId="2147483651"/>
          </pc:sldLayoutMkLst>
        </pc:sldLayoutChg>
        <pc:sldLayoutChg chg="setBg">
          <pc:chgData name="Ngo Chi Thanh" userId="d69abfdf-d611-4b7a-af6a-1faa29f23d14" providerId="ADAL" clId="{EFB8C8A0-DBDD-41BB-8BA4-7F0F115F1C68}" dt="2023-04-18T16:13:49.398" v="6"/>
          <pc:sldLayoutMkLst>
            <pc:docMk/>
            <pc:sldMasterMk cId="0" sldId="2147483648"/>
            <pc:sldLayoutMk cId="1931756448" sldId="2147483652"/>
          </pc:sldLayoutMkLst>
        </pc:sldLayoutChg>
        <pc:sldLayoutChg chg="setBg">
          <pc:chgData name="Ngo Chi Thanh" userId="d69abfdf-d611-4b7a-af6a-1faa29f23d14" providerId="ADAL" clId="{EFB8C8A0-DBDD-41BB-8BA4-7F0F115F1C68}" dt="2023-04-18T16:13:49.398" v="6"/>
          <pc:sldLayoutMkLst>
            <pc:docMk/>
            <pc:sldMasterMk cId="0" sldId="2147483648"/>
            <pc:sldLayoutMk cId="3231286990" sldId="2147483653"/>
          </pc:sldLayoutMkLst>
        </pc:sldLayoutChg>
        <pc:sldLayoutChg chg="setBg">
          <pc:chgData name="Ngo Chi Thanh" userId="d69abfdf-d611-4b7a-af6a-1faa29f23d14" providerId="ADAL" clId="{EFB8C8A0-DBDD-41BB-8BA4-7F0F115F1C68}" dt="2023-04-18T16:13:49.398" v="6"/>
          <pc:sldLayoutMkLst>
            <pc:docMk/>
            <pc:sldMasterMk cId="0" sldId="2147483648"/>
            <pc:sldLayoutMk cId="1631497327" sldId="2147483654"/>
          </pc:sldLayoutMkLst>
        </pc:sldLayoutChg>
        <pc:sldLayoutChg chg="setBg">
          <pc:chgData name="Ngo Chi Thanh" userId="d69abfdf-d611-4b7a-af6a-1faa29f23d14" providerId="ADAL" clId="{EFB8C8A0-DBDD-41BB-8BA4-7F0F115F1C68}" dt="2023-04-18T16:13:49.398" v="6"/>
          <pc:sldLayoutMkLst>
            <pc:docMk/>
            <pc:sldMasterMk cId="0" sldId="2147483648"/>
            <pc:sldLayoutMk cId="768729407" sldId="2147483655"/>
          </pc:sldLayoutMkLst>
        </pc:sldLayoutChg>
        <pc:sldLayoutChg chg="setBg">
          <pc:chgData name="Ngo Chi Thanh" userId="d69abfdf-d611-4b7a-af6a-1faa29f23d14" providerId="ADAL" clId="{EFB8C8A0-DBDD-41BB-8BA4-7F0F115F1C68}" dt="2023-04-18T16:13:49.398" v="6"/>
          <pc:sldLayoutMkLst>
            <pc:docMk/>
            <pc:sldMasterMk cId="0" sldId="2147483648"/>
            <pc:sldLayoutMk cId="1839410788" sldId="2147483656"/>
          </pc:sldLayoutMkLst>
        </pc:sldLayoutChg>
        <pc:sldLayoutChg chg="setBg">
          <pc:chgData name="Ngo Chi Thanh" userId="d69abfdf-d611-4b7a-af6a-1faa29f23d14" providerId="ADAL" clId="{EFB8C8A0-DBDD-41BB-8BA4-7F0F115F1C68}" dt="2023-04-18T16:13:49.398" v="6"/>
          <pc:sldLayoutMkLst>
            <pc:docMk/>
            <pc:sldMasterMk cId="0" sldId="2147483648"/>
            <pc:sldLayoutMk cId="1258833723" sldId="2147483657"/>
          </pc:sldLayoutMkLst>
        </pc:sldLayoutChg>
        <pc:sldLayoutChg chg="setBg">
          <pc:chgData name="Ngo Chi Thanh" userId="d69abfdf-d611-4b7a-af6a-1faa29f23d14" providerId="ADAL" clId="{EFB8C8A0-DBDD-41BB-8BA4-7F0F115F1C68}" dt="2023-04-18T16:13:49.398" v="6"/>
          <pc:sldLayoutMkLst>
            <pc:docMk/>
            <pc:sldMasterMk cId="0" sldId="2147483648"/>
            <pc:sldLayoutMk cId="1392092833" sldId="2147483658"/>
          </pc:sldLayoutMkLst>
        </pc:sldLayoutChg>
        <pc:sldLayoutChg chg="setBg">
          <pc:chgData name="Ngo Chi Thanh" userId="d69abfdf-d611-4b7a-af6a-1faa29f23d14" providerId="ADAL" clId="{EFB8C8A0-DBDD-41BB-8BA4-7F0F115F1C68}" dt="2023-04-18T16:13:49.398" v="6"/>
          <pc:sldLayoutMkLst>
            <pc:docMk/>
            <pc:sldMasterMk cId="0" sldId="2147483648"/>
            <pc:sldLayoutMk cId="1813834837" sldId="2147483659"/>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vi-VN" altLang="vi-VN" smtClean="0"/>
          </a:p>
        </p:txBody>
      </p:sp>
      <p:sp>
        <p:nvSpPr>
          <p:cNvPr id="41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Times New Roman" panose="02020603050405020304" pitchFamily="18" charset="0"/>
                <a:cs typeface="Arial" panose="020B0604020202020204" pitchFamily="34" charset="0"/>
              </a:defRPr>
            </a:lvl1pPr>
            <a:lvl2pPr marL="742950" indent="-285750">
              <a:defRPr sz="2800">
                <a:solidFill>
                  <a:schemeClr val="tx1"/>
                </a:solidFill>
                <a:latin typeface="Times New Roman" panose="02020603050405020304" pitchFamily="18" charset="0"/>
                <a:cs typeface="Arial" panose="020B0604020202020204" pitchFamily="34" charset="0"/>
              </a:defRPr>
            </a:lvl2pPr>
            <a:lvl3pPr marL="1143000" indent="-228600">
              <a:defRPr sz="2800">
                <a:solidFill>
                  <a:schemeClr val="tx1"/>
                </a:solidFill>
                <a:latin typeface="Times New Roman" panose="02020603050405020304" pitchFamily="18" charset="0"/>
                <a:cs typeface="Arial" panose="020B0604020202020204" pitchFamily="34" charset="0"/>
              </a:defRPr>
            </a:lvl3pPr>
            <a:lvl4pPr marL="1600200" indent="-228600">
              <a:defRPr sz="2800">
                <a:solidFill>
                  <a:schemeClr val="tx1"/>
                </a:solidFill>
                <a:latin typeface="Times New Roman" panose="02020603050405020304" pitchFamily="18" charset="0"/>
                <a:cs typeface="Arial" panose="020B0604020202020204" pitchFamily="34" charset="0"/>
              </a:defRPr>
            </a:lvl4pPr>
            <a:lvl5pPr marL="2057400" indent="-228600">
              <a:defRPr sz="28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8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8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8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800">
                <a:solidFill>
                  <a:schemeClr val="tx1"/>
                </a:solidFill>
                <a:latin typeface="Times New Roman" panose="02020603050405020304" pitchFamily="18" charset="0"/>
                <a:cs typeface="Arial" panose="020B0604020202020204" pitchFamily="34" charset="0"/>
              </a:defRPr>
            </a:lvl9pPr>
          </a:lstStyle>
          <a:p>
            <a:fld id="{C18BFBDF-5C4C-46AB-B3E3-7E1D705B6F4B}" type="slidenum">
              <a:rPr lang="en-US" altLang="en-US" sz="1200" smtClean="0"/>
              <a:pPr/>
              <a:t>1</a:t>
            </a:fld>
            <a:endParaRPr lang="en-US" altLang="en-US" sz="1200" smtClean="0"/>
          </a:p>
        </p:txBody>
      </p:sp>
    </p:spTree>
    <p:extLst>
      <p:ext uri="{BB962C8B-B14F-4D97-AF65-F5344CB8AC3E}">
        <p14:creationId xmlns:p14="http://schemas.microsoft.com/office/powerpoint/2010/main" val="31221449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pPr>
              <a:defRPr/>
            </a:pPr>
            <a:fld id="{51C4FA25-5DD5-485C-BCD2-EF739D2A7194}" type="slidenum">
              <a:rPr lang="en-US" altLang="en-US" smtClean="0"/>
              <a:pPr>
                <a:defRPr/>
              </a:pPr>
              <a:t>2</a:t>
            </a:fld>
            <a:endParaRPr lang="en-US" altLang="en-US"/>
          </a:p>
        </p:txBody>
      </p:sp>
    </p:spTree>
    <p:extLst>
      <p:ext uri="{BB962C8B-B14F-4D97-AF65-F5344CB8AC3E}">
        <p14:creationId xmlns:p14="http://schemas.microsoft.com/office/powerpoint/2010/main" val="27919371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pPr>
              <a:defRPr/>
            </a:pPr>
            <a:fld id="{51C4FA25-5DD5-485C-BCD2-EF739D2A7194}" type="slidenum">
              <a:rPr lang="en-US" altLang="en-US" smtClean="0"/>
              <a:pPr>
                <a:defRPr/>
              </a:pPr>
              <a:t>3</a:t>
            </a:fld>
            <a:endParaRPr lang="en-US" altLang="en-US"/>
          </a:p>
        </p:txBody>
      </p:sp>
    </p:spTree>
    <p:extLst>
      <p:ext uri="{BB962C8B-B14F-4D97-AF65-F5344CB8AC3E}">
        <p14:creationId xmlns:p14="http://schemas.microsoft.com/office/powerpoint/2010/main" val="19618294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1C4FA25-5DD5-485C-BCD2-EF739D2A7194}" type="slidenum">
              <a:rPr lang="en-US" altLang="en-US" smtClean="0"/>
              <a:pPr>
                <a:defRPr/>
              </a:pPr>
              <a:t>4</a:t>
            </a:fld>
            <a:endParaRPr lang="en-US" altLang="en-US"/>
          </a:p>
        </p:txBody>
      </p:sp>
    </p:spTree>
    <p:extLst>
      <p:ext uri="{BB962C8B-B14F-4D97-AF65-F5344CB8AC3E}">
        <p14:creationId xmlns:p14="http://schemas.microsoft.com/office/powerpoint/2010/main" val="2045310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pPr>
              <a:defRPr/>
            </a:pPr>
            <a:fld id="{51C4FA25-5DD5-485C-BCD2-EF739D2A7194}" type="slidenum">
              <a:rPr lang="en-US" altLang="en-US" smtClean="0"/>
              <a:pPr>
                <a:defRPr/>
              </a:pPr>
              <a:t>5</a:t>
            </a:fld>
            <a:endParaRPr lang="en-US" altLang="en-US"/>
          </a:p>
        </p:txBody>
      </p:sp>
    </p:spTree>
    <p:extLst>
      <p:ext uri="{BB962C8B-B14F-4D97-AF65-F5344CB8AC3E}">
        <p14:creationId xmlns:p14="http://schemas.microsoft.com/office/powerpoint/2010/main" val="15946041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pPr>
              <a:defRPr/>
            </a:pPr>
            <a:fld id="{51C4FA25-5DD5-485C-BCD2-EF739D2A7194}" type="slidenum">
              <a:rPr lang="en-US" altLang="en-US" smtClean="0"/>
              <a:pPr>
                <a:defRPr/>
              </a:pPr>
              <a:t>6</a:t>
            </a:fld>
            <a:endParaRPr lang="en-US" altLang="en-US"/>
          </a:p>
        </p:txBody>
      </p:sp>
    </p:spTree>
    <p:extLst>
      <p:ext uri="{BB962C8B-B14F-4D97-AF65-F5344CB8AC3E}">
        <p14:creationId xmlns:p14="http://schemas.microsoft.com/office/powerpoint/2010/main" val="5067457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pPr>
              <a:defRPr/>
            </a:pPr>
            <a:fld id="{51C4FA25-5DD5-485C-BCD2-EF739D2A7194}" type="slidenum">
              <a:rPr lang="en-US" altLang="en-US" smtClean="0"/>
              <a:pPr>
                <a:defRPr/>
              </a:pPr>
              <a:t>7</a:t>
            </a:fld>
            <a:endParaRPr lang="en-US" altLang="en-US"/>
          </a:p>
        </p:txBody>
      </p:sp>
    </p:spTree>
    <p:extLst>
      <p:ext uri="{BB962C8B-B14F-4D97-AF65-F5344CB8AC3E}">
        <p14:creationId xmlns:p14="http://schemas.microsoft.com/office/powerpoint/2010/main" val="24639444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2.xml"/><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8.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endParaRPr lang="vi-VN" altLang="vi-VN" smtClean="0"/>
          </a:p>
        </p:txBody>
      </p:sp>
      <p:sp>
        <p:nvSpPr>
          <p:cNvPr id="3075" name="Content Placeholder 2"/>
          <p:cNvSpPr>
            <a:spLocks noGrp="1"/>
          </p:cNvSpPr>
          <p:nvPr>
            <p:ph idx="1"/>
          </p:nvPr>
        </p:nvSpPr>
        <p:spPr/>
        <p:txBody>
          <a:bodyPr/>
          <a:lstStyle/>
          <a:p>
            <a:endParaRPr lang="vi-VN" altLang="vi-VN" smtClean="0"/>
          </a:p>
        </p:txBody>
      </p:sp>
      <p:pic>
        <p:nvPicPr>
          <p:cNvPr id="3076" name="Picture 11" descr="cute_bear_wallpaper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3119" y="-167951"/>
            <a:ext cx="14732000" cy="87968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7" name="WordArt 21"/>
          <p:cNvSpPr>
            <a:spLocks noChangeArrowheads="1" noChangeShapeType="1" noTextEdit="1"/>
          </p:cNvSpPr>
          <p:nvPr/>
        </p:nvSpPr>
        <p:spPr bwMode="auto">
          <a:xfrm>
            <a:off x="4887119" y="3050117"/>
            <a:ext cx="6705600" cy="759883"/>
          </a:xfrm>
          <a:prstGeom prst="rect">
            <a:avLst/>
          </a:prstGeom>
        </p:spPr>
        <p:txBody>
          <a:bodyPr wrap="none" fromWordArt="1">
            <a:prstTxWarp prst="textPlain">
              <a:avLst>
                <a:gd name="adj" fmla="val 50000"/>
              </a:avLst>
            </a:prstTxWarp>
          </a:bodyPr>
          <a:lstStyle/>
          <a:p>
            <a:pPr algn="ctr"/>
            <a:endParaRPr lang="vi-VN" sz="1423" kern="10">
              <a:ln w="9525">
                <a:solidFill>
                  <a:srgbClr val="CC00CC"/>
                </a:solidFill>
                <a:round/>
                <a:headEnd/>
                <a:tailEnd/>
              </a:ln>
              <a:solidFill>
                <a:srgbClr val="FF0000"/>
              </a:solidFill>
              <a:cs typeface="Times New Roman" panose="02020603050405020304" pitchFamily="18" charset="0"/>
            </a:endParaRPr>
          </a:p>
        </p:txBody>
      </p:sp>
      <p:sp>
        <p:nvSpPr>
          <p:cNvPr id="3078" name="WordArt 15"/>
          <p:cNvSpPr>
            <a:spLocks noChangeArrowheads="1" noChangeShapeType="1" noTextEdit="1"/>
          </p:cNvSpPr>
          <p:nvPr/>
        </p:nvSpPr>
        <p:spPr bwMode="auto">
          <a:xfrm>
            <a:off x="5191919" y="1471084"/>
            <a:ext cx="6502400" cy="285749"/>
          </a:xfrm>
          <a:prstGeom prst="rect">
            <a:avLst/>
          </a:prstGeom>
        </p:spPr>
        <p:txBody>
          <a:bodyPr wrap="none" fromWordArt="1">
            <a:prstTxWarp prst="textPlain">
              <a:avLst>
                <a:gd name="adj" fmla="val 50000"/>
              </a:avLst>
            </a:prstTxWarp>
          </a:bodyPr>
          <a:lstStyle/>
          <a:p>
            <a:pPr algn="ctr"/>
            <a:r>
              <a:rPr lang="vi-VN" sz="2397" b="1" kern="10">
                <a:ln w="9525">
                  <a:solidFill>
                    <a:srgbClr val="FF0000"/>
                  </a:solidFill>
                  <a:round/>
                  <a:headEnd/>
                  <a:tailEnd/>
                </a:ln>
                <a:gradFill rotWithShape="1">
                  <a:gsLst>
                    <a:gs pos="0">
                      <a:srgbClr val="000082"/>
                    </a:gs>
                    <a:gs pos="14999">
                      <a:srgbClr val="66008F"/>
                    </a:gs>
                    <a:gs pos="32500">
                      <a:srgbClr val="BA0066"/>
                    </a:gs>
                    <a:gs pos="45000">
                      <a:srgbClr val="FF0000"/>
                    </a:gs>
                    <a:gs pos="50000">
                      <a:srgbClr val="FF8200"/>
                    </a:gs>
                    <a:gs pos="55000">
                      <a:srgbClr val="FF0000"/>
                    </a:gs>
                    <a:gs pos="67500">
                      <a:srgbClr val="BA0066"/>
                    </a:gs>
                    <a:gs pos="85001">
                      <a:srgbClr val="66008F"/>
                    </a:gs>
                    <a:gs pos="100000">
                      <a:srgbClr val="000082"/>
                    </a:gs>
                  </a:gsLst>
                  <a:lin ang="5400000" scaled="1"/>
                </a:gradFill>
                <a:cs typeface="Times New Roman" panose="02020603050405020304" pitchFamily="18" charset="0"/>
              </a:rPr>
              <a:t>TRƯỜNG TIỂU HỌC QUANG TRUNG</a:t>
            </a:r>
          </a:p>
        </p:txBody>
      </p:sp>
      <p:sp>
        <p:nvSpPr>
          <p:cNvPr id="11" name="Rectangle 10"/>
          <p:cNvSpPr/>
          <p:nvPr/>
        </p:nvSpPr>
        <p:spPr>
          <a:xfrm>
            <a:off x="2383828" y="7319636"/>
            <a:ext cx="5281792" cy="536347"/>
          </a:xfrm>
          <a:prstGeom prst="rect">
            <a:avLst/>
          </a:prstGeom>
        </p:spPr>
        <p:txBody>
          <a:bodyPr wrap="none" lIns="108693" tIns="54347" rIns="108693" bIns="54347">
            <a:spAutoFit/>
          </a:bodyPr>
          <a:lstStyle/>
          <a:p>
            <a:pPr algn="ctr" defTabSz="1086934">
              <a:defRPr/>
            </a:pPr>
            <a:r>
              <a:rPr lang="vi-VN" sz="2772" b="1" kern="10" dirty="0">
                <a:ln w="9525">
                  <a:solidFill>
                    <a:srgbClr val="0000FF"/>
                  </a:solidFill>
                  <a:round/>
                  <a:headEnd/>
                  <a:tailEnd/>
                </a:ln>
                <a:solidFill>
                  <a:srgbClr val="0000FF"/>
                </a:solidFill>
                <a:cs typeface="Times New Roman" panose="02020603050405020304" pitchFamily="18" charset="0"/>
              </a:rPr>
              <a:t>          GV : ĐINH THỊ LÊ DUNG</a:t>
            </a:r>
            <a:endParaRPr lang="en-US" sz="2772" b="1" kern="10" dirty="0">
              <a:ln w="9525">
                <a:solidFill>
                  <a:srgbClr val="0000FF"/>
                </a:solidFill>
                <a:round/>
                <a:headEnd/>
                <a:tailEnd/>
              </a:ln>
              <a:solidFill>
                <a:srgbClr val="0000FF"/>
              </a:solidFill>
              <a:cs typeface="Times New Roman" panose="02020603050405020304" pitchFamily="18" charset="0"/>
            </a:endParaRPr>
          </a:p>
        </p:txBody>
      </p:sp>
      <p:sp>
        <p:nvSpPr>
          <p:cNvPr id="6" name="Rectangle 5"/>
          <p:cNvSpPr/>
          <p:nvPr/>
        </p:nvSpPr>
        <p:spPr>
          <a:xfrm>
            <a:off x="2857732" y="3909206"/>
            <a:ext cx="9217024" cy="2497978"/>
          </a:xfrm>
          <a:prstGeom prst="rect">
            <a:avLst/>
          </a:prstGeom>
        </p:spPr>
        <p:txBody>
          <a:bodyPr lIns="68436" tIns="34220" rIns="68436" bIns="34220">
            <a:spAutoFit/>
          </a:bodyPr>
          <a:lstStyle/>
          <a:p>
            <a:pPr algn="ctr" eaLnBrk="1" hangingPunct="1">
              <a:spcBef>
                <a:spcPts val="1800"/>
              </a:spcBef>
              <a:defRPr/>
            </a:pPr>
            <a:r>
              <a:rPr lang="en-US" sz="44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4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Hoạt</a:t>
            </a:r>
            <a:r>
              <a:rPr lang="en-US" sz="44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4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động</a:t>
            </a:r>
            <a:r>
              <a:rPr lang="en-US" sz="4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4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trải</a:t>
            </a:r>
            <a:r>
              <a:rPr lang="en-US" sz="4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4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nghiệm</a:t>
            </a:r>
            <a:endParaRPr lang="en-US" sz="4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a:p>
            <a:pPr algn="ctr" eaLnBrk="1" hangingPunct="1">
              <a:spcBef>
                <a:spcPts val="1800"/>
              </a:spcBef>
              <a:defRPr/>
            </a:pPr>
            <a:r>
              <a:rPr lang="en-US" sz="4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31: MÔI TRƯỜNG XANH</a:t>
            </a:r>
          </a:p>
          <a:p>
            <a:pPr algn="ctr">
              <a:spcBef>
                <a:spcPts val="1348"/>
              </a:spcBef>
              <a:defRPr/>
            </a:pPr>
            <a:r>
              <a:rPr lang="en-US" sz="4400" b="1" dirty="0" smtClean="0">
                <a:solidFill>
                  <a:srgbClr val="FF0000"/>
                </a:solidFill>
                <a:effectLst>
                  <a:outerShdw blurRad="38100" dist="38100" dir="2700000" algn="tl">
                    <a:srgbClr val="000000">
                      <a:alpha val="43137"/>
                    </a:srgbClr>
                  </a:outerShdw>
                </a:effectLst>
                <a:cs typeface="Times New Roman" pitchFamily="18" charset="0"/>
              </a:rPr>
              <a:t>)</a:t>
            </a:r>
            <a:endParaRPr lang="en-US" sz="4400" b="1" dirty="0">
              <a:solidFill>
                <a:srgbClr val="FF0000"/>
              </a:solidFill>
              <a:effectLst>
                <a:outerShdw blurRad="38100" dist="38100" dir="2700000" algn="tl">
                  <a:srgbClr val="000000">
                    <a:alpha val="43137"/>
                  </a:srgbClr>
                </a:outerShdw>
              </a:effectLst>
              <a:cs typeface="Times New Roman" pitchFamily="18" charset="0"/>
            </a:endParaRPr>
          </a:p>
        </p:txBody>
      </p:sp>
      <p:sp>
        <p:nvSpPr>
          <p:cNvPr id="7" name="Rectangle 6"/>
          <p:cNvSpPr/>
          <p:nvPr/>
        </p:nvSpPr>
        <p:spPr>
          <a:xfrm>
            <a:off x="4377003" y="2624667"/>
            <a:ext cx="6299200" cy="922047"/>
          </a:xfrm>
          <a:prstGeom prst="rect">
            <a:avLst/>
          </a:prstGeom>
        </p:spPr>
        <p:txBody>
          <a:bodyPr>
            <a:spAutoFit/>
          </a:bodyPr>
          <a:lstStyle/>
          <a:p>
            <a:pPr algn="ctr">
              <a:defRPr/>
            </a:pPr>
            <a:r>
              <a:rPr lang="en-US" sz="2696" b="1" dirty="0" err="1">
                <a:solidFill>
                  <a:schemeClr val="tx2"/>
                </a:solidFill>
              </a:rPr>
              <a:t>Sách</a:t>
            </a:r>
            <a:r>
              <a:rPr lang="en-US" sz="2696" b="1" dirty="0">
                <a:solidFill>
                  <a:schemeClr val="tx2"/>
                </a:solidFill>
              </a:rPr>
              <a:t> </a:t>
            </a:r>
            <a:r>
              <a:rPr lang="en-US" sz="2696" b="1" dirty="0" err="1">
                <a:solidFill>
                  <a:schemeClr val="tx2"/>
                </a:solidFill>
              </a:rPr>
              <a:t>kết</a:t>
            </a:r>
            <a:r>
              <a:rPr lang="en-US" sz="2696" b="1" dirty="0">
                <a:solidFill>
                  <a:schemeClr val="tx2"/>
                </a:solidFill>
              </a:rPr>
              <a:t> </a:t>
            </a:r>
            <a:r>
              <a:rPr lang="en-US" sz="2696" b="1" dirty="0" err="1">
                <a:solidFill>
                  <a:schemeClr val="tx2"/>
                </a:solidFill>
              </a:rPr>
              <a:t>nối</a:t>
            </a:r>
            <a:r>
              <a:rPr lang="en-US" sz="2696" b="1" dirty="0">
                <a:solidFill>
                  <a:schemeClr val="tx2"/>
                </a:solidFill>
              </a:rPr>
              <a:t> tri </a:t>
            </a:r>
            <a:r>
              <a:rPr lang="en-US" sz="2696" b="1" dirty="0" err="1">
                <a:solidFill>
                  <a:schemeClr val="tx2"/>
                </a:solidFill>
              </a:rPr>
              <a:t>thức</a:t>
            </a:r>
            <a:r>
              <a:rPr lang="en-US" sz="2696" b="1" dirty="0">
                <a:solidFill>
                  <a:schemeClr val="tx2"/>
                </a:solidFill>
              </a:rPr>
              <a:t> </a:t>
            </a:r>
            <a:r>
              <a:rPr lang="en-US" sz="2696" b="1" dirty="0" err="1">
                <a:solidFill>
                  <a:schemeClr val="tx2"/>
                </a:solidFill>
              </a:rPr>
              <a:t>với</a:t>
            </a:r>
            <a:r>
              <a:rPr lang="en-US" sz="2696" b="1" dirty="0">
                <a:solidFill>
                  <a:schemeClr val="tx2"/>
                </a:solidFill>
              </a:rPr>
              <a:t> </a:t>
            </a:r>
            <a:r>
              <a:rPr lang="en-US" sz="2696" b="1" dirty="0" err="1">
                <a:solidFill>
                  <a:schemeClr val="tx2"/>
                </a:solidFill>
              </a:rPr>
              <a:t>cuộc</a:t>
            </a:r>
            <a:r>
              <a:rPr lang="en-US" sz="2696" b="1" dirty="0">
                <a:solidFill>
                  <a:schemeClr val="tx2"/>
                </a:solidFill>
              </a:rPr>
              <a:t> </a:t>
            </a:r>
            <a:r>
              <a:rPr lang="en-US" sz="2696" b="1" dirty="0" err="1">
                <a:solidFill>
                  <a:schemeClr val="tx2"/>
                </a:solidFill>
              </a:rPr>
              <a:t>sống</a:t>
            </a:r>
            <a:endParaRPr lang="en-US" sz="2696" b="1" dirty="0">
              <a:solidFill>
                <a:schemeClr val="tx2"/>
              </a:solidFill>
            </a:endParaRPr>
          </a:p>
          <a:p>
            <a:pPr algn="ctr">
              <a:defRPr/>
            </a:pPr>
            <a:r>
              <a:rPr lang="en-US" sz="2696" b="1" dirty="0" err="1">
                <a:solidFill>
                  <a:schemeClr val="tx2"/>
                </a:solidFill>
              </a:rPr>
              <a:t>Năm</a:t>
            </a:r>
            <a:r>
              <a:rPr lang="en-US" sz="2696" b="1" dirty="0">
                <a:solidFill>
                  <a:schemeClr val="tx2"/>
                </a:solidFill>
              </a:rPr>
              <a:t> </a:t>
            </a:r>
            <a:r>
              <a:rPr lang="en-US" sz="2696" b="1" dirty="0" err="1">
                <a:solidFill>
                  <a:schemeClr val="tx2"/>
                </a:solidFill>
              </a:rPr>
              <a:t>học</a:t>
            </a:r>
            <a:r>
              <a:rPr lang="en-US" sz="2696" b="1" dirty="0">
                <a:solidFill>
                  <a:schemeClr val="tx2"/>
                </a:solidFill>
              </a:rPr>
              <a:t> 2024- 2025</a:t>
            </a:r>
            <a:endParaRPr lang="vi-VN" sz="2696" b="1" dirty="0">
              <a:solidFill>
                <a:schemeClr val="tx2"/>
              </a:solidFill>
            </a:endParaRPr>
          </a:p>
        </p:txBody>
      </p:sp>
    </p:spTree>
    <p:custDataLst>
      <p:tags r:id="rId1"/>
    </p:custDataLst>
    <p:extLst>
      <p:ext uri="{BB962C8B-B14F-4D97-AF65-F5344CB8AC3E}">
        <p14:creationId xmlns:p14="http://schemas.microsoft.com/office/powerpoint/2010/main" val="16671273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4"/>
          <a:stretch>
            <a:fillRect/>
          </a:stretch>
        </a:blipFill>
        <a:effectLst/>
      </p:bgPr>
    </p:bg>
    <p:spTree>
      <p:nvGrpSpPr>
        <p:cNvPr id="1" name=""/>
        <p:cNvGrpSpPr/>
        <p:nvPr/>
      </p:nvGrpSpPr>
      <p:grpSpPr>
        <a:xfrm>
          <a:off x="0" y="0"/>
          <a:ext cx="0" cy="0"/>
          <a:chOff x="0" y="0"/>
          <a:chExt cx="0" cy="0"/>
        </a:xfrm>
      </p:grpSpPr>
      <p:sp>
        <p:nvSpPr>
          <p:cNvPr id="30" name="Text Box 14"/>
          <p:cNvSpPr txBox="1">
            <a:spLocks noChangeArrowheads="1"/>
          </p:cNvSpPr>
          <p:nvPr/>
        </p:nvSpPr>
        <p:spPr bwMode="auto">
          <a:xfrm>
            <a:off x="1541894" y="2743200"/>
            <a:ext cx="13192849" cy="2314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54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Hoạt</a:t>
            </a:r>
            <a:r>
              <a:rPr lang="en-US" sz="5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54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động</a:t>
            </a:r>
            <a:r>
              <a:rPr lang="en-US" sz="5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54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trải</a:t>
            </a:r>
            <a:r>
              <a:rPr lang="en-US" sz="5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54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nghiệm</a:t>
            </a:r>
            <a:endParaRPr lang="en-US" sz="5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a:p>
            <a:pPr algn="ctr" eaLnBrk="1" hangingPunct="1">
              <a:spcBef>
                <a:spcPts val="1800"/>
              </a:spcBef>
              <a:defRPr/>
            </a:pPr>
            <a:r>
              <a:rPr lang="en-US" sz="7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31: MÔI TRƯỜNG XANH</a:t>
            </a:r>
          </a:p>
        </p:txBody>
      </p:sp>
    </p:spTree>
    <p:custDataLst>
      <p:tags r:id="rId1"/>
    </p:custDataLst>
    <p:extLst>
      <p:ext uri="{BB962C8B-B14F-4D97-AF65-F5344CB8AC3E}">
        <p14:creationId xmlns:p14="http://schemas.microsoft.com/office/powerpoint/2010/main" val="2305291919"/>
      </p:ext>
    </p:extLst>
  </p:cSld>
  <p:clrMapOvr>
    <a:masterClrMapping/>
  </p:clrMapOvr>
  <p:transition spd="slow">
    <p:split orient="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365919" y="304800"/>
            <a:ext cx="11277600" cy="707886"/>
          </a:xfrm>
          <a:prstGeom prst="rect">
            <a:avLst/>
          </a:prstGeom>
        </p:spPr>
        <p:txBody>
          <a:bodyPr wrap="square">
            <a:spAutoFit/>
          </a:bodyPr>
          <a:lstStyle/>
          <a:p>
            <a:r>
              <a:rPr lang="en-US" sz="4000" b="1" u="sng" dirty="0">
                <a:solidFill>
                  <a:srgbClr val="FF0066"/>
                </a:solidFill>
                <a:latin typeface="Times New Roman" pitchFamily="18" charset="0"/>
                <a:cs typeface="Times New Roman" pitchFamily="18" charset="0"/>
              </a:rPr>
              <a:t>1. </a:t>
            </a:r>
            <a:r>
              <a:rPr lang="en-US" sz="4000" b="1" u="sng" dirty="0" err="1">
                <a:solidFill>
                  <a:srgbClr val="FF0066"/>
                </a:solidFill>
                <a:latin typeface="Times New Roman" pitchFamily="18" charset="0"/>
                <a:cs typeface="Times New Roman" pitchFamily="18" charset="0"/>
              </a:rPr>
              <a:t>Thế</a:t>
            </a:r>
            <a:r>
              <a:rPr lang="en-US" sz="4000" b="1" u="sng" dirty="0">
                <a:solidFill>
                  <a:srgbClr val="FF0066"/>
                </a:solidFill>
                <a:latin typeface="Times New Roman" pitchFamily="18" charset="0"/>
                <a:cs typeface="Times New Roman" pitchFamily="18" charset="0"/>
              </a:rPr>
              <a:t> </a:t>
            </a:r>
            <a:r>
              <a:rPr lang="en-US" sz="4000" b="1" u="sng" dirty="0" err="1">
                <a:solidFill>
                  <a:srgbClr val="FF0066"/>
                </a:solidFill>
                <a:latin typeface="Times New Roman" pitchFamily="18" charset="0"/>
                <a:cs typeface="Times New Roman" pitchFamily="18" charset="0"/>
              </a:rPr>
              <a:t>nào</a:t>
            </a:r>
            <a:r>
              <a:rPr lang="en-US" sz="4000" b="1" u="sng" dirty="0">
                <a:solidFill>
                  <a:srgbClr val="FF0066"/>
                </a:solidFill>
                <a:latin typeface="Times New Roman" pitchFamily="18" charset="0"/>
                <a:cs typeface="Times New Roman" pitchFamily="18" charset="0"/>
              </a:rPr>
              <a:t> </a:t>
            </a:r>
            <a:r>
              <a:rPr lang="en-US" sz="4000" b="1" u="sng" dirty="0" err="1">
                <a:solidFill>
                  <a:srgbClr val="FF0066"/>
                </a:solidFill>
                <a:latin typeface="Times New Roman" pitchFamily="18" charset="0"/>
                <a:cs typeface="Times New Roman" pitchFamily="18" charset="0"/>
              </a:rPr>
              <a:t>là</a:t>
            </a:r>
            <a:r>
              <a:rPr lang="en-US" sz="4000" b="1" u="sng" dirty="0">
                <a:solidFill>
                  <a:srgbClr val="FF0066"/>
                </a:solidFill>
                <a:latin typeface="Times New Roman" pitchFamily="18" charset="0"/>
                <a:cs typeface="Times New Roman" pitchFamily="18" charset="0"/>
              </a:rPr>
              <a:t> </a:t>
            </a:r>
            <a:r>
              <a:rPr lang="en-US" sz="4000" b="1" u="sng" dirty="0" err="1">
                <a:solidFill>
                  <a:srgbClr val="FF0066"/>
                </a:solidFill>
                <a:latin typeface="Times New Roman" pitchFamily="18" charset="0"/>
                <a:cs typeface="Times New Roman" pitchFamily="18" charset="0"/>
              </a:rPr>
              <a:t>môi</a:t>
            </a:r>
            <a:r>
              <a:rPr lang="en-US" sz="4000" b="1" u="sng" dirty="0">
                <a:solidFill>
                  <a:srgbClr val="FF0066"/>
                </a:solidFill>
                <a:latin typeface="Times New Roman" pitchFamily="18" charset="0"/>
                <a:cs typeface="Times New Roman" pitchFamily="18" charset="0"/>
              </a:rPr>
              <a:t> </a:t>
            </a:r>
            <a:r>
              <a:rPr lang="en-US" sz="4000" b="1" u="sng" dirty="0" err="1">
                <a:solidFill>
                  <a:srgbClr val="FF0066"/>
                </a:solidFill>
                <a:latin typeface="Times New Roman" pitchFamily="18" charset="0"/>
                <a:cs typeface="Times New Roman" pitchFamily="18" charset="0"/>
              </a:rPr>
              <a:t>trường</a:t>
            </a:r>
            <a:r>
              <a:rPr lang="en-US" sz="4000" b="1" u="sng" dirty="0">
                <a:solidFill>
                  <a:srgbClr val="FF0066"/>
                </a:solidFill>
                <a:latin typeface="Times New Roman" pitchFamily="18" charset="0"/>
                <a:cs typeface="Times New Roman" pitchFamily="18" charset="0"/>
              </a:rPr>
              <a:t> </a:t>
            </a:r>
            <a:r>
              <a:rPr lang="en-US" sz="4000" b="1" u="sng" dirty="0" err="1">
                <a:solidFill>
                  <a:srgbClr val="FF0066"/>
                </a:solidFill>
                <a:latin typeface="Times New Roman" pitchFamily="18" charset="0"/>
                <a:cs typeface="Times New Roman" pitchFamily="18" charset="0"/>
              </a:rPr>
              <a:t>xanh</a:t>
            </a:r>
            <a:endParaRPr lang="en-US" sz="4000" b="1" u="sng" dirty="0">
              <a:solidFill>
                <a:srgbClr val="FF0066"/>
              </a:solidFill>
              <a:latin typeface="Times New Roman" pitchFamily="18" charset="0"/>
              <a:cs typeface="Times New Roman" pitchFamily="18" charset="0"/>
            </a:endParaRPr>
          </a:p>
        </p:txBody>
      </p:sp>
      <p:sp>
        <p:nvSpPr>
          <p:cNvPr id="25" name="TextBox 24"/>
          <p:cNvSpPr txBox="1"/>
          <p:nvPr/>
        </p:nvSpPr>
        <p:spPr>
          <a:xfrm>
            <a:off x="708819" y="1371600"/>
            <a:ext cx="14859000" cy="1323439"/>
          </a:xfrm>
          <a:prstGeom prst="rect">
            <a:avLst/>
          </a:prstGeom>
          <a:solidFill>
            <a:schemeClr val="bg1"/>
          </a:solidFill>
        </p:spPr>
        <p:txBody>
          <a:bodyPr wrap="square" rtlCol="0">
            <a:spAutoFit/>
          </a:bodyPr>
          <a:lstStyle/>
          <a:p>
            <a:pPr algn="just"/>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Môi</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trường</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xanh</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là</a:t>
            </a:r>
            <a:r>
              <a:rPr lang="en-US" sz="4000" dirty="0">
                <a:latin typeface="Times New Roman" pitchFamily="18" charset="0"/>
                <a:cs typeface="Times New Roman" pitchFamily="18" charset="0"/>
              </a:rPr>
              <a:t> </a:t>
            </a:r>
            <a:r>
              <a:rPr lang="vi-VN" sz="4000" dirty="0">
                <a:latin typeface="Times New Roman" panose="02020603050405020304" pitchFamily="18" charset="0"/>
                <a:cs typeface="Times New Roman" panose="02020603050405020304" pitchFamily="18" charset="0"/>
              </a:rPr>
              <a:t>môi trường không bị nhiễm bẩn, gây hại cho con người và hệ sinh thái.</a:t>
            </a:r>
            <a:endParaRPr lang="en-US" sz="4000" dirty="0">
              <a:latin typeface="Times New Roman" pitchFamily="18" charset="0"/>
              <a:cs typeface="Times New Roman" pitchFamily="18" charset="0"/>
            </a:endParaRPr>
          </a:p>
        </p:txBody>
      </p:sp>
      <p:pic>
        <p:nvPicPr>
          <p:cNvPr id="2" name="Picture 2" descr="Indian youth believe green is the future, look for jobs to heal the  environment - The Economic Times">
            <a:extLst>
              <a:ext uri="{FF2B5EF4-FFF2-40B4-BE49-F238E27FC236}">
                <a16:creationId xmlns:a16="http://schemas.microsoft.com/office/drawing/2014/main" xmlns="" id="{B7A51A02-2CC5-3BE6-E245-B38B7E2465C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90616" y="2895600"/>
            <a:ext cx="7695406" cy="5771555"/>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1447409419"/>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fade">
                                      <p:cBhvr>
                                        <p:cTn id="7"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289718" y="2438400"/>
            <a:ext cx="11277600" cy="707886"/>
          </a:xfrm>
          <a:prstGeom prst="rect">
            <a:avLst/>
          </a:prstGeom>
        </p:spPr>
        <p:txBody>
          <a:bodyPr wrap="square">
            <a:spAutoFit/>
          </a:bodyPr>
          <a:lstStyle/>
          <a:p>
            <a:r>
              <a:rPr lang="en-US" sz="4000" b="1" u="sng" dirty="0">
                <a:solidFill>
                  <a:srgbClr val="FF0066"/>
                </a:solidFill>
                <a:latin typeface="Times New Roman" pitchFamily="18" charset="0"/>
                <a:cs typeface="Times New Roman" pitchFamily="18" charset="0"/>
              </a:rPr>
              <a:t>2. </a:t>
            </a:r>
            <a:r>
              <a:rPr lang="en-US" sz="4000" b="1" u="sng" dirty="0" err="1">
                <a:solidFill>
                  <a:srgbClr val="FF0066"/>
                </a:solidFill>
                <a:latin typeface="Times New Roman" pitchFamily="18" charset="0"/>
                <a:cs typeface="Times New Roman" pitchFamily="18" charset="0"/>
              </a:rPr>
              <a:t>Lợi</a:t>
            </a:r>
            <a:r>
              <a:rPr lang="en-US" sz="4000" b="1" u="sng" dirty="0">
                <a:solidFill>
                  <a:srgbClr val="FF0066"/>
                </a:solidFill>
                <a:latin typeface="Times New Roman" pitchFamily="18" charset="0"/>
                <a:cs typeface="Times New Roman" pitchFamily="18" charset="0"/>
              </a:rPr>
              <a:t> </a:t>
            </a:r>
            <a:r>
              <a:rPr lang="en-US" sz="4000" b="1" u="sng" dirty="0" err="1">
                <a:solidFill>
                  <a:srgbClr val="FF0066"/>
                </a:solidFill>
                <a:latin typeface="Times New Roman" pitchFamily="18" charset="0"/>
                <a:cs typeface="Times New Roman" pitchFamily="18" charset="0"/>
              </a:rPr>
              <a:t>ích</a:t>
            </a:r>
            <a:r>
              <a:rPr lang="en-US" sz="4000" b="1" u="sng" dirty="0">
                <a:solidFill>
                  <a:srgbClr val="FF0066"/>
                </a:solidFill>
                <a:latin typeface="Times New Roman" pitchFamily="18" charset="0"/>
                <a:cs typeface="Times New Roman" pitchFamily="18" charset="0"/>
              </a:rPr>
              <a:t> </a:t>
            </a:r>
            <a:r>
              <a:rPr lang="en-US" sz="4000" b="1" u="sng" dirty="0" err="1">
                <a:solidFill>
                  <a:srgbClr val="FF0066"/>
                </a:solidFill>
                <a:latin typeface="Times New Roman" pitchFamily="18" charset="0"/>
                <a:cs typeface="Times New Roman" pitchFamily="18" charset="0"/>
              </a:rPr>
              <a:t>của</a:t>
            </a:r>
            <a:r>
              <a:rPr lang="en-US" sz="4000" b="1" u="sng" dirty="0">
                <a:solidFill>
                  <a:srgbClr val="FF0066"/>
                </a:solidFill>
                <a:latin typeface="Times New Roman" pitchFamily="18" charset="0"/>
                <a:cs typeface="Times New Roman" pitchFamily="18" charset="0"/>
              </a:rPr>
              <a:t> </a:t>
            </a:r>
            <a:r>
              <a:rPr lang="en-US" sz="4000" b="1" u="sng" dirty="0" err="1">
                <a:solidFill>
                  <a:srgbClr val="FF0066"/>
                </a:solidFill>
                <a:latin typeface="Times New Roman" pitchFamily="18" charset="0"/>
                <a:cs typeface="Times New Roman" pitchFamily="18" charset="0"/>
              </a:rPr>
              <a:t>bảo</a:t>
            </a:r>
            <a:r>
              <a:rPr lang="en-US" sz="4000" b="1" u="sng" dirty="0">
                <a:solidFill>
                  <a:srgbClr val="FF0066"/>
                </a:solidFill>
                <a:latin typeface="Times New Roman" pitchFamily="18" charset="0"/>
                <a:cs typeface="Times New Roman" pitchFamily="18" charset="0"/>
              </a:rPr>
              <a:t> </a:t>
            </a:r>
            <a:r>
              <a:rPr lang="en-US" sz="4000" b="1" u="sng" dirty="0" err="1">
                <a:solidFill>
                  <a:srgbClr val="FF0066"/>
                </a:solidFill>
                <a:latin typeface="Times New Roman" pitchFamily="18" charset="0"/>
                <a:cs typeface="Times New Roman" pitchFamily="18" charset="0"/>
              </a:rPr>
              <a:t>vệ</a:t>
            </a:r>
            <a:r>
              <a:rPr lang="en-US" sz="4000" b="1" u="sng" dirty="0">
                <a:solidFill>
                  <a:srgbClr val="FF0066"/>
                </a:solidFill>
                <a:latin typeface="Times New Roman" pitchFamily="18" charset="0"/>
                <a:cs typeface="Times New Roman" pitchFamily="18" charset="0"/>
              </a:rPr>
              <a:t> </a:t>
            </a:r>
            <a:r>
              <a:rPr lang="en-US" sz="4000" b="1" u="sng" dirty="0" err="1">
                <a:solidFill>
                  <a:srgbClr val="FF0066"/>
                </a:solidFill>
                <a:latin typeface="Times New Roman" pitchFamily="18" charset="0"/>
                <a:cs typeface="Times New Roman" pitchFamily="18" charset="0"/>
              </a:rPr>
              <a:t>môi</a:t>
            </a:r>
            <a:r>
              <a:rPr lang="en-US" sz="4000" b="1" u="sng" dirty="0">
                <a:solidFill>
                  <a:srgbClr val="FF0066"/>
                </a:solidFill>
                <a:latin typeface="Times New Roman" pitchFamily="18" charset="0"/>
                <a:cs typeface="Times New Roman" pitchFamily="18" charset="0"/>
              </a:rPr>
              <a:t> </a:t>
            </a:r>
            <a:r>
              <a:rPr lang="en-US" sz="4000" b="1" u="sng" dirty="0" err="1">
                <a:solidFill>
                  <a:srgbClr val="FF0066"/>
                </a:solidFill>
                <a:latin typeface="Times New Roman" pitchFamily="18" charset="0"/>
                <a:cs typeface="Times New Roman" pitchFamily="18" charset="0"/>
              </a:rPr>
              <a:t>trường</a:t>
            </a:r>
            <a:r>
              <a:rPr lang="en-US" sz="4000" b="1" u="sng" dirty="0">
                <a:solidFill>
                  <a:srgbClr val="FF0066"/>
                </a:solidFill>
                <a:latin typeface="Times New Roman" pitchFamily="18" charset="0"/>
                <a:cs typeface="Times New Roman" pitchFamily="18" charset="0"/>
              </a:rPr>
              <a:t> </a:t>
            </a:r>
            <a:r>
              <a:rPr lang="en-US" sz="4000" b="1" u="sng" dirty="0" err="1">
                <a:solidFill>
                  <a:srgbClr val="FF0066"/>
                </a:solidFill>
                <a:latin typeface="Times New Roman" pitchFamily="18" charset="0"/>
                <a:cs typeface="Times New Roman" pitchFamily="18" charset="0"/>
              </a:rPr>
              <a:t>xanh</a:t>
            </a:r>
            <a:endParaRPr lang="en-US" sz="4000" b="1" u="sng" dirty="0">
              <a:solidFill>
                <a:srgbClr val="FF0066"/>
              </a:solidFill>
              <a:latin typeface="Times New Roman" pitchFamily="18" charset="0"/>
              <a:cs typeface="Times New Roman" pitchFamily="18" charset="0"/>
            </a:endParaRPr>
          </a:p>
        </p:txBody>
      </p:sp>
      <p:sp>
        <p:nvSpPr>
          <p:cNvPr id="32" name="TextBox 31"/>
          <p:cNvSpPr txBox="1"/>
          <p:nvPr/>
        </p:nvSpPr>
        <p:spPr>
          <a:xfrm>
            <a:off x="442118" y="3505200"/>
            <a:ext cx="14859000" cy="2554545"/>
          </a:xfrm>
          <a:prstGeom prst="rect">
            <a:avLst/>
          </a:prstGeom>
          <a:solidFill>
            <a:schemeClr val="bg1"/>
          </a:solidFill>
        </p:spPr>
        <p:txBody>
          <a:bodyPr wrap="square" rtlCol="0">
            <a:spAutoFit/>
          </a:bodyPr>
          <a:lstStyle/>
          <a:p>
            <a:pPr marL="571500" indent="-571500" algn="just">
              <a:buFontTx/>
              <a:buChar char="-"/>
            </a:pPr>
            <a:r>
              <a:rPr lang="en-US" sz="4000" dirty="0" err="1">
                <a:latin typeface="Times New Roman" pitchFamily="18" charset="0"/>
                <a:cs typeface="Times New Roman" pitchFamily="18" charset="0"/>
              </a:rPr>
              <a:t>Nâng</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cao</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sức</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khoẻ</a:t>
            </a:r>
            <a:r>
              <a:rPr lang="en-US" sz="4000" dirty="0">
                <a:latin typeface="Times New Roman" pitchFamily="18" charset="0"/>
                <a:cs typeface="Times New Roman" pitchFamily="18" charset="0"/>
              </a:rPr>
              <a:t> con </a:t>
            </a:r>
            <a:r>
              <a:rPr lang="en-US" sz="4000" dirty="0" err="1">
                <a:latin typeface="Times New Roman" pitchFamily="18" charset="0"/>
                <a:cs typeface="Times New Roman" pitchFamily="18" charset="0"/>
              </a:rPr>
              <a:t>người</a:t>
            </a:r>
            <a:r>
              <a:rPr lang="en-US" sz="4000" dirty="0">
                <a:latin typeface="Times New Roman" pitchFamily="18" charset="0"/>
                <a:cs typeface="Times New Roman" pitchFamily="18" charset="0"/>
              </a:rPr>
              <a:t>.</a:t>
            </a:r>
          </a:p>
          <a:p>
            <a:pPr marL="571500" indent="-571500" algn="just">
              <a:buFontTx/>
              <a:buChar char="-"/>
            </a:pPr>
            <a:r>
              <a:rPr lang="en-US" sz="4000" dirty="0" err="1">
                <a:latin typeface="Times New Roman" pitchFamily="18" charset="0"/>
                <a:cs typeface="Times New Roman" pitchFamily="18" charset="0"/>
              </a:rPr>
              <a:t>Bảo</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vệ</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đa</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dạng</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sinh</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học</a:t>
            </a:r>
            <a:r>
              <a:rPr lang="en-US" sz="4000" dirty="0">
                <a:latin typeface="Times New Roman" pitchFamily="18" charset="0"/>
                <a:cs typeface="Times New Roman" pitchFamily="18" charset="0"/>
              </a:rPr>
              <a:t>.</a:t>
            </a:r>
          </a:p>
          <a:p>
            <a:pPr marL="571500" indent="-571500" algn="just">
              <a:buFontTx/>
              <a:buChar char="-"/>
            </a:pPr>
            <a:r>
              <a:rPr lang="en-US" sz="4000" dirty="0" err="1">
                <a:latin typeface="Times New Roman" pitchFamily="18" charset="0"/>
                <a:cs typeface="Times New Roman" pitchFamily="18" charset="0"/>
              </a:rPr>
              <a:t>Bảo</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vệ</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tầng</a:t>
            </a:r>
            <a:r>
              <a:rPr lang="en-US" sz="4000" dirty="0">
                <a:latin typeface="Times New Roman" pitchFamily="18" charset="0"/>
                <a:cs typeface="Times New Roman" pitchFamily="18" charset="0"/>
              </a:rPr>
              <a:t> ozone.</a:t>
            </a:r>
          </a:p>
          <a:p>
            <a:pPr marL="571500" indent="-571500" algn="just">
              <a:buFontTx/>
              <a:buChar char="-"/>
            </a:pPr>
            <a:r>
              <a:rPr lang="en-US" sz="4000" dirty="0" err="1">
                <a:latin typeface="Times New Roman" pitchFamily="18" charset="0"/>
                <a:cs typeface="Times New Roman" pitchFamily="18" charset="0"/>
              </a:rPr>
              <a:t>Nâng</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cao</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đời</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sống</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kinh</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tế</a:t>
            </a:r>
            <a:r>
              <a:rPr lang="en-US" sz="4000" dirty="0">
                <a:latin typeface="Times New Roman" pitchFamily="18" charset="0"/>
                <a:cs typeface="Times New Roman" pitchFamily="18" charset="0"/>
              </a:rPr>
              <a:t>, an </a:t>
            </a:r>
            <a:r>
              <a:rPr lang="en-US" sz="4000" dirty="0" err="1">
                <a:latin typeface="Times New Roman" pitchFamily="18" charset="0"/>
                <a:cs typeface="Times New Roman" pitchFamily="18" charset="0"/>
              </a:rPr>
              <a:t>sinh</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xã</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hội</a:t>
            </a:r>
            <a:endParaRPr lang="en-US" sz="4000" dirty="0">
              <a:latin typeface="Times New Roman" pitchFamily="18" charset="0"/>
              <a:cs typeface="Times New Roman" pitchFamily="18" charset="0"/>
            </a:endParaRPr>
          </a:p>
        </p:txBody>
      </p:sp>
      <p:sp>
        <p:nvSpPr>
          <p:cNvPr id="2" name="Text Box 14">
            <a:extLst>
              <a:ext uri="{FF2B5EF4-FFF2-40B4-BE49-F238E27FC236}">
                <a16:creationId xmlns:a16="http://schemas.microsoft.com/office/drawing/2014/main" xmlns="" id="{421227AB-6BE2-BEAB-BF28-48795C63575B}"/>
              </a:ext>
            </a:extLst>
          </p:cNvPr>
          <p:cNvSpPr txBox="1">
            <a:spLocks noChangeArrowheads="1"/>
          </p:cNvSpPr>
          <p:nvPr/>
        </p:nvSpPr>
        <p:spPr bwMode="auto">
          <a:xfrm>
            <a:off x="1275194" y="228600"/>
            <a:ext cx="13192849" cy="16070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dirty="0" err="1">
                <a:solidFill>
                  <a:srgbClr val="0070C0"/>
                </a:solidFill>
                <a:latin typeface="Times New Roman" pitchFamily="18" charset="0"/>
                <a:cs typeface="Times New Roman" pitchFamily="18" charset="0"/>
              </a:rPr>
              <a:t>Hoạt</a:t>
            </a:r>
            <a:r>
              <a:rPr lang="en-US" sz="4000" b="1" dirty="0">
                <a:solidFill>
                  <a:srgbClr val="0070C0"/>
                </a:solidFill>
                <a:latin typeface="Times New Roman" pitchFamily="18" charset="0"/>
                <a:cs typeface="Times New Roman" pitchFamily="18" charset="0"/>
              </a:rPr>
              <a:t> </a:t>
            </a:r>
            <a:r>
              <a:rPr lang="en-US" sz="4000" b="1" dirty="0" err="1">
                <a:solidFill>
                  <a:srgbClr val="0070C0"/>
                </a:solidFill>
                <a:latin typeface="Times New Roman" pitchFamily="18" charset="0"/>
                <a:cs typeface="Times New Roman" pitchFamily="18" charset="0"/>
              </a:rPr>
              <a:t>động</a:t>
            </a:r>
            <a:r>
              <a:rPr lang="en-US" sz="4000" b="1" dirty="0">
                <a:solidFill>
                  <a:srgbClr val="0070C0"/>
                </a:solidFill>
                <a:latin typeface="Times New Roman" pitchFamily="18" charset="0"/>
                <a:cs typeface="Times New Roman" pitchFamily="18" charset="0"/>
              </a:rPr>
              <a:t> </a:t>
            </a:r>
            <a:r>
              <a:rPr lang="en-US" sz="4000" b="1" dirty="0" err="1">
                <a:solidFill>
                  <a:srgbClr val="0070C0"/>
                </a:solidFill>
                <a:latin typeface="Times New Roman" pitchFamily="18" charset="0"/>
                <a:cs typeface="Times New Roman" pitchFamily="18" charset="0"/>
              </a:rPr>
              <a:t>trải</a:t>
            </a:r>
            <a:r>
              <a:rPr lang="en-US" sz="4000" b="1" dirty="0">
                <a:solidFill>
                  <a:srgbClr val="0070C0"/>
                </a:solidFill>
                <a:latin typeface="Times New Roman" pitchFamily="18" charset="0"/>
                <a:cs typeface="Times New Roman" pitchFamily="18" charset="0"/>
              </a:rPr>
              <a:t> </a:t>
            </a:r>
            <a:r>
              <a:rPr lang="en-US" sz="4000" b="1" dirty="0" err="1">
                <a:solidFill>
                  <a:srgbClr val="0070C0"/>
                </a:solidFill>
                <a:latin typeface="Times New Roman" pitchFamily="18" charset="0"/>
                <a:cs typeface="Times New Roman" pitchFamily="18" charset="0"/>
              </a:rPr>
              <a:t>nghiệm</a:t>
            </a:r>
            <a:endParaRPr lang="en-US" sz="4000" b="1" dirty="0">
              <a:solidFill>
                <a:srgbClr val="0070C0"/>
              </a:solidFill>
              <a:latin typeface="Times New Roman" pitchFamily="18" charset="0"/>
              <a:cs typeface="Times New Roman" pitchFamily="18" charset="0"/>
            </a:endParaRPr>
          </a:p>
          <a:p>
            <a:pPr algn="ctr" eaLnBrk="1" hangingPunct="1">
              <a:spcBef>
                <a:spcPts val="1800"/>
              </a:spcBef>
              <a:defRPr/>
            </a:pPr>
            <a:r>
              <a:rPr lang="en-US" sz="4000" b="1" dirty="0">
                <a:solidFill>
                  <a:srgbClr val="0070C0"/>
                </a:solidFill>
                <a:latin typeface="Times New Roman" pitchFamily="18" charset="0"/>
                <a:cs typeface="Times New Roman" pitchFamily="18" charset="0"/>
              </a:rPr>
              <a:t>BÀI 31: MÔI TRƯỜNG XANH</a:t>
            </a:r>
          </a:p>
        </p:txBody>
      </p:sp>
    </p:spTree>
    <p:custDataLst>
      <p:tags r:id="rId1"/>
    </p:custDataLst>
    <p:extLst>
      <p:ext uri="{BB962C8B-B14F-4D97-AF65-F5344CB8AC3E}">
        <p14:creationId xmlns:p14="http://schemas.microsoft.com/office/powerpoint/2010/main" val="1955566963"/>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2">
                                            <p:txEl>
                                              <p:pRg st="0" end="0"/>
                                            </p:txEl>
                                          </p:spTgt>
                                        </p:tgtEl>
                                        <p:attrNameLst>
                                          <p:attrName>style.visibility</p:attrName>
                                        </p:attrNameLst>
                                      </p:cBhvr>
                                      <p:to>
                                        <p:strVal val="visible"/>
                                      </p:to>
                                    </p:set>
                                    <p:animEffect transition="in" filter="fade">
                                      <p:cBhvr>
                                        <p:cTn id="7" dur="500"/>
                                        <p:tgtEl>
                                          <p:spTgt spid="3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2">
                                            <p:txEl>
                                              <p:pRg st="1" end="1"/>
                                            </p:txEl>
                                          </p:spTgt>
                                        </p:tgtEl>
                                        <p:attrNameLst>
                                          <p:attrName>style.visibility</p:attrName>
                                        </p:attrNameLst>
                                      </p:cBhvr>
                                      <p:to>
                                        <p:strVal val="visible"/>
                                      </p:to>
                                    </p:set>
                                    <p:animEffect transition="in" filter="fade">
                                      <p:cBhvr>
                                        <p:cTn id="12" dur="500"/>
                                        <p:tgtEl>
                                          <p:spTgt spid="3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2">
                                            <p:txEl>
                                              <p:pRg st="2" end="2"/>
                                            </p:txEl>
                                          </p:spTgt>
                                        </p:tgtEl>
                                        <p:attrNameLst>
                                          <p:attrName>style.visibility</p:attrName>
                                        </p:attrNameLst>
                                      </p:cBhvr>
                                      <p:to>
                                        <p:strVal val="visible"/>
                                      </p:to>
                                    </p:set>
                                    <p:animEffect transition="in" filter="fade">
                                      <p:cBhvr>
                                        <p:cTn id="17" dur="500"/>
                                        <p:tgtEl>
                                          <p:spTgt spid="3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2">
                                            <p:txEl>
                                              <p:pRg st="3" end="3"/>
                                            </p:txEl>
                                          </p:spTgt>
                                        </p:tgtEl>
                                        <p:attrNameLst>
                                          <p:attrName>style.visibility</p:attrName>
                                        </p:attrNameLst>
                                      </p:cBhvr>
                                      <p:to>
                                        <p:strVal val="visible"/>
                                      </p:to>
                                    </p:set>
                                    <p:animEffect transition="in" filter="fade">
                                      <p:cBhvr>
                                        <p:cTn id="22" dur="500"/>
                                        <p:tgtEl>
                                          <p:spTgt spid="3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746919" y="1835630"/>
            <a:ext cx="8610601" cy="707886"/>
          </a:xfrm>
          <a:prstGeom prst="rect">
            <a:avLst/>
          </a:prstGeom>
        </p:spPr>
        <p:txBody>
          <a:bodyPr wrap="square">
            <a:spAutoFit/>
          </a:bodyPr>
          <a:lstStyle/>
          <a:p>
            <a:r>
              <a:rPr lang="en-US" sz="4000" b="1" dirty="0">
                <a:solidFill>
                  <a:srgbClr val="FF0066"/>
                </a:solidFill>
                <a:latin typeface="Times New Roman" pitchFamily="18" charset="0"/>
                <a:cs typeface="Times New Roman" pitchFamily="18" charset="0"/>
              </a:rPr>
              <a:t>3. </a:t>
            </a:r>
            <a:r>
              <a:rPr lang="en-US" sz="4000" b="1" dirty="0" err="1">
                <a:solidFill>
                  <a:srgbClr val="FF0066"/>
                </a:solidFill>
                <a:latin typeface="Times New Roman" pitchFamily="18" charset="0"/>
                <a:cs typeface="Times New Roman" pitchFamily="18" charset="0"/>
              </a:rPr>
              <a:t>Môi</a:t>
            </a:r>
            <a:r>
              <a:rPr lang="en-US" sz="4000" b="1" dirty="0">
                <a:solidFill>
                  <a:srgbClr val="FF0066"/>
                </a:solidFill>
                <a:latin typeface="Times New Roman" pitchFamily="18" charset="0"/>
                <a:cs typeface="Times New Roman" pitchFamily="18" charset="0"/>
              </a:rPr>
              <a:t> </a:t>
            </a:r>
            <a:r>
              <a:rPr lang="en-US" sz="4000" b="1" dirty="0" err="1">
                <a:solidFill>
                  <a:srgbClr val="FF0066"/>
                </a:solidFill>
                <a:latin typeface="Times New Roman" pitchFamily="18" charset="0"/>
                <a:cs typeface="Times New Roman" pitchFamily="18" charset="0"/>
              </a:rPr>
              <a:t>trường</a:t>
            </a:r>
            <a:r>
              <a:rPr lang="en-US" sz="4000" b="1" dirty="0">
                <a:solidFill>
                  <a:srgbClr val="FF0066"/>
                </a:solidFill>
                <a:latin typeface="Times New Roman" pitchFamily="18" charset="0"/>
                <a:cs typeface="Times New Roman" pitchFamily="18" charset="0"/>
              </a:rPr>
              <a:t> </a:t>
            </a:r>
            <a:r>
              <a:rPr lang="en-US" sz="4000" b="1" dirty="0" err="1">
                <a:solidFill>
                  <a:srgbClr val="FF0066"/>
                </a:solidFill>
                <a:latin typeface="Times New Roman" pitchFamily="18" charset="0"/>
                <a:cs typeface="Times New Roman" pitchFamily="18" charset="0"/>
              </a:rPr>
              <a:t>xanh</a:t>
            </a:r>
            <a:endParaRPr lang="en-US" sz="4000" b="1" dirty="0">
              <a:solidFill>
                <a:srgbClr val="FF0066"/>
              </a:solidFill>
              <a:latin typeface="Times New Roman" pitchFamily="18" charset="0"/>
              <a:cs typeface="Times New Roman" pitchFamily="18" charset="0"/>
            </a:endParaRPr>
          </a:p>
        </p:txBody>
      </p:sp>
      <p:sp>
        <p:nvSpPr>
          <p:cNvPr id="2" name="Text Box 14">
            <a:extLst>
              <a:ext uri="{FF2B5EF4-FFF2-40B4-BE49-F238E27FC236}">
                <a16:creationId xmlns:a16="http://schemas.microsoft.com/office/drawing/2014/main" xmlns="" id="{9F7C17BF-63BE-4EDD-C1E3-E9D751504178}"/>
              </a:ext>
            </a:extLst>
          </p:cNvPr>
          <p:cNvSpPr txBox="1">
            <a:spLocks noChangeArrowheads="1"/>
          </p:cNvSpPr>
          <p:nvPr/>
        </p:nvSpPr>
        <p:spPr bwMode="auto">
          <a:xfrm>
            <a:off x="1275194" y="228600"/>
            <a:ext cx="13192849" cy="16070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dirty="0" err="1">
                <a:solidFill>
                  <a:srgbClr val="0070C0"/>
                </a:solidFill>
                <a:latin typeface="Times New Roman" pitchFamily="18" charset="0"/>
                <a:cs typeface="Times New Roman" pitchFamily="18" charset="0"/>
              </a:rPr>
              <a:t>Hoạt</a:t>
            </a:r>
            <a:r>
              <a:rPr lang="en-US" sz="4000" b="1" dirty="0">
                <a:solidFill>
                  <a:srgbClr val="0070C0"/>
                </a:solidFill>
                <a:latin typeface="Times New Roman" pitchFamily="18" charset="0"/>
                <a:cs typeface="Times New Roman" pitchFamily="18" charset="0"/>
              </a:rPr>
              <a:t> </a:t>
            </a:r>
            <a:r>
              <a:rPr lang="en-US" sz="4000" b="1" dirty="0" err="1">
                <a:solidFill>
                  <a:srgbClr val="0070C0"/>
                </a:solidFill>
                <a:latin typeface="Times New Roman" pitchFamily="18" charset="0"/>
                <a:cs typeface="Times New Roman" pitchFamily="18" charset="0"/>
              </a:rPr>
              <a:t>động</a:t>
            </a:r>
            <a:r>
              <a:rPr lang="en-US" sz="4000" b="1" dirty="0">
                <a:solidFill>
                  <a:srgbClr val="0070C0"/>
                </a:solidFill>
                <a:latin typeface="Times New Roman" pitchFamily="18" charset="0"/>
                <a:cs typeface="Times New Roman" pitchFamily="18" charset="0"/>
              </a:rPr>
              <a:t> </a:t>
            </a:r>
            <a:r>
              <a:rPr lang="en-US" sz="4000" b="1" dirty="0" err="1">
                <a:solidFill>
                  <a:srgbClr val="0070C0"/>
                </a:solidFill>
                <a:latin typeface="Times New Roman" pitchFamily="18" charset="0"/>
                <a:cs typeface="Times New Roman" pitchFamily="18" charset="0"/>
              </a:rPr>
              <a:t>trải</a:t>
            </a:r>
            <a:r>
              <a:rPr lang="en-US" sz="4000" b="1" dirty="0">
                <a:solidFill>
                  <a:srgbClr val="0070C0"/>
                </a:solidFill>
                <a:latin typeface="Times New Roman" pitchFamily="18" charset="0"/>
                <a:cs typeface="Times New Roman" pitchFamily="18" charset="0"/>
              </a:rPr>
              <a:t> </a:t>
            </a:r>
            <a:r>
              <a:rPr lang="en-US" sz="4000" b="1" dirty="0" err="1">
                <a:solidFill>
                  <a:srgbClr val="0070C0"/>
                </a:solidFill>
                <a:latin typeface="Times New Roman" pitchFamily="18" charset="0"/>
                <a:cs typeface="Times New Roman" pitchFamily="18" charset="0"/>
              </a:rPr>
              <a:t>nghiệm</a:t>
            </a:r>
            <a:endParaRPr lang="en-US" sz="4000" b="1" dirty="0">
              <a:solidFill>
                <a:srgbClr val="0070C0"/>
              </a:solidFill>
              <a:latin typeface="Times New Roman" pitchFamily="18" charset="0"/>
              <a:cs typeface="Times New Roman" pitchFamily="18" charset="0"/>
            </a:endParaRPr>
          </a:p>
          <a:p>
            <a:pPr algn="ctr" eaLnBrk="1" hangingPunct="1">
              <a:spcBef>
                <a:spcPts val="1800"/>
              </a:spcBef>
              <a:defRPr/>
            </a:pPr>
            <a:r>
              <a:rPr lang="en-US" sz="4000" b="1" dirty="0">
                <a:solidFill>
                  <a:srgbClr val="0070C0"/>
                </a:solidFill>
                <a:latin typeface="Times New Roman" pitchFamily="18" charset="0"/>
                <a:cs typeface="Times New Roman" pitchFamily="18" charset="0"/>
              </a:rPr>
              <a:t>BÀI 31: MÔI TRƯỜNG XANH</a:t>
            </a:r>
          </a:p>
        </p:txBody>
      </p:sp>
    </p:spTree>
    <p:custDataLst>
      <p:tags r:id="rId1"/>
    </p:custDataLst>
    <p:extLst>
      <p:ext uri="{BB962C8B-B14F-4D97-AF65-F5344CB8AC3E}">
        <p14:creationId xmlns:p14="http://schemas.microsoft.com/office/powerpoint/2010/main" val="4159612320"/>
      </p:ext>
    </p:extLst>
  </p:cSld>
  <p:clrMapOvr>
    <a:masterClrMapping/>
  </p:clrMapOvr>
  <p:transition spd="slow">
    <p:split orient="ver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746919" y="1782783"/>
            <a:ext cx="8610601" cy="677108"/>
          </a:xfrm>
          <a:prstGeom prst="rect">
            <a:avLst/>
          </a:prstGeom>
        </p:spPr>
        <p:txBody>
          <a:bodyPr wrap="square">
            <a:spAutoFit/>
          </a:bodyPr>
          <a:lstStyle/>
          <a:p>
            <a:r>
              <a:rPr lang="en-US" sz="3800" b="1" dirty="0">
                <a:solidFill>
                  <a:srgbClr val="FF0066"/>
                </a:solidFill>
                <a:latin typeface="Times New Roman" pitchFamily="18" charset="0"/>
                <a:cs typeface="Times New Roman" pitchFamily="18" charset="0"/>
              </a:rPr>
              <a:t>3. </a:t>
            </a:r>
            <a:r>
              <a:rPr lang="en-US" sz="3800" b="1" dirty="0" err="1">
                <a:solidFill>
                  <a:srgbClr val="FF0066"/>
                </a:solidFill>
                <a:latin typeface="Times New Roman" pitchFamily="18" charset="0"/>
                <a:cs typeface="Times New Roman" pitchFamily="18" charset="0"/>
              </a:rPr>
              <a:t>Môi</a:t>
            </a:r>
            <a:r>
              <a:rPr lang="en-US" sz="3800" b="1" dirty="0">
                <a:solidFill>
                  <a:srgbClr val="FF0066"/>
                </a:solidFill>
                <a:latin typeface="Times New Roman" pitchFamily="18" charset="0"/>
                <a:cs typeface="Times New Roman" pitchFamily="18" charset="0"/>
              </a:rPr>
              <a:t> </a:t>
            </a:r>
            <a:r>
              <a:rPr lang="en-US" sz="3800" b="1" dirty="0" err="1">
                <a:solidFill>
                  <a:srgbClr val="FF0066"/>
                </a:solidFill>
                <a:latin typeface="Times New Roman" pitchFamily="18" charset="0"/>
                <a:cs typeface="Times New Roman" pitchFamily="18" charset="0"/>
              </a:rPr>
              <a:t>trường</a:t>
            </a:r>
            <a:r>
              <a:rPr lang="en-US" sz="3800" b="1" dirty="0">
                <a:solidFill>
                  <a:srgbClr val="FF0066"/>
                </a:solidFill>
                <a:latin typeface="Times New Roman" pitchFamily="18" charset="0"/>
                <a:cs typeface="Times New Roman" pitchFamily="18" charset="0"/>
              </a:rPr>
              <a:t> </a:t>
            </a:r>
            <a:r>
              <a:rPr lang="en-US" sz="3800" b="1" dirty="0" err="1">
                <a:solidFill>
                  <a:srgbClr val="FF0066"/>
                </a:solidFill>
                <a:latin typeface="Times New Roman" pitchFamily="18" charset="0"/>
                <a:cs typeface="Times New Roman" pitchFamily="18" charset="0"/>
              </a:rPr>
              <a:t>xanh</a:t>
            </a:r>
            <a:endParaRPr lang="en-US" sz="3800" b="1" dirty="0">
              <a:solidFill>
                <a:srgbClr val="FF0066"/>
              </a:solidFill>
              <a:latin typeface="Times New Roman" pitchFamily="18" charset="0"/>
              <a:cs typeface="Times New Roman" pitchFamily="18" charset="0"/>
            </a:endParaRPr>
          </a:p>
        </p:txBody>
      </p:sp>
      <p:sp>
        <p:nvSpPr>
          <p:cNvPr id="17" name="TextBox 16">
            <a:extLst>
              <a:ext uri="{FF2B5EF4-FFF2-40B4-BE49-F238E27FC236}">
                <a16:creationId xmlns:a16="http://schemas.microsoft.com/office/drawing/2014/main" xmlns="" id="{9D0F2670-80ED-A8A1-2828-7627A3D996C7}"/>
              </a:ext>
            </a:extLst>
          </p:cNvPr>
          <p:cNvSpPr txBox="1"/>
          <p:nvPr/>
        </p:nvSpPr>
        <p:spPr>
          <a:xfrm>
            <a:off x="903128" y="2743200"/>
            <a:ext cx="14470380" cy="5016758"/>
          </a:xfrm>
          <a:prstGeom prst="rect">
            <a:avLst/>
          </a:prstGeom>
          <a:noFill/>
        </p:spPr>
        <p:txBody>
          <a:bodyPr wrap="square">
            <a:spAutoFit/>
          </a:bodyPr>
          <a:lstStyle/>
          <a:p>
            <a:pPr indent="571500" algn="just"/>
            <a:r>
              <a:rPr lang="vi-VN" sz="4000" b="0" i="0" dirty="0">
                <a:solidFill>
                  <a:srgbClr val="000000"/>
                </a:solidFill>
                <a:effectLst/>
                <a:latin typeface="Times New Roman" panose="02020603050405020304" pitchFamily="18" charset="0"/>
                <a:cs typeface="Times New Roman" panose="02020603050405020304" pitchFamily="18" charset="0"/>
              </a:rPr>
              <a:t>- Đối với những loại rác thải trong thùng rác thì có rất nhiều loại khác nhau nếu không qua xử lí mà vứt trực tiếp xuống sông sẽ gây hiện tượng ô nhiễm nước, chết cá,..</a:t>
            </a:r>
          </a:p>
          <a:p>
            <a:pPr indent="571500" algn="just"/>
            <a:r>
              <a:rPr lang="vi-VN" sz="4000" b="0" i="0" dirty="0">
                <a:solidFill>
                  <a:srgbClr val="000000"/>
                </a:solidFill>
                <a:effectLst/>
                <a:latin typeface="Times New Roman" panose="02020603050405020304" pitchFamily="18" charset="0"/>
                <a:cs typeface="Times New Roman" panose="02020603050405020304" pitchFamily="18" charset="0"/>
              </a:rPr>
              <a:t>- Dầu ăn, mỡ thừa nên được liên hệ để tái chế, nếu ta đổ trực tiếp xuống bồn rửa bát thì có thể gây ra tình trạng ứ đọng, tắc nghẽn đường ống, nước thải không thoát được…</a:t>
            </a:r>
          </a:p>
          <a:p>
            <a:pPr indent="571500" algn="just"/>
            <a:r>
              <a:rPr lang="vi-VN" sz="4000" b="0" i="0" dirty="0">
                <a:solidFill>
                  <a:srgbClr val="000000"/>
                </a:solidFill>
                <a:effectLst/>
                <a:latin typeface="Times New Roman" panose="02020603050405020304" pitchFamily="18" charset="0"/>
                <a:cs typeface="Times New Roman" panose="02020603050405020304" pitchFamily="18" charset="0"/>
              </a:rPr>
              <a:t>- Pin là loại rác thải điện tử nếu vứt xuống đất sẽ làm ô nhiễm nguồn đất làm đất nhiễm chì có thể gây ra bệnh ung thư ở con người.</a:t>
            </a:r>
          </a:p>
        </p:txBody>
      </p:sp>
      <p:sp>
        <p:nvSpPr>
          <p:cNvPr id="2" name="Text Box 14">
            <a:extLst>
              <a:ext uri="{FF2B5EF4-FFF2-40B4-BE49-F238E27FC236}">
                <a16:creationId xmlns:a16="http://schemas.microsoft.com/office/drawing/2014/main" xmlns="" id="{7DA9FE79-5729-E93C-5AAE-640939F5F248}"/>
              </a:ext>
            </a:extLst>
          </p:cNvPr>
          <p:cNvSpPr txBox="1">
            <a:spLocks noChangeArrowheads="1"/>
          </p:cNvSpPr>
          <p:nvPr/>
        </p:nvSpPr>
        <p:spPr bwMode="auto">
          <a:xfrm>
            <a:off x="1541894" y="175753"/>
            <a:ext cx="13192849" cy="16070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dirty="0" err="1">
                <a:solidFill>
                  <a:srgbClr val="0070C0"/>
                </a:solidFill>
                <a:latin typeface="Times New Roman" pitchFamily="18" charset="0"/>
                <a:cs typeface="Times New Roman" pitchFamily="18" charset="0"/>
              </a:rPr>
              <a:t>Hoạt</a:t>
            </a:r>
            <a:r>
              <a:rPr lang="en-US" sz="4000" b="1" dirty="0">
                <a:solidFill>
                  <a:srgbClr val="0070C0"/>
                </a:solidFill>
                <a:latin typeface="Times New Roman" pitchFamily="18" charset="0"/>
                <a:cs typeface="Times New Roman" pitchFamily="18" charset="0"/>
              </a:rPr>
              <a:t> </a:t>
            </a:r>
            <a:r>
              <a:rPr lang="en-US" sz="4000" b="1" dirty="0" err="1">
                <a:solidFill>
                  <a:srgbClr val="0070C0"/>
                </a:solidFill>
                <a:latin typeface="Times New Roman" pitchFamily="18" charset="0"/>
                <a:cs typeface="Times New Roman" pitchFamily="18" charset="0"/>
              </a:rPr>
              <a:t>động</a:t>
            </a:r>
            <a:r>
              <a:rPr lang="en-US" sz="4000" b="1" dirty="0">
                <a:solidFill>
                  <a:srgbClr val="0070C0"/>
                </a:solidFill>
                <a:latin typeface="Times New Roman" pitchFamily="18" charset="0"/>
                <a:cs typeface="Times New Roman" pitchFamily="18" charset="0"/>
              </a:rPr>
              <a:t> </a:t>
            </a:r>
            <a:r>
              <a:rPr lang="en-US" sz="4000" b="1" dirty="0" err="1">
                <a:solidFill>
                  <a:srgbClr val="0070C0"/>
                </a:solidFill>
                <a:latin typeface="Times New Roman" pitchFamily="18" charset="0"/>
                <a:cs typeface="Times New Roman" pitchFamily="18" charset="0"/>
              </a:rPr>
              <a:t>trải</a:t>
            </a:r>
            <a:r>
              <a:rPr lang="en-US" sz="4000" b="1" dirty="0">
                <a:solidFill>
                  <a:srgbClr val="0070C0"/>
                </a:solidFill>
                <a:latin typeface="Times New Roman" pitchFamily="18" charset="0"/>
                <a:cs typeface="Times New Roman" pitchFamily="18" charset="0"/>
              </a:rPr>
              <a:t> </a:t>
            </a:r>
            <a:r>
              <a:rPr lang="en-US" sz="4000" b="1" dirty="0" err="1">
                <a:solidFill>
                  <a:srgbClr val="0070C0"/>
                </a:solidFill>
                <a:latin typeface="Times New Roman" pitchFamily="18" charset="0"/>
                <a:cs typeface="Times New Roman" pitchFamily="18" charset="0"/>
              </a:rPr>
              <a:t>nghiệm</a:t>
            </a:r>
            <a:endParaRPr lang="en-US" sz="4000" b="1" dirty="0">
              <a:solidFill>
                <a:srgbClr val="0070C0"/>
              </a:solidFill>
              <a:latin typeface="Times New Roman" pitchFamily="18" charset="0"/>
              <a:cs typeface="Times New Roman" pitchFamily="18" charset="0"/>
            </a:endParaRPr>
          </a:p>
          <a:p>
            <a:pPr algn="ctr" eaLnBrk="1" hangingPunct="1">
              <a:spcBef>
                <a:spcPts val="1800"/>
              </a:spcBef>
              <a:defRPr/>
            </a:pPr>
            <a:r>
              <a:rPr lang="en-US" sz="4000" b="1" dirty="0">
                <a:solidFill>
                  <a:srgbClr val="0070C0"/>
                </a:solidFill>
                <a:latin typeface="Times New Roman" pitchFamily="18" charset="0"/>
                <a:cs typeface="Times New Roman" pitchFamily="18" charset="0"/>
              </a:rPr>
              <a:t>BÀI 31: MÔI TRƯỜNG XANH</a:t>
            </a:r>
          </a:p>
        </p:txBody>
      </p:sp>
    </p:spTree>
    <p:custDataLst>
      <p:tags r:id="rId1"/>
    </p:custDataLst>
    <p:extLst>
      <p:ext uri="{BB962C8B-B14F-4D97-AF65-F5344CB8AC3E}">
        <p14:creationId xmlns:p14="http://schemas.microsoft.com/office/powerpoint/2010/main" val="1040117082"/>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7">
                                            <p:txEl>
                                              <p:pRg st="0" end="0"/>
                                            </p:txEl>
                                          </p:spTgt>
                                        </p:tgtEl>
                                        <p:attrNameLst>
                                          <p:attrName>style.visibility</p:attrName>
                                        </p:attrNameLst>
                                      </p:cBhvr>
                                      <p:to>
                                        <p:strVal val="visible"/>
                                      </p:to>
                                    </p:set>
                                    <p:animEffect transition="in" filter="fade">
                                      <p:cBhvr>
                                        <p:cTn id="7" dur="500"/>
                                        <p:tgtEl>
                                          <p:spTgt spid="1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7">
                                            <p:txEl>
                                              <p:pRg st="1" end="1"/>
                                            </p:txEl>
                                          </p:spTgt>
                                        </p:tgtEl>
                                        <p:attrNameLst>
                                          <p:attrName>style.visibility</p:attrName>
                                        </p:attrNameLst>
                                      </p:cBhvr>
                                      <p:to>
                                        <p:strVal val="visible"/>
                                      </p:to>
                                    </p:set>
                                    <p:animEffect transition="in" filter="fade">
                                      <p:cBhvr>
                                        <p:cTn id="12" dur="500"/>
                                        <p:tgtEl>
                                          <p:spTgt spid="1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7">
                                            <p:txEl>
                                              <p:pRg st="2" end="2"/>
                                            </p:txEl>
                                          </p:spTgt>
                                        </p:tgtEl>
                                        <p:attrNameLst>
                                          <p:attrName>style.visibility</p:attrName>
                                        </p:attrNameLst>
                                      </p:cBhvr>
                                      <p:to>
                                        <p:strVal val="visible"/>
                                      </p:to>
                                    </p:set>
                                    <p:animEffect transition="in" filter="fade">
                                      <p:cBhvr>
                                        <p:cTn id="17" dur="500"/>
                                        <p:tgtEl>
                                          <p:spTgt spid="1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xmlns="" id="{2D6616AC-FB39-E596-9C4C-ADE0BE1EEAF6}"/>
              </a:ext>
            </a:extLst>
          </p:cNvPr>
          <p:cNvPicPr>
            <a:picLocks noChangeAspect="1"/>
          </p:cNvPicPr>
          <p:nvPr/>
        </p:nvPicPr>
        <p:blipFill>
          <a:blip r:embed="rId4"/>
          <a:stretch>
            <a:fillRect/>
          </a:stretch>
        </p:blipFill>
        <p:spPr>
          <a:xfrm>
            <a:off x="275093" y="1905000"/>
            <a:ext cx="15726451" cy="6948488"/>
          </a:xfrm>
          <a:prstGeom prst="rect">
            <a:avLst/>
          </a:prstGeom>
        </p:spPr>
      </p:pic>
      <p:sp>
        <p:nvSpPr>
          <p:cNvPr id="6" name="Text Box 14">
            <a:extLst>
              <a:ext uri="{FF2B5EF4-FFF2-40B4-BE49-F238E27FC236}">
                <a16:creationId xmlns:a16="http://schemas.microsoft.com/office/drawing/2014/main" xmlns="" id="{742F8F95-443E-D609-398F-3C93F9D39692}"/>
              </a:ext>
            </a:extLst>
          </p:cNvPr>
          <p:cNvSpPr txBox="1">
            <a:spLocks noChangeArrowheads="1"/>
          </p:cNvSpPr>
          <p:nvPr/>
        </p:nvSpPr>
        <p:spPr bwMode="auto">
          <a:xfrm>
            <a:off x="1541893" y="97971"/>
            <a:ext cx="13192849" cy="16070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dirty="0" err="1">
                <a:solidFill>
                  <a:srgbClr val="0070C0"/>
                </a:solidFill>
                <a:latin typeface="Times New Roman" pitchFamily="18" charset="0"/>
                <a:cs typeface="Times New Roman" pitchFamily="18" charset="0"/>
              </a:rPr>
              <a:t>Hoạt</a:t>
            </a:r>
            <a:r>
              <a:rPr lang="en-US" sz="4000" b="1" dirty="0">
                <a:solidFill>
                  <a:srgbClr val="0070C0"/>
                </a:solidFill>
                <a:latin typeface="Times New Roman" pitchFamily="18" charset="0"/>
                <a:cs typeface="Times New Roman" pitchFamily="18" charset="0"/>
              </a:rPr>
              <a:t> </a:t>
            </a:r>
            <a:r>
              <a:rPr lang="en-US" sz="4000" b="1" dirty="0" err="1">
                <a:solidFill>
                  <a:srgbClr val="0070C0"/>
                </a:solidFill>
                <a:latin typeface="Times New Roman" pitchFamily="18" charset="0"/>
                <a:cs typeface="Times New Roman" pitchFamily="18" charset="0"/>
              </a:rPr>
              <a:t>động</a:t>
            </a:r>
            <a:r>
              <a:rPr lang="en-US" sz="4000" b="1" dirty="0">
                <a:solidFill>
                  <a:srgbClr val="0070C0"/>
                </a:solidFill>
                <a:latin typeface="Times New Roman" pitchFamily="18" charset="0"/>
                <a:cs typeface="Times New Roman" pitchFamily="18" charset="0"/>
              </a:rPr>
              <a:t> </a:t>
            </a:r>
            <a:r>
              <a:rPr lang="en-US" sz="4000" b="1" dirty="0" err="1">
                <a:solidFill>
                  <a:srgbClr val="0070C0"/>
                </a:solidFill>
                <a:latin typeface="Times New Roman" pitchFamily="18" charset="0"/>
                <a:cs typeface="Times New Roman" pitchFamily="18" charset="0"/>
              </a:rPr>
              <a:t>trải</a:t>
            </a:r>
            <a:r>
              <a:rPr lang="en-US" sz="4000" b="1" dirty="0">
                <a:solidFill>
                  <a:srgbClr val="0070C0"/>
                </a:solidFill>
                <a:latin typeface="Times New Roman" pitchFamily="18" charset="0"/>
                <a:cs typeface="Times New Roman" pitchFamily="18" charset="0"/>
              </a:rPr>
              <a:t> </a:t>
            </a:r>
            <a:r>
              <a:rPr lang="en-US" sz="4000" b="1" dirty="0" err="1">
                <a:solidFill>
                  <a:srgbClr val="0070C0"/>
                </a:solidFill>
                <a:latin typeface="Times New Roman" pitchFamily="18" charset="0"/>
                <a:cs typeface="Times New Roman" pitchFamily="18" charset="0"/>
              </a:rPr>
              <a:t>nghiệm</a:t>
            </a:r>
            <a:endParaRPr lang="en-US" sz="4000" b="1" dirty="0">
              <a:solidFill>
                <a:srgbClr val="0070C0"/>
              </a:solidFill>
              <a:latin typeface="Times New Roman" pitchFamily="18" charset="0"/>
              <a:cs typeface="Times New Roman" pitchFamily="18" charset="0"/>
            </a:endParaRPr>
          </a:p>
          <a:p>
            <a:pPr algn="ctr" eaLnBrk="1" hangingPunct="1">
              <a:spcBef>
                <a:spcPts val="1800"/>
              </a:spcBef>
              <a:defRPr/>
            </a:pPr>
            <a:r>
              <a:rPr lang="en-US" sz="4000" b="1" dirty="0">
                <a:solidFill>
                  <a:srgbClr val="0070C0"/>
                </a:solidFill>
                <a:latin typeface="Times New Roman" pitchFamily="18" charset="0"/>
                <a:cs typeface="Times New Roman" pitchFamily="18" charset="0"/>
              </a:rPr>
              <a:t>BÀI 31: MÔI TRƯỜNG XANH</a:t>
            </a:r>
          </a:p>
        </p:txBody>
      </p:sp>
    </p:spTree>
    <p:custDataLst>
      <p:tags r:id="rId1"/>
    </p:custDataLst>
    <p:extLst>
      <p:ext uri="{BB962C8B-B14F-4D97-AF65-F5344CB8AC3E}">
        <p14:creationId xmlns:p14="http://schemas.microsoft.com/office/powerpoint/2010/main" val="3373032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 name="ISPRING_LMS_API_VERSION" val="SCORM 2004 (4th edition)"/>
  <p:tag name="ISPRING_ULTRA_SCORM_COURSE_ID" val="F1DBB092-405D-416A-9888-8DE93713FC74"/>
  <p:tag name="ISPRING_CMI5_LAUNCH_METHOD" val="any window"/>
  <p:tag name="ISPRING_SCORM_ENDPOINT" val="&lt;endpoint&gt;&lt;enable&gt;0&lt;/enable&gt;&lt;lrs&gt;https://&lt;/lrs&gt;&lt;auth&gt;0&lt;/auth&gt;&lt;login&gt;&lt;/login&gt;&lt;password&gt;&lt;/password&gt;&lt;key&gt;&lt;/key&gt;&lt;name&gt;&lt;/name&gt;&lt;email&gt;&lt;/email&gt;&lt;/endpoint&gt;&#10;"/>
  <p:tag name="ISPRING_SCORM_RATE_SLIDES" val="1"/>
  <p:tag name="ISPRINGCLOUDFOLDERID" val="1"/>
  <p:tag name="ISPRINGONLINEFOLDERID" val="1"/>
  <p:tag name="ISPRING_OUTPUT_FOLDER" val="[[&quot;;\u0006\uFFFD\uFFFD{09CD349E-E0DD-450F-A6E8-49B0891ECED3}&quot;,&quot;C:\\Users\\HP\\Downloads&quot;]]"/>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free&quot;,&quot;studioSettings&quot;:{&quot;useMobileViewer&quot;:&quot;T_FALSE&quot;}},&quot;advancedSettings&quot;:{&quot;enableTextAllocation&quot;:&quot;T_TRUE&quot;,&quot;viewingFromLocalDrive&quot;:&quot;T_TRUE&quot;,&quot;contentScale&quot;:75,&quot;contentScaleMode&quot;:&quot;SCALE&quot;},&quot;accessibilitySettings&quot;:{&quot;enabled&quot;:&quot;T_FALSE&quot;},&quot;compressionSettings&quot;:{&quot;imageSettings&quot;:{&quot;jpegQuality&quot;:70,&quot;optimizeImageForResolution&quot;:&quot;T_FALSE&quot;},&quot;audioQuality&quot;:70,&quot;videoQuality&quot;:65},&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1&quot;},&quot;cloudSettings&quot;:{&quot;onlineDestinationFolderId&quot;:&quot;1&quot;},&quot;wordSettings&quot;:{&quot;printCopies&quot;:1},&quot;studioSettings&quot;:{&quot;onlineDestinationFolderId&quot;:&quot;1&quot;,&quot;uploadSources&quot;:true}}"/>
  <p:tag name="ISPRING_SCORM_RATE_QUIZZES" val="0"/>
  <p:tag name="ISPRING_SCORM_PASSING_SCORE" val="100.000000"/>
  <p:tag name="ISPRING_PRESENTATION_TITLE" val="Tuan 31"/>
  <p:tag name="ISPRING_FIRST_PUBLISH" val="1"/>
</p:tagLst>
</file>

<file path=ppt/tags/tag2.xml><?xml version="1.0" encoding="utf-8"?>
<p:tagLst xmlns:a="http://schemas.openxmlformats.org/drawingml/2006/main" xmlns:r="http://schemas.openxmlformats.org/officeDocument/2006/relationships" xmlns:p="http://schemas.openxmlformats.org/presentationml/2006/main">
  <p:tag name="GENSWF_SLIDE_UID" val="{2DD59223-9255-4BB4-80F1-05C9AE531B84}:451"/>
</p:tagLst>
</file>

<file path=ppt/tags/tag3.xml><?xml version="1.0" encoding="utf-8"?>
<p:tagLst xmlns:a="http://schemas.openxmlformats.org/drawingml/2006/main" xmlns:r="http://schemas.openxmlformats.org/officeDocument/2006/relationships" xmlns:p="http://schemas.openxmlformats.org/presentationml/2006/main">
  <p:tag name="GENSWF_SLIDE_UID" val="{A133B40E-42B1-4DD3-83D3-D66130C274D6}:430"/>
</p:tagLst>
</file>

<file path=ppt/tags/tag4.xml><?xml version="1.0" encoding="utf-8"?>
<p:tagLst xmlns:a="http://schemas.openxmlformats.org/drawingml/2006/main" xmlns:r="http://schemas.openxmlformats.org/officeDocument/2006/relationships" xmlns:p="http://schemas.openxmlformats.org/presentationml/2006/main">
  <p:tag name="GENSWF_SLIDE_UID" val="{DDA3D9A7-BCF1-41B6-87D0-895194196EE9}:434"/>
</p:tagLst>
</file>

<file path=ppt/tags/tag5.xml><?xml version="1.0" encoding="utf-8"?>
<p:tagLst xmlns:a="http://schemas.openxmlformats.org/drawingml/2006/main" xmlns:r="http://schemas.openxmlformats.org/officeDocument/2006/relationships" xmlns:p="http://schemas.openxmlformats.org/presentationml/2006/main">
  <p:tag name="GENSWF_SLIDE_UID" val="{A8F9AADE-A658-46EB-A55E-0192D9F315DE}:440"/>
</p:tagLst>
</file>

<file path=ppt/tags/tag6.xml><?xml version="1.0" encoding="utf-8"?>
<p:tagLst xmlns:a="http://schemas.openxmlformats.org/drawingml/2006/main" xmlns:r="http://schemas.openxmlformats.org/officeDocument/2006/relationships" xmlns:p="http://schemas.openxmlformats.org/presentationml/2006/main">
  <p:tag name="GENSWF_SLIDE_UID" val="{67BE8667-6D8E-4336-85E8-DD30E06A2954}:444"/>
</p:tagLst>
</file>

<file path=ppt/tags/tag7.xml><?xml version="1.0" encoding="utf-8"?>
<p:tagLst xmlns:a="http://schemas.openxmlformats.org/drawingml/2006/main" xmlns:r="http://schemas.openxmlformats.org/officeDocument/2006/relationships" xmlns:p="http://schemas.openxmlformats.org/presentationml/2006/main">
  <p:tag name="GENSWF_SLIDE_UID" val="{BBB7580F-9C19-4ED9-9ACE-57B996970422}:441"/>
</p:tagLst>
</file>

<file path=ppt/tags/tag8.xml><?xml version="1.0" encoding="utf-8"?>
<p:tagLst xmlns:a="http://schemas.openxmlformats.org/drawingml/2006/main" xmlns:r="http://schemas.openxmlformats.org/officeDocument/2006/relationships" xmlns:p="http://schemas.openxmlformats.org/presentationml/2006/main">
  <p:tag name="GENSWF_SLIDE_UID" val="{664D8B37-4B95-45B2-8516-D645F3A41B00}:449"/>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10319</TotalTime>
  <Words>267</Words>
  <Application>Microsoft Office PowerPoint</Application>
  <PresentationFormat>Custom</PresentationFormat>
  <Paragraphs>36</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Tuan 31</dc:title>
  <dc:creator>Le Hong Minh</dc:creator>
  <cp:lastModifiedBy>HP</cp:lastModifiedBy>
  <cp:revision>1154</cp:revision>
  <dcterms:created xsi:type="dcterms:W3CDTF">2008-09-09T22:52:10Z</dcterms:created>
  <dcterms:modified xsi:type="dcterms:W3CDTF">2025-04-22T15:40:59Z</dcterms:modified>
</cp:coreProperties>
</file>