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7ED"/>
    <a:srgbClr val="650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BD4C-8995-4F76-BC27-1819A5FCEF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F79C9-5476-44EA-9401-EDB32121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2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79C9-5476-44EA-9401-EDB321219E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4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4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6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0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6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5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9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7E10-CE9F-4E92-86C0-C616FEFA1E2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EC79-34E2-4620-8D2D-B13FB3FA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110144" y="2387319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BÀI 70</a:t>
            </a:r>
            <a:endParaRPr lang="vi-VN" sz="3200">
              <a:ln>
                <a:solidFill>
                  <a:srgbClr val="7030A0"/>
                </a:solidFill>
              </a:ln>
              <a:solidFill>
                <a:srgbClr val="ED87ED"/>
              </a:solidFill>
            </a:endParaRPr>
          </a:p>
          <a:p>
            <a:pPr algn="ctr"/>
            <a:r>
              <a:rPr lang="vi-VN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ÔN TẬP </a:t>
            </a:r>
            <a:r>
              <a:rPr lang="en-US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PHÉP CỘNG, PHÉP TRỪ</a:t>
            </a:r>
          </a:p>
          <a:p>
            <a:pPr algn="ctr"/>
            <a:r>
              <a:rPr lang="vi-VN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TRONG PHẠM VI 100</a:t>
            </a:r>
            <a:r>
              <a:rPr lang="en-US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0</a:t>
            </a:r>
          </a:p>
          <a:p>
            <a:pPr algn="ctr"/>
            <a:r>
              <a:rPr lang="en-US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( tiết 1)</a:t>
            </a:r>
            <a:endParaRPr lang="vi-VN" sz="2800" dirty="0">
              <a:ln>
                <a:solidFill>
                  <a:srgbClr val="7030A0"/>
                </a:solidFill>
              </a:ln>
              <a:solidFill>
                <a:srgbClr val="ED8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7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3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6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 build="p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5BF8E73-F796-40CE-9848-BFACDFE167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0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B83AD1C-A503-4537-AAC9-7CD1BE91F0D2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13EA3ED-B867-412D-9AC8-BE7A387BCDB6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CCD9081-5DA5-4D89-889D-1488E0D4641A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273B1C1-BDB7-4F1A-95CB-52C116447A83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9E9CC74-7102-43F6-8FCB-47C1533C28AA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174</Words>
  <Application>Microsoft Office PowerPoint</Application>
  <PresentationFormat>Widescreen</PresentationFormat>
  <Paragraphs>73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70 (tiết 1)</dc:title>
  <dc:creator>STD_NHA</dc:creator>
  <cp:lastModifiedBy>STD_NHA</cp:lastModifiedBy>
  <cp:revision>10</cp:revision>
  <dcterms:created xsi:type="dcterms:W3CDTF">2025-04-28T02:31:11Z</dcterms:created>
  <dcterms:modified xsi:type="dcterms:W3CDTF">2025-04-28T14:27:49Z</dcterms:modified>
</cp:coreProperties>
</file>