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181DE-A7DA-4BD2-A38D-68DDC4DE14DD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B6BC-2003-4694-9113-EF0BE56B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3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B6BC-2003-4694-9113-EF0BE56BE5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6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B6BC-2003-4694-9113-EF0BE56BE5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5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B6BC-2003-4694-9113-EF0BE56BE5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2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B6BC-2003-4694-9113-EF0BE56BE5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1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B6BC-2003-4694-9113-EF0BE56BE5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B6BC-2003-4694-9113-EF0BE56BE5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2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0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4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1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587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4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5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6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2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8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4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0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4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28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402284" y="1496347"/>
            <a:ext cx="9035459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4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vi-VN" sz="40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/>
            <a:r>
              <a:rPr lang="vi-VN" sz="40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</a:t>
            </a:r>
            <a:r>
              <a:rPr lang="vi-VN" sz="40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100</a:t>
            </a:r>
            <a:r>
              <a:rPr lang="en-US" sz="400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</a:p>
          <a:p>
            <a:pPr algn="ctr"/>
            <a:r>
              <a:rPr lang="en-US" sz="400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( tiết 2)</a:t>
            </a:r>
            <a:endParaRPr lang="vi-VN" sz="40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9351" y="4927106"/>
            <a:ext cx="2360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2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9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1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xmlns="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85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1" grpId="0" build="p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50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B6C223B-1D1C-4961-9313-495D25D4F4B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0 (tiết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5FC76C1-C229-4709-AC4C-0F3573D1EEA3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66B0B1C-4C00-42C8-A91B-43952E461525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2EEA248-2915-451E-B5E5-44549859990D}: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7C81CEC-F443-4F31-A46F-3FBB03BCE1B2}: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E13D19C-4B70-462B-B968-FF99ECB171CF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D11000CC-2D43-4739-A64E-398922350ABF}:2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191</Words>
  <Application>Microsoft Office PowerPoint</Application>
  <PresentationFormat>Widescreen</PresentationFormat>
  <Paragraphs>78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70 (tiết 2)</dc:title>
  <dc:creator>STD_NHA</dc:creator>
  <cp:lastModifiedBy>STD_NHA</cp:lastModifiedBy>
  <cp:revision>5</cp:revision>
  <dcterms:created xsi:type="dcterms:W3CDTF">2025-04-28T02:31:44Z</dcterms:created>
  <dcterms:modified xsi:type="dcterms:W3CDTF">2025-04-28T03:09:49Z</dcterms:modified>
</cp:coreProperties>
</file>