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3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81DE-A7DA-4BD2-A38D-68DDC4DE14DD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B6BC-2003-4694-9113-EF0BE56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2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15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B6BC-2003-4694-9113-EF0BE56BE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587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0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2072-CB34-42EC-BEC3-331C4AEC0650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F3AA1-AA52-45F6-BFD9-3AB0BC5D3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110144" y="2387319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BÀI 70</a:t>
            </a:r>
            <a:endParaRPr lang="vi-VN" sz="3200">
              <a:ln>
                <a:solidFill>
                  <a:srgbClr val="7030A0"/>
                </a:solidFill>
              </a:ln>
              <a:solidFill>
                <a:srgbClr val="ED87ED"/>
              </a:solidFill>
            </a:endParaRPr>
          </a:p>
          <a:p>
            <a:pPr algn="ctr"/>
            <a:r>
              <a:rPr lang="vi-VN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ÔN TẬP </a:t>
            </a:r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PHÉP CỘNG, PHÉP TRỪ</a:t>
            </a:r>
          </a:p>
          <a:p>
            <a:pPr algn="ctr"/>
            <a:r>
              <a:rPr lang="vi-VN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TRONG PHẠM VI 100</a:t>
            </a:r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0</a:t>
            </a:r>
          </a:p>
          <a:p>
            <a:pPr algn="ctr"/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( </a:t>
            </a:r>
            <a:r>
              <a:rPr lang="en-US" sz="280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tiết </a:t>
            </a:r>
            <a:r>
              <a:rPr lang="en-US" sz="2800" smtClean="0">
                <a:ln>
                  <a:solidFill>
                    <a:srgbClr val="7030A0"/>
                  </a:solidFill>
                </a:ln>
                <a:solidFill>
                  <a:srgbClr val="ED87ED"/>
                </a:solidFill>
              </a:rPr>
              <a:t>2)</a:t>
            </a:r>
            <a:endParaRPr lang="vi-VN" sz="2800" dirty="0">
              <a:ln>
                <a:solidFill>
                  <a:srgbClr val="7030A0"/>
                </a:solidFill>
              </a:ln>
              <a:solidFill>
                <a:srgbClr val="ED8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9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9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1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=""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5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 build="p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0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B6C223B-1D1C-4961-9313-495D25D4F4B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0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66B0B1C-4C00-42C8-A91B-43952E461525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2EEA248-2915-451E-B5E5-44549859990D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7C81CEC-F443-4F31-A46F-3FBB03BCE1B2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E13D19C-4B70-462B-B968-FF99ECB171CF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D11000CC-2D43-4739-A64E-398922350ABF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174</Words>
  <Application>Microsoft Office PowerPoint</Application>
  <PresentationFormat>Widescreen</PresentationFormat>
  <Paragraphs>73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70 (tiết 2)</dc:title>
  <dc:creator>STD_NHA</dc:creator>
  <cp:lastModifiedBy>STD_NHA</cp:lastModifiedBy>
  <cp:revision>9</cp:revision>
  <dcterms:created xsi:type="dcterms:W3CDTF">2025-04-28T02:31:44Z</dcterms:created>
  <dcterms:modified xsi:type="dcterms:W3CDTF">2025-04-28T14:29:58Z</dcterms:modified>
</cp:coreProperties>
</file>