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media/audio2.wav" ContentType="audio/x-wav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411" r:id="rId2"/>
    <p:sldId id="4412" r:id="rId3"/>
    <p:sldId id="4413" r:id="rId4"/>
    <p:sldId id="4414" r:id="rId5"/>
    <p:sldId id="303" r:id="rId6"/>
    <p:sldId id="290" r:id="rId7"/>
    <p:sldId id="293" r:id="rId8"/>
    <p:sldId id="295" r:id="rId9"/>
    <p:sldId id="298" r:id="rId10"/>
    <p:sldId id="311" r:id="rId11"/>
    <p:sldId id="312" r:id="rId12"/>
    <p:sldId id="300" r:id="rId13"/>
    <p:sldId id="313" r:id="rId14"/>
    <p:sldId id="305" r:id="rId15"/>
    <p:sldId id="4415" r:id="rId16"/>
    <p:sldId id="4416" r:id="rId17"/>
    <p:sldId id="441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6D2C-8550-4273-83A9-3C00041B8B76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CA9D-254E-43AA-A349-EC3C4938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2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58C2-7ADF-47CC-899C-A257AF95A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58C2-7ADF-47CC-899C-A257AF95A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58C2-7ADF-47CC-899C-A257AF95A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58C2-7ADF-47CC-899C-A257AF95A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58C2-7ADF-47CC-899C-A257AF95A9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58C2-7ADF-47CC-899C-A257AF95A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91E5F-9BD5-49A2-BB11-37556073DA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36CA4-DA90-411A-B432-786EFC2A49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2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id="{CB548BD7-BDFF-4B81-A1DB-60A72897C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E0559D8-E29C-EF95-3837-B3084F6368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948" y="397301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335962" y="124891"/>
            <a:ext cx="11563350" cy="654006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21346" y="565178"/>
            <a:ext cx="6917075" cy="1408716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rgbClr val="E7456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VIỆT  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7C7BC-D451-6BA5-69DA-B7FE9CB6C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958" y="1973894"/>
            <a:ext cx="691346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BB223-B250-1878-1A80-AFF026E70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346" y="3202938"/>
            <a:ext cx="6279424" cy="2670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F5500D-9B52-3BD2-F659-6087C6EFD6E7}"/>
              </a:ext>
            </a:extLst>
          </p:cNvPr>
          <p:cNvSpPr txBox="1"/>
          <p:nvPr/>
        </p:nvSpPr>
        <p:spPr>
          <a:xfrm>
            <a:off x="426720" y="5770892"/>
            <a:ext cx="1103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i="1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b="1" i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114)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3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BB505-4AB8-8A5A-8642-698ADBB0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4" y="175966"/>
            <a:ext cx="3438442" cy="12863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7E5478-6E12-7231-AFD0-D8F2D0E2616B}"/>
              </a:ext>
            </a:extLst>
          </p:cNvPr>
          <p:cNvSpPr/>
          <p:nvPr/>
        </p:nvSpPr>
        <p:spPr>
          <a:xfrm>
            <a:off x="1035755" y="3265557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209754" y="2951232"/>
            <a:ext cx="929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Chọn từ </a:t>
            </a:r>
            <a:r>
              <a:rPr lang="vi-VN" sz="4400" b="1" i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 ran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phù hợp với hoàn cảnh.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A2862-CD01-1EA6-FE6D-87AB149B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1257300"/>
            <a:ext cx="7086600" cy="1633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047194" y="4597152"/>
            <a:ext cx="929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sầu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1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 </a:t>
            </a:r>
            <a:r>
              <a:rPr lang="vi-VN" sz="4400" b="1" i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phượng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417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BB505-4AB8-8A5A-8642-698ADBB0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4" y="175966"/>
            <a:ext cx="3438442" cy="12863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7E5478-6E12-7231-AFD0-D8F2D0E2616B}"/>
              </a:ext>
            </a:extLst>
          </p:cNvPr>
          <p:cNvSpPr/>
          <p:nvPr/>
        </p:nvSpPr>
        <p:spPr>
          <a:xfrm>
            <a:off x="1054805" y="3265557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209754" y="2951232"/>
            <a:ext cx="929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Chọn từ </a:t>
            </a:r>
            <a:r>
              <a:rPr lang="vi-VN" sz="4400" b="1" i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gặm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nó thể hiện đặc điểm riêng của loài trâu là phù họp.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E1C71-1A09-7926-4388-DD70A69C3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87" y="1333499"/>
            <a:ext cx="7243763" cy="1516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047194" y="4597152"/>
            <a:ext cx="929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nghé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gặm</a:t>
            </a:r>
            <a:r>
              <a:rPr lang="en-US" sz="4400" b="1" i="1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nhánh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835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21219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" name="Cuộn: Ngang 19">
            <a:extLst>
              <a:ext uri="{FF2B5EF4-FFF2-40B4-BE49-F238E27FC236}">
                <a16:creationId xmlns:a16="http://schemas.microsoft.com/office/drawing/2014/main" id="{C520E5C8-D0E0-240E-E9BA-0F96351784F1}"/>
              </a:ext>
            </a:extLst>
          </p:cNvPr>
          <p:cNvSpPr/>
          <p:nvPr/>
        </p:nvSpPr>
        <p:spPr>
          <a:xfrm>
            <a:off x="559074" y="1504950"/>
            <a:ext cx="11099526" cy="485774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biểu đạt cùng một ý nghĩa, có thể dùng nhiều từ ngữ khác nhau.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dùng từ ngữ phù hợp với hoàn cảnh sử dụng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cho câu văn được sinh động, cần chú ý lựa chọn từ ngữ độc đáo.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B76F6-8787-ADAE-CFB4-B4C610EA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792" y="450670"/>
            <a:ext cx="8315665" cy="1213209"/>
          </a:xfrm>
          <a:prstGeom prst="rect">
            <a:avLst/>
          </a:prstGeom>
        </p:spPr>
      </p:pic>
      <p:sp>
        <p:nvSpPr>
          <p:cNvPr id="6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54040" y="211503"/>
            <a:ext cx="11944879" cy="6434994"/>
          </a:xfrm>
          <a:prstGeom prst="roundRect">
            <a:avLst>
              <a:gd name="adj" fmla="val 21219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7" name="Cuộn: Ngang 19">
            <a:extLst>
              <a:ext uri="{FF2B5EF4-FFF2-40B4-BE49-F238E27FC236}">
                <a16:creationId xmlns:a16="http://schemas.microsoft.com/office/drawing/2014/main" id="{C520E5C8-D0E0-240E-E9BA-0F96351784F1}"/>
              </a:ext>
            </a:extLst>
          </p:cNvPr>
          <p:cNvSpPr/>
          <p:nvPr/>
        </p:nvSpPr>
        <p:spPr>
          <a:xfrm>
            <a:off x="589554" y="1504950"/>
            <a:ext cx="11099526" cy="485774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biểu đạt cùng một ý nghĩa, có thể dùng nhiều từ ngữ khác nhau.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dùng từ ngữ phù hợp với hoàn cảnh sử dụng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cho câu văn được sinh động, cần chú ý lựa chọn từ ngữ độc đáo.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B76F6-8787-ADAE-CFB4-B4C610EA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72" y="450670"/>
            <a:ext cx="8315665" cy="1213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265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49107" y="343281"/>
            <a:ext cx="11060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từ phù hợp thay cho ô vuông để câu văn tạo được ấn tượng với người đọc.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B59EC-8DD1-E899-9470-6C8C36B4A4AE}"/>
              </a:ext>
            </a:extLst>
          </p:cNvPr>
          <p:cNvSpPr txBox="1"/>
          <p:nvPr/>
        </p:nvSpPr>
        <p:spPr>
          <a:xfrm>
            <a:off x="800100" y="1885950"/>
            <a:ext cx="1042035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Giọt sương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phiến lá.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Trăng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với những vì sao đêm.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Nắng ban mai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lụa tơ vàng óng trên cánh đồng.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9F7A8-D8BA-D6D0-66C7-C6718AFA77ED}"/>
              </a:ext>
            </a:extLst>
          </p:cNvPr>
          <p:cNvSpPr/>
          <p:nvPr/>
        </p:nvSpPr>
        <p:spPr>
          <a:xfrm>
            <a:off x="3190875" y="211455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A5124-27D7-2D1A-DFB8-6D5515401762}"/>
              </a:ext>
            </a:extLst>
          </p:cNvPr>
          <p:cNvSpPr/>
          <p:nvPr/>
        </p:nvSpPr>
        <p:spPr>
          <a:xfrm>
            <a:off x="2343150" y="287655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E933B-661D-5439-9624-EAD68F323CBA}"/>
              </a:ext>
            </a:extLst>
          </p:cNvPr>
          <p:cNvSpPr/>
          <p:nvPr/>
        </p:nvSpPr>
        <p:spPr>
          <a:xfrm>
            <a:off x="3657600" y="358140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697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211503"/>
            <a:ext cx="11944879" cy="6434994"/>
          </a:xfrm>
          <a:prstGeom prst="roundRect">
            <a:avLst>
              <a:gd name="adj" fmla="val 21219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651B79-B1BB-1506-2F8C-F34311C7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09" y="-74859"/>
            <a:ext cx="3438442" cy="128636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FFBA3B-3DF7-4802-1D62-11545788F62A}"/>
              </a:ext>
            </a:extLst>
          </p:cNvPr>
          <p:cNvSpPr/>
          <p:nvPr/>
        </p:nvSpPr>
        <p:spPr>
          <a:xfrm>
            <a:off x="102305" y="1532007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BFCE9-DBA7-4252-123F-AFECEDCCAA9C}"/>
              </a:ext>
            </a:extLst>
          </p:cNvPr>
          <p:cNvSpPr txBox="1"/>
          <p:nvPr/>
        </p:nvSpPr>
        <p:spPr>
          <a:xfrm>
            <a:off x="1047750" y="1427232"/>
            <a:ext cx="1087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 sương </a:t>
            </a:r>
            <a:r>
              <a:rPr lang="vi-V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đọng/ long lanh/ nằm nghiên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phiến lá.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652AD-C7CB-87B8-0E7A-1B206006E42D}"/>
              </a:ext>
            </a:extLst>
          </p:cNvPr>
          <p:cNvSpPr txBox="1"/>
          <p:nvPr/>
        </p:nvSpPr>
        <p:spPr>
          <a:xfrm>
            <a:off x="952500" y="619125"/>
            <a:ext cx="104203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Giọt sương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phiến lá.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6F8F67-D85C-F54C-5D95-4B69CC77E357}"/>
              </a:ext>
            </a:extLst>
          </p:cNvPr>
          <p:cNvSpPr/>
          <p:nvPr/>
        </p:nvSpPr>
        <p:spPr>
          <a:xfrm>
            <a:off x="3343275" y="847725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495F1-C1B2-BCDB-2B5B-DF450B4865C9}"/>
              </a:ext>
            </a:extLst>
          </p:cNvPr>
          <p:cNvSpPr txBox="1"/>
          <p:nvPr/>
        </p:nvSpPr>
        <p:spPr>
          <a:xfrm>
            <a:off x="923925" y="2638425"/>
            <a:ext cx="104203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Trăng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với những vì sao đêm.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EF0F49-84E3-CF67-F71E-437BE4B79471}"/>
              </a:ext>
            </a:extLst>
          </p:cNvPr>
          <p:cNvSpPr/>
          <p:nvPr/>
        </p:nvSpPr>
        <p:spPr>
          <a:xfrm>
            <a:off x="2495550" y="2895600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2412E32-2467-7592-EA03-7177F2641254}"/>
              </a:ext>
            </a:extLst>
          </p:cNvPr>
          <p:cNvSpPr/>
          <p:nvPr/>
        </p:nvSpPr>
        <p:spPr>
          <a:xfrm>
            <a:off x="92780" y="3579882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4B80B-9799-C161-6D1E-DDE98989AB78}"/>
              </a:ext>
            </a:extLst>
          </p:cNvPr>
          <p:cNvSpPr txBox="1"/>
          <p:nvPr/>
        </p:nvSpPr>
        <p:spPr>
          <a:xfrm>
            <a:off x="1038225" y="3475107"/>
            <a:ext cx="1087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Trăng </a:t>
            </a:r>
            <a:r>
              <a:rPr lang="vi-V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chuyện/ thủ thỉ/ tâm sự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những vì sao đêm.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16A8F-D6B7-F51D-71E1-CC532613B4EB}"/>
              </a:ext>
            </a:extLst>
          </p:cNvPr>
          <p:cNvSpPr txBox="1"/>
          <p:nvPr/>
        </p:nvSpPr>
        <p:spPr>
          <a:xfrm>
            <a:off x="923925" y="4676775"/>
            <a:ext cx="104203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Nắng ban mai     lụa tơ vàng óng trên cánh đồng.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584F7-D8B0-5F4F-8240-2033988222A9}"/>
              </a:ext>
            </a:extLst>
          </p:cNvPr>
          <p:cNvSpPr/>
          <p:nvPr/>
        </p:nvSpPr>
        <p:spPr>
          <a:xfrm>
            <a:off x="3819525" y="4924425"/>
            <a:ext cx="35242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659BD45-5779-058C-0C9B-B77443E41328}"/>
              </a:ext>
            </a:extLst>
          </p:cNvPr>
          <p:cNvSpPr/>
          <p:nvPr/>
        </p:nvSpPr>
        <p:spPr>
          <a:xfrm>
            <a:off x="292805" y="5484882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B51A4-5DAA-903E-7055-73CD6267BD83}"/>
              </a:ext>
            </a:extLst>
          </p:cNvPr>
          <p:cNvSpPr txBox="1"/>
          <p:nvPr/>
        </p:nvSpPr>
        <p:spPr>
          <a:xfrm>
            <a:off x="1238250" y="5380107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ban mai </a:t>
            </a:r>
            <a:r>
              <a:rPr lang="vi-V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tung/ trải/ dệt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lụa tơ vàng óng trên cánh đồng.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593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 animBg="1"/>
      <p:bldP spid="19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132080" y="124891"/>
            <a:ext cx="11938000" cy="662134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1953" y="243479"/>
            <a:ext cx="7096414" cy="1057001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rgbClr val="E7456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DỤNG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92400" y="1750377"/>
            <a:ext cx="74879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just" defTabSz="457200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vi-V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5500D-9B52-3BD2-F659-6087C6EFD6E7}"/>
              </a:ext>
            </a:extLst>
          </p:cNvPr>
          <p:cNvSpPr txBox="1"/>
          <p:nvPr/>
        </p:nvSpPr>
        <p:spPr>
          <a:xfrm>
            <a:off x="1737360" y="3435565"/>
            <a:ext cx="939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bướm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bay ….</a:t>
            </a:r>
            <a:endParaRPr lang="en-US" sz="4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5500D-9B52-3BD2-F659-6087C6EFD6E7}"/>
              </a:ext>
            </a:extLst>
          </p:cNvPr>
          <p:cNvSpPr txBox="1"/>
          <p:nvPr/>
        </p:nvSpPr>
        <p:spPr>
          <a:xfrm>
            <a:off x="916622" y="4853191"/>
            <a:ext cx="1103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ộn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xộn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nháo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dờn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4FE25F-FA08-E54C-CF6D-8AE69133BA50}"/>
              </a:ext>
            </a:extLst>
          </p:cNvPr>
          <p:cNvSpPr/>
          <p:nvPr/>
        </p:nvSpPr>
        <p:spPr>
          <a:xfrm>
            <a:off x="6776720" y="4611154"/>
            <a:ext cx="2021840" cy="1169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2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132080" y="124891"/>
            <a:ext cx="11938000" cy="662134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1953" y="243479"/>
            <a:ext cx="7096414" cy="1057001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rgbClr val="E7456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DỤNG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92400" y="1750377"/>
            <a:ext cx="74879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just" defTabSz="457200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vi-V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5500D-9B52-3BD2-F659-6087C6EFD6E7}"/>
              </a:ext>
            </a:extLst>
          </p:cNvPr>
          <p:cNvSpPr txBox="1"/>
          <p:nvPr/>
        </p:nvSpPr>
        <p:spPr>
          <a:xfrm>
            <a:off x="436879" y="3435565"/>
            <a:ext cx="11519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endParaRPr lang="en-US" sz="4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5500D-9B52-3BD2-F659-6087C6EFD6E7}"/>
              </a:ext>
            </a:extLst>
          </p:cNvPr>
          <p:cNvSpPr txBox="1"/>
          <p:nvPr/>
        </p:nvSpPr>
        <p:spPr>
          <a:xfrm>
            <a:off x="294640" y="4853191"/>
            <a:ext cx="116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to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thênh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thang        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4FE25F-FA08-E54C-CF6D-8AE69133BA50}"/>
              </a:ext>
            </a:extLst>
          </p:cNvPr>
          <p:cNvSpPr/>
          <p:nvPr/>
        </p:nvSpPr>
        <p:spPr>
          <a:xfrm>
            <a:off x="9169400" y="4412866"/>
            <a:ext cx="2786696" cy="1703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0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2" y="396240"/>
            <a:ext cx="11917679" cy="6106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536686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335962" y="124891"/>
            <a:ext cx="11563350" cy="654006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1953" y="243479"/>
            <a:ext cx="7096414" cy="1408716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rgbClr val="E7456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KHỞI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258" y="4535246"/>
            <a:ext cx="10758758" cy="1776685"/>
          </a:xfrm>
          <a:prstGeom prst="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Bộ Tài nguyên và Môi trường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3632" y="1883245"/>
            <a:ext cx="9108009" cy="2420951"/>
          </a:xfrm>
          <a:prstGeom prst="rect">
            <a:avLst/>
          </a:prstGeom>
          <a:solidFill>
            <a:srgbClr val="EDBC00">
              <a:alpha val="7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</a:t>
            </a:r>
            <a:r>
              <a:rPr lang="vi-VN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iết lại </a:t>
            </a:r>
            <a:r>
              <a:rPr lang="en-US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đúng tên cơ quan, tổ chức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lvl="0" algn="ctr">
              <a:defRPr/>
            </a:pPr>
            <a:r>
              <a:rPr lang="vi-V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bộ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tài nguyên và môi trường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5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335962" y="124891"/>
            <a:ext cx="11563350" cy="654006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1953" y="243479"/>
            <a:ext cx="7096414" cy="1408716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rgbClr val="E7456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KHỞI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258" y="4535246"/>
            <a:ext cx="10758758" cy="1776685"/>
          </a:xfrm>
          <a:prstGeom prst="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Nhà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ăn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óa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x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ã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Quang</a:t>
            </a:r>
            <a:r>
              <a:rPr lang="en-US" sz="6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</a:t>
            </a:r>
            <a:endParaRPr lang="en-US" sz="6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3632" y="1883245"/>
            <a:ext cx="9108009" cy="2420951"/>
          </a:xfrm>
          <a:prstGeom prst="rect">
            <a:avLst/>
          </a:prstGeom>
          <a:solidFill>
            <a:srgbClr val="EDBC00">
              <a:alpha val="7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</a:t>
            </a:r>
            <a:r>
              <a:rPr lang="vi-VN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iết lại </a:t>
            </a:r>
            <a:r>
              <a:rPr lang="en-US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đúng tên cơ quan, tổ chức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noProof="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Nhà</a:t>
            </a:r>
            <a:r>
              <a:rPr lang="en-US" sz="3600" b="1" noProof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3600" b="1" noProof="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văn</a:t>
            </a:r>
            <a:r>
              <a:rPr lang="en-US" sz="3600" b="1" noProof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3600" b="1" noProof="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hóa</a:t>
            </a:r>
            <a:r>
              <a:rPr lang="en-US" sz="3600" b="1" noProof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3600" b="1" noProof="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xã</a:t>
            </a:r>
            <a:r>
              <a:rPr lang="en-US" sz="3600" b="1" noProof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3600" b="1" noProof="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Quang</a:t>
            </a:r>
            <a:r>
              <a:rPr lang="en-US" sz="3600" b="1" noProof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3600" b="1" noProof="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1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132080" y="124891"/>
            <a:ext cx="11938000" cy="662134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1953" y="243479"/>
            <a:ext cx="7096414" cy="1057001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rgbClr val="E7456A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KHÁM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34160" y="1902863"/>
            <a:ext cx="93675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các từ có tiếng bình dưới đây vào nhóm thích hợp: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5500D-9B52-3BD2-F659-6087C6EFD6E7}"/>
              </a:ext>
            </a:extLst>
          </p:cNvPr>
          <p:cNvSpPr txBox="1"/>
          <p:nvPr/>
        </p:nvSpPr>
        <p:spPr>
          <a:xfrm>
            <a:off x="581342" y="3227705"/>
            <a:ext cx="1103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D260B-5AD5-EB08-A1F7-51FC0EEFA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42" y="4761559"/>
            <a:ext cx="4903974" cy="1537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D71625-4F62-5A4E-5DAD-F632DFD06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160" y="4761560"/>
            <a:ext cx="5239605" cy="1639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00321F-2CC6-D857-5ED6-2571A736A097}"/>
              </a:ext>
            </a:extLst>
          </p:cNvPr>
          <p:cNvSpPr/>
          <p:nvPr/>
        </p:nvSpPr>
        <p:spPr>
          <a:xfrm>
            <a:off x="269823" y="247650"/>
            <a:ext cx="11617377" cy="62769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3FBC0-E033-546F-BF50-0AD30CD1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1581150"/>
            <a:ext cx="4903974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780F6-8ABE-E5B4-BE6A-7FA547F6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62" y="1457324"/>
            <a:ext cx="5239605" cy="10191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D4E881-CE46-8693-4B1B-782690ADF4D4}"/>
              </a:ext>
            </a:extLst>
          </p:cNvPr>
          <p:cNvSpPr txBox="1"/>
          <p:nvPr/>
        </p:nvSpPr>
        <p:spPr>
          <a:xfrm>
            <a:off x="1276350" y="258127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an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EDCC5B-35DD-E6E8-73F7-55E9BF39B618}"/>
              </a:ext>
            </a:extLst>
          </p:cNvPr>
          <p:cNvSpPr txBox="1"/>
          <p:nvPr/>
        </p:nvSpPr>
        <p:spPr>
          <a:xfrm>
            <a:off x="3219450" y="2552700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yên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164953-91FA-69F9-D77C-B29DFF9EF401}"/>
              </a:ext>
            </a:extLst>
          </p:cNvPr>
          <p:cNvSpPr txBox="1"/>
          <p:nvPr/>
        </p:nvSpPr>
        <p:spPr>
          <a:xfrm>
            <a:off x="695325" y="349567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 bình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65DEF3-5C71-304A-3578-EFAC9A1D1CA8}"/>
              </a:ext>
            </a:extLst>
          </p:cNvPr>
          <p:cNvSpPr txBox="1"/>
          <p:nvPr/>
        </p:nvSpPr>
        <p:spPr>
          <a:xfrm>
            <a:off x="3190875" y="3467100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 bình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FB62F0-2EDF-F1DD-65DF-EF370BB67BFA}"/>
              </a:ext>
            </a:extLst>
          </p:cNvPr>
          <p:cNvSpPr txBox="1"/>
          <p:nvPr/>
        </p:nvSpPr>
        <p:spPr>
          <a:xfrm>
            <a:off x="6972300" y="252412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chọn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DD57C1-F916-E59F-16DE-4DAA755BCC40}"/>
              </a:ext>
            </a:extLst>
          </p:cNvPr>
          <p:cNvSpPr txBox="1"/>
          <p:nvPr/>
        </p:nvSpPr>
        <p:spPr>
          <a:xfrm>
            <a:off x="9210675" y="254317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luận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C9B986-A452-B6C1-FFD0-8B8203B28DA1}"/>
              </a:ext>
            </a:extLst>
          </p:cNvPr>
          <p:cNvSpPr txBox="1"/>
          <p:nvPr/>
        </p:nvSpPr>
        <p:spPr>
          <a:xfrm>
            <a:off x="6791325" y="3429000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phẩm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7ECF76-0697-69ED-9CC1-ED090B3F3950}"/>
              </a:ext>
            </a:extLst>
          </p:cNvPr>
          <p:cNvSpPr txBox="1"/>
          <p:nvPr/>
        </p:nvSpPr>
        <p:spPr>
          <a:xfrm>
            <a:off x="9258300" y="34099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xét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FB17454-1DB4-0719-5AC0-51B47C5F6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79" y="328366"/>
            <a:ext cx="3438442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929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247121" y="127552"/>
            <a:ext cx="11697757" cy="6470708"/>
          </a:xfrm>
          <a:prstGeom prst="roundRect">
            <a:avLst>
              <a:gd name="adj" fmla="val 258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044185" y="468407"/>
            <a:ext cx="102023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CE934-A6D2-FA83-803C-28FD16339AE6}"/>
              </a:ext>
            </a:extLst>
          </p:cNvPr>
          <p:cNvSpPr txBox="1"/>
          <p:nvPr/>
        </p:nvSpPr>
        <p:spPr>
          <a:xfrm>
            <a:off x="847725" y="2105025"/>
            <a:ext cx="10239375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Ai cũng mong ước có một cuộc sống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Chim bồ câu là loài chim tượng trưng 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Làng quê Việt Nam đẹp 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805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247121" y="248356"/>
            <a:ext cx="11697757" cy="6349904"/>
          </a:xfrm>
          <a:prstGeom prst="roundRect">
            <a:avLst>
              <a:gd name="adj" fmla="val 258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12483-595A-F8DD-9666-0231FB4262DB}"/>
              </a:ext>
            </a:extLst>
          </p:cNvPr>
          <p:cNvSpPr txBox="1"/>
          <p:nvPr/>
        </p:nvSpPr>
        <p:spPr>
          <a:xfrm>
            <a:off x="657225" y="1819275"/>
            <a:ext cx="10239375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Ai cũng mong ước có một cuộc sống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Chim bồ câu là loài chim tượng trưng 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Làng quê Việt Nam đẹp 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endParaRPr lang="vi-VN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43C7A9-57CC-47CB-8645-7D3CB863F4ED}"/>
              </a:ext>
            </a:extLst>
          </p:cNvPr>
          <p:cNvSpPr/>
          <p:nvPr/>
        </p:nvSpPr>
        <p:spPr>
          <a:xfrm>
            <a:off x="7343774" y="2152650"/>
            <a:ext cx="4524375" cy="6191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an/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3C5864-A496-81B5-3B18-2585326DDC56}"/>
              </a:ext>
            </a:extLst>
          </p:cNvPr>
          <p:cNvSpPr/>
          <p:nvPr/>
        </p:nvSpPr>
        <p:spPr>
          <a:xfrm>
            <a:off x="8315325" y="3086100"/>
            <a:ext cx="1771650" cy="6191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6EF54-4A7E-C385-6AF1-E26CF6F16FE2}"/>
              </a:ext>
            </a:extLst>
          </p:cNvPr>
          <p:cNvSpPr/>
          <p:nvPr/>
        </p:nvSpPr>
        <p:spPr>
          <a:xfrm>
            <a:off x="5572124" y="4029075"/>
            <a:ext cx="3867151" cy="6191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76F15-7885-46F3-2891-B04BEDE1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8" y="218583"/>
            <a:ext cx="3438442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303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23560" y="71120"/>
            <a:ext cx="11944879" cy="6685279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88477" y="0"/>
            <a:ext cx="11060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B1EC8-AAFF-E733-59A0-6CE02209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266824"/>
            <a:ext cx="8553450" cy="5327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722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33720" y="104846"/>
            <a:ext cx="11944879" cy="6434994"/>
          </a:xfrm>
          <a:prstGeom prst="roundRect">
            <a:avLst>
              <a:gd name="adj" fmla="val 13851"/>
            </a:avLst>
          </a:prstGeom>
          <a:solidFill>
            <a:srgbClr val="FA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BB505-4AB8-8A5A-8642-698ADBB0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4" y="175966"/>
            <a:ext cx="3438442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F9AF1-4D54-67A2-6647-AE1DD30DB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762" y="1366837"/>
            <a:ext cx="7268379" cy="141446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E7E5478-6E12-7231-AFD0-D8F2D0E2616B}"/>
              </a:ext>
            </a:extLst>
          </p:cNvPr>
          <p:cNvSpPr/>
          <p:nvPr/>
        </p:nvSpPr>
        <p:spPr>
          <a:xfrm>
            <a:off x="1026230" y="3217932"/>
            <a:ext cx="93345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2209754" y="2951232"/>
            <a:ext cx="9296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Chọn </a:t>
            </a:r>
            <a:r>
              <a:rPr lang="vi-VN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chao liệng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thể hiện đặc điểm, hoạt động của loài chim én.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2E5FF-EFDD-9DEA-0ADD-767419EDF83A}"/>
              </a:ext>
            </a:extLst>
          </p:cNvPr>
          <p:cNvSpPr txBox="1"/>
          <p:nvPr/>
        </p:nvSpPr>
        <p:spPr>
          <a:xfrm>
            <a:off x="1959680" y="4848680"/>
            <a:ext cx="929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chim én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chao</a:t>
            </a:r>
            <a:r>
              <a:rPr lang="en-US" sz="4000" b="1" i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liệng</a:t>
            </a:r>
            <a:r>
              <a:rPr lang="en-US" sz="4000" b="1" i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315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3088AF2-CAAB-4825-9796-4CB52E8335D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LTV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F65668-9416-4C17-9ACD-E9A528B1E925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9D1436-4CCA-4FFF-A818-11F7C8946563}:3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A7DB0E-9D60-4EC6-8884-0A27183C1CB9}:3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084E05-9F3C-476F-B261-562775CE27A9}:3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E0D421-51FB-432D-97FF-53256942C93D}:3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117773-23B4-42B9-A2EB-0BC64C3EF6A8}:3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AB43CB-688F-4129-B13B-920C18FBCABB}:44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E2586D-21CD-4426-9DEE-62FED4F4D87C}:44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D4A39278-2572-4855-A99E-A88BCFEDAAF5}:4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A0D17E-F8AB-49DD-90E0-FBC7B8ECBC75}:4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69939C-8BA0-49BA-96CC-01BA8D673460}:44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1937A1-F6A5-43A2-ABB0-D7EDBE4C700B}:44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A765C-FAE0-441F-99C1-AF1D862D04A4}:44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FD73B8-7C3B-4284-BC88-1FCAD4A2F3A1}:3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913BF3-D01C-4A6A-963B-2E4326776073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41C5B1-7D39-4A3D-BD25-AF488D9D1481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2C0993-09C3-431E-92AD-BCCEF9429A15}:295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657</Words>
  <Application>Microsoft Office PowerPoint</Application>
  <PresentationFormat>Widescreen</PresentationFormat>
  <Paragraphs>79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Calibri</vt:lpstr>
      <vt:lpstr>Cambria</vt:lpstr>
      <vt:lpstr>等线</vt:lpstr>
      <vt:lpstr>Times New Roman</vt:lpstr>
      <vt:lpstr>Wingdings-Regular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LTVC</dc:title>
  <dc:creator>Thao Tran</dc:creator>
  <cp:lastModifiedBy>HaiPhong</cp:lastModifiedBy>
  <cp:revision>32</cp:revision>
  <dcterms:created xsi:type="dcterms:W3CDTF">2024-01-10T04:32:34Z</dcterms:created>
  <dcterms:modified xsi:type="dcterms:W3CDTF">2025-04-27T02:09:18Z</dcterms:modified>
</cp:coreProperties>
</file>