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32" r:id="rId1"/>
    <p:sldMasterId id="2147483751" r:id="rId2"/>
  </p:sldMasterIdLst>
  <p:notesMasterIdLst>
    <p:notesMasterId r:id="rId15"/>
  </p:notesMasterIdLst>
  <p:sldIdLst>
    <p:sldId id="1056" r:id="rId3"/>
    <p:sldId id="1029" r:id="rId4"/>
    <p:sldId id="1049" r:id="rId5"/>
    <p:sldId id="1039" r:id="rId6"/>
    <p:sldId id="1053" r:id="rId7"/>
    <p:sldId id="1048" r:id="rId8"/>
    <p:sldId id="1045" r:id="rId9"/>
    <p:sldId id="988" r:id="rId10"/>
    <p:sldId id="1050" r:id="rId11"/>
    <p:sldId id="1054" r:id="rId12"/>
    <p:sldId id="1055" r:id="rId13"/>
    <p:sldId id="1022" r:id="rId14"/>
  </p:sldIdLst>
  <p:sldSz cx="12161838"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CEF"/>
    <a:srgbClr val="FFFFFF"/>
    <a:srgbClr val="F1EFE8"/>
    <a:srgbClr val="FED43E"/>
    <a:srgbClr val="EEECE5"/>
    <a:srgbClr val="FFFF99"/>
    <a:srgbClr val="F8E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625C379-8424-4B3C-851D-A5F68EA15CB4}">
  <a:tblStyle styleId="{2625C379-8424-4B3C-851D-A5F68EA15C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79" autoAdjust="0"/>
  </p:normalViewPr>
  <p:slideViewPr>
    <p:cSldViewPr snapToGrid="0">
      <p:cViewPr varScale="1">
        <p:scale>
          <a:sx n="65" d="100"/>
          <a:sy n="65" d="100"/>
        </p:scale>
        <p:origin x="360" y="48"/>
      </p:cViewPr>
      <p:guideLst/>
    </p:cSldViewPr>
  </p:slideViewPr>
  <p:notesTextViewPr>
    <p:cViewPr>
      <p:scale>
        <a:sx n="1" d="1"/>
        <a:sy n="1" d="1"/>
      </p:scale>
      <p:origin x="0" y="0"/>
    </p:cViewPr>
  </p:notesTextViewPr>
  <p:sorterViewPr>
    <p:cViewPr>
      <p:scale>
        <a:sx n="150" d="100"/>
        <a:sy n="150" d="100"/>
      </p:scale>
      <p:origin x="0" y="-1405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54BD4E7-7B34-46A3-8632-218B51A52F56}" type="slidenum">
              <a:rPr kumimoji="0" lang="en-US" sz="1200" b="0" i="0" u="none" strike="noStrike" kern="1200" cap="none" spc="0" normalizeH="0" baseline="0" noProof="0" smtClean="0">
                <a:ln>
                  <a:noFill/>
                </a:ln>
                <a:solidFill>
                  <a:prstClr val="black"/>
                </a:solidFill>
                <a:effectLst/>
                <a:uLnTx/>
                <a:uFillTx/>
                <a:latin typeface="Calibri"/>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Arial"/>
              <a:sym typeface="Arial"/>
            </a:endParaRPr>
          </a:p>
        </p:txBody>
      </p:sp>
    </p:spTree>
    <p:extLst>
      <p:ext uri="{BB962C8B-B14F-4D97-AF65-F5344CB8AC3E}">
        <p14:creationId xmlns:p14="http://schemas.microsoft.com/office/powerpoint/2010/main" val="477208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8350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10433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93212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accent2"/>
        </a:solidFill>
        <a:effectLst/>
      </p:bgPr>
    </p:bg>
    <p:spTree>
      <p:nvGrpSpPr>
        <p:cNvPr id="1" name="Shape 8"/>
        <p:cNvGrpSpPr/>
        <p:nvPr/>
      </p:nvGrpSpPr>
      <p:grpSpPr>
        <a:xfrm>
          <a:off x="0" y="0"/>
          <a:ext cx="0" cy="0"/>
          <a:chOff x="0" y="0"/>
          <a:chExt cx="0" cy="0"/>
        </a:xfrm>
      </p:grpSpPr>
      <p:grpSp>
        <p:nvGrpSpPr>
          <p:cNvPr id="9" name="Google Shape;9;p2"/>
          <p:cNvGrpSpPr/>
          <p:nvPr/>
        </p:nvGrpSpPr>
        <p:grpSpPr>
          <a:xfrm>
            <a:off x="-146" y="-165"/>
            <a:ext cx="12161710" cy="6858015"/>
            <a:chOff x="-110" y="-124"/>
            <a:chExt cx="9143904" cy="5143511"/>
          </a:xfrm>
        </p:grpSpPr>
        <p:sp>
          <p:nvSpPr>
            <p:cNvPr id="10" name="Google Shape;10;p2"/>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 name="Google Shape;11;p2"/>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2" name="Google Shape;12;p2"/>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3" name="Google Shape;13;p2"/>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4" name="Google Shape;14;p2"/>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5" name="Google Shape;15;p2"/>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 name="Google Shape;20;p2"/>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 name="Google Shape;33;p2"/>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4" name="Google Shape;34;p2"/>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 name="Google Shape;37;p2"/>
          <p:cNvSpPr/>
          <p:nvPr/>
        </p:nvSpPr>
        <p:spPr>
          <a:xfrm>
            <a:off x="948614" y="719333"/>
            <a:ext cx="10264543" cy="54192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 name="Google Shape;38;p2"/>
          <p:cNvSpPr txBox="1">
            <a:spLocks noGrp="1"/>
          </p:cNvSpPr>
          <p:nvPr>
            <p:ph type="ctrTitle"/>
          </p:nvPr>
        </p:nvSpPr>
        <p:spPr>
          <a:xfrm>
            <a:off x="1664671" y="1647817"/>
            <a:ext cx="8832096" cy="2873600"/>
          </a:xfrm>
          <a:prstGeom prst="rect">
            <a:avLst/>
          </a:prstGeom>
          <a:ln>
            <a:noFill/>
          </a:ln>
        </p:spPr>
        <p:txBody>
          <a:bodyPr spcFirstLastPara="1" wrap="square" lIns="91425" tIns="91425" rIns="91425" bIns="91425" anchor="b" anchorCtr="0">
            <a:noAutofit/>
          </a:bodyPr>
          <a:lstStyle>
            <a:lvl1pPr lvl="0" algn="ctr">
              <a:lnSpc>
                <a:spcPct val="110000"/>
              </a:lnSpc>
              <a:spcBef>
                <a:spcPts val="0"/>
              </a:spcBef>
              <a:spcAft>
                <a:spcPts val="0"/>
              </a:spcAft>
              <a:buClr>
                <a:srgbClr val="191919"/>
              </a:buClr>
              <a:buSzPts val="5200"/>
              <a:buNone/>
              <a:defRPr sz="9310" b="0">
                <a:latin typeface="Paytone One"/>
                <a:ea typeface="Paytone One"/>
                <a:cs typeface="Paytone One"/>
                <a:sym typeface="Paytone One"/>
              </a:defRPr>
            </a:lvl1pPr>
            <a:lvl2pPr lvl="1" algn="ctr">
              <a:spcBef>
                <a:spcPts val="0"/>
              </a:spcBef>
              <a:spcAft>
                <a:spcPts val="0"/>
              </a:spcAft>
              <a:buClr>
                <a:srgbClr val="191919"/>
              </a:buClr>
              <a:buSzPts val="5200"/>
              <a:buNone/>
              <a:defRPr sz="6916">
                <a:solidFill>
                  <a:srgbClr val="191919"/>
                </a:solidFill>
              </a:defRPr>
            </a:lvl2pPr>
            <a:lvl3pPr lvl="2" algn="ctr">
              <a:spcBef>
                <a:spcPts val="0"/>
              </a:spcBef>
              <a:spcAft>
                <a:spcPts val="0"/>
              </a:spcAft>
              <a:buClr>
                <a:srgbClr val="191919"/>
              </a:buClr>
              <a:buSzPts val="5200"/>
              <a:buNone/>
              <a:defRPr sz="6916">
                <a:solidFill>
                  <a:srgbClr val="191919"/>
                </a:solidFill>
              </a:defRPr>
            </a:lvl3pPr>
            <a:lvl4pPr lvl="3" algn="ctr">
              <a:spcBef>
                <a:spcPts val="0"/>
              </a:spcBef>
              <a:spcAft>
                <a:spcPts val="0"/>
              </a:spcAft>
              <a:buClr>
                <a:srgbClr val="191919"/>
              </a:buClr>
              <a:buSzPts val="5200"/>
              <a:buNone/>
              <a:defRPr sz="6916">
                <a:solidFill>
                  <a:srgbClr val="191919"/>
                </a:solidFill>
              </a:defRPr>
            </a:lvl4pPr>
            <a:lvl5pPr lvl="4" algn="ctr">
              <a:spcBef>
                <a:spcPts val="0"/>
              </a:spcBef>
              <a:spcAft>
                <a:spcPts val="0"/>
              </a:spcAft>
              <a:buClr>
                <a:srgbClr val="191919"/>
              </a:buClr>
              <a:buSzPts val="5200"/>
              <a:buNone/>
              <a:defRPr sz="6916">
                <a:solidFill>
                  <a:srgbClr val="191919"/>
                </a:solidFill>
              </a:defRPr>
            </a:lvl5pPr>
            <a:lvl6pPr lvl="5" algn="ctr">
              <a:spcBef>
                <a:spcPts val="0"/>
              </a:spcBef>
              <a:spcAft>
                <a:spcPts val="0"/>
              </a:spcAft>
              <a:buClr>
                <a:srgbClr val="191919"/>
              </a:buClr>
              <a:buSzPts val="5200"/>
              <a:buNone/>
              <a:defRPr sz="6916">
                <a:solidFill>
                  <a:srgbClr val="191919"/>
                </a:solidFill>
              </a:defRPr>
            </a:lvl6pPr>
            <a:lvl7pPr lvl="6" algn="ctr">
              <a:spcBef>
                <a:spcPts val="0"/>
              </a:spcBef>
              <a:spcAft>
                <a:spcPts val="0"/>
              </a:spcAft>
              <a:buClr>
                <a:srgbClr val="191919"/>
              </a:buClr>
              <a:buSzPts val="5200"/>
              <a:buNone/>
              <a:defRPr sz="6916">
                <a:solidFill>
                  <a:srgbClr val="191919"/>
                </a:solidFill>
              </a:defRPr>
            </a:lvl7pPr>
            <a:lvl8pPr lvl="7" algn="ctr">
              <a:spcBef>
                <a:spcPts val="0"/>
              </a:spcBef>
              <a:spcAft>
                <a:spcPts val="0"/>
              </a:spcAft>
              <a:buClr>
                <a:srgbClr val="191919"/>
              </a:buClr>
              <a:buSzPts val="5200"/>
              <a:buNone/>
              <a:defRPr sz="6916">
                <a:solidFill>
                  <a:srgbClr val="191919"/>
                </a:solidFill>
              </a:defRPr>
            </a:lvl8pPr>
            <a:lvl9pPr lvl="8" algn="ctr">
              <a:spcBef>
                <a:spcPts val="0"/>
              </a:spcBef>
              <a:spcAft>
                <a:spcPts val="0"/>
              </a:spcAft>
              <a:buClr>
                <a:srgbClr val="191919"/>
              </a:buClr>
              <a:buSzPts val="5200"/>
              <a:buNone/>
              <a:defRPr sz="6916">
                <a:solidFill>
                  <a:srgbClr val="191919"/>
                </a:solidFill>
              </a:defRPr>
            </a:lvl9pPr>
          </a:lstStyle>
          <a:p>
            <a:endParaRPr/>
          </a:p>
        </p:txBody>
      </p:sp>
      <p:sp>
        <p:nvSpPr>
          <p:cNvPr id="39" name="Google Shape;39;p2"/>
          <p:cNvSpPr txBox="1">
            <a:spLocks noGrp="1"/>
          </p:cNvSpPr>
          <p:nvPr>
            <p:ph type="subTitle" idx="1"/>
          </p:nvPr>
        </p:nvSpPr>
        <p:spPr>
          <a:xfrm>
            <a:off x="2623892" y="4521384"/>
            <a:ext cx="6913654" cy="485600"/>
          </a:xfrm>
          <a:prstGeom prst="rect">
            <a:avLst/>
          </a:prstGeom>
          <a:ln>
            <a:noFill/>
          </a:ln>
        </p:spPr>
        <p:txBody>
          <a:bodyPr spcFirstLastPara="1" wrap="square" lIns="91425" tIns="91425" rIns="91425" bIns="91425" anchor="t" anchorCtr="0">
            <a:noAutofit/>
          </a:bodyPr>
          <a:lstStyle>
            <a:lvl1pPr lvl="0" algn="ctr">
              <a:spcBef>
                <a:spcPts val="0"/>
              </a:spcBef>
              <a:spcAft>
                <a:spcPts val="0"/>
              </a:spcAft>
              <a:buSzPts val="1400"/>
              <a:buNone/>
              <a:defRPr sz="2128">
                <a:solidFill>
                  <a:schemeClr val="dk1"/>
                </a:solidFill>
                <a:latin typeface="DM Sans"/>
                <a:ea typeface="DM Sans"/>
                <a:cs typeface="DM Sans"/>
                <a:sym typeface="DM Sans"/>
              </a:defRPr>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40" name="Google Shape;40;p2"/>
          <p:cNvSpPr txBox="1">
            <a:spLocks noGrp="1"/>
          </p:cNvSpPr>
          <p:nvPr>
            <p:ph type="subTitle" idx="2"/>
          </p:nvPr>
        </p:nvSpPr>
        <p:spPr>
          <a:xfrm>
            <a:off x="9009888" y="788812"/>
            <a:ext cx="1728513" cy="582400"/>
          </a:xfrm>
          <a:prstGeom prst="rect">
            <a:avLst/>
          </a:prstGeom>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261">
                <a:solidFill>
                  <a:schemeClr val="lt2"/>
                </a:solidFill>
                <a:latin typeface="Paytone One"/>
                <a:ea typeface="Paytone One"/>
                <a:cs typeface="Paytone One"/>
                <a:sym typeface="Paytone 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rtl="0">
              <a:spcBef>
                <a:spcPts val="0"/>
              </a:spcBef>
              <a:spcAft>
                <a:spcPts val="0"/>
              </a:spcAft>
              <a:buSzPts val="1400"/>
              <a:buNone/>
              <a:defRPr/>
            </a:lvl9pPr>
          </a:lstStyle>
          <a:p>
            <a:endParaRPr/>
          </a:p>
        </p:txBody>
      </p:sp>
    </p:spTree>
    <p:extLst>
      <p:ext uri="{BB962C8B-B14F-4D97-AF65-F5344CB8AC3E}">
        <p14:creationId xmlns:p14="http://schemas.microsoft.com/office/powerpoint/2010/main" val="3882786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884"/>
        <p:cNvGrpSpPr/>
        <p:nvPr/>
      </p:nvGrpSpPr>
      <p:grpSpPr>
        <a:xfrm>
          <a:off x="0" y="0"/>
          <a:ext cx="0" cy="0"/>
          <a:chOff x="0" y="0"/>
          <a:chExt cx="0" cy="0"/>
        </a:xfrm>
      </p:grpSpPr>
      <p:grpSp>
        <p:nvGrpSpPr>
          <p:cNvPr id="885" name="Google Shape;885;p24"/>
          <p:cNvGrpSpPr/>
          <p:nvPr/>
        </p:nvGrpSpPr>
        <p:grpSpPr>
          <a:xfrm>
            <a:off x="-395174" y="5738239"/>
            <a:ext cx="13877605" cy="1856877"/>
            <a:chOff x="-297116" y="4303679"/>
            <a:chExt cx="10434017" cy="1392658"/>
          </a:xfrm>
        </p:grpSpPr>
        <p:sp>
          <p:nvSpPr>
            <p:cNvPr id="886" name="Google Shape;886;p24"/>
            <p:cNvSpPr/>
            <p:nvPr/>
          </p:nvSpPr>
          <p:spPr>
            <a:xfrm rot="-307954">
              <a:off x="6419849" y="4465995"/>
              <a:ext cx="3676650" cy="1068025"/>
            </a:xfrm>
            <a:custGeom>
              <a:avLst/>
              <a:gdLst/>
              <a:ahLst/>
              <a:cxnLst/>
              <a:rect l="l" t="t" r="r" b="b"/>
              <a:pathLst>
                <a:path w="3850" h="1232" extrusionOk="0">
                  <a:moveTo>
                    <a:pt x="3845" y="606"/>
                  </a:moveTo>
                  <a:cubicBezTo>
                    <a:pt x="3842" y="501"/>
                    <a:pt x="3825" y="395"/>
                    <a:pt x="3794" y="296"/>
                  </a:cubicBezTo>
                  <a:cubicBezTo>
                    <a:pt x="3783" y="260"/>
                    <a:pt x="3768" y="223"/>
                    <a:pt x="3738" y="207"/>
                  </a:cubicBezTo>
                  <a:cubicBezTo>
                    <a:pt x="3718" y="195"/>
                    <a:pt x="3693" y="196"/>
                    <a:pt x="3671" y="202"/>
                  </a:cubicBezTo>
                  <a:cubicBezTo>
                    <a:pt x="3586" y="226"/>
                    <a:pt x="3523" y="328"/>
                    <a:pt x="3534" y="428"/>
                  </a:cubicBezTo>
                  <a:cubicBezTo>
                    <a:pt x="3513" y="370"/>
                    <a:pt x="3510" y="303"/>
                    <a:pt x="3478" y="253"/>
                  </a:cubicBezTo>
                  <a:cubicBezTo>
                    <a:pt x="3475" y="249"/>
                    <a:pt x="3473" y="246"/>
                    <a:pt x="3471" y="243"/>
                  </a:cubicBezTo>
                  <a:cubicBezTo>
                    <a:pt x="3443" y="207"/>
                    <a:pt x="3401" y="187"/>
                    <a:pt x="3360" y="191"/>
                  </a:cubicBezTo>
                  <a:cubicBezTo>
                    <a:pt x="3302" y="196"/>
                    <a:pt x="3204" y="287"/>
                    <a:pt x="3224" y="365"/>
                  </a:cubicBezTo>
                  <a:cubicBezTo>
                    <a:pt x="3207" y="298"/>
                    <a:pt x="3178" y="219"/>
                    <a:pt x="3117" y="210"/>
                  </a:cubicBezTo>
                  <a:cubicBezTo>
                    <a:pt x="3084" y="205"/>
                    <a:pt x="3051" y="225"/>
                    <a:pt x="3029" y="254"/>
                  </a:cubicBezTo>
                  <a:cubicBezTo>
                    <a:pt x="3007" y="283"/>
                    <a:pt x="2996" y="320"/>
                    <a:pt x="2987" y="357"/>
                  </a:cubicBezTo>
                  <a:cubicBezTo>
                    <a:pt x="2981" y="328"/>
                    <a:pt x="2975" y="298"/>
                    <a:pt x="2964" y="271"/>
                  </a:cubicBezTo>
                  <a:cubicBezTo>
                    <a:pt x="2953" y="237"/>
                    <a:pt x="2938" y="202"/>
                    <a:pt x="2910" y="186"/>
                  </a:cubicBezTo>
                  <a:cubicBezTo>
                    <a:pt x="2890" y="175"/>
                    <a:pt x="2865" y="176"/>
                    <a:pt x="2843" y="182"/>
                  </a:cubicBezTo>
                  <a:cubicBezTo>
                    <a:pt x="2758" y="205"/>
                    <a:pt x="2696" y="308"/>
                    <a:pt x="2706" y="407"/>
                  </a:cubicBezTo>
                  <a:cubicBezTo>
                    <a:pt x="2685" y="350"/>
                    <a:pt x="2682" y="282"/>
                    <a:pt x="2650" y="232"/>
                  </a:cubicBezTo>
                  <a:cubicBezTo>
                    <a:pt x="2648" y="229"/>
                    <a:pt x="2645" y="225"/>
                    <a:pt x="2643" y="222"/>
                  </a:cubicBezTo>
                  <a:cubicBezTo>
                    <a:pt x="2615" y="187"/>
                    <a:pt x="2573" y="167"/>
                    <a:pt x="2532" y="171"/>
                  </a:cubicBezTo>
                  <a:cubicBezTo>
                    <a:pt x="2474" y="176"/>
                    <a:pt x="2376" y="267"/>
                    <a:pt x="2396" y="345"/>
                  </a:cubicBezTo>
                  <a:cubicBezTo>
                    <a:pt x="2379" y="278"/>
                    <a:pt x="2350" y="198"/>
                    <a:pt x="2289" y="189"/>
                  </a:cubicBezTo>
                  <a:cubicBezTo>
                    <a:pt x="2256" y="184"/>
                    <a:pt x="2223" y="204"/>
                    <a:pt x="2201" y="233"/>
                  </a:cubicBezTo>
                  <a:cubicBezTo>
                    <a:pt x="2185" y="256"/>
                    <a:pt x="2174" y="282"/>
                    <a:pt x="2166" y="309"/>
                  </a:cubicBezTo>
                  <a:cubicBezTo>
                    <a:pt x="2163" y="289"/>
                    <a:pt x="2159" y="273"/>
                    <a:pt x="2156" y="261"/>
                  </a:cubicBezTo>
                  <a:cubicBezTo>
                    <a:pt x="2144" y="224"/>
                    <a:pt x="2128" y="184"/>
                    <a:pt x="2097" y="167"/>
                  </a:cubicBezTo>
                  <a:cubicBezTo>
                    <a:pt x="2075" y="155"/>
                    <a:pt x="2050" y="156"/>
                    <a:pt x="2026" y="163"/>
                  </a:cubicBezTo>
                  <a:cubicBezTo>
                    <a:pt x="1936" y="188"/>
                    <a:pt x="1870" y="296"/>
                    <a:pt x="1881" y="401"/>
                  </a:cubicBezTo>
                  <a:cubicBezTo>
                    <a:pt x="1858" y="340"/>
                    <a:pt x="1856" y="269"/>
                    <a:pt x="1821" y="216"/>
                  </a:cubicBezTo>
                  <a:cubicBezTo>
                    <a:pt x="1819" y="212"/>
                    <a:pt x="1817" y="209"/>
                    <a:pt x="1814" y="205"/>
                  </a:cubicBezTo>
                  <a:cubicBezTo>
                    <a:pt x="1785" y="168"/>
                    <a:pt x="1740" y="147"/>
                    <a:pt x="1696" y="151"/>
                  </a:cubicBezTo>
                  <a:cubicBezTo>
                    <a:pt x="1635" y="156"/>
                    <a:pt x="1532" y="253"/>
                    <a:pt x="1553" y="335"/>
                  </a:cubicBezTo>
                  <a:cubicBezTo>
                    <a:pt x="1534" y="264"/>
                    <a:pt x="1504" y="180"/>
                    <a:pt x="1439" y="171"/>
                  </a:cubicBezTo>
                  <a:cubicBezTo>
                    <a:pt x="1404" y="166"/>
                    <a:pt x="1369" y="187"/>
                    <a:pt x="1346" y="218"/>
                  </a:cubicBezTo>
                  <a:cubicBezTo>
                    <a:pt x="1323" y="248"/>
                    <a:pt x="1311" y="288"/>
                    <a:pt x="1302" y="327"/>
                  </a:cubicBezTo>
                  <a:cubicBezTo>
                    <a:pt x="1294" y="285"/>
                    <a:pt x="1284" y="243"/>
                    <a:pt x="1264" y="208"/>
                  </a:cubicBezTo>
                  <a:cubicBezTo>
                    <a:pt x="1244" y="172"/>
                    <a:pt x="1211" y="144"/>
                    <a:pt x="1174" y="143"/>
                  </a:cubicBezTo>
                  <a:cubicBezTo>
                    <a:pt x="1161" y="143"/>
                    <a:pt x="1148" y="147"/>
                    <a:pt x="1136" y="153"/>
                  </a:cubicBezTo>
                  <a:cubicBezTo>
                    <a:pt x="1133" y="141"/>
                    <a:pt x="1130" y="130"/>
                    <a:pt x="1126" y="118"/>
                  </a:cubicBezTo>
                  <a:cubicBezTo>
                    <a:pt x="1114" y="81"/>
                    <a:pt x="1099" y="42"/>
                    <a:pt x="1067" y="24"/>
                  </a:cubicBezTo>
                  <a:cubicBezTo>
                    <a:pt x="1046" y="12"/>
                    <a:pt x="1020" y="13"/>
                    <a:pt x="996" y="20"/>
                  </a:cubicBezTo>
                  <a:cubicBezTo>
                    <a:pt x="906" y="45"/>
                    <a:pt x="840" y="153"/>
                    <a:pt x="851" y="258"/>
                  </a:cubicBezTo>
                  <a:cubicBezTo>
                    <a:pt x="829" y="197"/>
                    <a:pt x="826" y="126"/>
                    <a:pt x="792" y="73"/>
                  </a:cubicBezTo>
                  <a:cubicBezTo>
                    <a:pt x="789" y="69"/>
                    <a:pt x="787" y="66"/>
                    <a:pt x="784" y="63"/>
                  </a:cubicBezTo>
                  <a:cubicBezTo>
                    <a:pt x="755" y="25"/>
                    <a:pt x="711" y="4"/>
                    <a:pt x="667" y="8"/>
                  </a:cubicBezTo>
                  <a:cubicBezTo>
                    <a:pt x="605" y="14"/>
                    <a:pt x="502" y="110"/>
                    <a:pt x="523" y="193"/>
                  </a:cubicBezTo>
                  <a:cubicBezTo>
                    <a:pt x="505" y="121"/>
                    <a:pt x="474" y="37"/>
                    <a:pt x="410" y="28"/>
                  </a:cubicBezTo>
                  <a:cubicBezTo>
                    <a:pt x="375" y="23"/>
                    <a:pt x="339" y="44"/>
                    <a:pt x="317" y="75"/>
                  </a:cubicBezTo>
                  <a:cubicBezTo>
                    <a:pt x="294" y="106"/>
                    <a:pt x="281" y="145"/>
                    <a:pt x="272" y="184"/>
                  </a:cubicBezTo>
                  <a:cubicBezTo>
                    <a:pt x="264" y="143"/>
                    <a:pt x="255" y="100"/>
                    <a:pt x="235" y="65"/>
                  </a:cubicBezTo>
                  <a:cubicBezTo>
                    <a:pt x="215" y="29"/>
                    <a:pt x="182" y="1"/>
                    <a:pt x="145" y="0"/>
                  </a:cubicBezTo>
                  <a:cubicBezTo>
                    <a:pt x="105" y="0"/>
                    <a:pt x="69" y="32"/>
                    <a:pt x="49" y="72"/>
                  </a:cubicBezTo>
                  <a:cubicBezTo>
                    <a:pt x="29" y="111"/>
                    <a:pt x="22" y="157"/>
                    <a:pt x="17" y="202"/>
                  </a:cubicBezTo>
                  <a:cubicBezTo>
                    <a:pt x="8" y="275"/>
                    <a:pt x="0" y="350"/>
                    <a:pt x="11" y="422"/>
                  </a:cubicBezTo>
                  <a:cubicBezTo>
                    <a:pt x="26" y="527"/>
                    <a:pt x="82" y="985"/>
                    <a:pt x="179" y="1001"/>
                  </a:cubicBezTo>
                  <a:cubicBezTo>
                    <a:pt x="320" y="1023"/>
                    <a:pt x="459" y="1063"/>
                    <a:pt x="601" y="1068"/>
                  </a:cubicBezTo>
                  <a:cubicBezTo>
                    <a:pt x="685" y="1072"/>
                    <a:pt x="768" y="1088"/>
                    <a:pt x="851" y="1080"/>
                  </a:cubicBezTo>
                  <a:cubicBezTo>
                    <a:pt x="904" y="1075"/>
                    <a:pt x="974" y="986"/>
                    <a:pt x="1037" y="874"/>
                  </a:cubicBezTo>
                  <a:cubicBezTo>
                    <a:pt x="1037" y="898"/>
                    <a:pt x="1039" y="918"/>
                    <a:pt x="1040" y="928"/>
                  </a:cubicBezTo>
                  <a:cubicBezTo>
                    <a:pt x="1055" y="1033"/>
                    <a:pt x="1112" y="1128"/>
                    <a:pt x="1208" y="1144"/>
                  </a:cubicBezTo>
                  <a:cubicBezTo>
                    <a:pt x="1350" y="1166"/>
                    <a:pt x="1489" y="1206"/>
                    <a:pt x="1631" y="1211"/>
                  </a:cubicBezTo>
                  <a:cubicBezTo>
                    <a:pt x="1714" y="1215"/>
                    <a:pt x="1797" y="1231"/>
                    <a:pt x="1881" y="1223"/>
                  </a:cubicBezTo>
                  <a:cubicBezTo>
                    <a:pt x="1947" y="1217"/>
                    <a:pt x="2041" y="1188"/>
                    <a:pt x="2111" y="1135"/>
                  </a:cubicBezTo>
                  <a:cubicBezTo>
                    <a:pt x="2231" y="1156"/>
                    <a:pt x="2350" y="1187"/>
                    <a:pt x="2470" y="1192"/>
                  </a:cubicBezTo>
                  <a:cubicBezTo>
                    <a:pt x="2549" y="1195"/>
                    <a:pt x="2627" y="1210"/>
                    <a:pt x="2706" y="1203"/>
                  </a:cubicBezTo>
                  <a:cubicBezTo>
                    <a:pt x="2757" y="1198"/>
                    <a:pt x="2825" y="1179"/>
                    <a:pt x="2885" y="1145"/>
                  </a:cubicBezTo>
                  <a:cubicBezTo>
                    <a:pt x="2889" y="1146"/>
                    <a:pt x="2894" y="1147"/>
                    <a:pt x="2899" y="1148"/>
                  </a:cubicBezTo>
                  <a:cubicBezTo>
                    <a:pt x="3032" y="1169"/>
                    <a:pt x="3164" y="1207"/>
                    <a:pt x="3298" y="1212"/>
                  </a:cubicBezTo>
                  <a:cubicBezTo>
                    <a:pt x="3376" y="1215"/>
                    <a:pt x="3455" y="1230"/>
                    <a:pt x="3533" y="1223"/>
                  </a:cubicBezTo>
                  <a:cubicBezTo>
                    <a:pt x="3648" y="1212"/>
                    <a:pt x="3849" y="767"/>
                    <a:pt x="3844" y="606"/>
                  </a:cubicBezTo>
                  <a:lnTo>
                    <a:pt x="3845" y="606"/>
                  </a:lnTo>
                </a:path>
              </a:pathLst>
            </a:custGeom>
            <a:solidFill>
              <a:schemeClr val="accent5"/>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87" name="Google Shape;887;p24"/>
            <p:cNvSpPr/>
            <p:nvPr/>
          </p:nvSpPr>
          <p:spPr>
            <a:xfrm>
              <a:off x="-297116" y="4667250"/>
              <a:ext cx="9441123" cy="767400"/>
            </a:xfrm>
            <a:custGeom>
              <a:avLst/>
              <a:gdLst/>
              <a:ahLst/>
              <a:cxnLst/>
              <a:rect l="l" t="t" r="r" b="b"/>
              <a:pathLst>
                <a:path w="10714" h="1765" extrusionOk="0">
                  <a:moveTo>
                    <a:pt x="10704" y="1190"/>
                  </a:moveTo>
                  <a:cubicBezTo>
                    <a:pt x="10698" y="958"/>
                    <a:pt x="10660" y="726"/>
                    <a:pt x="10591" y="507"/>
                  </a:cubicBezTo>
                  <a:cubicBezTo>
                    <a:pt x="10567" y="430"/>
                    <a:pt x="10534" y="347"/>
                    <a:pt x="10469" y="311"/>
                  </a:cubicBezTo>
                  <a:cubicBezTo>
                    <a:pt x="10424" y="286"/>
                    <a:pt x="10371" y="289"/>
                    <a:pt x="10322" y="302"/>
                  </a:cubicBezTo>
                  <a:cubicBezTo>
                    <a:pt x="10135" y="354"/>
                    <a:pt x="9998" y="579"/>
                    <a:pt x="10020" y="798"/>
                  </a:cubicBezTo>
                  <a:cubicBezTo>
                    <a:pt x="9974" y="671"/>
                    <a:pt x="9968" y="523"/>
                    <a:pt x="9897" y="413"/>
                  </a:cubicBezTo>
                  <a:cubicBezTo>
                    <a:pt x="9892" y="405"/>
                    <a:pt x="9887" y="398"/>
                    <a:pt x="9882" y="391"/>
                  </a:cubicBezTo>
                  <a:cubicBezTo>
                    <a:pt x="9822" y="313"/>
                    <a:pt x="9729" y="269"/>
                    <a:pt x="9638" y="278"/>
                  </a:cubicBezTo>
                  <a:cubicBezTo>
                    <a:pt x="9509" y="289"/>
                    <a:pt x="9296" y="489"/>
                    <a:pt x="9340" y="661"/>
                  </a:cubicBezTo>
                  <a:cubicBezTo>
                    <a:pt x="9302" y="513"/>
                    <a:pt x="9238" y="338"/>
                    <a:pt x="9104" y="319"/>
                  </a:cubicBezTo>
                  <a:cubicBezTo>
                    <a:pt x="9031" y="308"/>
                    <a:pt x="8958" y="352"/>
                    <a:pt x="8911" y="416"/>
                  </a:cubicBezTo>
                  <a:cubicBezTo>
                    <a:pt x="8904" y="425"/>
                    <a:pt x="8899" y="433"/>
                    <a:pt x="8893" y="442"/>
                  </a:cubicBezTo>
                  <a:cubicBezTo>
                    <a:pt x="8881" y="395"/>
                    <a:pt x="8868" y="348"/>
                    <a:pt x="8854" y="301"/>
                  </a:cubicBezTo>
                  <a:cubicBezTo>
                    <a:pt x="8829" y="224"/>
                    <a:pt x="8796" y="142"/>
                    <a:pt x="8732" y="106"/>
                  </a:cubicBezTo>
                  <a:cubicBezTo>
                    <a:pt x="8687" y="81"/>
                    <a:pt x="8633" y="83"/>
                    <a:pt x="8585" y="96"/>
                  </a:cubicBezTo>
                  <a:cubicBezTo>
                    <a:pt x="8397" y="148"/>
                    <a:pt x="8260" y="374"/>
                    <a:pt x="8282" y="592"/>
                  </a:cubicBezTo>
                  <a:cubicBezTo>
                    <a:pt x="8236" y="465"/>
                    <a:pt x="8231" y="318"/>
                    <a:pt x="8159" y="207"/>
                  </a:cubicBezTo>
                  <a:cubicBezTo>
                    <a:pt x="8154" y="199"/>
                    <a:pt x="8149" y="192"/>
                    <a:pt x="8144" y="185"/>
                  </a:cubicBezTo>
                  <a:cubicBezTo>
                    <a:pt x="8084" y="108"/>
                    <a:pt x="7991" y="64"/>
                    <a:pt x="7900" y="72"/>
                  </a:cubicBezTo>
                  <a:cubicBezTo>
                    <a:pt x="7772" y="84"/>
                    <a:pt x="7558" y="284"/>
                    <a:pt x="7602" y="455"/>
                  </a:cubicBezTo>
                  <a:cubicBezTo>
                    <a:pt x="7564" y="307"/>
                    <a:pt x="7500" y="132"/>
                    <a:pt x="7366" y="113"/>
                  </a:cubicBezTo>
                  <a:cubicBezTo>
                    <a:pt x="7294" y="102"/>
                    <a:pt x="7221" y="147"/>
                    <a:pt x="7173" y="210"/>
                  </a:cubicBezTo>
                  <a:cubicBezTo>
                    <a:pt x="7125" y="274"/>
                    <a:pt x="7099" y="356"/>
                    <a:pt x="7081" y="437"/>
                  </a:cubicBezTo>
                  <a:cubicBezTo>
                    <a:pt x="7064" y="351"/>
                    <a:pt x="7045" y="264"/>
                    <a:pt x="7004" y="190"/>
                  </a:cubicBezTo>
                  <a:cubicBezTo>
                    <a:pt x="6962" y="117"/>
                    <a:pt x="6893" y="57"/>
                    <a:pt x="6816" y="56"/>
                  </a:cubicBezTo>
                  <a:cubicBezTo>
                    <a:pt x="6737" y="55"/>
                    <a:pt x="6665" y="116"/>
                    <a:pt x="6623" y="193"/>
                  </a:cubicBezTo>
                  <a:cubicBezTo>
                    <a:pt x="6603" y="156"/>
                    <a:pt x="6578" y="124"/>
                    <a:pt x="6544" y="105"/>
                  </a:cubicBezTo>
                  <a:cubicBezTo>
                    <a:pt x="6499" y="80"/>
                    <a:pt x="6446" y="83"/>
                    <a:pt x="6397" y="96"/>
                  </a:cubicBezTo>
                  <a:cubicBezTo>
                    <a:pt x="6210" y="148"/>
                    <a:pt x="6072" y="373"/>
                    <a:pt x="6095" y="592"/>
                  </a:cubicBezTo>
                  <a:cubicBezTo>
                    <a:pt x="6049" y="465"/>
                    <a:pt x="6043" y="317"/>
                    <a:pt x="5972" y="207"/>
                  </a:cubicBezTo>
                  <a:cubicBezTo>
                    <a:pt x="5967" y="199"/>
                    <a:pt x="5962" y="192"/>
                    <a:pt x="5956" y="185"/>
                  </a:cubicBezTo>
                  <a:cubicBezTo>
                    <a:pt x="5896" y="107"/>
                    <a:pt x="5803" y="63"/>
                    <a:pt x="5712" y="72"/>
                  </a:cubicBezTo>
                  <a:cubicBezTo>
                    <a:pt x="5584" y="83"/>
                    <a:pt x="5370" y="283"/>
                    <a:pt x="5414" y="455"/>
                  </a:cubicBezTo>
                  <a:cubicBezTo>
                    <a:pt x="5377" y="307"/>
                    <a:pt x="5313" y="132"/>
                    <a:pt x="5179" y="112"/>
                  </a:cubicBezTo>
                  <a:cubicBezTo>
                    <a:pt x="5106" y="102"/>
                    <a:pt x="5033" y="146"/>
                    <a:pt x="4985" y="210"/>
                  </a:cubicBezTo>
                  <a:cubicBezTo>
                    <a:pt x="4938" y="274"/>
                    <a:pt x="4912" y="355"/>
                    <a:pt x="4893" y="436"/>
                  </a:cubicBezTo>
                  <a:cubicBezTo>
                    <a:pt x="4876" y="351"/>
                    <a:pt x="4857" y="264"/>
                    <a:pt x="4816" y="190"/>
                  </a:cubicBezTo>
                  <a:cubicBezTo>
                    <a:pt x="4785" y="136"/>
                    <a:pt x="4740" y="90"/>
                    <a:pt x="4688" y="68"/>
                  </a:cubicBezTo>
                  <a:cubicBezTo>
                    <a:pt x="4680" y="61"/>
                    <a:pt x="4672" y="55"/>
                    <a:pt x="4662" y="50"/>
                  </a:cubicBezTo>
                  <a:cubicBezTo>
                    <a:pt x="4618" y="25"/>
                    <a:pt x="4566" y="27"/>
                    <a:pt x="4518" y="41"/>
                  </a:cubicBezTo>
                  <a:cubicBezTo>
                    <a:pt x="4334" y="92"/>
                    <a:pt x="4199" y="313"/>
                    <a:pt x="4222" y="527"/>
                  </a:cubicBezTo>
                  <a:cubicBezTo>
                    <a:pt x="4176" y="403"/>
                    <a:pt x="4171" y="257"/>
                    <a:pt x="4101" y="149"/>
                  </a:cubicBezTo>
                  <a:cubicBezTo>
                    <a:pt x="4096" y="142"/>
                    <a:pt x="4091" y="135"/>
                    <a:pt x="4086" y="128"/>
                  </a:cubicBezTo>
                  <a:cubicBezTo>
                    <a:pt x="4027" y="52"/>
                    <a:pt x="3935" y="8"/>
                    <a:pt x="3847" y="17"/>
                  </a:cubicBezTo>
                  <a:cubicBezTo>
                    <a:pt x="3721" y="28"/>
                    <a:pt x="3511" y="224"/>
                    <a:pt x="3554" y="392"/>
                  </a:cubicBezTo>
                  <a:cubicBezTo>
                    <a:pt x="3517" y="247"/>
                    <a:pt x="3454" y="76"/>
                    <a:pt x="3323" y="57"/>
                  </a:cubicBezTo>
                  <a:cubicBezTo>
                    <a:pt x="3251" y="47"/>
                    <a:pt x="3179" y="91"/>
                    <a:pt x="3133" y="153"/>
                  </a:cubicBezTo>
                  <a:cubicBezTo>
                    <a:pt x="3086" y="216"/>
                    <a:pt x="3061" y="295"/>
                    <a:pt x="3043" y="375"/>
                  </a:cubicBezTo>
                  <a:cubicBezTo>
                    <a:pt x="3026" y="291"/>
                    <a:pt x="3008" y="205"/>
                    <a:pt x="2967" y="133"/>
                  </a:cubicBezTo>
                  <a:cubicBezTo>
                    <a:pt x="2926" y="61"/>
                    <a:pt x="2858" y="2"/>
                    <a:pt x="2783" y="1"/>
                  </a:cubicBezTo>
                  <a:cubicBezTo>
                    <a:pt x="2702" y="0"/>
                    <a:pt x="2629" y="66"/>
                    <a:pt x="2589" y="146"/>
                  </a:cubicBezTo>
                  <a:cubicBezTo>
                    <a:pt x="2548" y="227"/>
                    <a:pt x="2534" y="321"/>
                    <a:pt x="2523" y="413"/>
                  </a:cubicBezTo>
                  <a:cubicBezTo>
                    <a:pt x="2522" y="422"/>
                    <a:pt x="2521" y="431"/>
                    <a:pt x="2520" y="440"/>
                  </a:cubicBezTo>
                  <a:cubicBezTo>
                    <a:pt x="2507" y="387"/>
                    <a:pt x="2492" y="334"/>
                    <a:pt x="2476" y="282"/>
                  </a:cubicBezTo>
                  <a:cubicBezTo>
                    <a:pt x="2450" y="200"/>
                    <a:pt x="2415" y="113"/>
                    <a:pt x="2347" y="75"/>
                  </a:cubicBezTo>
                  <a:cubicBezTo>
                    <a:pt x="2299" y="49"/>
                    <a:pt x="2243" y="51"/>
                    <a:pt x="2191" y="65"/>
                  </a:cubicBezTo>
                  <a:cubicBezTo>
                    <a:pt x="1993" y="120"/>
                    <a:pt x="1847" y="359"/>
                    <a:pt x="1871" y="590"/>
                  </a:cubicBezTo>
                  <a:cubicBezTo>
                    <a:pt x="1822" y="456"/>
                    <a:pt x="1816" y="299"/>
                    <a:pt x="1740" y="182"/>
                  </a:cubicBezTo>
                  <a:cubicBezTo>
                    <a:pt x="1735" y="174"/>
                    <a:pt x="1730" y="167"/>
                    <a:pt x="1724" y="159"/>
                  </a:cubicBezTo>
                  <a:cubicBezTo>
                    <a:pt x="1661" y="77"/>
                    <a:pt x="1562" y="30"/>
                    <a:pt x="1466" y="39"/>
                  </a:cubicBezTo>
                  <a:cubicBezTo>
                    <a:pt x="1330" y="52"/>
                    <a:pt x="1104" y="263"/>
                    <a:pt x="1150" y="445"/>
                  </a:cubicBezTo>
                  <a:cubicBezTo>
                    <a:pt x="1110" y="288"/>
                    <a:pt x="1042" y="103"/>
                    <a:pt x="901" y="83"/>
                  </a:cubicBezTo>
                  <a:cubicBezTo>
                    <a:pt x="823" y="72"/>
                    <a:pt x="746" y="118"/>
                    <a:pt x="696" y="186"/>
                  </a:cubicBezTo>
                  <a:cubicBezTo>
                    <a:pt x="645" y="254"/>
                    <a:pt x="618" y="340"/>
                    <a:pt x="598" y="426"/>
                  </a:cubicBezTo>
                  <a:cubicBezTo>
                    <a:pt x="580" y="335"/>
                    <a:pt x="560" y="243"/>
                    <a:pt x="516" y="165"/>
                  </a:cubicBezTo>
                  <a:cubicBezTo>
                    <a:pt x="472" y="87"/>
                    <a:pt x="399" y="24"/>
                    <a:pt x="318" y="23"/>
                  </a:cubicBezTo>
                  <a:cubicBezTo>
                    <a:pt x="230" y="22"/>
                    <a:pt x="150" y="92"/>
                    <a:pt x="107" y="179"/>
                  </a:cubicBezTo>
                  <a:cubicBezTo>
                    <a:pt x="63" y="266"/>
                    <a:pt x="49" y="368"/>
                    <a:pt x="36" y="467"/>
                  </a:cubicBezTo>
                  <a:cubicBezTo>
                    <a:pt x="16" y="627"/>
                    <a:pt x="0" y="791"/>
                    <a:pt x="23" y="950"/>
                  </a:cubicBezTo>
                  <a:cubicBezTo>
                    <a:pt x="57" y="1180"/>
                    <a:pt x="181" y="1390"/>
                    <a:pt x="393" y="1423"/>
                  </a:cubicBezTo>
                  <a:cubicBezTo>
                    <a:pt x="704" y="1472"/>
                    <a:pt x="1010" y="1559"/>
                    <a:pt x="1322" y="1572"/>
                  </a:cubicBezTo>
                  <a:cubicBezTo>
                    <a:pt x="1505" y="1579"/>
                    <a:pt x="1688" y="1614"/>
                    <a:pt x="1871" y="1597"/>
                  </a:cubicBezTo>
                  <a:cubicBezTo>
                    <a:pt x="2116" y="1575"/>
                    <a:pt x="2528" y="1413"/>
                    <a:pt x="2588" y="1097"/>
                  </a:cubicBezTo>
                  <a:cubicBezTo>
                    <a:pt x="2646" y="1202"/>
                    <a:pt x="2735" y="1280"/>
                    <a:pt x="2853" y="1298"/>
                  </a:cubicBezTo>
                  <a:cubicBezTo>
                    <a:pt x="3141" y="1344"/>
                    <a:pt x="3424" y="1424"/>
                    <a:pt x="3713" y="1436"/>
                  </a:cubicBezTo>
                  <a:cubicBezTo>
                    <a:pt x="3883" y="1442"/>
                    <a:pt x="4052" y="1475"/>
                    <a:pt x="4221" y="1460"/>
                  </a:cubicBezTo>
                  <a:cubicBezTo>
                    <a:pt x="4328" y="1450"/>
                    <a:pt x="4469" y="1411"/>
                    <a:pt x="4594" y="1343"/>
                  </a:cubicBezTo>
                  <a:cubicBezTo>
                    <a:pt x="4626" y="1360"/>
                    <a:pt x="4661" y="1372"/>
                    <a:pt x="4699" y="1378"/>
                  </a:cubicBezTo>
                  <a:cubicBezTo>
                    <a:pt x="4993" y="1424"/>
                    <a:pt x="5282" y="1506"/>
                    <a:pt x="5576" y="1518"/>
                  </a:cubicBezTo>
                  <a:cubicBezTo>
                    <a:pt x="5749" y="1525"/>
                    <a:pt x="5922" y="1559"/>
                    <a:pt x="6095" y="1542"/>
                  </a:cubicBezTo>
                  <a:cubicBezTo>
                    <a:pt x="6270" y="1526"/>
                    <a:pt x="6536" y="1435"/>
                    <a:pt x="6679" y="1261"/>
                  </a:cubicBezTo>
                  <a:cubicBezTo>
                    <a:pt x="6734" y="1322"/>
                    <a:pt x="6803" y="1365"/>
                    <a:pt x="6887" y="1378"/>
                  </a:cubicBezTo>
                  <a:cubicBezTo>
                    <a:pt x="7181" y="1424"/>
                    <a:pt x="7469" y="1506"/>
                    <a:pt x="7764" y="1518"/>
                  </a:cubicBezTo>
                  <a:cubicBezTo>
                    <a:pt x="7937" y="1525"/>
                    <a:pt x="8110" y="1559"/>
                    <a:pt x="8283" y="1542"/>
                  </a:cubicBezTo>
                  <a:cubicBezTo>
                    <a:pt x="8335" y="1538"/>
                    <a:pt x="8396" y="1526"/>
                    <a:pt x="8459" y="1508"/>
                  </a:cubicBezTo>
                  <a:cubicBezTo>
                    <a:pt x="8506" y="1547"/>
                    <a:pt x="8561" y="1573"/>
                    <a:pt x="8624" y="1584"/>
                  </a:cubicBezTo>
                  <a:cubicBezTo>
                    <a:pt x="8918" y="1630"/>
                    <a:pt x="9207" y="1712"/>
                    <a:pt x="9502" y="1724"/>
                  </a:cubicBezTo>
                  <a:cubicBezTo>
                    <a:pt x="9675" y="1731"/>
                    <a:pt x="9848" y="1764"/>
                    <a:pt x="10020" y="1748"/>
                  </a:cubicBezTo>
                  <a:cubicBezTo>
                    <a:pt x="10272" y="1725"/>
                    <a:pt x="10713" y="1545"/>
                    <a:pt x="10704" y="1189"/>
                  </a:cubicBezTo>
                  <a:lnTo>
                    <a:pt x="10704" y="1190"/>
                  </a:lnTo>
                </a:path>
              </a:pathLst>
            </a:custGeom>
            <a:solidFill>
              <a:schemeClr val="accent4"/>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sp>
        <p:nvSpPr>
          <p:cNvPr id="888" name="Google Shape;888;p24"/>
          <p:cNvSpPr txBox="1">
            <a:spLocks noGrp="1"/>
          </p:cNvSpPr>
          <p:nvPr>
            <p:ph type="title"/>
          </p:nvPr>
        </p:nvSpPr>
        <p:spPr>
          <a:xfrm>
            <a:off x="957625" y="593367"/>
            <a:ext cx="10246588"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Font typeface="Paytone One"/>
              <a:buNone/>
              <a:defRPr>
                <a:latin typeface="Paytone One"/>
                <a:ea typeface="Paytone One"/>
                <a:cs typeface="Paytone One"/>
                <a:sym typeface="Paytone One"/>
              </a:defRPr>
            </a:lvl2pPr>
            <a:lvl3pPr lvl="2" rtl="0">
              <a:spcBef>
                <a:spcPts val="0"/>
              </a:spcBef>
              <a:spcAft>
                <a:spcPts val="0"/>
              </a:spcAft>
              <a:buSzPts val="2800"/>
              <a:buFont typeface="Paytone One"/>
              <a:buNone/>
              <a:defRPr>
                <a:latin typeface="Paytone One"/>
                <a:ea typeface="Paytone One"/>
                <a:cs typeface="Paytone One"/>
                <a:sym typeface="Paytone One"/>
              </a:defRPr>
            </a:lvl3pPr>
            <a:lvl4pPr lvl="3" rtl="0">
              <a:spcBef>
                <a:spcPts val="0"/>
              </a:spcBef>
              <a:spcAft>
                <a:spcPts val="0"/>
              </a:spcAft>
              <a:buSzPts val="2800"/>
              <a:buFont typeface="Paytone One"/>
              <a:buNone/>
              <a:defRPr>
                <a:latin typeface="Paytone One"/>
                <a:ea typeface="Paytone One"/>
                <a:cs typeface="Paytone One"/>
                <a:sym typeface="Paytone One"/>
              </a:defRPr>
            </a:lvl4pPr>
            <a:lvl5pPr lvl="4" rtl="0">
              <a:spcBef>
                <a:spcPts val="0"/>
              </a:spcBef>
              <a:spcAft>
                <a:spcPts val="0"/>
              </a:spcAft>
              <a:buSzPts val="2800"/>
              <a:buFont typeface="Paytone One"/>
              <a:buNone/>
              <a:defRPr>
                <a:latin typeface="Paytone One"/>
                <a:ea typeface="Paytone One"/>
                <a:cs typeface="Paytone One"/>
                <a:sym typeface="Paytone One"/>
              </a:defRPr>
            </a:lvl5pPr>
            <a:lvl6pPr lvl="5" rtl="0">
              <a:spcBef>
                <a:spcPts val="0"/>
              </a:spcBef>
              <a:spcAft>
                <a:spcPts val="0"/>
              </a:spcAft>
              <a:buSzPts val="2800"/>
              <a:buFont typeface="Paytone One"/>
              <a:buNone/>
              <a:defRPr>
                <a:latin typeface="Paytone One"/>
                <a:ea typeface="Paytone One"/>
                <a:cs typeface="Paytone One"/>
                <a:sym typeface="Paytone One"/>
              </a:defRPr>
            </a:lvl6pPr>
            <a:lvl7pPr lvl="6" rtl="0">
              <a:spcBef>
                <a:spcPts val="0"/>
              </a:spcBef>
              <a:spcAft>
                <a:spcPts val="0"/>
              </a:spcAft>
              <a:buSzPts val="2800"/>
              <a:buFont typeface="Paytone One"/>
              <a:buNone/>
              <a:defRPr>
                <a:latin typeface="Paytone One"/>
                <a:ea typeface="Paytone One"/>
                <a:cs typeface="Paytone One"/>
                <a:sym typeface="Paytone One"/>
              </a:defRPr>
            </a:lvl7pPr>
            <a:lvl8pPr lvl="7" rtl="0">
              <a:spcBef>
                <a:spcPts val="0"/>
              </a:spcBef>
              <a:spcAft>
                <a:spcPts val="0"/>
              </a:spcAft>
              <a:buSzPts val="2800"/>
              <a:buFont typeface="Paytone One"/>
              <a:buNone/>
              <a:defRPr>
                <a:latin typeface="Paytone One"/>
                <a:ea typeface="Paytone One"/>
                <a:cs typeface="Paytone One"/>
                <a:sym typeface="Paytone One"/>
              </a:defRPr>
            </a:lvl8pPr>
            <a:lvl9pPr lvl="8" rtl="0">
              <a:spcBef>
                <a:spcPts val="0"/>
              </a:spcBef>
              <a:spcAft>
                <a:spcPts val="0"/>
              </a:spcAft>
              <a:buSzPts val="2800"/>
              <a:buFont typeface="Paytone One"/>
              <a:buNone/>
              <a:defRPr>
                <a:latin typeface="Paytone One"/>
                <a:ea typeface="Paytone One"/>
                <a:cs typeface="Paytone One"/>
                <a:sym typeface="Paytone One"/>
              </a:defRPr>
            </a:lvl9pPr>
          </a:lstStyle>
          <a:p>
            <a:endParaRPr/>
          </a:p>
        </p:txBody>
      </p:sp>
      <p:sp>
        <p:nvSpPr>
          <p:cNvPr id="889" name="Google Shape;889;p24"/>
          <p:cNvSpPr txBox="1">
            <a:spLocks noGrp="1"/>
          </p:cNvSpPr>
          <p:nvPr>
            <p:ph type="body" idx="1"/>
          </p:nvPr>
        </p:nvSpPr>
        <p:spPr>
          <a:xfrm>
            <a:off x="957625" y="1519400"/>
            <a:ext cx="10246588" cy="4408800"/>
          </a:xfrm>
          <a:prstGeom prst="rect">
            <a:avLst/>
          </a:prstGeom>
        </p:spPr>
        <p:txBody>
          <a:bodyPr spcFirstLastPara="1" wrap="square" lIns="91425" tIns="91425" rIns="91425" bIns="91425" anchor="t" anchorCtr="0">
            <a:noAutofit/>
          </a:bodyPr>
          <a:lstStyle>
            <a:lvl1pPr marL="608076" lvl="0" indent="-422275" rtl="0">
              <a:spcBef>
                <a:spcPts val="0"/>
              </a:spcBef>
              <a:spcAft>
                <a:spcPts val="0"/>
              </a:spcAft>
              <a:buSzPts val="1400"/>
              <a:buFont typeface="Archivo Light"/>
              <a:buChar char="●"/>
              <a:defRPr/>
            </a:lvl1pPr>
            <a:lvl2pPr marL="1216152" lvl="1" indent="-422275" rtl="0">
              <a:lnSpc>
                <a:spcPct val="115000"/>
              </a:lnSpc>
              <a:spcBef>
                <a:spcPts val="0"/>
              </a:spcBef>
              <a:spcAft>
                <a:spcPts val="0"/>
              </a:spcAft>
              <a:buSzPts val="1400"/>
              <a:buFont typeface="Archivo Light"/>
              <a:buChar char="○"/>
              <a:defRPr/>
            </a:lvl2pPr>
            <a:lvl3pPr marL="1824228" lvl="2" indent="-422275" rtl="0">
              <a:lnSpc>
                <a:spcPct val="115000"/>
              </a:lnSpc>
              <a:spcBef>
                <a:spcPts val="0"/>
              </a:spcBef>
              <a:spcAft>
                <a:spcPts val="0"/>
              </a:spcAft>
              <a:buSzPts val="1400"/>
              <a:buFont typeface="Archivo Light"/>
              <a:buChar char="■"/>
              <a:defRPr/>
            </a:lvl3pPr>
            <a:lvl4pPr marL="2432304" lvl="3" indent="-422275" rtl="0">
              <a:lnSpc>
                <a:spcPct val="115000"/>
              </a:lnSpc>
              <a:spcBef>
                <a:spcPts val="0"/>
              </a:spcBef>
              <a:spcAft>
                <a:spcPts val="0"/>
              </a:spcAft>
              <a:buSzPts val="1400"/>
              <a:buFont typeface="Archivo Light"/>
              <a:buChar char="●"/>
              <a:defRPr/>
            </a:lvl4pPr>
            <a:lvl5pPr marL="3040380" lvl="4" indent="-422275" rtl="0">
              <a:lnSpc>
                <a:spcPct val="115000"/>
              </a:lnSpc>
              <a:spcBef>
                <a:spcPts val="0"/>
              </a:spcBef>
              <a:spcAft>
                <a:spcPts val="0"/>
              </a:spcAft>
              <a:buSzPts val="1400"/>
              <a:buFont typeface="Archivo Light"/>
              <a:buChar char="○"/>
              <a:defRPr/>
            </a:lvl5pPr>
            <a:lvl6pPr marL="3648456" lvl="5" indent="-422275" rtl="0">
              <a:lnSpc>
                <a:spcPct val="115000"/>
              </a:lnSpc>
              <a:spcBef>
                <a:spcPts val="0"/>
              </a:spcBef>
              <a:spcAft>
                <a:spcPts val="0"/>
              </a:spcAft>
              <a:buSzPts val="1400"/>
              <a:buFont typeface="Archivo Light"/>
              <a:buChar char="■"/>
              <a:defRPr/>
            </a:lvl6pPr>
            <a:lvl7pPr marL="4256532" lvl="6" indent="-422275" rtl="0">
              <a:lnSpc>
                <a:spcPct val="115000"/>
              </a:lnSpc>
              <a:spcBef>
                <a:spcPts val="0"/>
              </a:spcBef>
              <a:spcAft>
                <a:spcPts val="0"/>
              </a:spcAft>
              <a:buSzPts val="1400"/>
              <a:buFont typeface="Archivo Light"/>
              <a:buChar char="●"/>
              <a:defRPr/>
            </a:lvl7pPr>
            <a:lvl8pPr marL="4864608" lvl="7" indent="-422275" rtl="0">
              <a:lnSpc>
                <a:spcPct val="115000"/>
              </a:lnSpc>
              <a:spcBef>
                <a:spcPts val="0"/>
              </a:spcBef>
              <a:spcAft>
                <a:spcPts val="0"/>
              </a:spcAft>
              <a:buSzPts val="1400"/>
              <a:buFont typeface="Archivo Light"/>
              <a:buChar char="○"/>
              <a:defRPr/>
            </a:lvl8pPr>
            <a:lvl9pPr marL="5472684" lvl="8" indent="-422275" rtl="0">
              <a:lnSpc>
                <a:spcPct val="115000"/>
              </a:lnSpc>
              <a:spcBef>
                <a:spcPts val="0"/>
              </a:spcBef>
              <a:spcAft>
                <a:spcPts val="0"/>
              </a:spcAft>
              <a:buSzPts val="1400"/>
              <a:buFont typeface="Archivo Light"/>
              <a:buChar char="■"/>
              <a:defRPr/>
            </a:lvl9pPr>
          </a:lstStyle>
          <a:p>
            <a:endParaRPr/>
          </a:p>
        </p:txBody>
      </p:sp>
      <p:sp>
        <p:nvSpPr>
          <p:cNvPr id="890" name="Google Shape;890;p24"/>
          <p:cNvSpPr/>
          <p:nvPr/>
        </p:nvSpPr>
        <p:spPr>
          <a:xfrm>
            <a:off x="-896969" y="486198"/>
            <a:ext cx="1573464" cy="639535"/>
          </a:xfrm>
          <a:custGeom>
            <a:avLst/>
            <a:gdLst/>
            <a:ahLst/>
            <a:cxnLst/>
            <a:rect l="l" t="t" r="r" b="b"/>
            <a:pathLst>
              <a:path w="2100" h="850" extrusionOk="0">
                <a:moveTo>
                  <a:pt x="330" y="849"/>
                </a:moveTo>
                <a:lnTo>
                  <a:pt x="1807" y="849"/>
                </a:lnTo>
                <a:cubicBezTo>
                  <a:pt x="1985" y="849"/>
                  <a:pt x="2099" y="658"/>
                  <a:pt x="2014" y="502"/>
                </a:cubicBezTo>
                <a:cubicBezTo>
                  <a:pt x="1883" y="258"/>
                  <a:pt x="1671" y="0"/>
                  <a:pt x="1408" y="149"/>
                </a:cubicBezTo>
                <a:cubicBezTo>
                  <a:pt x="1275" y="224"/>
                  <a:pt x="1114" y="230"/>
                  <a:pt x="980" y="158"/>
                </a:cubicBezTo>
                <a:cubicBezTo>
                  <a:pt x="847" y="86"/>
                  <a:pt x="676" y="55"/>
                  <a:pt x="525" y="221"/>
                </a:cubicBezTo>
                <a:cubicBezTo>
                  <a:pt x="455" y="299"/>
                  <a:pt x="364" y="356"/>
                  <a:pt x="264" y="387"/>
                </a:cubicBezTo>
                <a:cubicBezTo>
                  <a:pt x="259" y="389"/>
                  <a:pt x="254" y="390"/>
                  <a:pt x="250" y="392"/>
                </a:cubicBezTo>
                <a:cubicBezTo>
                  <a:pt x="0" y="477"/>
                  <a:pt x="67" y="849"/>
                  <a:pt x="330" y="849"/>
                </a:cubicBezTo>
              </a:path>
            </a:pathLst>
          </a:custGeom>
          <a:solidFill>
            <a:schemeClr val="lt1"/>
          </a:solidFill>
          <a:ln>
            <a:noFill/>
          </a:ln>
        </p:spPr>
        <p:txBody>
          <a:bodyPr spcFirstLastPara="1" wrap="square" lIns="121598" tIns="60783" rIns="121598" bIns="60783"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nvGrpSpPr>
          <p:cNvPr id="891" name="Google Shape;891;p24"/>
          <p:cNvGrpSpPr/>
          <p:nvPr/>
        </p:nvGrpSpPr>
        <p:grpSpPr>
          <a:xfrm>
            <a:off x="-395183" y="211609"/>
            <a:ext cx="12622702" cy="7678021"/>
            <a:chOff x="-297123" y="158707"/>
            <a:chExt cx="9490505" cy="5758516"/>
          </a:xfrm>
        </p:grpSpPr>
        <p:grpSp>
          <p:nvGrpSpPr>
            <p:cNvPr id="892" name="Google Shape;892;p24"/>
            <p:cNvGrpSpPr/>
            <p:nvPr/>
          </p:nvGrpSpPr>
          <p:grpSpPr>
            <a:xfrm>
              <a:off x="-297123" y="3982369"/>
              <a:ext cx="9490505" cy="1934855"/>
              <a:chOff x="-297123" y="3982369"/>
              <a:chExt cx="9490505" cy="1934855"/>
            </a:xfrm>
          </p:grpSpPr>
          <p:grpSp>
            <p:nvGrpSpPr>
              <p:cNvPr id="893" name="Google Shape;893;p24"/>
              <p:cNvGrpSpPr/>
              <p:nvPr/>
            </p:nvGrpSpPr>
            <p:grpSpPr>
              <a:xfrm>
                <a:off x="8563237" y="3982369"/>
                <a:ext cx="630145" cy="1243259"/>
                <a:chOff x="1978298" y="373253"/>
                <a:chExt cx="255772" cy="504631"/>
              </a:xfrm>
            </p:grpSpPr>
            <p:sp>
              <p:nvSpPr>
                <p:cNvPr id="894" name="Google Shape;894;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5" name="Google Shape;895;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6" name="Google Shape;896;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7" name="Google Shape;897;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8" name="Google Shape;898;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899" name="Google Shape;899;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0" name="Google Shape;900;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1" name="Google Shape;901;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02" name="Google Shape;902;p24"/>
              <p:cNvGrpSpPr/>
              <p:nvPr/>
            </p:nvGrpSpPr>
            <p:grpSpPr>
              <a:xfrm rot="863123">
                <a:off x="5552327" y="4615152"/>
                <a:ext cx="630157" cy="1243283"/>
                <a:chOff x="1978298" y="373253"/>
                <a:chExt cx="255772" cy="504631"/>
              </a:xfrm>
            </p:grpSpPr>
            <p:sp>
              <p:nvSpPr>
                <p:cNvPr id="903" name="Google Shape;903;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4" name="Google Shape;904;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5" name="Google Shape;905;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6" name="Google Shape;906;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7" name="Google Shape;907;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8" name="Google Shape;908;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09" name="Google Shape;909;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0" name="Google Shape;910;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11" name="Google Shape;911;p24"/>
              <p:cNvGrpSpPr/>
              <p:nvPr/>
            </p:nvGrpSpPr>
            <p:grpSpPr>
              <a:xfrm rot="912559">
                <a:off x="6379426" y="4858215"/>
                <a:ext cx="201172" cy="576296"/>
                <a:chOff x="2265868" y="525334"/>
                <a:chExt cx="117517" cy="336649"/>
              </a:xfrm>
            </p:grpSpPr>
            <p:sp>
              <p:nvSpPr>
                <p:cNvPr id="912" name="Google Shape;912;p24"/>
                <p:cNvSpPr/>
                <p:nvPr/>
              </p:nvSpPr>
              <p:spPr>
                <a:xfrm>
                  <a:off x="2321170" y="582708"/>
                  <a:ext cx="23503" cy="279275"/>
                </a:xfrm>
                <a:custGeom>
                  <a:avLst/>
                  <a:gdLst/>
                  <a:ahLst/>
                  <a:cxnLst/>
                  <a:rect l="l" t="t" r="r" b="b"/>
                  <a:pathLst>
                    <a:path w="77" h="889" extrusionOk="0">
                      <a:moveTo>
                        <a:pt x="7" y="0"/>
                      </a:moveTo>
                      <a:cubicBezTo>
                        <a:pt x="7" y="0"/>
                        <a:pt x="0" y="527"/>
                        <a:pt x="76" y="888"/>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3" name="Google Shape;913;p24"/>
                <p:cNvSpPr/>
                <p:nvPr/>
              </p:nvSpPr>
              <p:spPr>
                <a:xfrm>
                  <a:off x="2265868" y="605522"/>
                  <a:ext cx="117517" cy="63597"/>
                </a:xfrm>
                <a:custGeom>
                  <a:avLst/>
                  <a:gdLst/>
                  <a:ahLst/>
                  <a:cxnLst/>
                  <a:rect l="l" t="t" r="r" b="b"/>
                  <a:pathLst>
                    <a:path w="375" h="202" extrusionOk="0">
                      <a:moveTo>
                        <a:pt x="181" y="44"/>
                      </a:moveTo>
                      <a:cubicBezTo>
                        <a:pt x="133" y="24"/>
                        <a:pt x="84" y="10"/>
                        <a:pt x="33" y="1"/>
                      </a:cubicBezTo>
                      <a:cubicBezTo>
                        <a:pt x="27" y="0"/>
                        <a:pt x="21" y="0"/>
                        <a:pt x="15" y="1"/>
                      </a:cubicBezTo>
                      <a:cubicBezTo>
                        <a:pt x="9" y="2"/>
                        <a:pt x="4" y="6"/>
                        <a:pt x="2" y="11"/>
                      </a:cubicBezTo>
                      <a:cubicBezTo>
                        <a:pt x="0" y="17"/>
                        <a:pt x="2" y="23"/>
                        <a:pt x="6" y="27"/>
                      </a:cubicBezTo>
                      <a:cubicBezTo>
                        <a:pt x="10" y="32"/>
                        <a:pt x="15" y="35"/>
                        <a:pt x="20" y="37"/>
                      </a:cubicBezTo>
                      <a:cubicBezTo>
                        <a:pt x="66" y="60"/>
                        <a:pt x="119" y="69"/>
                        <a:pt x="169" y="62"/>
                      </a:cubicBezTo>
                      <a:cubicBezTo>
                        <a:pt x="149" y="93"/>
                        <a:pt x="135" y="128"/>
                        <a:pt x="119" y="161"/>
                      </a:cubicBezTo>
                      <a:cubicBezTo>
                        <a:pt x="118" y="164"/>
                        <a:pt x="116" y="167"/>
                        <a:pt x="116" y="171"/>
                      </a:cubicBezTo>
                      <a:cubicBezTo>
                        <a:pt x="116" y="174"/>
                        <a:pt x="118" y="177"/>
                        <a:pt x="120" y="179"/>
                      </a:cubicBezTo>
                      <a:cubicBezTo>
                        <a:pt x="126" y="182"/>
                        <a:pt x="132" y="176"/>
                        <a:pt x="135" y="171"/>
                      </a:cubicBezTo>
                      <a:cubicBezTo>
                        <a:pt x="156" y="139"/>
                        <a:pt x="177" y="108"/>
                        <a:pt x="198" y="77"/>
                      </a:cubicBezTo>
                      <a:cubicBezTo>
                        <a:pt x="216" y="120"/>
                        <a:pt x="247" y="161"/>
                        <a:pt x="283" y="192"/>
                      </a:cubicBezTo>
                      <a:cubicBezTo>
                        <a:pt x="287" y="196"/>
                        <a:pt x="294" y="201"/>
                        <a:pt x="300" y="198"/>
                      </a:cubicBezTo>
                      <a:cubicBezTo>
                        <a:pt x="303" y="196"/>
                        <a:pt x="304" y="190"/>
                        <a:pt x="304" y="186"/>
                      </a:cubicBezTo>
                      <a:cubicBezTo>
                        <a:pt x="303" y="181"/>
                        <a:pt x="301" y="178"/>
                        <a:pt x="299" y="174"/>
                      </a:cubicBezTo>
                      <a:cubicBezTo>
                        <a:pt x="277" y="141"/>
                        <a:pt x="255" y="108"/>
                        <a:pt x="234" y="76"/>
                      </a:cubicBezTo>
                      <a:cubicBezTo>
                        <a:pt x="270" y="97"/>
                        <a:pt x="312" y="109"/>
                        <a:pt x="355" y="111"/>
                      </a:cubicBezTo>
                      <a:cubicBezTo>
                        <a:pt x="361" y="111"/>
                        <a:pt x="369" y="110"/>
                        <a:pt x="372" y="104"/>
                      </a:cubicBezTo>
                      <a:cubicBezTo>
                        <a:pt x="374" y="97"/>
                        <a:pt x="367" y="91"/>
                        <a:pt x="360" y="88"/>
                      </a:cubicBezTo>
                      <a:cubicBezTo>
                        <a:pt x="325" y="70"/>
                        <a:pt x="287" y="60"/>
                        <a:pt x="248" y="59"/>
                      </a:cubicBezTo>
                      <a:cubicBezTo>
                        <a:pt x="270" y="52"/>
                        <a:pt x="290" y="43"/>
                        <a:pt x="309" y="28"/>
                      </a:cubicBezTo>
                      <a:cubicBezTo>
                        <a:pt x="316" y="23"/>
                        <a:pt x="323" y="15"/>
                        <a:pt x="319" y="7"/>
                      </a:cubicBezTo>
                      <a:cubicBezTo>
                        <a:pt x="317" y="3"/>
                        <a:pt x="312" y="0"/>
                        <a:pt x="306" y="0"/>
                      </a:cubicBezTo>
                      <a:cubicBezTo>
                        <a:pt x="301" y="0"/>
                        <a:pt x="296" y="2"/>
                        <a:pt x="292" y="4"/>
                      </a:cubicBezTo>
                      <a:cubicBezTo>
                        <a:pt x="256" y="18"/>
                        <a:pt x="216" y="30"/>
                        <a:pt x="181" y="44"/>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4" name="Google Shape;914;p24"/>
                <p:cNvSpPr/>
                <p:nvPr/>
              </p:nvSpPr>
              <p:spPr>
                <a:xfrm>
                  <a:off x="2272780" y="526717"/>
                  <a:ext cx="100925" cy="100925"/>
                </a:xfrm>
                <a:custGeom>
                  <a:avLst/>
                  <a:gdLst/>
                  <a:ahLst/>
                  <a:cxnLst/>
                  <a:rect l="l" t="t" r="r" b="b"/>
                  <a:pathLst>
                    <a:path w="323" h="324" extrusionOk="0">
                      <a:moveTo>
                        <a:pt x="245" y="47"/>
                      </a:moveTo>
                      <a:cubicBezTo>
                        <a:pt x="308" y="93"/>
                        <a:pt x="322" y="182"/>
                        <a:pt x="276" y="246"/>
                      </a:cubicBezTo>
                      <a:cubicBezTo>
                        <a:pt x="229" y="309"/>
                        <a:pt x="140" y="323"/>
                        <a:pt x="77" y="276"/>
                      </a:cubicBezTo>
                      <a:cubicBezTo>
                        <a:pt x="13" y="230"/>
                        <a:pt x="0" y="141"/>
                        <a:pt x="46" y="77"/>
                      </a:cubicBezTo>
                      <a:cubicBezTo>
                        <a:pt x="93" y="14"/>
                        <a:pt x="182" y="0"/>
                        <a:pt x="245" y="47"/>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5" name="Google Shape;915;p24"/>
                <p:cNvSpPr/>
                <p:nvPr/>
              </p:nvSpPr>
              <p:spPr>
                <a:xfrm>
                  <a:off x="2267250" y="525334"/>
                  <a:ext cx="110604" cy="63597"/>
                </a:xfrm>
                <a:custGeom>
                  <a:avLst/>
                  <a:gdLst/>
                  <a:ahLst/>
                  <a:cxnLst/>
                  <a:rect l="l" t="t" r="r" b="b"/>
                  <a:pathLst>
                    <a:path w="351" h="202" extrusionOk="0">
                      <a:moveTo>
                        <a:pt x="70" y="173"/>
                      </a:moveTo>
                      <a:cubicBezTo>
                        <a:pt x="48" y="169"/>
                        <a:pt x="26" y="162"/>
                        <a:pt x="6" y="154"/>
                      </a:cubicBezTo>
                      <a:cubicBezTo>
                        <a:pt x="4" y="153"/>
                        <a:pt x="1" y="154"/>
                        <a:pt x="1" y="156"/>
                      </a:cubicBezTo>
                      <a:cubicBezTo>
                        <a:pt x="0" y="158"/>
                        <a:pt x="1" y="160"/>
                        <a:pt x="3" y="161"/>
                      </a:cubicBezTo>
                      <a:cubicBezTo>
                        <a:pt x="24" y="170"/>
                        <a:pt x="46" y="176"/>
                        <a:pt x="68" y="181"/>
                      </a:cubicBezTo>
                      <a:cubicBezTo>
                        <a:pt x="70" y="181"/>
                        <a:pt x="71" y="180"/>
                        <a:pt x="72" y="179"/>
                      </a:cubicBezTo>
                      <a:cubicBezTo>
                        <a:pt x="72" y="179"/>
                        <a:pt x="73" y="178"/>
                        <a:pt x="73" y="177"/>
                      </a:cubicBezTo>
                      <a:cubicBezTo>
                        <a:pt x="73" y="175"/>
                        <a:pt x="72" y="173"/>
                        <a:pt x="70" y="173"/>
                      </a:cubicBezTo>
                      <a:close/>
                      <a:moveTo>
                        <a:pt x="74" y="150"/>
                      </a:moveTo>
                      <a:cubicBezTo>
                        <a:pt x="54" y="144"/>
                        <a:pt x="35" y="136"/>
                        <a:pt x="17" y="125"/>
                      </a:cubicBezTo>
                      <a:cubicBezTo>
                        <a:pt x="15" y="124"/>
                        <a:pt x="12" y="125"/>
                        <a:pt x="11" y="127"/>
                      </a:cubicBezTo>
                      <a:cubicBezTo>
                        <a:pt x="10" y="129"/>
                        <a:pt x="11" y="131"/>
                        <a:pt x="13" y="132"/>
                      </a:cubicBezTo>
                      <a:cubicBezTo>
                        <a:pt x="31" y="143"/>
                        <a:pt x="51" y="151"/>
                        <a:pt x="71" y="158"/>
                      </a:cubicBezTo>
                      <a:cubicBezTo>
                        <a:pt x="73" y="158"/>
                        <a:pt x="75" y="158"/>
                        <a:pt x="76" y="157"/>
                      </a:cubicBezTo>
                      <a:cubicBezTo>
                        <a:pt x="76" y="156"/>
                        <a:pt x="76" y="156"/>
                        <a:pt x="76" y="155"/>
                      </a:cubicBezTo>
                      <a:cubicBezTo>
                        <a:pt x="77" y="153"/>
                        <a:pt x="76" y="151"/>
                        <a:pt x="74" y="150"/>
                      </a:cubicBezTo>
                      <a:close/>
                      <a:moveTo>
                        <a:pt x="217" y="5"/>
                      </a:moveTo>
                      <a:cubicBezTo>
                        <a:pt x="215" y="4"/>
                        <a:pt x="213" y="5"/>
                        <a:pt x="212" y="7"/>
                      </a:cubicBezTo>
                      <a:cubicBezTo>
                        <a:pt x="206" y="28"/>
                        <a:pt x="201" y="49"/>
                        <a:pt x="200" y="70"/>
                      </a:cubicBezTo>
                      <a:cubicBezTo>
                        <a:pt x="200" y="72"/>
                        <a:pt x="201" y="74"/>
                        <a:pt x="203" y="74"/>
                      </a:cubicBezTo>
                      <a:cubicBezTo>
                        <a:pt x="205" y="74"/>
                        <a:pt x="206" y="74"/>
                        <a:pt x="207" y="73"/>
                      </a:cubicBezTo>
                      <a:cubicBezTo>
                        <a:pt x="207" y="72"/>
                        <a:pt x="208" y="72"/>
                        <a:pt x="208" y="71"/>
                      </a:cubicBezTo>
                      <a:cubicBezTo>
                        <a:pt x="209" y="50"/>
                        <a:pt x="213" y="30"/>
                        <a:pt x="220" y="10"/>
                      </a:cubicBezTo>
                      <a:cubicBezTo>
                        <a:pt x="220" y="8"/>
                        <a:pt x="219" y="5"/>
                        <a:pt x="217" y="5"/>
                      </a:cubicBezTo>
                      <a:close/>
                      <a:moveTo>
                        <a:pt x="186" y="0"/>
                      </a:moveTo>
                      <a:cubicBezTo>
                        <a:pt x="184" y="0"/>
                        <a:pt x="182" y="1"/>
                        <a:pt x="182" y="3"/>
                      </a:cubicBezTo>
                      <a:cubicBezTo>
                        <a:pt x="178" y="26"/>
                        <a:pt x="176" y="49"/>
                        <a:pt x="177" y="72"/>
                      </a:cubicBezTo>
                      <a:cubicBezTo>
                        <a:pt x="177" y="74"/>
                        <a:pt x="179" y="76"/>
                        <a:pt x="181" y="76"/>
                      </a:cubicBezTo>
                      <a:cubicBezTo>
                        <a:pt x="182" y="76"/>
                        <a:pt x="183" y="75"/>
                        <a:pt x="184" y="74"/>
                      </a:cubicBezTo>
                      <a:cubicBezTo>
                        <a:pt x="184" y="74"/>
                        <a:pt x="185" y="73"/>
                        <a:pt x="185" y="72"/>
                      </a:cubicBezTo>
                      <a:cubicBezTo>
                        <a:pt x="184" y="49"/>
                        <a:pt x="186" y="27"/>
                        <a:pt x="189" y="5"/>
                      </a:cubicBezTo>
                      <a:cubicBezTo>
                        <a:pt x="190" y="3"/>
                        <a:pt x="188" y="1"/>
                        <a:pt x="186" y="0"/>
                      </a:cubicBezTo>
                      <a:close/>
                      <a:moveTo>
                        <a:pt x="346" y="162"/>
                      </a:moveTo>
                      <a:cubicBezTo>
                        <a:pt x="324" y="161"/>
                        <a:pt x="301" y="161"/>
                        <a:pt x="278" y="164"/>
                      </a:cubicBezTo>
                      <a:cubicBezTo>
                        <a:pt x="276" y="164"/>
                        <a:pt x="274" y="167"/>
                        <a:pt x="275" y="169"/>
                      </a:cubicBezTo>
                      <a:cubicBezTo>
                        <a:pt x="275" y="171"/>
                        <a:pt x="277" y="172"/>
                        <a:pt x="279" y="172"/>
                      </a:cubicBezTo>
                      <a:cubicBezTo>
                        <a:pt x="301" y="169"/>
                        <a:pt x="324" y="168"/>
                        <a:pt x="346" y="170"/>
                      </a:cubicBezTo>
                      <a:cubicBezTo>
                        <a:pt x="347" y="170"/>
                        <a:pt x="348" y="170"/>
                        <a:pt x="349" y="169"/>
                      </a:cubicBezTo>
                      <a:cubicBezTo>
                        <a:pt x="350" y="168"/>
                        <a:pt x="350" y="167"/>
                        <a:pt x="350" y="167"/>
                      </a:cubicBezTo>
                      <a:cubicBezTo>
                        <a:pt x="350" y="164"/>
                        <a:pt x="349" y="162"/>
                        <a:pt x="347" y="162"/>
                      </a:cubicBezTo>
                      <a:lnTo>
                        <a:pt x="346" y="162"/>
                      </a:lnTo>
                      <a:close/>
                      <a:moveTo>
                        <a:pt x="346" y="193"/>
                      </a:moveTo>
                      <a:cubicBezTo>
                        <a:pt x="325" y="189"/>
                        <a:pt x="304" y="187"/>
                        <a:pt x="282" y="187"/>
                      </a:cubicBezTo>
                      <a:cubicBezTo>
                        <a:pt x="280" y="187"/>
                        <a:pt x="278" y="189"/>
                        <a:pt x="278" y="191"/>
                      </a:cubicBezTo>
                      <a:cubicBezTo>
                        <a:pt x="278" y="193"/>
                        <a:pt x="280" y="195"/>
                        <a:pt x="282" y="195"/>
                      </a:cubicBezTo>
                      <a:cubicBezTo>
                        <a:pt x="303" y="194"/>
                        <a:pt x="324" y="196"/>
                        <a:pt x="344" y="201"/>
                      </a:cubicBezTo>
                      <a:cubicBezTo>
                        <a:pt x="346" y="201"/>
                        <a:pt x="347" y="201"/>
                        <a:pt x="348" y="199"/>
                      </a:cubicBezTo>
                      <a:lnTo>
                        <a:pt x="349" y="198"/>
                      </a:lnTo>
                      <a:cubicBezTo>
                        <a:pt x="349" y="196"/>
                        <a:pt x="348" y="194"/>
                        <a:pt x="346" y="193"/>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16" name="Google Shape;916;p24"/>
              <p:cNvGrpSpPr/>
              <p:nvPr/>
            </p:nvGrpSpPr>
            <p:grpSpPr>
              <a:xfrm flipH="1">
                <a:off x="1344770" y="4690833"/>
                <a:ext cx="461796" cy="911061"/>
                <a:chOff x="1978298" y="373253"/>
                <a:chExt cx="255772" cy="504631"/>
              </a:xfrm>
            </p:grpSpPr>
            <p:sp>
              <p:nvSpPr>
                <p:cNvPr id="917" name="Google Shape;917;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8" name="Google Shape;918;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19" name="Google Shape;919;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0" name="Google Shape;920;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1" name="Google Shape;921;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2" name="Google Shape;922;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3" name="Google Shape;923;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4" name="Google Shape;924;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25" name="Google Shape;925;p24"/>
              <p:cNvGrpSpPr/>
              <p:nvPr/>
            </p:nvGrpSpPr>
            <p:grpSpPr>
              <a:xfrm flipH="1">
                <a:off x="-297123" y="4301021"/>
                <a:ext cx="760256" cy="1499864"/>
                <a:chOff x="1978298" y="373253"/>
                <a:chExt cx="255772" cy="504631"/>
              </a:xfrm>
            </p:grpSpPr>
            <p:sp>
              <p:nvSpPr>
                <p:cNvPr id="926" name="Google Shape;926;p24"/>
                <p:cNvSpPr/>
                <p:nvPr/>
              </p:nvSpPr>
              <p:spPr>
                <a:xfrm>
                  <a:off x="2141438" y="472797"/>
                  <a:ext cx="76040" cy="402322"/>
                </a:xfrm>
                <a:custGeom>
                  <a:avLst/>
                  <a:gdLst/>
                  <a:ahLst/>
                  <a:cxnLst/>
                  <a:rect l="l" t="t" r="r" b="b"/>
                  <a:pathLst>
                    <a:path w="244" h="1284" extrusionOk="0">
                      <a:moveTo>
                        <a:pt x="243" y="1283"/>
                      </a:moveTo>
                      <a:cubicBezTo>
                        <a:pt x="243" y="1283"/>
                        <a:pt x="6" y="718"/>
                        <a:pt x="0" y="0"/>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7" name="Google Shape;927;p24"/>
                <p:cNvSpPr/>
                <p:nvPr/>
              </p:nvSpPr>
              <p:spPr>
                <a:xfrm>
                  <a:off x="2054337" y="597226"/>
                  <a:ext cx="153463" cy="280658"/>
                </a:xfrm>
                <a:custGeom>
                  <a:avLst/>
                  <a:gdLst/>
                  <a:ahLst/>
                  <a:cxnLst/>
                  <a:rect l="l" t="t" r="r" b="b"/>
                  <a:pathLst>
                    <a:path w="491" h="897" extrusionOk="0">
                      <a:moveTo>
                        <a:pt x="0" y="0"/>
                      </a:moveTo>
                      <a:cubicBezTo>
                        <a:pt x="0" y="0"/>
                        <a:pt x="193" y="152"/>
                        <a:pt x="490" y="896"/>
                      </a:cubicBezTo>
                    </a:path>
                  </a:pathLst>
                </a:custGeom>
                <a:noFill/>
                <a:ln w="9525" cap="rnd"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8" name="Google Shape;928;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29" name="Google Shape;929;p24"/>
                <p:cNvSpPr/>
                <p:nvPr/>
              </p:nvSpPr>
              <p:spPr>
                <a:xfrm>
                  <a:off x="1978298" y="528099"/>
                  <a:ext cx="142402" cy="161757"/>
                </a:xfrm>
                <a:custGeom>
                  <a:avLst/>
                  <a:gdLst/>
                  <a:ahLst/>
                  <a:cxnLst/>
                  <a:rect l="l" t="t" r="r" b="b"/>
                  <a:pathLst>
                    <a:path w="455" h="518" extrusionOk="0">
                      <a:moveTo>
                        <a:pt x="53" y="220"/>
                      </a:moveTo>
                      <a:cubicBezTo>
                        <a:pt x="23" y="282"/>
                        <a:pt x="0" y="350"/>
                        <a:pt x="2" y="419"/>
                      </a:cubicBezTo>
                      <a:cubicBezTo>
                        <a:pt x="2" y="426"/>
                        <a:pt x="2" y="434"/>
                        <a:pt x="5" y="440"/>
                      </a:cubicBezTo>
                      <a:cubicBezTo>
                        <a:pt x="8" y="447"/>
                        <a:pt x="13" y="453"/>
                        <a:pt x="20" y="454"/>
                      </a:cubicBezTo>
                      <a:cubicBezTo>
                        <a:pt x="33" y="457"/>
                        <a:pt x="44" y="444"/>
                        <a:pt x="51" y="433"/>
                      </a:cubicBezTo>
                      <a:cubicBezTo>
                        <a:pt x="72" y="398"/>
                        <a:pt x="87" y="359"/>
                        <a:pt x="94" y="319"/>
                      </a:cubicBezTo>
                      <a:cubicBezTo>
                        <a:pt x="106" y="379"/>
                        <a:pt x="119" y="440"/>
                        <a:pt x="154" y="490"/>
                      </a:cubicBezTo>
                      <a:cubicBezTo>
                        <a:pt x="159" y="498"/>
                        <a:pt x="164" y="505"/>
                        <a:pt x="172" y="510"/>
                      </a:cubicBezTo>
                      <a:cubicBezTo>
                        <a:pt x="180" y="515"/>
                        <a:pt x="190" y="517"/>
                        <a:pt x="198" y="513"/>
                      </a:cubicBezTo>
                      <a:cubicBezTo>
                        <a:pt x="210" y="508"/>
                        <a:pt x="215" y="493"/>
                        <a:pt x="216" y="479"/>
                      </a:cubicBezTo>
                      <a:cubicBezTo>
                        <a:pt x="225" y="412"/>
                        <a:pt x="204" y="344"/>
                        <a:pt x="183" y="279"/>
                      </a:cubicBezTo>
                      <a:cubicBezTo>
                        <a:pt x="202" y="304"/>
                        <a:pt x="217" y="329"/>
                        <a:pt x="236" y="354"/>
                      </a:cubicBezTo>
                      <a:cubicBezTo>
                        <a:pt x="250" y="373"/>
                        <a:pt x="266" y="392"/>
                        <a:pt x="287" y="403"/>
                      </a:cubicBezTo>
                      <a:cubicBezTo>
                        <a:pt x="308" y="413"/>
                        <a:pt x="338" y="411"/>
                        <a:pt x="352" y="392"/>
                      </a:cubicBezTo>
                      <a:cubicBezTo>
                        <a:pt x="361" y="381"/>
                        <a:pt x="362" y="365"/>
                        <a:pt x="359" y="351"/>
                      </a:cubicBezTo>
                      <a:cubicBezTo>
                        <a:pt x="356" y="337"/>
                        <a:pt x="348" y="325"/>
                        <a:pt x="340" y="313"/>
                      </a:cubicBezTo>
                      <a:cubicBezTo>
                        <a:pt x="315" y="275"/>
                        <a:pt x="282" y="243"/>
                        <a:pt x="243" y="218"/>
                      </a:cubicBezTo>
                      <a:cubicBezTo>
                        <a:pt x="285" y="243"/>
                        <a:pt x="334" y="255"/>
                        <a:pt x="382" y="253"/>
                      </a:cubicBezTo>
                      <a:cubicBezTo>
                        <a:pt x="398" y="253"/>
                        <a:pt x="414" y="251"/>
                        <a:pt x="428" y="243"/>
                      </a:cubicBezTo>
                      <a:cubicBezTo>
                        <a:pt x="442" y="235"/>
                        <a:pt x="454" y="221"/>
                        <a:pt x="454" y="205"/>
                      </a:cubicBezTo>
                      <a:cubicBezTo>
                        <a:pt x="454" y="192"/>
                        <a:pt x="447" y="180"/>
                        <a:pt x="438" y="172"/>
                      </a:cubicBezTo>
                      <a:cubicBezTo>
                        <a:pt x="429" y="163"/>
                        <a:pt x="418" y="157"/>
                        <a:pt x="406" y="153"/>
                      </a:cubicBezTo>
                      <a:cubicBezTo>
                        <a:pt x="369" y="137"/>
                        <a:pt x="328" y="130"/>
                        <a:pt x="288" y="133"/>
                      </a:cubicBezTo>
                      <a:cubicBezTo>
                        <a:pt x="331" y="123"/>
                        <a:pt x="373" y="113"/>
                        <a:pt x="407" y="85"/>
                      </a:cubicBezTo>
                      <a:cubicBezTo>
                        <a:pt x="417" y="77"/>
                        <a:pt x="425" y="68"/>
                        <a:pt x="430" y="57"/>
                      </a:cubicBezTo>
                      <a:cubicBezTo>
                        <a:pt x="435" y="46"/>
                        <a:pt x="436" y="33"/>
                        <a:pt x="430" y="22"/>
                      </a:cubicBezTo>
                      <a:cubicBezTo>
                        <a:pt x="424" y="12"/>
                        <a:pt x="413" y="6"/>
                        <a:pt x="402" y="3"/>
                      </a:cubicBezTo>
                      <a:cubicBezTo>
                        <a:pt x="390" y="0"/>
                        <a:pt x="380" y="1"/>
                        <a:pt x="368" y="3"/>
                      </a:cubicBezTo>
                      <a:cubicBezTo>
                        <a:pt x="309" y="10"/>
                        <a:pt x="252" y="22"/>
                        <a:pt x="205" y="58"/>
                      </a:cubicBezTo>
                      <a:cubicBezTo>
                        <a:pt x="149" y="101"/>
                        <a:pt x="84" y="158"/>
                        <a:pt x="53" y="221"/>
                      </a:cubicBezTo>
                      <a:lnTo>
                        <a:pt x="53" y="220"/>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0" name="Google Shape;930;p24"/>
                <p:cNvSpPr/>
                <p:nvPr/>
              </p:nvSpPr>
              <p:spPr>
                <a:xfrm>
                  <a:off x="1993505" y="544689"/>
                  <a:ext cx="53919" cy="55302"/>
                </a:xfrm>
                <a:custGeom>
                  <a:avLst/>
                  <a:gdLst/>
                  <a:ahLst/>
                  <a:cxnLst/>
                  <a:rect l="l" t="t" r="r" b="b"/>
                  <a:pathLst>
                    <a:path w="171" h="177" extrusionOk="0">
                      <a:moveTo>
                        <a:pt x="91" y="19"/>
                      </a:moveTo>
                      <a:cubicBezTo>
                        <a:pt x="36" y="46"/>
                        <a:pt x="0" y="107"/>
                        <a:pt x="2" y="168"/>
                      </a:cubicBezTo>
                      <a:cubicBezTo>
                        <a:pt x="2" y="173"/>
                        <a:pt x="7" y="176"/>
                        <a:pt x="11" y="175"/>
                      </a:cubicBezTo>
                      <a:cubicBezTo>
                        <a:pt x="51" y="166"/>
                        <a:pt x="88" y="149"/>
                        <a:pt x="116" y="119"/>
                      </a:cubicBezTo>
                      <a:cubicBezTo>
                        <a:pt x="144" y="89"/>
                        <a:pt x="162" y="50"/>
                        <a:pt x="169" y="10"/>
                      </a:cubicBezTo>
                      <a:cubicBezTo>
                        <a:pt x="170" y="6"/>
                        <a:pt x="166" y="1"/>
                        <a:pt x="162" y="1"/>
                      </a:cubicBezTo>
                      <a:cubicBezTo>
                        <a:pt x="138" y="0"/>
                        <a:pt x="112" y="9"/>
                        <a:pt x="91" y="20"/>
                      </a:cubicBezTo>
                      <a:lnTo>
                        <a:pt x="91" y="19"/>
                      </a:ln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1" name="Google Shape;931;p24"/>
                <p:cNvSpPr/>
                <p:nvPr/>
              </p:nvSpPr>
              <p:spPr>
                <a:xfrm>
                  <a:off x="2021156" y="373253"/>
                  <a:ext cx="212913" cy="188028"/>
                </a:xfrm>
                <a:custGeom>
                  <a:avLst/>
                  <a:gdLst/>
                  <a:ahLst/>
                  <a:cxnLst/>
                  <a:rect l="l" t="t" r="r" b="b"/>
                  <a:pathLst>
                    <a:path w="680" h="599" extrusionOk="0">
                      <a:moveTo>
                        <a:pt x="650" y="277"/>
                      </a:moveTo>
                      <a:cubicBezTo>
                        <a:pt x="659" y="270"/>
                        <a:pt x="667" y="262"/>
                        <a:pt x="672" y="252"/>
                      </a:cubicBezTo>
                      <a:cubicBezTo>
                        <a:pt x="677" y="242"/>
                        <a:pt x="679" y="230"/>
                        <a:pt x="677" y="219"/>
                      </a:cubicBezTo>
                      <a:cubicBezTo>
                        <a:pt x="674" y="207"/>
                        <a:pt x="666" y="195"/>
                        <a:pt x="655" y="188"/>
                      </a:cubicBezTo>
                      <a:cubicBezTo>
                        <a:pt x="644" y="180"/>
                        <a:pt x="631" y="177"/>
                        <a:pt x="618" y="175"/>
                      </a:cubicBezTo>
                      <a:cubicBezTo>
                        <a:pt x="582" y="168"/>
                        <a:pt x="545" y="174"/>
                        <a:pt x="510" y="185"/>
                      </a:cubicBezTo>
                      <a:cubicBezTo>
                        <a:pt x="505" y="186"/>
                        <a:pt x="501" y="188"/>
                        <a:pt x="496" y="190"/>
                      </a:cubicBezTo>
                      <a:cubicBezTo>
                        <a:pt x="511" y="175"/>
                        <a:pt x="525" y="160"/>
                        <a:pt x="539" y="143"/>
                      </a:cubicBezTo>
                      <a:cubicBezTo>
                        <a:pt x="552" y="128"/>
                        <a:pt x="565" y="111"/>
                        <a:pt x="572" y="93"/>
                      </a:cubicBezTo>
                      <a:cubicBezTo>
                        <a:pt x="579" y="74"/>
                        <a:pt x="580" y="53"/>
                        <a:pt x="571" y="35"/>
                      </a:cubicBezTo>
                      <a:cubicBezTo>
                        <a:pt x="557" y="10"/>
                        <a:pt x="525" y="0"/>
                        <a:pt x="497" y="6"/>
                      </a:cubicBezTo>
                      <a:cubicBezTo>
                        <a:pt x="469" y="13"/>
                        <a:pt x="447" y="33"/>
                        <a:pt x="431" y="57"/>
                      </a:cubicBezTo>
                      <a:cubicBezTo>
                        <a:pt x="415" y="80"/>
                        <a:pt x="396" y="132"/>
                        <a:pt x="393" y="161"/>
                      </a:cubicBezTo>
                      <a:cubicBezTo>
                        <a:pt x="387" y="136"/>
                        <a:pt x="374" y="93"/>
                        <a:pt x="364" y="74"/>
                      </a:cubicBezTo>
                      <a:cubicBezTo>
                        <a:pt x="354" y="55"/>
                        <a:pt x="339" y="39"/>
                        <a:pt x="321" y="28"/>
                      </a:cubicBezTo>
                      <a:cubicBezTo>
                        <a:pt x="302" y="17"/>
                        <a:pt x="278" y="14"/>
                        <a:pt x="260" y="26"/>
                      </a:cubicBezTo>
                      <a:cubicBezTo>
                        <a:pt x="245" y="36"/>
                        <a:pt x="238" y="54"/>
                        <a:pt x="233" y="72"/>
                      </a:cubicBezTo>
                      <a:cubicBezTo>
                        <a:pt x="229" y="92"/>
                        <a:pt x="227" y="114"/>
                        <a:pt x="229" y="135"/>
                      </a:cubicBezTo>
                      <a:cubicBezTo>
                        <a:pt x="232" y="165"/>
                        <a:pt x="241" y="194"/>
                        <a:pt x="256" y="221"/>
                      </a:cubicBezTo>
                      <a:cubicBezTo>
                        <a:pt x="232" y="213"/>
                        <a:pt x="206" y="207"/>
                        <a:pt x="180" y="205"/>
                      </a:cubicBezTo>
                      <a:cubicBezTo>
                        <a:pt x="138" y="202"/>
                        <a:pt x="95" y="208"/>
                        <a:pt x="56" y="225"/>
                      </a:cubicBezTo>
                      <a:cubicBezTo>
                        <a:pt x="40" y="232"/>
                        <a:pt x="24" y="241"/>
                        <a:pt x="13" y="256"/>
                      </a:cubicBezTo>
                      <a:cubicBezTo>
                        <a:pt x="3" y="270"/>
                        <a:pt x="0" y="291"/>
                        <a:pt x="9" y="306"/>
                      </a:cubicBezTo>
                      <a:cubicBezTo>
                        <a:pt x="14" y="314"/>
                        <a:pt x="24" y="320"/>
                        <a:pt x="33" y="323"/>
                      </a:cubicBezTo>
                      <a:cubicBezTo>
                        <a:pt x="43" y="327"/>
                        <a:pt x="53" y="328"/>
                        <a:pt x="63" y="328"/>
                      </a:cubicBezTo>
                      <a:cubicBezTo>
                        <a:pt x="123" y="330"/>
                        <a:pt x="181" y="313"/>
                        <a:pt x="238" y="296"/>
                      </a:cubicBezTo>
                      <a:cubicBezTo>
                        <a:pt x="207" y="311"/>
                        <a:pt x="175" y="328"/>
                        <a:pt x="146" y="348"/>
                      </a:cubicBezTo>
                      <a:cubicBezTo>
                        <a:pt x="118" y="369"/>
                        <a:pt x="93" y="395"/>
                        <a:pt x="79" y="426"/>
                      </a:cubicBezTo>
                      <a:cubicBezTo>
                        <a:pt x="73" y="440"/>
                        <a:pt x="69" y="455"/>
                        <a:pt x="71" y="470"/>
                      </a:cubicBezTo>
                      <a:cubicBezTo>
                        <a:pt x="74" y="485"/>
                        <a:pt x="85" y="499"/>
                        <a:pt x="99" y="502"/>
                      </a:cubicBezTo>
                      <a:cubicBezTo>
                        <a:pt x="111" y="505"/>
                        <a:pt x="123" y="500"/>
                        <a:pt x="133" y="495"/>
                      </a:cubicBezTo>
                      <a:cubicBezTo>
                        <a:pt x="188" y="470"/>
                        <a:pt x="232" y="427"/>
                        <a:pt x="275" y="384"/>
                      </a:cubicBezTo>
                      <a:cubicBezTo>
                        <a:pt x="250" y="432"/>
                        <a:pt x="240" y="488"/>
                        <a:pt x="247" y="541"/>
                      </a:cubicBezTo>
                      <a:cubicBezTo>
                        <a:pt x="249" y="552"/>
                        <a:pt x="251" y="564"/>
                        <a:pt x="256" y="573"/>
                      </a:cubicBezTo>
                      <a:cubicBezTo>
                        <a:pt x="261" y="583"/>
                        <a:pt x="270" y="592"/>
                        <a:pt x="281" y="595"/>
                      </a:cubicBezTo>
                      <a:cubicBezTo>
                        <a:pt x="291" y="598"/>
                        <a:pt x="303" y="595"/>
                        <a:pt x="312" y="589"/>
                      </a:cubicBezTo>
                      <a:cubicBezTo>
                        <a:pt x="336" y="577"/>
                        <a:pt x="349" y="551"/>
                        <a:pt x="356" y="525"/>
                      </a:cubicBezTo>
                      <a:cubicBezTo>
                        <a:pt x="367" y="485"/>
                        <a:pt x="366" y="443"/>
                        <a:pt x="366" y="402"/>
                      </a:cubicBezTo>
                      <a:cubicBezTo>
                        <a:pt x="373" y="431"/>
                        <a:pt x="381" y="458"/>
                        <a:pt x="393" y="486"/>
                      </a:cubicBezTo>
                      <a:cubicBezTo>
                        <a:pt x="404" y="514"/>
                        <a:pt x="420" y="540"/>
                        <a:pt x="442" y="560"/>
                      </a:cubicBezTo>
                      <a:cubicBezTo>
                        <a:pt x="450" y="567"/>
                        <a:pt x="458" y="574"/>
                        <a:pt x="469" y="578"/>
                      </a:cubicBezTo>
                      <a:cubicBezTo>
                        <a:pt x="479" y="581"/>
                        <a:pt x="492" y="581"/>
                        <a:pt x="501" y="576"/>
                      </a:cubicBezTo>
                      <a:cubicBezTo>
                        <a:pt x="512" y="571"/>
                        <a:pt x="519" y="560"/>
                        <a:pt x="522" y="549"/>
                      </a:cubicBezTo>
                      <a:cubicBezTo>
                        <a:pt x="524" y="537"/>
                        <a:pt x="524" y="525"/>
                        <a:pt x="522" y="514"/>
                      </a:cubicBezTo>
                      <a:cubicBezTo>
                        <a:pt x="514" y="462"/>
                        <a:pt x="486" y="416"/>
                        <a:pt x="457" y="372"/>
                      </a:cubicBezTo>
                      <a:cubicBezTo>
                        <a:pt x="475" y="396"/>
                        <a:pt x="494" y="418"/>
                        <a:pt x="518" y="436"/>
                      </a:cubicBezTo>
                      <a:cubicBezTo>
                        <a:pt x="541" y="455"/>
                        <a:pt x="569" y="469"/>
                        <a:pt x="598" y="473"/>
                      </a:cubicBezTo>
                      <a:cubicBezTo>
                        <a:pt x="614" y="474"/>
                        <a:pt x="630" y="474"/>
                        <a:pt x="643" y="465"/>
                      </a:cubicBezTo>
                      <a:cubicBezTo>
                        <a:pt x="659" y="454"/>
                        <a:pt x="665" y="434"/>
                        <a:pt x="663" y="415"/>
                      </a:cubicBezTo>
                      <a:cubicBezTo>
                        <a:pt x="660" y="397"/>
                        <a:pt x="649" y="380"/>
                        <a:pt x="635" y="368"/>
                      </a:cubicBezTo>
                      <a:cubicBezTo>
                        <a:pt x="618" y="352"/>
                        <a:pt x="597" y="341"/>
                        <a:pt x="575" y="334"/>
                      </a:cubicBezTo>
                      <a:cubicBezTo>
                        <a:pt x="553" y="327"/>
                        <a:pt x="530" y="323"/>
                        <a:pt x="507" y="319"/>
                      </a:cubicBezTo>
                      <a:cubicBezTo>
                        <a:pt x="532" y="317"/>
                        <a:pt x="557" y="316"/>
                        <a:pt x="582" y="310"/>
                      </a:cubicBezTo>
                      <a:cubicBezTo>
                        <a:pt x="607" y="304"/>
                        <a:pt x="631" y="294"/>
                        <a:pt x="650" y="278"/>
                      </a:cubicBezTo>
                      <a:lnTo>
                        <a:pt x="650" y="277"/>
                      </a:lnTo>
                    </a:path>
                  </a:pathLst>
                </a:custGeom>
                <a:solidFill>
                  <a:schemeClr val="l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2" name="Google Shape;932;p24"/>
                <p:cNvSpPr/>
                <p:nvPr/>
              </p:nvSpPr>
              <p:spPr>
                <a:xfrm>
                  <a:off x="2102727" y="432703"/>
                  <a:ext cx="74658" cy="58067"/>
                </a:xfrm>
                <a:custGeom>
                  <a:avLst/>
                  <a:gdLst/>
                  <a:ahLst/>
                  <a:cxnLst/>
                  <a:rect l="l" t="t" r="r" b="b"/>
                  <a:pathLst>
                    <a:path w="239" h="184" extrusionOk="0">
                      <a:moveTo>
                        <a:pt x="225" y="56"/>
                      </a:moveTo>
                      <a:cubicBezTo>
                        <a:pt x="238" y="96"/>
                        <a:pt x="202" y="144"/>
                        <a:pt x="143" y="164"/>
                      </a:cubicBezTo>
                      <a:cubicBezTo>
                        <a:pt x="85" y="183"/>
                        <a:pt x="26" y="167"/>
                        <a:pt x="13" y="127"/>
                      </a:cubicBezTo>
                      <a:cubicBezTo>
                        <a:pt x="0" y="87"/>
                        <a:pt x="36" y="39"/>
                        <a:pt x="95" y="20"/>
                      </a:cubicBezTo>
                      <a:cubicBezTo>
                        <a:pt x="153" y="0"/>
                        <a:pt x="212" y="17"/>
                        <a:pt x="225" y="56"/>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3" name="Google Shape;933;p24"/>
                <p:cNvSpPr/>
                <p:nvPr/>
              </p:nvSpPr>
              <p:spPr>
                <a:xfrm>
                  <a:off x="2012861" y="398139"/>
                  <a:ext cx="200469" cy="239180"/>
                </a:xfrm>
                <a:custGeom>
                  <a:avLst/>
                  <a:gdLst/>
                  <a:ahLst/>
                  <a:cxnLst/>
                  <a:rect l="l" t="t" r="r" b="b"/>
                  <a:pathLst>
                    <a:path w="639" h="762" extrusionOk="0">
                      <a:moveTo>
                        <a:pt x="250" y="600"/>
                      </a:moveTo>
                      <a:lnTo>
                        <a:pt x="126" y="564"/>
                      </a:lnTo>
                      <a:cubicBezTo>
                        <a:pt x="124" y="563"/>
                        <a:pt x="121" y="565"/>
                        <a:pt x="121" y="567"/>
                      </a:cubicBezTo>
                      <a:cubicBezTo>
                        <a:pt x="120" y="569"/>
                        <a:pt x="121" y="572"/>
                        <a:pt x="124" y="573"/>
                      </a:cubicBezTo>
                      <a:lnTo>
                        <a:pt x="247" y="609"/>
                      </a:lnTo>
                      <a:cubicBezTo>
                        <a:pt x="247" y="609"/>
                        <a:pt x="248" y="609"/>
                        <a:pt x="249" y="609"/>
                      </a:cubicBezTo>
                      <a:cubicBezTo>
                        <a:pt x="251" y="609"/>
                        <a:pt x="252" y="607"/>
                        <a:pt x="253" y="606"/>
                      </a:cubicBezTo>
                      <a:cubicBezTo>
                        <a:pt x="254" y="603"/>
                        <a:pt x="252" y="601"/>
                        <a:pt x="250" y="600"/>
                      </a:cubicBezTo>
                      <a:close/>
                      <a:moveTo>
                        <a:pt x="78" y="620"/>
                      </a:moveTo>
                      <a:cubicBezTo>
                        <a:pt x="76" y="618"/>
                        <a:pt x="74" y="617"/>
                        <a:pt x="72" y="619"/>
                      </a:cubicBezTo>
                      <a:cubicBezTo>
                        <a:pt x="70" y="620"/>
                        <a:pt x="69" y="623"/>
                        <a:pt x="71" y="625"/>
                      </a:cubicBezTo>
                      <a:lnTo>
                        <a:pt x="137" y="722"/>
                      </a:lnTo>
                      <a:cubicBezTo>
                        <a:pt x="138" y="723"/>
                        <a:pt x="139" y="724"/>
                        <a:pt x="141" y="724"/>
                      </a:cubicBezTo>
                      <a:cubicBezTo>
                        <a:pt x="142" y="724"/>
                        <a:pt x="142" y="724"/>
                        <a:pt x="143" y="723"/>
                      </a:cubicBezTo>
                      <a:cubicBezTo>
                        <a:pt x="145" y="722"/>
                        <a:pt x="146" y="719"/>
                        <a:pt x="145" y="717"/>
                      </a:cubicBezTo>
                      <a:lnTo>
                        <a:pt x="78" y="620"/>
                      </a:lnTo>
                      <a:close/>
                      <a:moveTo>
                        <a:pt x="274" y="264"/>
                      </a:moveTo>
                      <a:lnTo>
                        <a:pt x="169" y="341"/>
                      </a:lnTo>
                      <a:cubicBezTo>
                        <a:pt x="167" y="343"/>
                        <a:pt x="166" y="346"/>
                        <a:pt x="168" y="348"/>
                      </a:cubicBezTo>
                      <a:cubicBezTo>
                        <a:pt x="169" y="349"/>
                        <a:pt x="170" y="350"/>
                        <a:pt x="171" y="350"/>
                      </a:cubicBezTo>
                      <a:cubicBezTo>
                        <a:pt x="172" y="350"/>
                        <a:pt x="173" y="349"/>
                        <a:pt x="174" y="349"/>
                      </a:cubicBezTo>
                      <a:lnTo>
                        <a:pt x="279" y="271"/>
                      </a:lnTo>
                      <a:cubicBezTo>
                        <a:pt x="281" y="270"/>
                        <a:pt x="282" y="267"/>
                        <a:pt x="280" y="265"/>
                      </a:cubicBezTo>
                      <a:cubicBezTo>
                        <a:pt x="279" y="263"/>
                        <a:pt x="276" y="263"/>
                        <a:pt x="274" y="264"/>
                      </a:cubicBezTo>
                      <a:close/>
                      <a:moveTo>
                        <a:pt x="4" y="652"/>
                      </a:moveTo>
                      <a:cubicBezTo>
                        <a:pt x="2" y="653"/>
                        <a:pt x="0" y="655"/>
                        <a:pt x="1" y="658"/>
                      </a:cubicBezTo>
                      <a:lnTo>
                        <a:pt x="27" y="757"/>
                      </a:lnTo>
                      <a:cubicBezTo>
                        <a:pt x="27" y="760"/>
                        <a:pt x="29" y="761"/>
                        <a:pt x="31" y="761"/>
                      </a:cubicBezTo>
                      <a:cubicBezTo>
                        <a:pt x="32" y="761"/>
                        <a:pt x="32" y="761"/>
                        <a:pt x="32" y="761"/>
                      </a:cubicBezTo>
                      <a:cubicBezTo>
                        <a:pt x="35" y="760"/>
                        <a:pt x="36" y="758"/>
                        <a:pt x="36" y="755"/>
                      </a:cubicBezTo>
                      <a:lnTo>
                        <a:pt x="10" y="656"/>
                      </a:lnTo>
                      <a:cubicBezTo>
                        <a:pt x="9" y="653"/>
                        <a:pt x="7" y="652"/>
                        <a:pt x="4" y="653"/>
                      </a:cubicBezTo>
                      <a:lnTo>
                        <a:pt x="4" y="652"/>
                      </a:lnTo>
                      <a:close/>
                      <a:moveTo>
                        <a:pt x="138" y="195"/>
                      </a:moveTo>
                      <a:lnTo>
                        <a:pt x="139" y="195"/>
                      </a:lnTo>
                      <a:lnTo>
                        <a:pt x="259" y="184"/>
                      </a:lnTo>
                      <a:cubicBezTo>
                        <a:pt x="261" y="184"/>
                        <a:pt x="263" y="181"/>
                        <a:pt x="263" y="179"/>
                      </a:cubicBezTo>
                      <a:cubicBezTo>
                        <a:pt x="263" y="176"/>
                        <a:pt x="260" y="175"/>
                        <a:pt x="258" y="175"/>
                      </a:cubicBezTo>
                      <a:lnTo>
                        <a:pt x="138" y="186"/>
                      </a:lnTo>
                      <a:cubicBezTo>
                        <a:pt x="135" y="186"/>
                        <a:pt x="134" y="188"/>
                        <a:pt x="134" y="190"/>
                      </a:cubicBezTo>
                      <a:cubicBezTo>
                        <a:pt x="134" y="193"/>
                        <a:pt x="136" y="195"/>
                        <a:pt x="138" y="195"/>
                      </a:cubicBezTo>
                      <a:close/>
                      <a:moveTo>
                        <a:pt x="168" y="494"/>
                      </a:moveTo>
                      <a:lnTo>
                        <a:pt x="169" y="494"/>
                      </a:lnTo>
                      <a:lnTo>
                        <a:pt x="235" y="472"/>
                      </a:lnTo>
                      <a:cubicBezTo>
                        <a:pt x="237" y="471"/>
                        <a:pt x="238" y="469"/>
                        <a:pt x="238" y="467"/>
                      </a:cubicBezTo>
                      <a:cubicBezTo>
                        <a:pt x="237" y="464"/>
                        <a:pt x="234" y="463"/>
                        <a:pt x="232" y="464"/>
                      </a:cubicBezTo>
                      <a:lnTo>
                        <a:pt x="167" y="486"/>
                      </a:lnTo>
                      <a:cubicBezTo>
                        <a:pt x="164" y="486"/>
                        <a:pt x="163" y="489"/>
                        <a:pt x="164" y="491"/>
                      </a:cubicBezTo>
                      <a:cubicBezTo>
                        <a:pt x="164" y="493"/>
                        <a:pt x="166" y="494"/>
                        <a:pt x="168" y="494"/>
                      </a:cubicBezTo>
                      <a:close/>
                      <a:moveTo>
                        <a:pt x="531" y="270"/>
                      </a:moveTo>
                      <a:cubicBezTo>
                        <a:pt x="529" y="268"/>
                        <a:pt x="526" y="269"/>
                        <a:pt x="524" y="271"/>
                      </a:cubicBezTo>
                      <a:cubicBezTo>
                        <a:pt x="523" y="273"/>
                        <a:pt x="524" y="276"/>
                        <a:pt x="526" y="277"/>
                      </a:cubicBezTo>
                      <a:lnTo>
                        <a:pt x="619" y="342"/>
                      </a:lnTo>
                      <a:cubicBezTo>
                        <a:pt x="619" y="342"/>
                        <a:pt x="620" y="343"/>
                        <a:pt x="621" y="343"/>
                      </a:cubicBezTo>
                      <a:cubicBezTo>
                        <a:pt x="623" y="343"/>
                        <a:pt x="624" y="342"/>
                        <a:pt x="625" y="341"/>
                      </a:cubicBezTo>
                      <a:cubicBezTo>
                        <a:pt x="627" y="339"/>
                        <a:pt x="626" y="336"/>
                        <a:pt x="624" y="335"/>
                      </a:cubicBezTo>
                      <a:lnTo>
                        <a:pt x="531" y="270"/>
                      </a:lnTo>
                      <a:close/>
                      <a:moveTo>
                        <a:pt x="632" y="154"/>
                      </a:moveTo>
                      <a:lnTo>
                        <a:pt x="538" y="172"/>
                      </a:lnTo>
                      <a:cubicBezTo>
                        <a:pt x="536" y="172"/>
                        <a:pt x="534" y="174"/>
                        <a:pt x="535" y="177"/>
                      </a:cubicBezTo>
                      <a:cubicBezTo>
                        <a:pt x="535" y="179"/>
                        <a:pt x="537" y="181"/>
                        <a:pt x="539" y="181"/>
                      </a:cubicBezTo>
                      <a:cubicBezTo>
                        <a:pt x="540" y="181"/>
                        <a:pt x="540" y="181"/>
                        <a:pt x="540" y="181"/>
                      </a:cubicBezTo>
                      <a:lnTo>
                        <a:pt x="634" y="163"/>
                      </a:lnTo>
                      <a:cubicBezTo>
                        <a:pt x="637" y="163"/>
                        <a:pt x="638" y="161"/>
                        <a:pt x="638" y="158"/>
                      </a:cubicBezTo>
                      <a:cubicBezTo>
                        <a:pt x="637" y="156"/>
                        <a:pt x="635" y="154"/>
                        <a:pt x="632" y="155"/>
                      </a:cubicBezTo>
                      <a:lnTo>
                        <a:pt x="632" y="154"/>
                      </a:lnTo>
                      <a:close/>
                      <a:moveTo>
                        <a:pt x="532" y="1"/>
                      </a:moveTo>
                      <a:cubicBezTo>
                        <a:pt x="530" y="0"/>
                        <a:pt x="527" y="1"/>
                        <a:pt x="526" y="3"/>
                      </a:cubicBezTo>
                      <a:lnTo>
                        <a:pt x="482" y="85"/>
                      </a:lnTo>
                      <a:cubicBezTo>
                        <a:pt x="480" y="88"/>
                        <a:pt x="481" y="90"/>
                        <a:pt x="483" y="92"/>
                      </a:cubicBezTo>
                      <a:cubicBezTo>
                        <a:pt x="484" y="92"/>
                        <a:pt x="485" y="92"/>
                        <a:pt x="485" y="92"/>
                      </a:cubicBezTo>
                      <a:cubicBezTo>
                        <a:pt x="487" y="92"/>
                        <a:pt x="489" y="91"/>
                        <a:pt x="489" y="90"/>
                      </a:cubicBezTo>
                      <a:lnTo>
                        <a:pt x="533" y="7"/>
                      </a:lnTo>
                      <a:cubicBezTo>
                        <a:pt x="535" y="5"/>
                        <a:pt x="534" y="2"/>
                        <a:pt x="532" y="1"/>
                      </a:cubicBezTo>
                      <a:close/>
                      <a:moveTo>
                        <a:pt x="436" y="318"/>
                      </a:moveTo>
                      <a:cubicBezTo>
                        <a:pt x="434" y="319"/>
                        <a:pt x="433" y="322"/>
                        <a:pt x="434" y="324"/>
                      </a:cubicBezTo>
                      <a:lnTo>
                        <a:pt x="479" y="434"/>
                      </a:lnTo>
                      <a:cubicBezTo>
                        <a:pt x="480" y="435"/>
                        <a:pt x="481" y="437"/>
                        <a:pt x="483" y="437"/>
                      </a:cubicBezTo>
                      <a:cubicBezTo>
                        <a:pt x="484" y="437"/>
                        <a:pt x="484" y="437"/>
                        <a:pt x="485" y="436"/>
                      </a:cubicBezTo>
                      <a:cubicBezTo>
                        <a:pt x="487" y="435"/>
                        <a:pt x="488" y="433"/>
                        <a:pt x="487" y="430"/>
                      </a:cubicBezTo>
                      <a:lnTo>
                        <a:pt x="442" y="321"/>
                      </a:lnTo>
                      <a:cubicBezTo>
                        <a:pt x="441" y="319"/>
                        <a:pt x="439" y="317"/>
                        <a:pt x="436" y="318"/>
                      </a:cubicBezTo>
                      <a:close/>
                      <a:moveTo>
                        <a:pt x="346" y="334"/>
                      </a:moveTo>
                      <a:cubicBezTo>
                        <a:pt x="344" y="334"/>
                        <a:pt x="341" y="335"/>
                        <a:pt x="341" y="338"/>
                      </a:cubicBezTo>
                      <a:lnTo>
                        <a:pt x="324" y="421"/>
                      </a:lnTo>
                      <a:cubicBezTo>
                        <a:pt x="323" y="423"/>
                        <a:pt x="325" y="426"/>
                        <a:pt x="327" y="426"/>
                      </a:cubicBezTo>
                      <a:cubicBezTo>
                        <a:pt x="328" y="426"/>
                        <a:pt x="328" y="426"/>
                        <a:pt x="328" y="426"/>
                      </a:cubicBezTo>
                      <a:cubicBezTo>
                        <a:pt x="330" y="426"/>
                        <a:pt x="332" y="424"/>
                        <a:pt x="332" y="422"/>
                      </a:cubicBezTo>
                      <a:lnTo>
                        <a:pt x="350" y="339"/>
                      </a:lnTo>
                      <a:cubicBezTo>
                        <a:pt x="350" y="337"/>
                        <a:pt x="349" y="335"/>
                        <a:pt x="346" y="334"/>
                      </a:cubicBezTo>
                      <a:close/>
                      <a:moveTo>
                        <a:pt x="331" y="2"/>
                      </a:moveTo>
                      <a:cubicBezTo>
                        <a:pt x="329" y="3"/>
                        <a:pt x="328" y="6"/>
                        <a:pt x="328" y="8"/>
                      </a:cubicBezTo>
                      <a:lnTo>
                        <a:pt x="360" y="102"/>
                      </a:lnTo>
                      <a:cubicBezTo>
                        <a:pt x="360" y="104"/>
                        <a:pt x="362" y="105"/>
                        <a:pt x="364" y="105"/>
                      </a:cubicBezTo>
                      <a:cubicBezTo>
                        <a:pt x="365" y="105"/>
                        <a:pt x="365" y="105"/>
                        <a:pt x="366" y="105"/>
                      </a:cubicBezTo>
                      <a:cubicBezTo>
                        <a:pt x="368" y="104"/>
                        <a:pt x="369" y="101"/>
                        <a:pt x="368" y="99"/>
                      </a:cubicBezTo>
                      <a:lnTo>
                        <a:pt x="337" y="5"/>
                      </a:lnTo>
                      <a:cubicBezTo>
                        <a:pt x="336" y="3"/>
                        <a:pt x="334" y="2"/>
                        <a:pt x="331" y="2"/>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nvGrpSpPr>
            <p:cNvPr id="934" name="Google Shape;934;p24"/>
            <p:cNvGrpSpPr/>
            <p:nvPr/>
          </p:nvGrpSpPr>
          <p:grpSpPr>
            <a:xfrm>
              <a:off x="51569" y="158707"/>
              <a:ext cx="8887683" cy="3682484"/>
              <a:chOff x="51569" y="158707"/>
              <a:chExt cx="8887683" cy="3682484"/>
            </a:xfrm>
          </p:grpSpPr>
          <p:grpSp>
            <p:nvGrpSpPr>
              <p:cNvPr id="935" name="Google Shape;935;p24"/>
              <p:cNvGrpSpPr/>
              <p:nvPr/>
            </p:nvGrpSpPr>
            <p:grpSpPr>
              <a:xfrm rot="-549977">
                <a:off x="7845078" y="180149"/>
                <a:ext cx="284006" cy="184605"/>
                <a:chOff x="2458042" y="716126"/>
                <a:chExt cx="165905" cy="107839"/>
              </a:xfrm>
            </p:grpSpPr>
            <p:sp>
              <p:nvSpPr>
                <p:cNvPr id="936" name="Google Shape;936;p24"/>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37" name="Google Shape;937;p24"/>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38" name="Google Shape;938;p24"/>
              <p:cNvGrpSpPr/>
              <p:nvPr/>
            </p:nvGrpSpPr>
            <p:grpSpPr>
              <a:xfrm rot="2147688">
                <a:off x="88646" y="3499646"/>
                <a:ext cx="387642" cy="251977"/>
                <a:chOff x="2458042" y="716126"/>
                <a:chExt cx="165905" cy="107839"/>
              </a:xfrm>
            </p:grpSpPr>
            <p:sp>
              <p:nvSpPr>
                <p:cNvPr id="939" name="Google Shape;939;p24"/>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40" name="Google Shape;940;p24"/>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nvGrpSpPr>
              <p:cNvPr id="941" name="Google Shape;941;p24"/>
              <p:cNvGrpSpPr/>
              <p:nvPr/>
            </p:nvGrpSpPr>
            <p:grpSpPr>
              <a:xfrm rot="-4745585">
                <a:off x="8585048" y="2987950"/>
                <a:ext cx="387638" cy="251974"/>
                <a:chOff x="2458042" y="716126"/>
                <a:chExt cx="165905" cy="107839"/>
              </a:xfrm>
            </p:grpSpPr>
            <p:sp>
              <p:nvSpPr>
                <p:cNvPr id="942" name="Google Shape;942;p24"/>
                <p:cNvSpPr/>
                <p:nvPr/>
              </p:nvSpPr>
              <p:spPr>
                <a:xfrm>
                  <a:off x="2458042" y="716126"/>
                  <a:ext cx="165905" cy="100926"/>
                </a:xfrm>
                <a:custGeom>
                  <a:avLst/>
                  <a:gdLst/>
                  <a:ahLst/>
                  <a:cxnLst/>
                  <a:rect l="l" t="t" r="r" b="b"/>
                  <a:pathLst>
                    <a:path w="529" h="320" extrusionOk="0">
                      <a:moveTo>
                        <a:pt x="333" y="319"/>
                      </a:moveTo>
                      <a:cubicBezTo>
                        <a:pt x="291" y="290"/>
                        <a:pt x="236" y="284"/>
                        <a:pt x="185" y="281"/>
                      </a:cubicBezTo>
                      <a:cubicBezTo>
                        <a:pt x="133" y="277"/>
                        <a:pt x="80" y="276"/>
                        <a:pt x="34" y="252"/>
                      </a:cubicBezTo>
                      <a:cubicBezTo>
                        <a:pt x="20" y="245"/>
                        <a:pt x="6" y="234"/>
                        <a:pt x="3" y="219"/>
                      </a:cubicBezTo>
                      <a:cubicBezTo>
                        <a:pt x="0" y="207"/>
                        <a:pt x="6" y="194"/>
                        <a:pt x="15" y="187"/>
                      </a:cubicBezTo>
                      <a:cubicBezTo>
                        <a:pt x="25" y="180"/>
                        <a:pt x="39" y="180"/>
                        <a:pt x="49" y="186"/>
                      </a:cubicBezTo>
                      <a:cubicBezTo>
                        <a:pt x="42" y="166"/>
                        <a:pt x="37" y="144"/>
                        <a:pt x="42" y="124"/>
                      </a:cubicBezTo>
                      <a:cubicBezTo>
                        <a:pt x="47" y="109"/>
                        <a:pt x="59" y="96"/>
                        <a:pt x="75" y="91"/>
                      </a:cubicBezTo>
                      <a:cubicBezTo>
                        <a:pt x="90" y="86"/>
                        <a:pt x="108" y="89"/>
                        <a:pt x="120" y="99"/>
                      </a:cubicBezTo>
                      <a:cubicBezTo>
                        <a:pt x="119" y="76"/>
                        <a:pt x="139" y="52"/>
                        <a:pt x="161" y="46"/>
                      </a:cubicBezTo>
                      <a:cubicBezTo>
                        <a:pt x="183" y="41"/>
                        <a:pt x="209" y="53"/>
                        <a:pt x="219" y="73"/>
                      </a:cubicBezTo>
                      <a:cubicBezTo>
                        <a:pt x="221" y="37"/>
                        <a:pt x="252" y="5"/>
                        <a:pt x="288" y="3"/>
                      </a:cubicBezTo>
                      <a:cubicBezTo>
                        <a:pt x="324" y="0"/>
                        <a:pt x="360" y="28"/>
                        <a:pt x="367" y="63"/>
                      </a:cubicBezTo>
                      <a:cubicBezTo>
                        <a:pt x="373" y="53"/>
                        <a:pt x="378" y="47"/>
                        <a:pt x="388" y="41"/>
                      </a:cubicBezTo>
                      <a:cubicBezTo>
                        <a:pt x="397" y="34"/>
                        <a:pt x="409" y="32"/>
                        <a:pt x="420" y="36"/>
                      </a:cubicBezTo>
                      <a:cubicBezTo>
                        <a:pt x="433" y="40"/>
                        <a:pt x="440" y="54"/>
                        <a:pt x="442" y="68"/>
                      </a:cubicBezTo>
                      <a:cubicBezTo>
                        <a:pt x="443" y="82"/>
                        <a:pt x="439" y="96"/>
                        <a:pt x="435" y="109"/>
                      </a:cubicBezTo>
                      <a:cubicBezTo>
                        <a:pt x="442" y="92"/>
                        <a:pt x="463" y="81"/>
                        <a:pt x="482" y="83"/>
                      </a:cubicBezTo>
                      <a:cubicBezTo>
                        <a:pt x="500" y="84"/>
                        <a:pt x="518" y="98"/>
                        <a:pt x="523" y="117"/>
                      </a:cubicBezTo>
                      <a:cubicBezTo>
                        <a:pt x="528" y="136"/>
                        <a:pt x="520" y="156"/>
                        <a:pt x="507" y="172"/>
                      </a:cubicBezTo>
                      <a:cubicBezTo>
                        <a:pt x="495" y="187"/>
                        <a:pt x="478" y="198"/>
                        <a:pt x="462" y="209"/>
                      </a:cubicBezTo>
                      <a:cubicBezTo>
                        <a:pt x="415" y="241"/>
                        <a:pt x="373" y="280"/>
                        <a:pt x="333" y="319"/>
                      </a:cubicBezTo>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sp>
              <p:nvSpPr>
                <p:cNvPr id="943" name="Google Shape;943;p24"/>
                <p:cNvSpPr/>
                <p:nvPr/>
              </p:nvSpPr>
              <p:spPr>
                <a:xfrm>
                  <a:off x="2492606" y="731334"/>
                  <a:ext cx="84335" cy="92630"/>
                </a:xfrm>
                <a:custGeom>
                  <a:avLst/>
                  <a:gdLst/>
                  <a:ahLst/>
                  <a:cxnLst/>
                  <a:rect l="l" t="t" r="r" b="b"/>
                  <a:pathLst>
                    <a:path w="268" h="296" extrusionOk="0">
                      <a:moveTo>
                        <a:pt x="265" y="212"/>
                      </a:moveTo>
                      <a:cubicBezTo>
                        <a:pt x="263" y="209"/>
                        <a:pt x="260" y="207"/>
                        <a:pt x="257" y="208"/>
                      </a:cubicBezTo>
                      <a:cubicBezTo>
                        <a:pt x="253" y="208"/>
                        <a:pt x="251" y="210"/>
                        <a:pt x="248" y="212"/>
                      </a:cubicBezTo>
                      <a:cubicBezTo>
                        <a:pt x="242" y="216"/>
                        <a:pt x="236" y="220"/>
                        <a:pt x="232" y="226"/>
                      </a:cubicBezTo>
                      <a:cubicBezTo>
                        <a:pt x="237" y="155"/>
                        <a:pt x="244" y="81"/>
                        <a:pt x="261" y="4"/>
                      </a:cubicBezTo>
                      <a:cubicBezTo>
                        <a:pt x="262" y="2"/>
                        <a:pt x="261" y="0"/>
                        <a:pt x="259" y="0"/>
                      </a:cubicBezTo>
                      <a:cubicBezTo>
                        <a:pt x="257" y="0"/>
                        <a:pt x="255" y="1"/>
                        <a:pt x="255" y="2"/>
                      </a:cubicBezTo>
                      <a:cubicBezTo>
                        <a:pt x="238" y="77"/>
                        <a:pt x="231" y="148"/>
                        <a:pt x="226" y="217"/>
                      </a:cubicBezTo>
                      <a:cubicBezTo>
                        <a:pt x="225" y="212"/>
                        <a:pt x="222" y="207"/>
                        <a:pt x="218" y="205"/>
                      </a:cubicBezTo>
                      <a:cubicBezTo>
                        <a:pt x="213" y="202"/>
                        <a:pt x="207" y="201"/>
                        <a:pt x="203" y="205"/>
                      </a:cubicBezTo>
                      <a:cubicBezTo>
                        <a:pt x="199" y="208"/>
                        <a:pt x="198" y="213"/>
                        <a:pt x="198" y="217"/>
                      </a:cubicBezTo>
                      <a:cubicBezTo>
                        <a:pt x="198" y="222"/>
                        <a:pt x="198" y="227"/>
                        <a:pt x="198" y="232"/>
                      </a:cubicBezTo>
                      <a:cubicBezTo>
                        <a:pt x="142" y="161"/>
                        <a:pt x="77" y="97"/>
                        <a:pt x="5" y="42"/>
                      </a:cubicBezTo>
                      <a:cubicBezTo>
                        <a:pt x="4" y="41"/>
                        <a:pt x="2" y="42"/>
                        <a:pt x="1" y="43"/>
                      </a:cubicBezTo>
                      <a:cubicBezTo>
                        <a:pt x="0" y="44"/>
                        <a:pt x="0" y="46"/>
                        <a:pt x="1" y="48"/>
                      </a:cubicBezTo>
                      <a:cubicBezTo>
                        <a:pt x="75" y="104"/>
                        <a:pt x="141" y="170"/>
                        <a:pt x="199" y="244"/>
                      </a:cubicBezTo>
                      <a:cubicBezTo>
                        <a:pt x="191" y="239"/>
                        <a:pt x="182" y="235"/>
                        <a:pt x="173" y="232"/>
                      </a:cubicBezTo>
                      <a:cubicBezTo>
                        <a:pt x="169" y="231"/>
                        <a:pt x="165" y="231"/>
                        <a:pt x="162" y="234"/>
                      </a:cubicBezTo>
                      <a:cubicBezTo>
                        <a:pt x="158" y="236"/>
                        <a:pt x="159" y="242"/>
                        <a:pt x="162" y="245"/>
                      </a:cubicBezTo>
                      <a:cubicBezTo>
                        <a:pt x="164" y="249"/>
                        <a:pt x="168" y="250"/>
                        <a:pt x="172" y="252"/>
                      </a:cubicBezTo>
                      <a:cubicBezTo>
                        <a:pt x="194" y="263"/>
                        <a:pt x="214" y="278"/>
                        <a:pt x="230" y="295"/>
                      </a:cubicBezTo>
                      <a:cubicBezTo>
                        <a:pt x="241" y="273"/>
                        <a:pt x="253" y="247"/>
                        <a:pt x="263" y="225"/>
                      </a:cubicBezTo>
                      <a:cubicBezTo>
                        <a:pt x="265" y="221"/>
                        <a:pt x="267" y="215"/>
                        <a:pt x="265" y="212"/>
                      </a:cubicBezTo>
                    </a:path>
                  </a:pathLst>
                </a:custGeom>
                <a:solidFill>
                  <a:schemeClr val="dk1"/>
                </a:solidFill>
                <a:ln>
                  <a:noFill/>
                </a:ln>
              </p:spPr>
              <p:txBody>
                <a:bodyPr spcFirstLastPara="1" wrap="square" lIns="91425" tIns="45700" rIns="91425" bIns="45700" anchor="ctr" anchorCtr="0">
                  <a:noAutofit/>
                </a:bodyPr>
                <a:lstStyle/>
                <a:p>
                  <a:pPr marL="0" marR="0" lvl="0" indent="0" algn="l" rtl="0">
                    <a:lnSpc>
                      <a:spcPct val="93000"/>
                    </a:lnSpc>
                    <a:spcBef>
                      <a:spcPts val="0"/>
                    </a:spcBef>
                    <a:spcAft>
                      <a:spcPts val="0"/>
                    </a:spcAft>
                    <a:buNone/>
                  </a:pPr>
                  <a:endParaRPr sz="2394" b="0" i="0" u="none">
                    <a:solidFill>
                      <a:srgbClr val="000000"/>
                    </a:solidFill>
                    <a:latin typeface="Arial"/>
                    <a:ea typeface="Arial"/>
                    <a:cs typeface="Arial"/>
                    <a:sym typeface="Arial"/>
                  </a:endParaRPr>
                </a:p>
              </p:txBody>
            </p:sp>
          </p:grpSp>
        </p:grpSp>
      </p:grpSp>
    </p:spTree>
    <p:extLst>
      <p:ext uri="{BB962C8B-B14F-4D97-AF65-F5344CB8AC3E}">
        <p14:creationId xmlns:p14="http://schemas.microsoft.com/office/powerpoint/2010/main" val="21008115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547" t="19488" r="156" b="52440"/>
          <a:stretch>
            <a:fillRect/>
          </a:stretch>
        </p:blipFill>
        <p:spPr bwMode="auto">
          <a:xfrm>
            <a:off x="0" y="3429000"/>
            <a:ext cx="12161838" cy="344676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img.hb.aicdn.com/f28689a79913d9767442434a7255e1f5a29bb412a92ef-SWV17j"/>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70582" b="-1"/>
          <a:stretch>
            <a:fillRect/>
          </a:stretch>
        </p:blipFill>
        <p:spPr bwMode="auto">
          <a:xfrm>
            <a:off x="0" y="-9126"/>
            <a:ext cx="12161838" cy="358661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1126347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9046942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29792" y="1709741"/>
            <a:ext cx="10489585" cy="2852737"/>
          </a:xfrm>
        </p:spPr>
        <p:txBody>
          <a:bodyPr anchor="b"/>
          <a:lstStyle>
            <a:lvl1pPr>
              <a:defRPr sz="5970"/>
            </a:lvl1pPr>
          </a:lstStyle>
          <a:p>
            <a:r>
              <a:rPr lang="zh-CN" altLang="en-US"/>
              <a:t>单击此处编辑母版标题样式</a:t>
            </a:r>
          </a:p>
        </p:txBody>
      </p:sp>
      <p:sp>
        <p:nvSpPr>
          <p:cNvPr id="3" name="文本占位符 2"/>
          <p:cNvSpPr>
            <a:spLocks noGrp="1"/>
          </p:cNvSpPr>
          <p:nvPr>
            <p:ph type="body" idx="1"/>
          </p:nvPr>
        </p:nvSpPr>
        <p:spPr>
          <a:xfrm>
            <a:off x="829792" y="4589466"/>
            <a:ext cx="10489585" cy="1500187"/>
          </a:xfrm>
        </p:spPr>
        <p:txBody>
          <a:bodyPr/>
          <a:lstStyle>
            <a:lvl1pPr marL="0" indent="0">
              <a:buNone/>
              <a:defRPr sz="2388">
                <a:solidFill>
                  <a:schemeClr val="tx1">
                    <a:tint val="75000"/>
                  </a:schemeClr>
                </a:solidFill>
              </a:defRPr>
            </a:lvl1pPr>
            <a:lvl2pPr marL="454917" indent="0">
              <a:buNone/>
              <a:defRPr sz="1990">
                <a:solidFill>
                  <a:schemeClr val="tx1">
                    <a:tint val="75000"/>
                  </a:schemeClr>
                </a:solidFill>
              </a:defRPr>
            </a:lvl2pPr>
            <a:lvl3pPr marL="909834" indent="0">
              <a:buNone/>
              <a:defRPr sz="1791">
                <a:solidFill>
                  <a:schemeClr val="tx1">
                    <a:tint val="75000"/>
                  </a:schemeClr>
                </a:solidFill>
              </a:defRPr>
            </a:lvl3pPr>
            <a:lvl4pPr marL="1364751" indent="0">
              <a:buNone/>
              <a:defRPr sz="1592">
                <a:solidFill>
                  <a:schemeClr val="tx1">
                    <a:tint val="75000"/>
                  </a:schemeClr>
                </a:solidFill>
              </a:defRPr>
            </a:lvl4pPr>
            <a:lvl5pPr marL="1819667" indent="0">
              <a:buNone/>
              <a:defRPr sz="1592">
                <a:solidFill>
                  <a:schemeClr val="tx1">
                    <a:tint val="75000"/>
                  </a:schemeClr>
                </a:solidFill>
              </a:defRPr>
            </a:lvl5pPr>
            <a:lvl6pPr marL="2274584" indent="0">
              <a:buNone/>
              <a:defRPr sz="1592">
                <a:solidFill>
                  <a:schemeClr val="tx1">
                    <a:tint val="75000"/>
                  </a:schemeClr>
                </a:solidFill>
              </a:defRPr>
            </a:lvl6pPr>
            <a:lvl7pPr marL="2729501" indent="0">
              <a:buNone/>
              <a:defRPr sz="1592">
                <a:solidFill>
                  <a:schemeClr val="tx1">
                    <a:tint val="75000"/>
                  </a:schemeClr>
                </a:solidFill>
              </a:defRPr>
            </a:lvl7pPr>
            <a:lvl8pPr marL="3184418" indent="0">
              <a:buNone/>
              <a:defRPr sz="1592">
                <a:solidFill>
                  <a:schemeClr val="tx1">
                    <a:tint val="75000"/>
                  </a:schemeClr>
                </a:solidFill>
              </a:defRPr>
            </a:lvl8pPr>
            <a:lvl9pPr marL="3639335" indent="0">
              <a:buNone/>
              <a:defRPr sz="1592">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2025/4/27</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7294537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6126"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56932" y="1825625"/>
            <a:ext cx="5168781"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2025/4/27</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5742168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7712" y="365128"/>
            <a:ext cx="10489585" cy="1325563"/>
          </a:xfrm>
        </p:spPr>
        <p:txBody>
          <a:bodyPr/>
          <a:lstStyle/>
          <a:p>
            <a:r>
              <a:rPr lang="zh-CN" altLang="en-US"/>
              <a:t>单击此处编辑母版标题样式</a:t>
            </a:r>
          </a:p>
        </p:txBody>
      </p:sp>
      <p:sp>
        <p:nvSpPr>
          <p:cNvPr id="3" name="文本占位符 2"/>
          <p:cNvSpPr>
            <a:spLocks noGrp="1"/>
          </p:cNvSpPr>
          <p:nvPr>
            <p:ph type="body" idx="1"/>
          </p:nvPr>
        </p:nvSpPr>
        <p:spPr>
          <a:xfrm>
            <a:off x="837712" y="1681163"/>
            <a:ext cx="5145027"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4" name="内容占位符 3"/>
          <p:cNvSpPr>
            <a:spLocks noGrp="1"/>
          </p:cNvSpPr>
          <p:nvPr>
            <p:ph sz="half" idx="2"/>
          </p:nvPr>
        </p:nvSpPr>
        <p:spPr>
          <a:xfrm>
            <a:off x="837712" y="2505075"/>
            <a:ext cx="514502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56932" y="1681163"/>
            <a:ext cx="5170365" cy="823912"/>
          </a:xfrm>
        </p:spPr>
        <p:txBody>
          <a:bodyPr anchor="b"/>
          <a:lstStyle>
            <a:lvl1pPr marL="0" indent="0">
              <a:buNone/>
              <a:defRPr sz="2388" b="1"/>
            </a:lvl1pPr>
            <a:lvl2pPr marL="454917" indent="0">
              <a:buNone/>
              <a:defRPr sz="1990" b="1"/>
            </a:lvl2pPr>
            <a:lvl3pPr marL="909834" indent="0">
              <a:buNone/>
              <a:defRPr sz="1791" b="1"/>
            </a:lvl3pPr>
            <a:lvl4pPr marL="1364751" indent="0">
              <a:buNone/>
              <a:defRPr sz="1592" b="1"/>
            </a:lvl4pPr>
            <a:lvl5pPr marL="1819667" indent="0">
              <a:buNone/>
              <a:defRPr sz="1592" b="1"/>
            </a:lvl5pPr>
            <a:lvl6pPr marL="2274584" indent="0">
              <a:buNone/>
              <a:defRPr sz="1592" b="1"/>
            </a:lvl6pPr>
            <a:lvl7pPr marL="2729501" indent="0">
              <a:buNone/>
              <a:defRPr sz="1592" b="1"/>
            </a:lvl7pPr>
            <a:lvl8pPr marL="3184418" indent="0">
              <a:buNone/>
              <a:defRPr sz="1592" b="1"/>
            </a:lvl8pPr>
            <a:lvl9pPr marL="3639335" indent="0">
              <a:buNone/>
              <a:defRPr sz="1592" b="1"/>
            </a:lvl9pPr>
          </a:lstStyle>
          <a:p>
            <a:pPr lvl="0"/>
            <a:r>
              <a:rPr lang="zh-CN" altLang="en-US"/>
              <a:t>单击此处编辑母版文本样式</a:t>
            </a:r>
          </a:p>
        </p:txBody>
      </p:sp>
      <p:sp>
        <p:nvSpPr>
          <p:cNvPr id="6" name="内容占位符 5"/>
          <p:cNvSpPr>
            <a:spLocks noGrp="1"/>
          </p:cNvSpPr>
          <p:nvPr>
            <p:ph sz="quarter" idx="4"/>
          </p:nvPr>
        </p:nvSpPr>
        <p:spPr>
          <a:xfrm>
            <a:off x="6156932" y="2505075"/>
            <a:ext cx="5170365"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2025/4/27</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8" name="页脚占位符 7"/>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9" name="灯片编号占位符 8"/>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92135359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2025/4/27</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页脚占位符 3"/>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灯片编号占位符 4"/>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7074364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2025/4/27</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3" name="页脚占位符 2"/>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4" name="灯片编号占位符 3"/>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915892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内容占位符 2"/>
          <p:cNvSpPr>
            <a:spLocks noGrp="1"/>
          </p:cNvSpPr>
          <p:nvPr>
            <p:ph idx="1"/>
          </p:nvPr>
        </p:nvSpPr>
        <p:spPr>
          <a:xfrm>
            <a:off x="5170365" y="987428"/>
            <a:ext cx="6156930" cy="4873625"/>
          </a:xfrm>
        </p:spPr>
        <p:txBody>
          <a:bodyPr/>
          <a:lstStyle>
            <a:lvl1pPr>
              <a:defRPr sz="3184"/>
            </a:lvl1pPr>
            <a:lvl2pPr>
              <a:defRPr sz="2786"/>
            </a:lvl2pPr>
            <a:lvl3pPr>
              <a:defRPr sz="2388"/>
            </a:lvl3pPr>
            <a:lvl4pPr>
              <a:defRPr sz="1990"/>
            </a:lvl4pPr>
            <a:lvl5pPr>
              <a:defRPr sz="1990"/>
            </a:lvl5pPr>
            <a:lvl6pPr>
              <a:defRPr sz="1990"/>
            </a:lvl6pPr>
            <a:lvl7pPr>
              <a:defRPr sz="1990"/>
            </a:lvl7pPr>
            <a:lvl8pPr>
              <a:defRPr sz="1990"/>
            </a:lvl8pPr>
            <a:lvl9pPr>
              <a:defRPr sz="199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2025/4/27</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9296638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7712" y="457200"/>
            <a:ext cx="3922509" cy="1600200"/>
          </a:xfrm>
        </p:spPr>
        <p:txBody>
          <a:bodyPr anchor="b"/>
          <a:lstStyle>
            <a:lvl1pPr>
              <a:defRPr sz="3184"/>
            </a:lvl1pPr>
          </a:lstStyle>
          <a:p>
            <a:r>
              <a:rPr lang="zh-CN" altLang="en-US"/>
              <a:t>单击此处编辑母版标题样式</a:t>
            </a:r>
          </a:p>
        </p:txBody>
      </p:sp>
      <p:sp>
        <p:nvSpPr>
          <p:cNvPr id="3" name="图片占位符 2"/>
          <p:cNvSpPr>
            <a:spLocks noGrp="1"/>
          </p:cNvSpPr>
          <p:nvPr>
            <p:ph type="pic" idx="1"/>
          </p:nvPr>
        </p:nvSpPr>
        <p:spPr>
          <a:xfrm>
            <a:off x="5170365" y="987428"/>
            <a:ext cx="6156930" cy="4873625"/>
          </a:xfrm>
        </p:spPr>
        <p:txBody>
          <a:bodyPr/>
          <a:lstStyle>
            <a:lvl1pPr marL="0" indent="0">
              <a:buNone/>
              <a:defRPr sz="3184"/>
            </a:lvl1pPr>
            <a:lvl2pPr marL="454917" indent="0">
              <a:buNone/>
              <a:defRPr sz="2786"/>
            </a:lvl2pPr>
            <a:lvl3pPr marL="909834" indent="0">
              <a:buNone/>
              <a:defRPr sz="2388"/>
            </a:lvl3pPr>
            <a:lvl4pPr marL="1364751" indent="0">
              <a:buNone/>
              <a:defRPr sz="1990"/>
            </a:lvl4pPr>
            <a:lvl5pPr marL="1819667" indent="0">
              <a:buNone/>
              <a:defRPr sz="1990"/>
            </a:lvl5pPr>
            <a:lvl6pPr marL="2274584" indent="0">
              <a:buNone/>
              <a:defRPr sz="1990"/>
            </a:lvl6pPr>
            <a:lvl7pPr marL="2729501" indent="0">
              <a:buNone/>
              <a:defRPr sz="1990"/>
            </a:lvl7pPr>
            <a:lvl8pPr marL="3184418" indent="0">
              <a:buNone/>
              <a:defRPr sz="1990"/>
            </a:lvl8pPr>
            <a:lvl9pPr marL="3639335" indent="0">
              <a:buNone/>
              <a:defRPr sz="1990"/>
            </a:lvl9pPr>
          </a:lstStyle>
          <a:p>
            <a:endParaRPr lang="zh-CN" altLang="en-US"/>
          </a:p>
        </p:txBody>
      </p:sp>
      <p:sp>
        <p:nvSpPr>
          <p:cNvPr id="4" name="文本占位符 3"/>
          <p:cNvSpPr>
            <a:spLocks noGrp="1"/>
          </p:cNvSpPr>
          <p:nvPr>
            <p:ph type="body" sz="half" idx="2"/>
          </p:nvPr>
        </p:nvSpPr>
        <p:spPr>
          <a:xfrm>
            <a:off x="837712" y="2057400"/>
            <a:ext cx="3922509" cy="3811588"/>
          </a:xfrm>
        </p:spPr>
        <p:txBody>
          <a:bodyPr/>
          <a:lstStyle>
            <a:lvl1pPr marL="0" indent="0">
              <a:buNone/>
              <a:defRPr sz="1592"/>
            </a:lvl1pPr>
            <a:lvl2pPr marL="454917" indent="0">
              <a:buNone/>
              <a:defRPr sz="1394"/>
            </a:lvl2pPr>
            <a:lvl3pPr marL="909834" indent="0">
              <a:buNone/>
              <a:defRPr sz="1194"/>
            </a:lvl3pPr>
            <a:lvl4pPr marL="1364751" indent="0">
              <a:buNone/>
              <a:defRPr sz="996"/>
            </a:lvl4pPr>
            <a:lvl5pPr marL="1819667" indent="0">
              <a:buNone/>
              <a:defRPr sz="996"/>
            </a:lvl5pPr>
            <a:lvl6pPr marL="2274584" indent="0">
              <a:buNone/>
              <a:defRPr sz="996"/>
            </a:lvl6pPr>
            <a:lvl7pPr marL="2729501" indent="0">
              <a:buNone/>
              <a:defRPr sz="996"/>
            </a:lvl7pPr>
            <a:lvl8pPr marL="3184418" indent="0">
              <a:buNone/>
              <a:defRPr sz="996"/>
            </a:lvl8pPr>
            <a:lvl9pPr marL="3639335" indent="0">
              <a:buNone/>
              <a:defRPr sz="996"/>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2025/4/27</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页脚占位符 5"/>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7" name="灯片编号占位符 6"/>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2181955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302"/>
        <p:cNvGrpSpPr/>
        <p:nvPr/>
      </p:nvGrpSpPr>
      <p:grpSpPr>
        <a:xfrm>
          <a:off x="0" y="0"/>
          <a:ext cx="0" cy="0"/>
          <a:chOff x="0" y="0"/>
          <a:chExt cx="0" cy="0"/>
        </a:xfrm>
      </p:grpSpPr>
    </p:spTree>
    <p:extLst>
      <p:ext uri="{BB962C8B-B14F-4D97-AF65-F5344CB8AC3E}">
        <p14:creationId xmlns:p14="http://schemas.microsoft.com/office/powerpoint/2010/main" val="1981491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2025/4/27</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33246674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03315" y="365125"/>
            <a:ext cx="2622396"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6126" y="365125"/>
            <a:ext cx="7715166"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2025/4/27</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11"/>
          </p:nvPr>
        </p:nvSpPr>
        <p:spPr/>
        <p:txBody>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12"/>
          </p:nvPr>
        </p:nvSpPr>
        <p:spPr/>
        <p:txBody>
          <a:body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043119" y="1997529"/>
            <a:ext cx="2280550" cy="1828876"/>
          </a:xfrm>
          <a:prstGeom prst="rect">
            <a:avLst/>
          </a:prstGeom>
        </p:spPr>
      </p:pic>
    </p:spTree>
    <p:extLst>
      <p:ext uri="{BB962C8B-B14F-4D97-AF65-F5344CB8AC3E}">
        <p14:creationId xmlns:p14="http://schemas.microsoft.com/office/powerpoint/2010/main" val="41056421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marL="0" marR="0" lvl="0" indent="0" algn="l"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Rectangle 5"/>
          <p:cNvSpPr>
            <a:spLocks noGrp="1" noChangeArrowheads="1"/>
          </p:cNvSpPr>
          <p:nvPr>
            <p:ph type="ftr" sz="quarter" idx="11"/>
          </p:nvPr>
        </p:nvSpPr>
        <p:spPr>
          <a:ln/>
        </p:spPr>
        <p:txBody>
          <a:bodyPr/>
          <a:lstStyle>
            <a:lvl1pPr>
              <a:defRPr/>
            </a:lvl1p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Rectangle 6"/>
          <p:cNvSpPr>
            <a:spLocks noGrp="1" noChangeArrowheads="1"/>
          </p:cNvSpPr>
          <p:nvPr>
            <p:ph type="sldNum" sz="quarter" idx="12"/>
          </p:nvPr>
        </p:nvSpPr>
        <p:spPr>
          <a:ln/>
        </p:spPr>
        <p:txBody>
          <a:bodyPr/>
          <a:lstStyle>
            <a:lvl1pPr>
              <a:defRPr/>
            </a:lvl1p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4F3CD71A-8AFA-457E-9CDB-42ECCDB38F41}" type="slidenum">
              <a:rPr kumimoji="0" 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2453355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solidFill>
          <a:schemeClr val="accent4"/>
        </a:solidFill>
        <a:effectLst/>
      </p:bgPr>
    </p:bg>
    <p:spTree>
      <p:nvGrpSpPr>
        <p:cNvPr id="1" name="Shape 303"/>
        <p:cNvGrpSpPr/>
        <p:nvPr/>
      </p:nvGrpSpPr>
      <p:grpSpPr>
        <a:xfrm>
          <a:off x="0" y="0"/>
          <a:ext cx="0" cy="0"/>
          <a:chOff x="0" y="0"/>
          <a:chExt cx="0" cy="0"/>
        </a:xfrm>
      </p:grpSpPr>
      <p:grpSp>
        <p:nvGrpSpPr>
          <p:cNvPr id="304" name="Google Shape;304;p13"/>
          <p:cNvGrpSpPr/>
          <p:nvPr/>
        </p:nvGrpSpPr>
        <p:grpSpPr>
          <a:xfrm>
            <a:off x="-146" y="-165"/>
            <a:ext cx="12161710" cy="6858015"/>
            <a:chOff x="-110" y="-124"/>
            <a:chExt cx="9143904" cy="5143511"/>
          </a:xfrm>
        </p:grpSpPr>
        <p:sp>
          <p:nvSpPr>
            <p:cNvPr id="305" name="Google Shape;305;p13"/>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6" name="Google Shape;306;p13"/>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7" name="Google Shape;307;p13"/>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8" name="Google Shape;308;p13"/>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9" name="Google Shape;309;p13"/>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0" name="Google Shape;310;p13"/>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1" name="Google Shape;311;p13"/>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2" name="Google Shape;312;p13"/>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3" name="Google Shape;313;p13"/>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4" name="Google Shape;314;p13"/>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5" name="Google Shape;315;p13"/>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6" name="Google Shape;316;p13"/>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7" name="Google Shape;317;p13"/>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8" name="Google Shape;318;p13"/>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9" name="Google Shape;319;p13"/>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0" name="Google Shape;320;p13"/>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1" name="Google Shape;321;p13"/>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2" name="Google Shape;322;p13"/>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3" name="Google Shape;323;p13"/>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4" name="Google Shape;324;p13"/>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5" name="Google Shape;325;p13"/>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6" name="Google Shape;326;p13"/>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7" name="Google Shape;327;p13"/>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8" name="Google Shape;328;p13"/>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9" name="Google Shape;329;p13"/>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0" name="Google Shape;330;p13"/>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31" name="Google Shape;331;p13"/>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32" name="Google Shape;332;p13"/>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33" name="Google Shape;333;p13"/>
          <p:cNvSpPr txBox="1">
            <a:spLocks noGrp="1"/>
          </p:cNvSpPr>
          <p:nvPr>
            <p:ph type="title"/>
          </p:nvPr>
        </p:nvSpPr>
        <p:spPr>
          <a:xfrm>
            <a:off x="957625" y="721212"/>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34" name="Google Shape;334;p13"/>
          <p:cNvSpPr txBox="1">
            <a:spLocks noGrp="1"/>
          </p:cNvSpPr>
          <p:nvPr>
            <p:ph type="subTitle" idx="1"/>
          </p:nvPr>
        </p:nvSpPr>
        <p:spPr>
          <a:xfrm>
            <a:off x="957625"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5" name="Google Shape;335;p13"/>
          <p:cNvSpPr txBox="1">
            <a:spLocks noGrp="1"/>
          </p:cNvSpPr>
          <p:nvPr>
            <p:ph type="subTitle" idx="2"/>
          </p:nvPr>
        </p:nvSpPr>
        <p:spPr>
          <a:xfrm>
            <a:off x="4547753"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6" name="Google Shape;336;p13"/>
          <p:cNvSpPr txBox="1">
            <a:spLocks noGrp="1"/>
          </p:cNvSpPr>
          <p:nvPr>
            <p:ph type="subTitle" idx="3"/>
          </p:nvPr>
        </p:nvSpPr>
        <p:spPr>
          <a:xfrm>
            <a:off x="957625"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7" name="Google Shape;337;p13"/>
          <p:cNvSpPr txBox="1">
            <a:spLocks noGrp="1"/>
          </p:cNvSpPr>
          <p:nvPr>
            <p:ph type="subTitle" idx="4"/>
          </p:nvPr>
        </p:nvSpPr>
        <p:spPr>
          <a:xfrm>
            <a:off x="4547753"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8" name="Google Shape;338;p13"/>
          <p:cNvSpPr txBox="1">
            <a:spLocks noGrp="1"/>
          </p:cNvSpPr>
          <p:nvPr>
            <p:ph type="subTitle" idx="5"/>
          </p:nvPr>
        </p:nvSpPr>
        <p:spPr>
          <a:xfrm>
            <a:off x="8137883" y="3047191"/>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39" name="Google Shape;339;p13"/>
          <p:cNvSpPr txBox="1">
            <a:spLocks noGrp="1"/>
          </p:cNvSpPr>
          <p:nvPr>
            <p:ph type="subTitle" idx="6"/>
          </p:nvPr>
        </p:nvSpPr>
        <p:spPr>
          <a:xfrm>
            <a:off x="8137883" y="5358100"/>
            <a:ext cx="3066395"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862"/>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40" name="Google Shape;340;p13"/>
          <p:cNvSpPr txBox="1">
            <a:spLocks noGrp="1"/>
          </p:cNvSpPr>
          <p:nvPr>
            <p:ph type="title" idx="7" hasCustomPrompt="1"/>
          </p:nvPr>
        </p:nvSpPr>
        <p:spPr>
          <a:xfrm>
            <a:off x="2002234"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1" name="Google Shape;341;p13"/>
          <p:cNvSpPr txBox="1">
            <a:spLocks noGrp="1"/>
          </p:cNvSpPr>
          <p:nvPr>
            <p:ph type="title" idx="8" hasCustomPrompt="1"/>
          </p:nvPr>
        </p:nvSpPr>
        <p:spPr>
          <a:xfrm>
            <a:off x="2002234"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1"/>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2" name="Google Shape;342;p13"/>
          <p:cNvSpPr txBox="1">
            <a:spLocks noGrp="1"/>
          </p:cNvSpPr>
          <p:nvPr>
            <p:ph type="title" idx="9" hasCustomPrompt="1"/>
          </p:nvPr>
        </p:nvSpPr>
        <p:spPr>
          <a:xfrm>
            <a:off x="5592362"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l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3" name="Google Shape;343;p13"/>
          <p:cNvSpPr txBox="1">
            <a:spLocks noGrp="1"/>
          </p:cNvSpPr>
          <p:nvPr>
            <p:ph type="title" idx="13" hasCustomPrompt="1"/>
          </p:nvPr>
        </p:nvSpPr>
        <p:spPr>
          <a:xfrm>
            <a:off x="5592358"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4"/>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4" name="Google Shape;344;p13"/>
          <p:cNvSpPr txBox="1">
            <a:spLocks noGrp="1"/>
          </p:cNvSpPr>
          <p:nvPr>
            <p:ph type="title" idx="14" hasCustomPrompt="1"/>
          </p:nvPr>
        </p:nvSpPr>
        <p:spPr>
          <a:xfrm>
            <a:off x="9182492" y="1877627"/>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2"/>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5" name="Google Shape;345;p13"/>
          <p:cNvSpPr txBox="1">
            <a:spLocks noGrp="1"/>
          </p:cNvSpPr>
          <p:nvPr>
            <p:ph type="title" idx="15" hasCustomPrompt="1"/>
          </p:nvPr>
        </p:nvSpPr>
        <p:spPr>
          <a:xfrm>
            <a:off x="9182492" y="4187755"/>
            <a:ext cx="977177" cy="5968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000"/>
              <a:buNone/>
              <a:defRPr sz="3990" b="0">
                <a:solidFill>
                  <a:schemeClr val="accent3"/>
                </a:solidFill>
              </a:defRPr>
            </a:lvl1pPr>
            <a:lvl2pPr lvl="1" rtl="0">
              <a:spcBef>
                <a:spcPts val="0"/>
              </a:spcBef>
              <a:spcAft>
                <a:spcPts val="0"/>
              </a:spcAft>
              <a:buSzPts val="3000"/>
              <a:buNone/>
              <a:defRPr sz="3990"/>
            </a:lvl2pPr>
            <a:lvl3pPr lvl="2" rtl="0">
              <a:spcBef>
                <a:spcPts val="0"/>
              </a:spcBef>
              <a:spcAft>
                <a:spcPts val="0"/>
              </a:spcAft>
              <a:buSzPts val="3000"/>
              <a:buNone/>
              <a:defRPr sz="3990"/>
            </a:lvl3pPr>
            <a:lvl4pPr lvl="3" rtl="0">
              <a:spcBef>
                <a:spcPts val="0"/>
              </a:spcBef>
              <a:spcAft>
                <a:spcPts val="0"/>
              </a:spcAft>
              <a:buSzPts val="3000"/>
              <a:buNone/>
              <a:defRPr sz="3990"/>
            </a:lvl4pPr>
            <a:lvl5pPr lvl="4" rtl="0">
              <a:spcBef>
                <a:spcPts val="0"/>
              </a:spcBef>
              <a:spcAft>
                <a:spcPts val="0"/>
              </a:spcAft>
              <a:buSzPts val="3000"/>
              <a:buNone/>
              <a:defRPr sz="3990"/>
            </a:lvl5pPr>
            <a:lvl6pPr lvl="5" rtl="0">
              <a:spcBef>
                <a:spcPts val="0"/>
              </a:spcBef>
              <a:spcAft>
                <a:spcPts val="0"/>
              </a:spcAft>
              <a:buSzPts val="3000"/>
              <a:buNone/>
              <a:defRPr sz="3990"/>
            </a:lvl6pPr>
            <a:lvl7pPr lvl="6" rtl="0">
              <a:spcBef>
                <a:spcPts val="0"/>
              </a:spcBef>
              <a:spcAft>
                <a:spcPts val="0"/>
              </a:spcAft>
              <a:buSzPts val="3000"/>
              <a:buNone/>
              <a:defRPr sz="3990"/>
            </a:lvl7pPr>
            <a:lvl8pPr lvl="7" rtl="0">
              <a:spcBef>
                <a:spcPts val="0"/>
              </a:spcBef>
              <a:spcAft>
                <a:spcPts val="0"/>
              </a:spcAft>
              <a:buSzPts val="3000"/>
              <a:buNone/>
              <a:defRPr sz="3990"/>
            </a:lvl8pPr>
            <a:lvl9pPr lvl="8" rtl="0">
              <a:spcBef>
                <a:spcPts val="0"/>
              </a:spcBef>
              <a:spcAft>
                <a:spcPts val="0"/>
              </a:spcAft>
              <a:buSzPts val="3000"/>
              <a:buNone/>
              <a:defRPr sz="3990"/>
            </a:lvl9pPr>
          </a:lstStyle>
          <a:p>
            <a:r>
              <a:t>xx%</a:t>
            </a:r>
          </a:p>
        </p:txBody>
      </p:sp>
      <p:sp>
        <p:nvSpPr>
          <p:cNvPr id="346" name="Google Shape;346;p13"/>
          <p:cNvSpPr txBox="1">
            <a:spLocks noGrp="1"/>
          </p:cNvSpPr>
          <p:nvPr>
            <p:ph type="subTitle" idx="16"/>
          </p:nvPr>
        </p:nvSpPr>
        <p:spPr>
          <a:xfrm>
            <a:off x="957625"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7" name="Google Shape;347;p13"/>
          <p:cNvSpPr txBox="1">
            <a:spLocks noGrp="1"/>
          </p:cNvSpPr>
          <p:nvPr>
            <p:ph type="subTitle" idx="17"/>
          </p:nvPr>
        </p:nvSpPr>
        <p:spPr>
          <a:xfrm>
            <a:off x="4547753"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8" name="Google Shape;348;p13"/>
          <p:cNvSpPr txBox="1">
            <a:spLocks noGrp="1"/>
          </p:cNvSpPr>
          <p:nvPr>
            <p:ph type="subTitle" idx="18"/>
          </p:nvPr>
        </p:nvSpPr>
        <p:spPr>
          <a:xfrm>
            <a:off x="8137883" y="2604683"/>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49" name="Google Shape;349;p13"/>
          <p:cNvSpPr txBox="1">
            <a:spLocks noGrp="1"/>
          </p:cNvSpPr>
          <p:nvPr>
            <p:ph type="subTitle" idx="19"/>
          </p:nvPr>
        </p:nvSpPr>
        <p:spPr>
          <a:xfrm>
            <a:off x="957625"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50" name="Google Shape;350;p13"/>
          <p:cNvSpPr txBox="1">
            <a:spLocks noGrp="1"/>
          </p:cNvSpPr>
          <p:nvPr>
            <p:ph type="subTitle" idx="20"/>
          </p:nvPr>
        </p:nvSpPr>
        <p:spPr>
          <a:xfrm>
            <a:off x="4547753"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351" name="Google Shape;351;p13"/>
          <p:cNvSpPr txBox="1">
            <a:spLocks noGrp="1"/>
          </p:cNvSpPr>
          <p:nvPr>
            <p:ph type="subTitle" idx="21"/>
          </p:nvPr>
        </p:nvSpPr>
        <p:spPr>
          <a:xfrm>
            <a:off x="8137883" y="4914900"/>
            <a:ext cx="3066395" cy="6464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rtl="0">
              <a:lnSpc>
                <a:spcPct val="100000"/>
              </a:lnSpc>
              <a:spcBef>
                <a:spcPts val="0"/>
              </a:spcBef>
              <a:spcAft>
                <a:spcPts val="0"/>
              </a:spcAft>
              <a:buSzPts val="2400"/>
              <a:buFont typeface="DM Sans"/>
              <a:buNone/>
              <a:defRPr sz="3192" b="1">
                <a:latin typeface="DM Sans"/>
                <a:ea typeface="DM Sans"/>
                <a:cs typeface="DM Sans"/>
                <a:sym typeface="DM Sans"/>
              </a:defRPr>
            </a:lvl2pPr>
            <a:lvl3pPr lvl="2" rtl="0">
              <a:lnSpc>
                <a:spcPct val="100000"/>
              </a:lnSpc>
              <a:spcBef>
                <a:spcPts val="0"/>
              </a:spcBef>
              <a:spcAft>
                <a:spcPts val="0"/>
              </a:spcAft>
              <a:buSzPts val="2400"/>
              <a:buFont typeface="DM Sans"/>
              <a:buNone/>
              <a:defRPr sz="3192" b="1">
                <a:latin typeface="DM Sans"/>
                <a:ea typeface="DM Sans"/>
                <a:cs typeface="DM Sans"/>
                <a:sym typeface="DM Sans"/>
              </a:defRPr>
            </a:lvl3pPr>
            <a:lvl4pPr lvl="3" rtl="0">
              <a:lnSpc>
                <a:spcPct val="100000"/>
              </a:lnSpc>
              <a:spcBef>
                <a:spcPts val="0"/>
              </a:spcBef>
              <a:spcAft>
                <a:spcPts val="0"/>
              </a:spcAft>
              <a:buSzPts val="2400"/>
              <a:buFont typeface="DM Sans"/>
              <a:buNone/>
              <a:defRPr sz="3192" b="1">
                <a:latin typeface="DM Sans"/>
                <a:ea typeface="DM Sans"/>
                <a:cs typeface="DM Sans"/>
                <a:sym typeface="DM Sans"/>
              </a:defRPr>
            </a:lvl4pPr>
            <a:lvl5pPr lvl="4" rtl="0">
              <a:lnSpc>
                <a:spcPct val="100000"/>
              </a:lnSpc>
              <a:spcBef>
                <a:spcPts val="0"/>
              </a:spcBef>
              <a:spcAft>
                <a:spcPts val="0"/>
              </a:spcAft>
              <a:buSzPts val="2400"/>
              <a:buFont typeface="DM Sans"/>
              <a:buNone/>
              <a:defRPr sz="3192" b="1">
                <a:latin typeface="DM Sans"/>
                <a:ea typeface="DM Sans"/>
                <a:cs typeface="DM Sans"/>
                <a:sym typeface="DM Sans"/>
              </a:defRPr>
            </a:lvl5pPr>
            <a:lvl6pPr lvl="5" rtl="0">
              <a:lnSpc>
                <a:spcPct val="100000"/>
              </a:lnSpc>
              <a:spcBef>
                <a:spcPts val="0"/>
              </a:spcBef>
              <a:spcAft>
                <a:spcPts val="0"/>
              </a:spcAft>
              <a:buSzPts val="2400"/>
              <a:buFont typeface="DM Sans"/>
              <a:buNone/>
              <a:defRPr sz="3192" b="1">
                <a:latin typeface="DM Sans"/>
                <a:ea typeface="DM Sans"/>
                <a:cs typeface="DM Sans"/>
                <a:sym typeface="DM Sans"/>
              </a:defRPr>
            </a:lvl6pPr>
            <a:lvl7pPr lvl="6" rtl="0">
              <a:lnSpc>
                <a:spcPct val="100000"/>
              </a:lnSpc>
              <a:spcBef>
                <a:spcPts val="0"/>
              </a:spcBef>
              <a:spcAft>
                <a:spcPts val="0"/>
              </a:spcAft>
              <a:buSzPts val="2400"/>
              <a:buFont typeface="DM Sans"/>
              <a:buNone/>
              <a:defRPr sz="3192" b="1">
                <a:latin typeface="DM Sans"/>
                <a:ea typeface="DM Sans"/>
                <a:cs typeface="DM Sans"/>
                <a:sym typeface="DM Sans"/>
              </a:defRPr>
            </a:lvl7pPr>
            <a:lvl8pPr lvl="7" rtl="0">
              <a:lnSpc>
                <a:spcPct val="100000"/>
              </a:lnSpc>
              <a:spcBef>
                <a:spcPts val="0"/>
              </a:spcBef>
              <a:spcAft>
                <a:spcPts val="0"/>
              </a:spcAft>
              <a:buSzPts val="2400"/>
              <a:buFont typeface="DM Sans"/>
              <a:buNone/>
              <a:defRPr sz="3192" b="1">
                <a:latin typeface="DM Sans"/>
                <a:ea typeface="DM Sans"/>
                <a:cs typeface="DM Sans"/>
                <a:sym typeface="DM Sans"/>
              </a:defRPr>
            </a:lvl8pPr>
            <a:lvl9pPr lvl="8"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Tree>
    <p:extLst>
      <p:ext uri="{BB962C8B-B14F-4D97-AF65-F5344CB8AC3E}">
        <p14:creationId xmlns:p14="http://schemas.microsoft.com/office/powerpoint/2010/main" val="212944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1">
  <p:cSld name="Title only 1">
    <p:bg>
      <p:bgPr>
        <a:solidFill>
          <a:schemeClr val="accent1"/>
        </a:solidFill>
        <a:effectLst/>
      </p:bgPr>
    </p:bg>
    <p:spTree>
      <p:nvGrpSpPr>
        <p:cNvPr id="1" name="Shape 352"/>
        <p:cNvGrpSpPr/>
        <p:nvPr/>
      </p:nvGrpSpPr>
      <p:grpSpPr>
        <a:xfrm>
          <a:off x="0" y="0"/>
          <a:ext cx="0" cy="0"/>
          <a:chOff x="0" y="0"/>
          <a:chExt cx="0" cy="0"/>
        </a:xfrm>
      </p:grpSpPr>
      <p:grpSp>
        <p:nvGrpSpPr>
          <p:cNvPr id="353" name="Google Shape;353;p14"/>
          <p:cNvGrpSpPr/>
          <p:nvPr/>
        </p:nvGrpSpPr>
        <p:grpSpPr>
          <a:xfrm>
            <a:off x="-146" y="-165"/>
            <a:ext cx="12161710" cy="6858015"/>
            <a:chOff x="-110" y="-124"/>
            <a:chExt cx="9143904" cy="5143511"/>
          </a:xfrm>
        </p:grpSpPr>
        <p:sp>
          <p:nvSpPr>
            <p:cNvPr id="354" name="Google Shape;354;p14"/>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5" name="Google Shape;355;p14"/>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6" name="Google Shape;356;p14"/>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7" name="Google Shape;357;p14"/>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8" name="Google Shape;358;p14"/>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9" name="Google Shape;359;p14"/>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0" name="Google Shape;360;p14"/>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1" name="Google Shape;361;p14"/>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2" name="Google Shape;362;p14"/>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3" name="Google Shape;363;p14"/>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4" name="Google Shape;364;p14"/>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5" name="Google Shape;365;p14"/>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6" name="Google Shape;366;p14"/>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7" name="Google Shape;367;p14"/>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8" name="Google Shape;368;p14"/>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9" name="Google Shape;369;p14"/>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0" name="Google Shape;370;p14"/>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1" name="Google Shape;371;p14"/>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2" name="Google Shape;372;p14"/>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3" name="Google Shape;373;p14"/>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4" name="Google Shape;374;p14"/>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5" name="Google Shape;375;p14"/>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6" name="Google Shape;376;p14"/>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7" name="Google Shape;377;p14"/>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 name="Google Shape;378;p14"/>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 name="Google Shape;379;p14"/>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 name="Google Shape;380;p14"/>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81" name="Google Shape;381;p14"/>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382" name="Google Shape;382;p14"/>
          <p:cNvSpPr txBox="1">
            <a:spLocks noGrp="1"/>
          </p:cNvSpPr>
          <p:nvPr>
            <p:ph type="title"/>
          </p:nvPr>
        </p:nvSpPr>
        <p:spPr>
          <a:xfrm>
            <a:off x="957625" y="722271"/>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extLst>
      <p:ext uri="{BB962C8B-B14F-4D97-AF65-F5344CB8AC3E}">
        <p14:creationId xmlns:p14="http://schemas.microsoft.com/office/powerpoint/2010/main" val="2514925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solidFill>
          <a:schemeClr val="accent4"/>
        </a:solidFill>
        <a:effectLst/>
      </p:bgPr>
    </p:bg>
    <p:spTree>
      <p:nvGrpSpPr>
        <p:cNvPr id="1" name="Shape 763"/>
        <p:cNvGrpSpPr/>
        <p:nvPr/>
      </p:nvGrpSpPr>
      <p:grpSpPr>
        <a:xfrm>
          <a:off x="0" y="0"/>
          <a:ext cx="0" cy="0"/>
          <a:chOff x="0" y="0"/>
          <a:chExt cx="0" cy="0"/>
        </a:xfrm>
      </p:grpSpPr>
      <p:grpSp>
        <p:nvGrpSpPr>
          <p:cNvPr id="764" name="Google Shape;764;p26"/>
          <p:cNvGrpSpPr/>
          <p:nvPr/>
        </p:nvGrpSpPr>
        <p:grpSpPr>
          <a:xfrm>
            <a:off x="53" y="2"/>
            <a:ext cx="12161710" cy="6858015"/>
            <a:chOff x="-110" y="-124"/>
            <a:chExt cx="9143904" cy="5143511"/>
          </a:xfrm>
        </p:grpSpPr>
        <p:sp>
          <p:nvSpPr>
            <p:cNvPr id="765" name="Google Shape;765;p26"/>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6" name="Google Shape;766;p26"/>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7" name="Google Shape;767;p26"/>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8" name="Google Shape;768;p26"/>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69" name="Google Shape;769;p26"/>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0" name="Google Shape;770;p26"/>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1" name="Google Shape;771;p26"/>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2" name="Google Shape;772;p26"/>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3" name="Google Shape;773;p26"/>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4" name="Google Shape;774;p26"/>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5" name="Google Shape;775;p26"/>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6" name="Google Shape;776;p26"/>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7" name="Google Shape;777;p26"/>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8" name="Google Shape;778;p26"/>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9" name="Google Shape;779;p26"/>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0" name="Google Shape;780;p26"/>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1" name="Google Shape;781;p26"/>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2" name="Google Shape;782;p26"/>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3" name="Google Shape;783;p26"/>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4" name="Google Shape;784;p26"/>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5" name="Google Shape;785;p26"/>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6" name="Google Shape;786;p26"/>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7" name="Google Shape;787;p26"/>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8" name="Google Shape;788;p26"/>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9" name="Google Shape;789;p26"/>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0" name="Google Shape;790;p26"/>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1" name="Google Shape;791;p26"/>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792" name="Google Shape;792;p26"/>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793" name="Google Shape;793;p26"/>
          <p:cNvSpPr txBox="1">
            <a:spLocks noGrp="1"/>
          </p:cNvSpPr>
          <p:nvPr>
            <p:ph type="subTitle" idx="1"/>
          </p:nvPr>
        </p:nvSpPr>
        <p:spPr>
          <a:xfrm>
            <a:off x="955811" y="4093593"/>
            <a:ext cx="4972867" cy="134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4" name="Google Shape;794;p26"/>
          <p:cNvSpPr txBox="1">
            <a:spLocks noGrp="1"/>
          </p:cNvSpPr>
          <p:nvPr>
            <p:ph type="subTitle" idx="2"/>
          </p:nvPr>
        </p:nvSpPr>
        <p:spPr>
          <a:xfrm>
            <a:off x="955811" y="3540697"/>
            <a:ext cx="4972867" cy="745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
        <p:nvSpPr>
          <p:cNvPr id="795" name="Google Shape;795;p26"/>
          <p:cNvSpPr txBox="1">
            <a:spLocks noGrp="1"/>
          </p:cNvSpPr>
          <p:nvPr>
            <p:ph type="title"/>
          </p:nvPr>
        </p:nvSpPr>
        <p:spPr>
          <a:xfrm>
            <a:off x="957625" y="722936"/>
            <a:ext cx="10246588" cy="763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796" name="Google Shape;796;p26"/>
          <p:cNvSpPr txBox="1">
            <a:spLocks noGrp="1"/>
          </p:cNvSpPr>
          <p:nvPr>
            <p:ph type="subTitle" idx="3"/>
          </p:nvPr>
        </p:nvSpPr>
        <p:spPr>
          <a:xfrm>
            <a:off x="6233160" y="4093593"/>
            <a:ext cx="4972867" cy="1347600"/>
          </a:xfrm>
          <a:prstGeom prst="rect">
            <a:avLst/>
          </a:prstGeom>
          <a:ln>
            <a:noFill/>
          </a:ln>
        </p:spPr>
        <p:txBody>
          <a:bodyPr spcFirstLastPara="1" wrap="square" lIns="91425" tIns="91425" rIns="91425" bIns="91425" anchor="t" anchorCtr="0">
            <a:noAutofit/>
          </a:bodyPr>
          <a:lstStyle>
            <a:lvl1pPr lvl="0" algn="ctr" rtl="0">
              <a:spcBef>
                <a:spcPts val="0"/>
              </a:spcBef>
              <a:spcAft>
                <a:spcPts val="0"/>
              </a:spcAft>
              <a:buSzPts val="1400"/>
              <a:buNone/>
              <a:defRPr b="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97" name="Google Shape;797;p26"/>
          <p:cNvSpPr txBox="1">
            <a:spLocks noGrp="1"/>
          </p:cNvSpPr>
          <p:nvPr>
            <p:ph type="subTitle" idx="4"/>
          </p:nvPr>
        </p:nvSpPr>
        <p:spPr>
          <a:xfrm>
            <a:off x="6233160" y="3540697"/>
            <a:ext cx="4972867" cy="745200"/>
          </a:xfrm>
          <a:prstGeom prst="rect">
            <a:avLst/>
          </a:prstGeom>
          <a:ln>
            <a:noFill/>
          </a:ln>
        </p:spPr>
        <p:txBody>
          <a:bodyPr spcFirstLastPara="1" wrap="square" lIns="91425" tIns="91425" rIns="91425" bIns="91425" anchor="b" anchorCtr="0">
            <a:noAutofit/>
          </a:bodyPr>
          <a:lstStyle>
            <a:lvl1pPr lvl="0" algn="ctr" rtl="0">
              <a:spcBef>
                <a:spcPts val="0"/>
              </a:spcBef>
              <a:spcAft>
                <a:spcPts val="0"/>
              </a:spcAft>
              <a:buSzPts val="2400"/>
              <a:buFont typeface="DM Sans"/>
              <a:buNone/>
              <a:defRPr sz="3192">
                <a:solidFill>
                  <a:schemeClr val="dk2"/>
                </a:solidFill>
                <a:latin typeface="Paytone One"/>
                <a:ea typeface="Paytone One"/>
                <a:cs typeface="Paytone One"/>
                <a:sym typeface="Paytone One"/>
              </a:defRPr>
            </a:lvl1pPr>
            <a:lvl2pPr lvl="1" algn="ctr" rtl="0">
              <a:lnSpc>
                <a:spcPct val="100000"/>
              </a:lnSpc>
              <a:spcBef>
                <a:spcPts val="0"/>
              </a:spcBef>
              <a:spcAft>
                <a:spcPts val="0"/>
              </a:spcAft>
              <a:buSzPts val="2400"/>
              <a:buFont typeface="DM Sans"/>
              <a:buNone/>
              <a:defRPr sz="3192" b="1">
                <a:latin typeface="DM Sans"/>
                <a:ea typeface="DM Sans"/>
                <a:cs typeface="DM Sans"/>
                <a:sym typeface="DM Sans"/>
              </a:defRPr>
            </a:lvl2pPr>
            <a:lvl3pPr lvl="2" algn="ctr" rtl="0">
              <a:lnSpc>
                <a:spcPct val="100000"/>
              </a:lnSpc>
              <a:spcBef>
                <a:spcPts val="0"/>
              </a:spcBef>
              <a:spcAft>
                <a:spcPts val="0"/>
              </a:spcAft>
              <a:buSzPts val="2400"/>
              <a:buFont typeface="DM Sans"/>
              <a:buNone/>
              <a:defRPr sz="3192" b="1">
                <a:latin typeface="DM Sans"/>
                <a:ea typeface="DM Sans"/>
                <a:cs typeface="DM Sans"/>
                <a:sym typeface="DM Sans"/>
              </a:defRPr>
            </a:lvl3pPr>
            <a:lvl4pPr lvl="3" algn="ctr" rtl="0">
              <a:lnSpc>
                <a:spcPct val="100000"/>
              </a:lnSpc>
              <a:spcBef>
                <a:spcPts val="0"/>
              </a:spcBef>
              <a:spcAft>
                <a:spcPts val="0"/>
              </a:spcAft>
              <a:buSzPts val="2400"/>
              <a:buFont typeface="DM Sans"/>
              <a:buNone/>
              <a:defRPr sz="3192" b="1">
                <a:latin typeface="DM Sans"/>
                <a:ea typeface="DM Sans"/>
                <a:cs typeface="DM Sans"/>
                <a:sym typeface="DM Sans"/>
              </a:defRPr>
            </a:lvl4pPr>
            <a:lvl5pPr lvl="4" algn="ctr" rtl="0">
              <a:lnSpc>
                <a:spcPct val="100000"/>
              </a:lnSpc>
              <a:spcBef>
                <a:spcPts val="0"/>
              </a:spcBef>
              <a:spcAft>
                <a:spcPts val="0"/>
              </a:spcAft>
              <a:buSzPts val="2400"/>
              <a:buFont typeface="DM Sans"/>
              <a:buNone/>
              <a:defRPr sz="3192" b="1">
                <a:latin typeface="DM Sans"/>
                <a:ea typeface="DM Sans"/>
                <a:cs typeface="DM Sans"/>
                <a:sym typeface="DM Sans"/>
              </a:defRPr>
            </a:lvl5pPr>
            <a:lvl6pPr lvl="5" algn="ctr" rtl="0">
              <a:lnSpc>
                <a:spcPct val="100000"/>
              </a:lnSpc>
              <a:spcBef>
                <a:spcPts val="0"/>
              </a:spcBef>
              <a:spcAft>
                <a:spcPts val="0"/>
              </a:spcAft>
              <a:buSzPts val="2400"/>
              <a:buFont typeface="DM Sans"/>
              <a:buNone/>
              <a:defRPr sz="3192" b="1">
                <a:latin typeface="DM Sans"/>
                <a:ea typeface="DM Sans"/>
                <a:cs typeface="DM Sans"/>
                <a:sym typeface="DM Sans"/>
              </a:defRPr>
            </a:lvl6pPr>
            <a:lvl7pPr lvl="6" algn="ctr" rtl="0">
              <a:lnSpc>
                <a:spcPct val="100000"/>
              </a:lnSpc>
              <a:spcBef>
                <a:spcPts val="0"/>
              </a:spcBef>
              <a:spcAft>
                <a:spcPts val="0"/>
              </a:spcAft>
              <a:buSzPts val="2400"/>
              <a:buFont typeface="DM Sans"/>
              <a:buNone/>
              <a:defRPr sz="3192" b="1">
                <a:latin typeface="DM Sans"/>
                <a:ea typeface="DM Sans"/>
                <a:cs typeface="DM Sans"/>
                <a:sym typeface="DM Sans"/>
              </a:defRPr>
            </a:lvl7pPr>
            <a:lvl8pPr lvl="7" algn="ctr" rtl="0">
              <a:lnSpc>
                <a:spcPct val="100000"/>
              </a:lnSpc>
              <a:spcBef>
                <a:spcPts val="0"/>
              </a:spcBef>
              <a:spcAft>
                <a:spcPts val="0"/>
              </a:spcAft>
              <a:buSzPts val="2400"/>
              <a:buFont typeface="DM Sans"/>
              <a:buNone/>
              <a:defRPr sz="3192" b="1">
                <a:latin typeface="DM Sans"/>
                <a:ea typeface="DM Sans"/>
                <a:cs typeface="DM Sans"/>
                <a:sym typeface="DM Sans"/>
              </a:defRPr>
            </a:lvl8pPr>
            <a:lvl9pPr lvl="8" algn="ctr" rtl="0">
              <a:lnSpc>
                <a:spcPct val="100000"/>
              </a:lnSpc>
              <a:spcBef>
                <a:spcPts val="0"/>
              </a:spcBef>
              <a:spcAft>
                <a:spcPts val="0"/>
              </a:spcAft>
              <a:buSzPts val="2400"/>
              <a:buFont typeface="DM Sans"/>
              <a:buNone/>
              <a:defRPr sz="3192" b="1">
                <a:latin typeface="DM Sans"/>
                <a:ea typeface="DM Sans"/>
                <a:cs typeface="DM Sans"/>
                <a:sym typeface="DM Sans"/>
              </a:defRPr>
            </a:lvl9pPr>
          </a:lstStyle>
          <a:p>
            <a:endParaRPr/>
          </a:p>
        </p:txBody>
      </p:sp>
    </p:spTree>
    <p:extLst>
      <p:ext uri="{BB962C8B-B14F-4D97-AF65-F5344CB8AC3E}">
        <p14:creationId xmlns:p14="http://schemas.microsoft.com/office/powerpoint/2010/main" val="23687853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chemeClr val="accent1"/>
        </a:solidFill>
        <a:effectLst/>
      </p:bgPr>
    </p:bg>
    <p:spTree>
      <p:nvGrpSpPr>
        <p:cNvPr id="1" name="Shape 1089"/>
        <p:cNvGrpSpPr/>
        <p:nvPr/>
      </p:nvGrpSpPr>
      <p:grpSpPr>
        <a:xfrm>
          <a:off x="0" y="0"/>
          <a:ext cx="0" cy="0"/>
          <a:chOff x="0" y="0"/>
          <a:chExt cx="0" cy="0"/>
        </a:xfrm>
      </p:grpSpPr>
      <p:grpSp>
        <p:nvGrpSpPr>
          <p:cNvPr id="1090" name="Google Shape;1090;p35"/>
          <p:cNvGrpSpPr/>
          <p:nvPr/>
        </p:nvGrpSpPr>
        <p:grpSpPr>
          <a:xfrm>
            <a:off x="53" y="2"/>
            <a:ext cx="12161710" cy="6858015"/>
            <a:chOff x="-110" y="-124"/>
            <a:chExt cx="9143904" cy="5143511"/>
          </a:xfrm>
        </p:grpSpPr>
        <p:sp>
          <p:nvSpPr>
            <p:cNvPr id="1091" name="Google Shape;1091;p35"/>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2" name="Google Shape;1092;p35"/>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3" name="Google Shape;1093;p35"/>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4" name="Google Shape;1094;p35"/>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5" name="Google Shape;1095;p35"/>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6" name="Google Shape;1096;p35"/>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7" name="Google Shape;1097;p35"/>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8" name="Google Shape;1098;p35"/>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099" name="Google Shape;1099;p35"/>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0" name="Google Shape;1100;p35"/>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1" name="Google Shape;1101;p35"/>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2" name="Google Shape;1102;p35"/>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3" name="Google Shape;1103;p35"/>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4" name="Google Shape;1104;p35"/>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5" name="Google Shape;1105;p35"/>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6" name="Google Shape;1106;p35"/>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7" name="Google Shape;1107;p35"/>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8" name="Google Shape;1108;p35"/>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09" name="Google Shape;1109;p35"/>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0" name="Google Shape;1110;p35"/>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1" name="Google Shape;1111;p35"/>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2" name="Google Shape;1112;p35"/>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3" name="Google Shape;1113;p35"/>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4" name="Google Shape;1114;p35"/>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5" name="Google Shape;1115;p35"/>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6" name="Google Shape;1116;p35"/>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17" name="Google Shape;1117;p35"/>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18" name="Google Shape;1118;p35"/>
          <p:cNvSpPr/>
          <p:nvPr/>
        </p:nvSpPr>
        <p:spPr>
          <a:xfrm>
            <a:off x="948614" y="719333"/>
            <a:ext cx="10264543" cy="54192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1487850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2">
  <p:cSld name="Background 2">
    <p:bg>
      <p:bgPr>
        <a:solidFill>
          <a:schemeClr val="accent4"/>
        </a:solidFill>
        <a:effectLst/>
      </p:bgPr>
    </p:bg>
    <p:spTree>
      <p:nvGrpSpPr>
        <p:cNvPr id="1" name="Shape 1119"/>
        <p:cNvGrpSpPr/>
        <p:nvPr/>
      </p:nvGrpSpPr>
      <p:grpSpPr>
        <a:xfrm>
          <a:off x="0" y="0"/>
          <a:ext cx="0" cy="0"/>
          <a:chOff x="0" y="0"/>
          <a:chExt cx="0" cy="0"/>
        </a:xfrm>
      </p:grpSpPr>
      <p:grpSp>
        <p:nvGrpSpPr>
          <p:cNvPr id="1120" name="Google Shape;1120;p36"/>
          <p:cNvGrpSpPr/>
          <p:nvPr/>
        </p:nvGrpSpPr>
        <p:grpSpPr>
          <a:xfrm>
            <a:off x="53" y="2"/>
            <a:ext cx="12161710" cy="6858015"/>
            <a:chOff x="-110" y="-124"/>
            <a:chExt cx="9143904" cy="5143511"/>
          </a:xfrm>
        </p:grpSpPr>
        <p:sp>
          <p:nvSpPr>
            <p:cNvPr id="1121" name="Google Shape;1121;p36"/>
            <p:cNvSpPr/>
            <p:nvPr/>
          </p:nvSpPr>
          <p:spPr>
            <a:xfrm>
              <a:off x="506451"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2" name="Google Shape;1122;p36"/>
            <p:cNvSpPr/>
            <p:nvPr/>
          </p:nvSpPr>
          <p:spPr>
            <a:xfrm>
              <a:off x="1013857"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3" name="Google Shape;1123;p36"/>
            <p:cNvSpPr/>
            <p:nvPr/>
          </p:nvSpPr>
          <p:spPr>
            <a:xfrm>
              <a:off x="1520407" y="-124"/>
              <a:ext cx="18825" cy="5143511"/>
            </a:xfrm>
            <a:custGeom>
              <a:avLst/>
              <a:gdLst/>
              <a:ahLst/>
              <a:cxnLst/>
              <a:rect l="l" t="t" r="r" b="b"/>
              <a:pathLst>
                <a:path w="176" h="66749" extrusionOk="0">
                  <a:moveTo>
                    <a:pt x="92" y="0"/>
                  </a:moveTo>
                  <a:cubicBezTo>
                    <a:pt x="42" y="0"/>
                    <a:pt x="0" y="42"/>
                    <a:pt x="0" y="84"/>
                  </a:cubicBezTo>
                  <a:lnTo>
                    <a:pt x="0" y="66664"/>
                  </a:lnTo>
                  <a:cubicBezTo>
                    <a:pt x="0" y="66713"/>
                    <a:pt x="42"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4" name="Google Shape;1124;p36"/>
            <p:cNvSpPr/>
            <p:nvPr/>
          </p:nvSpPr>
          <p:spPr>
            <a:xfrm>
              <a:off x="2027706" y="-124"/>
              <a:ext cx="18825" cy="5143511"/>
            </a:xfrm>
            <a:custGeom>
              <a:avLst/>
              <a:gdLst/>
              <a:ahLst/>
              <a:cxnLst/>
              <a:rect l="l" t="t" r="r" b="b"/>
              <a:pathLst>
                <a:path w="176"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5" name="Google Shape;1125;p36"/>
            <p:cNvSpPr/>
            <p:nvPr/>
          </p:nvSpPr>
          <p:spPr>
            <a:xfrm>
              <a:off x="2534257"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6" name="Google Shape;1126;p36"/>
            <p:cNvSpPr/>
            <p:nvPr/>
          </p:nvSpPr>
          <p:spPr>
            <a:xfrm>
              <a:off x="3041556" y="-124"/>
              <a:ext cx="18931" cy="5143511"/>
            </a:xfrm>
            <a:custGeom>
              <a:avLst/>
              <a:gdLst/>
              <a:ahLst/>
              <a:cxnLst/>
              <a:rect l="l" t="t" r="r" b="b"/>
              <a:pathLst>
                <a:path w="177" h="66749" extrusionOk="0">
                  <a:moveTo>
                    <a:pt x="85" y="0"/>
                  </a:moveTo>
                  <a:cubicBezTo>
                    <a:pt x="43" y="0"/>
                    <a:pt x="1" y="42"/>
                    <a:pt x="1" y="84"/>
                  </a:cubicBezTo>
                  <a:lnTo>
                    <a:pt x="1" y="66664"/>
                  </a:lnTo>
                  <a:cubicBezTo>
                    <a:pt x="1" y="66713"/>
                    <a:pt x="43"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7" name="Google Shape;1127;p36"/>
            <p:cNvSpPr/>
            <p:nvPr/>
          </p:nvSpPr>
          <p:spPr>
            <a:xfrm>
              <a:off x="3548214"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40" y="66748"/>
                    <a:pt x="176" y="66713"/>
                    <a:pt x="176" y="66664"/>
                  </a:cubicBezTo>
                  <a:lnTo>
                    <a:pt x="176" y="84"/>
                  </a:lnTo>
                  <a:cubicBezTo>
                    <a:pt x="176" y="42"/>
                    <a:pt x="140"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8" name="Google Shape;1128;p36"/>
            <p:cNvSpPr/>
            <p:nvPr/>
          </p:nvSpPr>
          <p:spPr>
            <a:xfrm>
              <a:off x="4055513" y="-124"/>
              <a:ext cx="18825" cy="5143511"/>
            </a:xfrm>
            <a:custGeom>
              <a:avLst/>
              <a:gdLst/>
              <a:ahLst/>
              <a:cxnLst/>
              <a:rect l="l" t="t" r="r" b="b"/>
              <a:pathLst>
                <a:path w="176" h="66749" extrusionOk="0">
                  <a:moveTo>
                    <a:pt x="85" y="0"/>
                  </a:moveTo>
                  <a:cubicBezTo>
                    <a:pt x="42" y="0"/>
                    <a:pt x="0" y="42"/>
                    <a:pt x="0" y="84"/>
                  </a:cubicBezTo>
                  <a:lnTo>
                    <a:pt x="0" y="66664"/>
                  </a:lnTo>
                  <a:cubicBezTo>
                    <a:pt x="0" y="66713"/>
                    <a:pt x="42"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29" name="Google Shape;1129;p36"/>
            <p:cNvSpPr/>
            <p:nvPr/>
          </p:nvSpPr>
          <p:spPr>
            <a:xfrm>
              <a:off x="4562063"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41" y="66748"/>
                    <a:pt x="176" y="66713"/>
                    <a:pt x="176" y="66664"/>
                  </a:cubicBezTo>
                  <a:lnTo>
                    <a:pt x="176" y="84"/>
                  </a:lnTo>
                  <a:cubicBezTo>
                    <a:pt x="176" y="42"/>
                    <a:pt x="141"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0" name="Google Shape;1130;p36"/>
            <p:cNvSpPr/>
            <p:nvPr/>
          </p:nvSpPr>
          <p:spPr>
            <a:xfrm>
              <a:off x="5069363"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1" name="Google Shape;1131;p36"/>
            <p:cNvSpPr/>
            <p:nvPr/>
          </p:nvSpPr>
          <p:spPr>
            <a:xfrm>
              <a:off x="5576662"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2" name="Google Shape;1132;p36"/>
            <p:cNvSpPr/>
            <p:nvPr/>
          </p:nvSpPr>
          <p:spPr>
            <a:xfrm>
              <a:off x="6083319" y="-124"/>
              <a:ext cx="18825" cy="5143511"/>
            </a:xfrm>
            <a:custGeom>
              <a:avLst/>
              <a:gdLst/>
              <a:ahLst/>
              <a:cxnLst/>
              <a:rect l="l" t="t" r="r" b="b"/>
              <a:pathLst>
                <a:path w="176" h="66749" extrusionOk="0">
                  <a:moveTo>
                    <a:pt x="91" y="0"/>
                  </a:moveTo>
                  <a:cubicBezTo>
                    <a:pt x="42" y="0"/>
                    <a:pt x="0" y="42"/>
                    <a:pt x="0" y="84"/>
                  </a:cubicBezTo>
                  <a:lnTo>
                    <a:pt x="0" y="66664"/>
                  </a:lnTo>
                  <a:cubicBezTo>
                    <a:pt x="0" y="66713"/>
                    <a:pt x="42" y="66748"/>
                    <a:pt x="91" y="66748"/>
                  </a:cubicBezTo>
                  <a:cubicBezTo>
                    <a:pt x="133" y="66748"/>
                    <a:pt x="176" y="66713"/>
                    <a:pt x="176" y="66664"/>
                  </a:cubicBezTo>
                  <a:lnTo>
                    <a:pt x="176" y="84"/>
                  </a:lnTo>
                  <a:cubicBezTo>
                    <a:pt x="176" y="42"/>
                    <a:pt x="133" y="0"/>
                    <a:pt x="91"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3" name="Google Shape;1133;p36"/>
            <p:cNvSpPr/>
            <p:nvPr/>
          </p:nvSpPr>
          <p:spPr>
            <a:xfrm>
              <a:off x="6590619" y="-124"/>
              <a:ext cx="18825" cy="5143511"/>
            </a:xfrm>
            <a:custGeom>
              <a:avLst/>
              <a:gdLst/>
              <a:ahLst/>
              <a:cxnLst/>
              <a:rect l="l" t="t" r="r" b="b"/>
              <a:pathLst>
                <a:path w="176" h="66749" extrusionOk="0">
                  <a:moveTo>
                    <a:pt x="85" y="0"/>
                  </a:moveTo>
                  <a:cubicBezTo>
                    <a:pt x="35" y="0"/>
                    <a:pt x="0" y="42"/>
                    <a:pt x="0" y="84"/>
                  </a:cubicBezTo>
                  <a:lnTo>
                    <a:pt x="0" y="66664"/>
                  </a:lnTo>
                  <a:cubicBezTo>
                    <a:pt x="0" y="66713"/>
                    <a:pt x="35"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4" name="Google Shape;1134;p36"/>
            <p:cNvSpPr/>
            <p:nvPr/>
          </p:nvSpPr>
          <p:spPr>
            <a:xfrm>
              <a:off x="7097169" y="-124"/>
              <a:ext cx="18825" cy="5143511"/>
            </a:xfrm>
            <a:custGeom>
              <a:avLst/>
              <a:gdLst/>
              <a:ahLst/>
              <a:cxnLst/>
              <a:rect l="l" t="t" r="r" b="b"/>
              <a:pathLst>
                <a:path w="176"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5" name="Google Shape;1135;p36"/>
            <p:cNvSpPr/>
            <p:nvPr/>
          </p:nvSpPr>
          <p:spPr>
            <a:xfrm>
              <a:off x="7604468" y="-124"/>
              <a:ext cx="18931" cy="5143511"/>
            </a:xfrm>
            <a:custGeom>
              <a:avLst/>
              <a:gdLst/>
              <a:ahLst/>
              <a:cxnLst/>
              <a:rect l="l" t="t" r="r" b="b"/>
              <a:pathLst>
                <a:path w="177" h="66749" extrusionOk="0">
                  <a:moveTo>
                    <a:pt x="85" y="0"/>
                  </a:moveTo>
                  <a:cubicBezTo>
                    <a:pt x="36" y="0"/>
                    <a:pt x="1" y="42"/>
                    <a:pt x="1" y="84"/>
                  </a:cubicBezTo>
                  <a:lnTo>
                    <a:pt x="1" y="66664"/>
                  </a:lnTo>
                  <a:cubicBezTo>
                    <a:pt x="1" y="66713"/>
                    <a:pt x="36" y="66748"/>
                    <a:pt x="85" y="66748"/>
                  </a:cubicBezTo>
                  <a:cubicBezTo>
                    <a:pt x="134" y="66748"/>
                    <a:pt x="176" y="66713"/>
                    <a:pt x="176" y="66664"/>
                  </a:cubicBezTo>
                  <a:lnTo>
                    <a:pt x="176" y="84"/>
                  </a:lnTo>
                  <a:cubicBezTo>
                    <a:pt x="176" y="42"/>
                    <a:pt x="134" y="0"/>
                    <a:pt x="8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6" name="Google Shape;1136;p36"/>
            <p:cNvSpPr/>
            <p:nvPr/>
          </p:nvSpPr>
          <p:spPr>
            <a:xfrm>
              <a:off x="8111019" y="-124"/>
              <a:ext cx="18931" cy="5143511"/>
            </a:xfrm>
            <a:custGeom>
              <a:avLst/>
              <a:gdLst/>
              <a:ahLst/>
              <a:cxnLst/>
              <a:rect l="l" t="t" r="r" b="b"/>
              <a:pathLst>
                <a:path w="177" h="66749" extrusionOk="0">
                  <a:moveTo>
                    <a:pt x="92" y="0"/>
                  </a:moveTo>
                  <a:cubicBezTo>
                    <a:pt x="43" y="0"/>
                    <a:pt x="1" y="42"/>
                    <a:pt x="1" y="84"/>
                  </a:cubicBezTo>
                  <a:lnTo>
                    <a:pt x="1" y="66664"/>
                  </a:lnTo>
                  <a:cubicBezTo>
                    <a:pt x="1" y="66713"/>
                    <a:pt x="43" y="66748"/>
                    <a:pt x="92" y="66748"/>
                  </a:cubicBezTo>
                  <a:cubicBezTo>
                    <a:pt x="134" y="66748"/>
                    <a:pt x="176" y="66713"/>
                    <a:pt x="176" y="66664"/>
                  </a:cubicBezTo>
                  <a:lnTo>
                    <a:pt x="176" y="84"/>
                  </a:lnTo>
                  <a:cubicBezTo>
                    <a:pt x="176" y="42"/>
                    <a:pt x="134" y="0"/>
                    <a:pt x="92"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7" name="Google Shape;1137;p36"/>
            <p:cNvSpPr/>
            <p:nvPr/>
          </p:nvSpPr>
          <p:spPr>
            <a:xfrm>
              <a:off x="8618425" y="-124"/>
              <a:ext cx="18825" cy="5143511"/>
            </a:xfrm>
            <a:custGeom>
              <a:avLst/>
              <a:gdLst/>
              <a:ahLst/>
              <a:cxnLst/>
              <a:rect l="l" t="t" r="r" b="b"/>
              <a:pathLst>
                <a:path w="176" h="66749" extrusionOk="0">
                  <a:moveTo>
                    <a:pt x="84" y="0"/>
                  </a:moveTo>
                  <a:cubicBezTo>
                    <a:pt x="35" y="0"/>
                    <a:pt x="0" y="42"/>
                    <a:pt x="0" y="84"/>
                  </a:cubicBezTo>
                  <a:lnTo>
                    <a:pt x="0" y="66664"/>
                  </a:lnTo>
                  <a:cubicBezTo>
                    <a:pt x="0" y="66713"/>
                    <a:pt x="35" y="66748"/>
                    <a:pt x="84" y="66748"/>
                  </a:cubicBezTo>
                  <a:cubicBezTo>
                    <a:pt x="133" y="66748"/>
                    <a:pt x="176" y="66713"/>
                    <a:pt x="176" y="66664"/>
                  </a:cubicBezTo>
                  <a:lnTo>
                    <a:pt x="176" y="84"/>
                  </a:lnTo>
                  <a:cubicBezTo>
                    <a:pt x="176" y="42"/>
                    <a:pt x="133" y="0"/>
                    <a:pt x="8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8" name="Google Shape;1138;p36"/>
            <p:cNvSpPr/>
            <p:nvPr/>
          </p:nvSpPr>
          <p:spPr>
            <a:xfrm>
              <a:off x="-110" y="350904"/>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39" name="Google Shape;1139;p36"/>
            <p:cNvSpPr/>
            <p:nvPr/>
          </p:nvSpPr>
          <p:spPr>
            <a:xfrm>
              <a:off x="-110" y="826955"/>
              <a:ext cx="9143904" cy="17691"/>
            </a:xfrm>
            <a:custGeom>
              <a:avLst/>
              <a:gdLst/>
              <a:ahLst/>
              <a:cxnLst/>
              <a:rect l="l" t="t" r="r" b="b"/>
              <a:pathLst>
                <a:path w="85491" h="176" extrusionOk="0">
                  <a:moveTo>
                    <a:pt x="85" y="0"/>
                  </a:moveTo>
                  <a:cubicBezTo>
                    <a:pt x="36" y="0"/>
                    <a:pt x="1" y="42"/>
                    <a:pt x="1" y="91"/>
                  </a:cubicBezTo>
                  <a:cubicBezTo>
                    <a:pt x="1" y="133"/>
                    <a:pt x="36" y="176"/>
                    <a:pt x="85" y="176"/>
                  </a:cubicBezTo>
                  <a:lnTo>
                    <a:pt x="85407" y="176"/>
                  </a:lnTo>
                  <a:cubicBezTo>
                    <a:pt x="85456" y="176"/>
                    <a:pt x="85491" y="133"/>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0" name="Google Shape;1140;p36"/>
            <p:cNvSpPr/>
            <p:nvPr/>
          </p:nvSpPr>
          <p:spPr>
            <a:xfrm>
              <a:off x="-110" y="1303709"/>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1" name="Google Shape;1141;p36"/>
            <p:cNvSpPr/>
            <p:nvPr/>
          </p:nvSpPr>
          <p:spPr>
            <a:xfrm>
              <a:off x="-110" y="1779760"/>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2" name="Google Shape;1142;p36"/>
            <p:cNvSpPr/>
            <p:nvPr/>
          </p:nvSpPr>
          <p:spPr>
            <a:xfrm>
              <a:off x="-110" y="2256515"/>
              <a:ext cx="9143904" cy="17792"/>
            </a:xfrm>
            <a:custGeom>
              <a:avLst/>
              <a:gdLst/>
              <a:ahLst/>
              <a:cxnLst/>
              <a:rect l="l" t="t" r="r" b="b"/>
              <a:pathLst>
                <a:path w="85491" h="177" extrusionOk="0">
                  <a:moveTo>
                    <a:pt x="85" y="1"/>
                  </a:moveTo>
                  <a:cubicBezTo>
                    <a:pt x="36" y="1"/>
                    <a:pt x="1" y="36"/>
                    <a:pt x="1" y="85"/>
                  </a:cubicBezTo>
                  <a:cubicBezTo>
                    <a:pt x="1" y="134"/>
                    <a:pt x="36" y="176"/>
                    <a:pt x="85" y="176"/>
                  </a:cubicBezTo>
                  <a:lnTo>
                    <a:pt x="85407" y="176"/>
                  </a:lnTo>
                  <a:cubicBezTo>
                    <a:pt x="85456" y="176"/>
                    <a:pt x="85491" y="134"/>
                    <a:pt x="85491" y="85"/>
                  </a:cubicBezTo>
                  <a:cubicBezTo>
                    <a:pt x="85491" y="36"/>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3" name="Google Shape;1143;p36"/>
            <p:cNvSpPr/>
            <p:nvPr/>
          </p:nvSpPr>
          <p:spPr>
            <a:xfrm>
              <a:off x="-110" y="2732565"/>
              <a:ext cx="9143904" cy="17792"/>
            </a:xfrm>
            <a:custGeom>
              <a:avLst/>
              <a:gdLst/>
              <a:ahLst/>
              <a:cxnLst/>
              <a:rect l="l" t="t" r="r" b="b"/>
              <a:pathLst>
                <a:path w="85491" h="177"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4" name="Google Shape;1144;p36"/>
            <p:cNvSpPr/>
            <p:nvPr/>
          </p:nvSpPr>
          <p:spPr>
            <a:xfrm>
              <a:off x="-110" y="3209421"/>
              <a:ext cx="9143904" cy="17691"/>
            </a:xfrm>
            <a:custGeom>
              <a:avLst/>
              <a:gdLst/>
              <a:ahLst/>
              <a:cxnLst/>
              <a:rect l="l" t="t" r="r" b="b"/>
              <a:pathLst>
                <a:path w="85491" h="176" extrusionOk="0">
                  <a:moveTo>
                    <a:pt x="85" y="0"/>
                  </a:moveTo>
                  <a:cubicBezTo>
                    <a:pt x="36" y="0"/>
                    <a:pt x="1" y="35"/>
                    <a:pt x="1" y="84"/>
                  </a:cubicBezTo>
                  <a:cubicBezTo>
                    <a:pt x="1" y="133"/>
                    <a:pt x="36" y="175"/>
                    <a:pt x="85" y="175"/>
                  </a:cubicBezTo>
                  <a:lnTo>
                    <a:pt x="85407" y="175"/>
                  </a:lnTo>
                  <a:cubicBezTo>
                    <a:pt x="85456" y="175"/>
                    <a:pt x="85491" y="133"/>
                    <a:pt x="85491" y="84"/>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5" name="Google Shape;1145;p36"/>
            <p:cNvSpPr/>
            <p:nvPr/>
          </p:nvSpPr>
          <p:spPr>
            <a:xfrm>
              <a:off x="-110" y="3685471"/>
              <a:ext cx="9143904" cy="17691"/>
            </a:xfrm>
            <a:custGeom>
              <a:avLst/>
              <a:gdLst/>
              <a:ahLst/>
              <a:cxnLst/>
              <a:rect l="l" t="t" r="r" b="b"/>
              <a:pathLst>
                <a:path w="85491" h="176" extrusionOk="0">
                  <a:moveTo>
                    <a:pt x="85" y="0"/>
                  </a:moveTo>
                  <a:cubicBezTo>
                    <a:pt x="36" y="0"/>
                    <a:pt x="1" y="42"/>
                    <a:pt x="1" y="91"/>
                  </a:cubicBezTo>
                  <a:cubicBezTo>
                    <a:pt x="1" y="141"/>
                    <a:pt x="36" y="176"/>
                    <a:pt x="85" y="176"/>
                  </a:cubicBezTo>
                  <a:lnTo>
                    <a:pt x="85407" y="176"/>
                  </a:lnTo>
                  <a:cubicBezTo>
                    <a:pt x="85456" y="176"/>
                    <a:pt x="85491" y="141"/>
                    <a:pt x="85491" y="91"/>
                  </a:cubicBezTo>
                  <a:cubicBezTo>
                    <a:pt x="85491" y="42"/>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6" name="Google Shape;1146;p36"/>
            <p:cNvSpPr/>
            <p:nvPr/>
          </p:nvSpPr>
          <p:spPr>
            <a:xfrm>
              <a:off x="-110" y="4162226"/>
              <a:ext cx="9143904" cy="17691"/>
            </a:xfrm>
            <a:custGeom>
              <a:avLst/>
              <a:gdLst/>
              <a:ahLst/>
              <a:cxnLst/>
              <a:rect l="l" t="t" r="r" b="b"/>
              <a:pathLst>
                <a:path w="85491" h="176" extrusionOk="0">
                  <a:moveTo>
                    <a:pt x="85" y="0"/>
                  </a:moveTo>
                  <a:cubicBezTo>
                    <a:pt x="36" y="0"/>
                    <a:pt x="1" y="35"/>
                    <a:pt x="1" y="85"/>
                  </a:cubicBezTo>
                  <a:cubicBezTo>
                    <a:pt x="1" y="134"/>
                    <a:pt x="36" y="176"/>
                    <a:pt x="85" y="176"/>
                  </a:cubicBezTo>
                  <a:lnTo>
                    <a:pt x="85407" y="176"/>
                  </a:lnTo>
                  <a:cubicBezTo>
                    <a:pt x="85456" y="176"/>
                    <a:pt x="85491" y="134"/>
                    <a:pt x="85491" y="85"/>
                  </a:cubicBezTo>
                  <a:cubicBezTo>
                    <a:pt x="85491" y="35"/>
                    <a:pt x="85456" y="0"/>
                    <a:pt x="8540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147" name="Google Shape;1147;p36"/>
            <p:cNvSpPr/>
            <p:nvPr/>
          </p:nvSpPr>
          <p:spPr>
            <a:xfrm>
              <a:off x="-110" y="4638277"/>
              <a:ext cx="9143904" cy="17691"/>
            </a:xfrm>
            <a:custGeom>
              <a:avLst/>
              <a:gdLst/>
              <a:ahLst/>
              <a:cxnLst/>
              <a:rect l="l" t="t" r="r" b="b"/>
              <a:pathLst>
                <a:path w="85491" h="176" extrusionOk="0">
                  <a:moveTo>
                    <a:pt x="85" y="1"/>
                  </a:moveTo>
                  <a:cubicBezTo>
                    <a:pt x="36" y="1"/>
                    <a:pt x="1" y="43"/>
                    <a:pt x="1" y="92"/>
                  </a:cubicBezTo>
                  <a:cubicBezTo>
                    <a:pt x="1" y="141"/>
                    <a:pt x="36" y="176"/>
                    <a:pt x="85" y="176"/>
                  </a:cubicBezTo>
                  <a:lnTo>
                    <a:pt x="85407" y="176"/>
                  </a:lnTo>
                  <a:cubicBezTo>
                    <a:pt x="85456" y="176"/>
                    <a:pt x="85491" y="141"/>
                    <a:pt x="85491" y="92"/>
                  </a:cubicBezTo>
                  <a:cubicBezTo>
                    <a:pt x="85491" y="43"/>
                    <a:pt x="85456" y="1"/>
                    <a:pt x="85407"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148" name="Google Shape;1148;p36"/>
          <p:cNvSpPr/>
          <p:nvPr/>
        </p:nvSpPr>
        <p:spPr>
          <a:xfrm>
            <a:off x="364496" y="411000"/>
            <a:ext cx="11432846" cy="6036000"/>
          </a:xfrm>
          <a:prstGeom prst="roundRect">
            <a:avLst>
              <a:gd name="adj" fmla="val 2976"/>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53730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EF851F-4C9B-4ED8-A706-7687066F5A2C}" type="datetimeFigureOut">
              <a:rPr lang="en-US" smtClean="0"/>
              <a:t>4/27/2025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6744165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userDrawn="1">
  <p:cSld name="1_Section title and description">
    <p:spTree>
      <p:nvGrpSpPr>
        <p:cNvPr id="1" name="Shape 72"/>
        <p:cNvGrpSpPr/>
        <p:nvPr/>
      </p:nvGrpSpPr>
      <p:grpSpPr>
        <a:xfrm>
          <a:off x="0" y="0"/>
          <a:ext cx="0" cy="0"/>
          <a:chOff x="0" y="0"/>
          <a:chExt cx="0" cy="0"/>
        </a:xfrm>
      </p:grpSpPr>
      <p:pic>
        <p:nvPicPr>
          <p:cNvPr id="73" name="Google Shape;73;p9"/>
          <p:cNvPicPr preferRelativeResize="0"/>
          <p:nvPr/>
        </p:nvPicPr>
        <p:blipFill rotWithShape="1">
          <a:blip r:embed="rId2">
            <a:alphaModFix amt="46000"/>
          </a:blip>
          <a:srcRect l="1642" t="23372" b="21308"/>
          <a:stretch/>
        </p:blipFill>
        <p:spPr>
          <a:xfrm>
            <a:off x="1" y="2"/>
            <a:ext cx="12161837" cy="6857999"/>
          </a:xfrm>
          <a:prstGeom prst="rect">
            <a:avLst/>
          </a:prstGeom>
          <a:noFill/>
          <a:ln>
            <a:noFill/>
          </a:ln>
        </p:spPr>
      </p:pic>
      <p:grpSp>
        <p:nvGrpSpPr>
          <p:cNvPr id="77" name="Google Shape;77;p9"/>
          <p:cNvGrpSpPr/>
          <p:nvPr/>
        </p:nvGrpSpPr>
        <p:grpSpPr>
          <a:xfrm>
            <a:off x="-1603872" y="-431035"/>
            <a:ext cx="15580842" cy="3262800"/>
            <a:chOff x="-1205887" y="-323276"/>
            <a:chExt cx="11714612" cy="2447100"/>
          </a:xfrm>
        </p:grpSpPr>
        <p:pic>
          <p:nvPicPr>
            <p:cNvPr id="78" name="Google Shape;78;p9"/>
            <p:cNvPicPr preferRelativeResize="0"/>
            <p:nvPr/>
          </p:nvPicPr>
          <p:blipFill>
            <a:blip r:embed="rId3">
              <a:alphaModFix amt="40000"/>
            </a:blip>
            <a:stretch>
              <a:fillRect/>
            </a:stretch>
          </p:blipFill>
          <p:spPr>
            <a:xfrm>
              <a:off x="-1205887" y="-262075"/>
              <a:ext cx="2046525" cy="1986900"/>
            </a:xfrm>
            <a:prstGeom prst="rect">
              <a:avLst/>
            </a:prstGeom>
            <a:noFill/>
            <a:ln>
              <a:noFill/>
            </a:ln>
          </p:spPr>
        </p:pic>
        <p:pic>
          <p:nvPicPr>
            <p:cNvPr id="79" name="Google Shape;79;p9"/>
            <p:cNvPicPr preferRelativeResize="0"/>
            <p:nvPr/>
          </p:nvPicPr>
          <p:blipFill>
            <a:blip r:embed="rId4">
              <a:alphaModFix amt="40000"/>
            </a:blip>
            <a:stretch>
              <a:fillRect/>
            </a:stretch>
          </p:blipFill>
          <p:spPr>
            <a:xfrm>
              <a:off x="8187875" y="-323276"/>
              <a:ext cx="2320850" cy="2447100"/>
            </a:xfrm>
            <a:prstGeom prst="rect">
              <a:avLst/>
            </a:prstGeom>
            <a:noFill/>
            <a:ln>
              <a:noFill/>
            </a:ln>
          </p:spPr>
        </p:pic>
      </p:grpSp>
      <p:grpSp>
        <p:nvGrpSpPr>
          <p:cNvPr id="80" name="Google Shape;80;p9"/>
          <p:cNvGrpSpPr/>
          <p:nvPr/>
        </p:nvGrpSpPr>
        <p:grpSpPr>
          <a:xfrm>
            <a:off x="-398670" y="719329"/>
            <a:ext cx="13117504" cy="6508992"/>
            <a:chOff x="-299745" y="539497"/>
            <a:chExt cx="9862527" cy="4881744"/>
          </a:xfrm>
        </p:grpSpPr>
        <p:pic>
          <p:nvPicPr>
            <p:cNvPr id="81" name="Google Shape;81;p9"/>
            <p:cNvPicPr preferRelativeResize="0"/>
            <p:nvPr/>
          </p:nvPicPr>
          <p:blipFill>
            <a:blip r:embed="rId5">
              <a:alphaModFix/>
            </a:blip>
            <a:stretch>
              <a:fillRect/>
            </a:stretch>
          </p:blipFill>
          <p:spPr>
            <a:xfrm>
              <a:off x="3373350" y="4604003"/>
              <a:ext cx="2397239" cy="817239"/>
            </a:xfrm>
            <a:prstGeom prst="rect">
              <a:avLst/>
            </a:prstGeom>
            <a:noFill/>
            <a:ln>
              <a:noFill/>
            </a:ln>
          </p:spPr>
        </p:pic>
        <p:pic>
          <p:nvPicPr>
            <p:cNvPr id="82" name="Google Shape;82;p9"/>
            <p:cNvPicPr preferRelativeResize="0"/>
            <p:nvPr/>
          </p:nvPicPr>
          <p:blipFill>
            <a:blip r:embed="rId6">
              <a:alphaModFix/>
            </a:blip>
            <a:stretch>
              <a:fillRect/>
            </a:stretch>
          </p:blipFill>
          <p:spPr>
            <a:xfrm rot="1037777">
              <a:off x="-148628" y="630740"/>
              <a:ext cx="786594" cy="1136190"/>
            </a:xfrm>
            <a:prstGeom prst="rect">
              <a:avLst/>
            </a:prstGeom>
            <a:noFill/>
            <a:ln>
              <a:noFill/>
            </a:ln>
          </p:spPr>
        </p:pic>
        <p:pic>
          <p:nvPicPr>
            <p:cNvPr id="83" name="Google Shape;83;p9"/>
            <p:cNvPicPr preferRelativeResize="0"/>
            <p:nvPr/>
          </p:nvPicPr>
          <p:blipFill>
            <a:blip r:embed="rId7">
              <a:alphaModFix/>
            </a:blip>
            <a:stretch>
              <a:fillRect/>
            </a:stretch>
          </p:blipFill>
          <p:spPr>
            <a:xfrm rot="-829378">
              <a:off x="8571380" y="989180"/>
              <a:ext cx="844028" cy="1335959"/>
            </a:xfrm>
            <a:prstGeom prst="rect">
              <a:avLst/>
            </a:prstGeom>
            <a:noFill/>
            <a:ln>
              <a:noFill/>
            </a:ln>
          </p:spPr>
        </p:pic>
      </p:grpSp>
    </p:spTree>
    <p:extLst>
      <p:ext uri="{BB962C8B-B14F-4D97-AF65-F5344CB8AC3E}">
        <p14:creationId xmlns:p14="http://schemas.microsoft.com/office/powerpoint/2010/main" val="1693318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48614" y="721212"/>
            <a:ext cx="10264543" cy="763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2"/>
              </a:buClr>
              <a:buSzPts val="3500"/>
              <a:buFont typeface="Paytone One"/>
              <a:buNone/>
              <a:defRPr sz="3500">
                <a:solidFill>
                  <a:schemeClr val="dk2"/>
                </a:solidFill>
                <a:latin typeface="Paytone One"/>
                <a:ea typeface="Paytone One"/>
                <a:cs typeface="Paytone One"/>
                <a:sym typeface="Paytone One"/>
              </a:defRPr>
            </a:lvl1pPr>
            <a:lvl2pPr lvl="1"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2pPr>
            <a:lvl3pPr lvl="2"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3pPr>
            <a:lvl4pPr lvl="3"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4pPr>
            <a:lvl5pPr lvl="4"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5pPr>
            <a:lvl6pPr lvl="5"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6pPr>
            <a:lvl7pPr lvl="6"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7pPr>
            <a:lvl8pPr lvl="7"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8pPr>
            <a:lvl9pPr lvl="8" rtl="0">
              <a:spcBef>
                <a:spcPts val="0"/>
              </a:spcBef>
              <a:spcAft>
                <a:spcPts val="0"/>
              </a:spcAft>
              <a:buClr>
                <a:schemeClr val="dk1"/>
              </a:buClr>
              <a:buSzPts val="3500"/>
              <a:buFont typeface="Paytone One"/>
              <a:buNone/>
              <a:defRPr sz="3500">
                <a:solidFill>
                  <a:schemeClr val="dk1"/>
                </a:solidFill>
                <a:latin typeface="Paytone One"/>
                <a:ea typeface="Paytone One"/>
                <a:cs typeface="Paytone One"/>
                <a:sym typeface="Paytone One"/>
              </a:defRPr>
            </a:lvl9pPr>
          </a:lstStyle>
          <a:p>
            <a:endParaRPr/>
          </a:p>
        </p:txBody>
      </p:sp>
      <p:sp>
        <p:nvSpPr>
          <p:cNvPr id="7" name="Google Shape;7;p1"/>
          <p:cNvSpPr txBox="1">
            <a:spLocks noGrp="1"/>
          </p:cNvSpPr>
          <p:nvPr>
            <p:ph type="body" idx="1"/>
          </p:nvPr>
        </p:nvSpPr>
        <p:spPr>
          <a:xfrm>
            <a:off x="948614" y="1536633"/>
            <a:ext cx="10264543" cy="45552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15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
        <p:nvSpPr>
          <p:cNvPr id="2" name="TextBox 1">
            <a:extLst>
              <a:ext uri="{FF2B5EF4-FFF2-40B4-BE49-F238E27FC236}">
                <a16:creationId xmlns:a16="http://schemas.microsoft.com/office/drawing/2014/main" id="{3C693CCB-405D-7DB8-C4D4-7D3174486EC2}"/>
              </a:ext>
            </a:extLst>
          </p:cNvPr>
          <p:cNvSpPr txBox="1"/>
          <p:nvPr userDrawn="1"/>
        </p:nvSpPr>
        <p:spPr>
          <a:xfrm>
            <a:off x="1297858" y="8021242"/>
            <a:ext cx="9566122" cy="646331"/>
          </a:xfrm>
          <a:prstGeom prst="rect">
            <a:avLst/>
          </a:prstGeom>
          <a:noFill/>
        </p:spPr>
        <p:txBody>
          <a:bodyPr wrap="square" rtlCol="0">
            <a:spAutoFit/>
          </a:bodyPr>
          <a:lstStyle/>
          <a:p>
            <a:pPr algn="ctr"/>
            <a:r>
              <a:rPr lang="en-US" sz="3600"/>
              <a:t>Kho ppt Phan Linh_0916.604.268</a:t>
            </a:r>
          </a:p>
        </p:txBody>
      </p:sp>
    </p:spTree>
    <p:extLst>
      <p:ext uri="{BB962C8B-B14F-4D97-AF65-F5344CB8AC3E}">
        <p14:creationId xmlns:p14="http://schemas.microsoft.com/office/powerpoint/2010/main" val="3273854057"/>
      </p:ext>
    </p:extLst>
  </p:cSld>
  <p:clrMap bg1="lt1" tx1="dk1" bg2="dk2" tx2="lt2" accent1="accent1" accent2="accent2" accent3="accent3" accent4="accent4" accent5="accent5" accent6="accent6" hlink="hlink" folHlink="folHlink"/>
  <p:sldLayoutIdLst>
    <p:sldLayoutId id="2147483733" r:id="rId1"/>
    <p:sldLayoutId id="2147483737" r:id="rId2"/>
    <p:sldLayoutId id="2147483738" r:id="rId3"/>
    <p:sldLayoutId id="2147483739" r:id="rId4"/>
    <p:sldLayoutId id="2147483741" r:id="rId5"/>
    <p:sldLayoutId id="2147483744" r:id="rId6"/>
    <p:sldLayoutId id="2147483745" r:id="rId7"/>
    <p:sldLayoutId id="2147483748" r:id="rId8"/>
    <p:sldLayoutId id="2147483749" r:id="rId9"/>
    <p:sldLayoutId id="214748375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6127" y="365128"/>
            <a:ext cx="10489585"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6127" y="1825625"/>
            <a:ext cx="10489585"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6126" y="6356353"/>
            <a:ext cx="2736414" cy="365125"/>
          </a:xfrm>
          <a:prstGeom prst="rect">
            <a:avLst/>
          </a:prstGeom>
        </p:spPr>
        <p:txBody>
          <a:bodyPr vert="horz" lIns="91440" tIns="45720" rIns="91440" bIns="45720" rtlCol="0" anchor="ctr"/>
          <a:lstStyle>
            <a:lvl1pPr algn="l">
              <a:defRPr sz="1194">
                <a:solidFill>
                  <a:schemeClr val="tx1">
                    <a:tint val="75000"/>
                  </a:schemeClr>
                </a:solidFill>
              </a:defRPr>
            </a:lvl1pPr>
          </a:lstStyle>
          <a:p>
            <a:pPr marL="0" marR="0" lvl="0" indent="0" algn="l" defTabSz="909834" rtl="0" eaLnBrk="1" fontAlgn="auto" latinLnBrk="0" hangingPunct="1">
              <a:lnSpc>
                <a:spcPct val="100000"/>
              </a:lnSpc>
              <a:spcBef>
                <a:spcPts val="0"/>
              </a:spcBef>
              <a:spcAft>
                <a:spcPts val="0"/>
              </a:spcAft>
              <a:buClrTx/>
              <a:buSzTx/>
              <a:buFont typeface="Arial"/>
              <a:buNone/>
              <a:tabLst/>
              <a:defRPr/>
            </a:pPr>
            <a:fld id="{D997B5FA-0921-464F-AAE1-844C04324D75}" type="datetimeFigureOut">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l" defTabSz="909834" rtl="0" eaLnBrk="1" fontAlgn="auto" latinLnBrk="0" hangingPunct="1">
                <a:lnSpc>
                  <a:spcPct val="100000"/>
                </a:lnSpc>
                <a:spcBef>
                  <a:spcPts val="0"/>
                </a:spcBef>
                <a:spcAft>
                  <a:spcPts val="0"/>
                </a:spcAft>
                <a:buClrTx/>
                <a:buSzTx/>
                <a:buFont typeface="Arial"/>
                <a:buNone/>
                <a:tabLst/>
                <a:defRPr/>
              </a:pPr>
              <a:t>2025/4/27</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5" name="页脚占位符 4"/>
          <p:cNvSpPr>
            <a:spLocks noGrp="1"/>
          </p:cNvSpPr>
          <p:nvPr>
            <p:ph type="ftr" sz="quarter" idx="3"/>
          </p:nvPr>
        </p:nvSpPr>
        <p:spPr>
          <a:xfrm>
            <a:off x="4028609" y="6356353"/>
            <a:ext cx="4104620" cy="365125"/>
          </a:xfrm>
          <a:prstGeom prst="rect">
            <a:avLst/>
          </a:prstGeom>
        </p:spPr>
        <p:txBody>
          <a:bodyPr vert="horz" lIns="91440" tIns="45720" rIns="91440" bIns="45720" rtlCol="0" anchor="ctr"/>
          <a:lstStyle>
            <a:lvl1pPr algn="ctr">
              <a:defRPr sz="1194">
                <a:solidFill>
                  <a:schemeClr val="tx1">
                    <a:tint val="75000"/>
                  </a:schemeClr>
                </a:solidFill>
              </a:defRPr>
            </a:lvl1p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
        <p:nvSpPr>
          <p:cNvPr id="6" name="灯片编号占位符 5"/>
          <p:cNvSpPr>
            <a:spLocks noGrp="1"/>
          </p:cNvSpPr>
          <p:nvPr>
            <p:ph type="sldNum" sz="quarter" idx="4"/>
          </p:nvPr>
        </p:nvSpPr>
        <p:spPr>
          <a:xfrm>
            <a:off x="8589298" y="6356353"/>
            <a:ext cx="2736414" cy="365125"/>
          </a:xfrm>
          <a:prstGeom prst="rect">
            <a:avLst/>
          </a:prstGeom>
        </p:spPr>
        <p:txBody>
          <a:bodyPr vert="horz" lIns="91440" tIns="45720" rIns="91440" bIns="45720" rtlCol="0" anchor="ctr"/>
          <a:lstStyle>
            <a:lvl1pPr algn="r">
              <a:defRPr sz="1194">
                <a:solidFill>
                  <a:schemeClr val="tx1">
                    <a:tint val="75000"/>
                  </a:schemeClr>
                </a:solidFill>
              </a:defRPr>
            </a:lvl1pPr>
          </a:lstStyle>
          <a:p>
            <a:pPr marL="0" marR="0" lvl="0" indent="0" algn="r" defTabSz="909834" rtl="0" eaLnBrk="1" fontAlgn="auto" latinLnBrk="0" hangingPunct="1">
              <a:lnSpc>
                <a:spcPct val="100000"/>
              </a:lnSpc>
              <a:spcBef>
                <a:spcPts val="0"/>
              </a:spcBef>
              <a:spcAft>
                <a:spcPts val="0"/>
              </a:spcAft>
              <a:buClrTx/>
              <a:buSzTx/>
              <a:buFont typeface="Arial"/>
              <a:buNone/>
              <a:tabLst/>
              <a:defRPr/>
            </a:pPr>
            <a:fld id="{565CE74E-AB26-4998-AD42-012C4C1AD076}" type="slidenum">
              <a:rPr kumimoji="0" lang="zh-CN" altLang="en-US" sz="1194" b="0" i="0" u="none" strike="noStrike" kern="1200" cap="none" spc="0" normalizeH="0" baseline="0" noProof="0" smtClean="0">
                <a:ln>
                  <a:noFill/>
                </a:ln>
                <a:solidFill>
                  <a:prstClr val="black">
                    <a:tint val="75000"/>
                  </a:prstClr>
                </a:solidFill>
                <a:effectLst/>
                <a:uLnTx/>
                <a:uFillTx/>
                <a:latin typeface="华康少女文字W5(P)"/>
                <a:cs typeface="Arial"/>
                <a:sym typeface="Arial"/>
              </a:rPr>
              <a:pPr marL="0" marR="0" lvl="0" indent="0" algn="r" defTabSz="909834" rtl="0" eaLnBrk="1" fontAlgn="auto" latinLnBrk="0" hangingPunct="1">
                <a:lnSpc>
                  <a:spcPct val="100000"/>
                </a:lnSpc>
                <a:spcBef>
                  <a:spcPts val="0"/>
                </a:spcBef>
                <a:spcAft>
                  <a:spcPts val="0"/>
                </a:spcAft>
                <a:buClrTx/>
                <a:buSzTx/>
                <a:buFont typeface="Arial"/>
                <a:buNone/>
                <a:tabLst/>
                <a:defRPr/>
              </a:pPr>
              <a:t>‹#›</a:t>
            </a:fld>
            <a:endParaRPr kumimoji="0" lang="zh-CN" altLang="en-US" sz="1194" b="0" i="0" u="none" strike="noStrike" kern="1200" cap="none" spc="0" normalizeH="0" baseline="0" noProof="0">
              <a:ln>
                <a:noFill/>
              </a:ln>
              <a:solidFill>
                <a:prstClr val="black">
                  <a:tint val="75000"/>
                </a:prstClr>
              </a:solidFill>
              <a:effectLst/>
              <a:uLnTx/>
              <a:uFillTx/>
              <a:latin typeface="华康少女文字W5(P)"/>
              <a:cs typeface="Arial"/>
              <a:sym typeface="Arial"/>
            </a:endParaRPr>
          </a:p>
        </p:txBody>
      </p:sp>
    </p:spTree>
    <p:extLst>
      <p:ext uri="{BB962C8B-B14F-4D97-AF65-F5344CB8AC3E}">
        <p14:creationId xmlns:p14="http://schemas.microsoft.com/office/powerpoint/2010/main" val="2951532303"/>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09834" rtl="0" eaLnBrk="1" latinLnBrk="0" hangingPunct="1">
        <a:lnSpc>
          <a:spcPct val="90000"/>
        </a:lnSpc>
        <a:spcBef>
          <a:spcPct val="0"/>
        </a:spcBef>
        <a:buNone/>
        <a:defRPr sz="4378" kern="1200">
          <a:solidFill>
            <a:schemeClr val="tx1"/>
          </a:solidFill>
          <a:latin typeface="+mj-lt"/>
          <a:ea typeface="+mj-ea"/>
          <a:cs typeface="+mj-cs"/>
        </a:defRPr>
      </a:lvl1pPr>
    </p:titleStyle>
    <p:bodyStyle>
      <a:lvl1pPr marL="227459" indent="-227459" algn="l" defTabSz="909834" rtl="0" eaLnBrk="1" latinLnBrk="0" hangingPunct="1">
        <a:lnSpc>
          <a:spcPct val="90000"/>
        </a:lnSpc>
        <a:spcBef>
          <a:spcPts val="996"/>
        </a:spcBef>
        <a:buFont typeface="Arial" panose="020B0604020202020204" pitchFamily="34" charset="0"/>
        <a:buChar char="•"/>
        <a:defRPr sz="2786" kern="1200">
          <a:solidFill>
            <a:schemeClr val="tx1"/>
          </a:solidFill>
          <a:latin typeface="+mn-lt"/>
          <a:ea typeface="+mn-ea"/>
          <a:cs typeface="+mn-cs"/>
        </a:defRPr>
      </a:lvl1pPr>
      <a:lvl2pPr marL="682376" indent="-227459" algn="l" defTabSz="909834" rtl="0" eaLnBrk="1" latinLnBrk="0" hangingPunct="1">
        <a:lnSpc>
          <a:spcPct val="90000"/>
        </a:lnSpc>
        <a:spcBef>
          <a:spcPts val="498"/>
        </a:spcBef>
        <a:buFont typeface="Arial" panose="020B0604020202020204" pitchFamily="34" charset="0"/>
        <a:buChar char="•"/>
        <a:defRPr sz="2388" kern="1200">
          <a:solidFill>
            <a:schemeClr val="tx1"/>
          </a:solidFill>
          <a:latin typeface="+mn-lt"/>
          <a:ea typeface="+mn-ea"/>
          <a:cs typeface="+mn-cs"/>
        </a:defRPr>
      </a:lvl2pPr>
      <a:lvl3pPr marL="1137293" indent="-227459" algn="l" defTabSz="909834" rtl="0" eaLnBrk="1" latinLnBrk="0" hangingPunct="1">
        <a:lnSpc>
          <a:spcPct val="90000"/>
        </a:lnSpc>
        <a:spcBef>
          <a:spcPts val="498"/>
        </a:spcBef>
        <a:buFont typeface="Arial" panose="020B0604020202020204" pitchFamily="34" charset="0"/>
        <a:buChar char="•"/>
        <a:defRPr sz="1990" kern="1200">
          <a:solidFill>
            <a:schemeClr val="tx1"/>
          </a:solidFill>
          <a:latin typeface="+mn-lt"/>
          <a:ea typeface="+mn-ea"/>
          <a:cs typeface="+mn-cs"/>
        </a:defRPr>
      </a:lvl3pPr>
      <a:lvl4pPr marL="159221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4pPr>
      <a:lvl5pPr marL="2047126"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5pPr>
      <a:lvl6pPr marL="2502043"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6pPr>
      <a:lvl7pPr marL="2956960"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7pPr>
      <a:lvl8pPr marL="3411877"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8pPr>
      <a:lvl9pPr marL="3866794" indent="-227459" algn="l" defTabSz="909834" rtl="0" eaLnBrk="1" latinLnBrk="0" hangingPunct="1">
        <a:lnSpc>
          <a:spcPct val="90000"/>
        </a:lnSpc>
        <a:spcBef>
          <a:spcPts val="498"/>
        </a:spcBef>
        <a:buFont typeface="Arial" panose="020B0604020202020204" pitchFamily="34" charset="0"/>
        <a:buChar char="•"/>
        <a:defRPr sz="1791" kern="1200">
          <a:solidFill>
            <a:schemeClr val="tx1"/>
          </a:solidFill>
          <a:latin typeface="+mn-lt"/>
          <a:ea typeface="+mn-ea"/>
          <a:cs typeface="+mn-cs"/>
        </a:defRPr>
      </a:lvl9pPr>
    </p:bodyStyle>
    <p:otherStyle>
      <a:defPPr>
        <a:defRPr lang="zh-CN"/>
      </a:defPPr>
      <a:lvl1pPr marL="0" algn="l" defTabSz="909834" rtl="0" eaLnBrk="1" latinLnBrk="0" hangingPunct="1">
        <a:defRPr sz="1791" kern="1200">
          <a:solidFill>
            <a:schemeClr val="tx1"/>
          </a:solidFill>
          <a:latin typeface="+mn-lt"/>
          <a:ea typeface="+mn-ea"/>
          <a:cs typeface="+mn-cs"/>
        </a:defRPr>
      </a:lvl1pPr>
      <a:lvl2pPr marL="454917" algn="l" defTabSz="909834" rtl="0" eaLnBrk="1" latinLnBrk="0" hangingPunct="1">
        <a:defRPr sz="1791" kern="1200">
          <a:solidFill>
            <a:schemeClr val="tx1"/>
          </a:solidFill>
          <a:latin typeface="+mn-lt"/>
          <a:ea typeface="+mn-ea"/>
          <a:cs typeface="+mn-cs"/>
        </a:defRPr>
      </a:lvl2pPr>
      <a:lvl3pPr marL="909834" algn="l" defTabSz="909834" rtl="0" eaLnBrk="1" latinLnBrk="0" hangingPunct="1">
        <a:defRPr sz="1791" kern="1200">
          <a:solidFill>
            <a:schemeClr val="tx1"/>
          </a:solidFill>
          <a:latin typeface="+mn-lt"/>
          <a:ea typeface="+mn-ea"/>
          <a:cs typeface="+mn-cs"/>
        </a:defRPr>
      </a:lvl3pPr>
      <a:lvl4pPr marL="1364751" algn="l" defTabSz="909834" rtl="0" eaLnBrk="1" latinLnBrk="0" hangingPunct="1">
        <a:defRPr sz="1791" kern="1200">
          <a:solidFill>
            <a:schemeClr val="tx1"/>
          </a:solidFill>
          <a:latin typeface="+mn-lt"/>
          <a:ea typeface="+mn-ea"/>
          <a:cs typeface="+mn-cs"/>
        </a:defRPr>
      </a:lvl4pPr>
      <a:lvl5pPr marL="1819667" algn="l" defTabSz="909834" rtl="0" eaLnBrk="1" latinLnBrk="0" hangingPunct="1">
        <a:defRPr sz="1791" kern="1200">
          <a:solidFill>
            <a:schemeClr val="tx1"/>
          </a:solidFill>
          <a:latin typeface="+mn-lt"/>
          <a:ea typeface="+mn-ea"/>
          <a:cs typeface="+mn-cs"/>
        </a:defRPr>
      </a:lvl5pPr>
      <a:lvl6pPr marL="2274584" algn="l" defTabSz="909834" rtl="0" eaLnBrk="1" latinLnBrk="0" hangingPunct="1">
        <a:defRPr sz="1791" kern="1200">
          <a:solidFill>
            <a:schemeClr val="tx1"/>
          </a:solidFill>
          <a:latin typeface="+mn-lt"/>
          <a:ea typeface="+mn-ea"/>
          <a:cs typeface="+mn-cs"/>
        </a:defRPr>
      </a:lvl6pPr>
      <a:lvl7pPr marL="2729501" algn="l" defTabSz="909834" rtl="0" eaLnBrk="1" latinLnBrk="0" hangingPunct="1">
        <a:defRPr sz="1791" kern="1200">
          <a:solidFill>
            <a:schemeClr val="tx1"/>
          </a:solidFill>
          <a:latin typeface="+mn-lt"/>
          <a:ea typeface="+mn-ea"/>
          <a:cs typeface="+mn-cs"/>
        </a:defRPr>
      </a:lvl7pPr>
      <a:lvl8pPr marL="3184418" algn="l" defTabSz="909834" rtl="0" eaLnBrk="1" latinLnBrk="0" hangingPunct="1">
        <a:defRPr sz="1791" kern="1200">
          <a:solidFill>
            <a:schemeClr val="tx1"/>
          </a:solidFill>
          <a:latin typeface="+mn-lt"/>
          <a:ea typeface="+mn-ea"/>
          <a:cs typeface="+mn-cs"/>
        </a:defRPr>
      </a:lvl8pPr>
      <a:lvl9pPr marL="3639335" algn="l" defTabSz="909834" rtl="0" eaLnBrk="1" latinLnBrk="0" hangingPunct="1">
        <a:defRPr sz="17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2.xml"/><Relationship Id="rId1" Type="http://schemas.openxmlformats.org/officeDocument/2006/relationships/tags" Target="../tags/tag1.xml"/><Relationship Id="rId5" Type="http://schemas.openxmlformats.org/officeDocument/2006/relationships/image" Target="../media/image10.gif"/><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png"/><Relationship Id="rId2" Type="http://schemas.openxmlformats.org/officeDocument/2006/relationships/image" Target="../media/image26.png"/><Relationship Id="rId16"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s>
</file>

<file path=ppt/slides/_rels/slide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 Type="http://schemas.openxmlformats.org/officeDocument/2006/relationships/image" Target="../media/image41.png"/><Relationship Id="rId16"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45.png"/><Relationship Id="rId11" Type="http://schemas.openxmlformats.org/officeDocument/2006/relationships/image" Target="../media/image50.png"/><Relationship Id="rId5" Type="http://schemas.openxmlformats.org/officeDocument/2006/relationships/image" Target="../media/image44.png"/><Relationship Id="rId15" Type="http://schemas.openxmlformats.org/officeDocument/2006/relationships/image" Target="../media/image5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s>
</file>

<file path=ppt/slides/_rels/slide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image" Target="../media/image58.png"/><Relationship Id="rId1" Type="http://schemas.openxmlformats.org/officeDocument/2006/relationships/slideLayout" Target="../slideLayouts/slideLayout4.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 Id="rId9" Type="http://schemas.openxmlformats.org/officeDocument/2006/relationships/image" Target="../media/image6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67.png"/><Relationship Id="rId4" Type="http://schemas.openxmlformats.org/officeDocument/2006/relationships/image" Target="../media/image66.png"/></Relationships>
</file>

<file path=ppt/slides/_rels/slide7.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72" y="16945"/>
            <a:ext cx="12131750" cy="6824110"/>
          </a:xfrm>
          <a:prstGeom prst="rect">
            <a:avLst/>
          </a:prstGeom>
        </p:spPr>
      </p:pic>
      <p:sp>
        <p:nvSpPr>
          <p:cNvPr id="7" name="Rectangle 5"/>
          <p:cNvSpPr>
            <a:spLocks noChangeArrowheads="1"/>
          </p:cNvSpPr>
          <p:nvPr/>
        </p:nvSpPr>
        <p:spPr bwMode="auto">
          <a:xfrm>
            <a:off x="3225838" y="4073835"/>
            <a:ext cx="5459287" cy="58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ct val="50000"/>
              </a:spcBef>
              <a:spcAft>
                <a:spcPts val="0"/>
              </a:spcAft>
              <a:buClrTx/>
              <a:buSzTx/>
              <a:buFont typeface="Arial"/>
              <a:buNone/>
              <a:tabLst/>
              <a:defRPr/>
            </a:pPr>
            <a:r>
              <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rPr>
              <a:t>Giáo viên</a:t>
            </a:r>
            <a:r>
              <a:rPr kumimoji="0" lang="en-US" sz="3184" b="1" i="1" u="none" strike="noStrike" kern="1200" cap="none" spc="0" normalizeH="0" baseline="0" noProof="0">
                <a:ln>
                  <a:noFill/>
                </a:ln>
                <a:solidFill>
                  <a:srgbClr val="3333CC"/>
                </a:solidFill>
                <a:effectLst/>
                <a:uLnTx/>
                <a:uFillTx/>
                <a:latin typeface="Times New Roman" pitchFamily="18" charset="0"/>
                <a:cs typeface="Arial"/>
                <a:sym typeface="Arial"/>
              </a:rPr>
              <a:t>: Trịnh Thị Mơ</a:t>
            </a:r>
            <a:endParaRPr kumimoji="0" lang="en-US" sz="3184" b="1" i="1" u="none" strike="noStrike" kern="1200" cap="none" spc="0" normalizeH="0" baseline="0" noProof="0" dirty="0">
              <a:ln>
                <a:noFill/>
              </a:ln>
              <a:solidFill>
                <a:srgbClr val="3333CC"/>
              </a:solidFill>
              <a:effectLst/>
              <a:uLnTx/>
              <a:uFillTx/>
              <a:latin typeface="Times New Roman" pitchFamily="18" charset="0"/>
              <a:cs typeface="Arial"/>
              <a:sym typeface="Arial"/>
            </a:endParaRPr>
          </a:p>
        </p:txBody>
      </p:sp>
      <p:sp>
        <p:nvSpPr>
          <p:cNvPr id="8" name="Rectangle 6"/>
          <p:cNvSpPr>
            <a:spLocks noChangeArrowheads="1"/>
          </p:cNvSpPr>
          <p:nvPr/>
        </p:nvSpPr>
        <p:spPr bwMode="auto">
          <a:xfrm>
            <a:off x="-287867" y="1956223"/>
            <a:ext cx="12429989" cy="1659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6583" b="1" i="0" u="none" strike="noStrike" kern="1200" cap="none" spc="0" normalizeH="0" baseline="0" noProof="0">
                <a:ln>
                  <a:noFill/>
                </a:ln>
                <a:solidFill>
                  <a:srgbClr val="FF0000"/>
                </a:solidFill>
                <a:effectLst/>
                <a:uLnTx/>
                <a:uFillTx/>
                <a:latin typeface="Times New Roman" pitchFamily="18" charset="0"/>
                <a:cs typeface="Times New Roman" pitchFamily="18" charset="0"/>
                <a:sym typeface="Arial"/>
              </a:rPr>
              <a:t>MÔN: </a:t>
            </a:r>
            <a:r>
              <a:rPr kumimoji="0" lang="en-US" sz="6583" b="1" i="0" u="none" strike="noStrike" kern="1200" cap="none" spc="0" normalizeH="0" baseline="0" noProof="0" smtClean="0">
                <a:ln>
                  <a:noFill/>
                </a:ln>
                <a:solidFill>
                  <a:srgbClr val="FF0000"/>
                </a:solidFill>
                <a:effectLst/>
                <a:uLnTx/>
                <a:uFillTx/>
                <a:latin typeface="Times New Roman" pitchFamily="18" charset="0"/>
                <a:cs typeface="Times New Roman" pitchFamily="18" charset="0"/>
                <a:sym typeface="Arial"/>
              </a:rPr>
              <a:t>TOÁN</a:t>
            </a:r>
            <a:endParaRPr kumimoji="0" lang="en-US" sz="6583" b="1" i="0" u="none" strike="noStrike" kern="1200" cap="none" spc="0" normalizeH="0" baseline="0" noProof="0" dirty="0">
              <a:ln>
                <a:noFill/>
              </a:ln>
              <a:solidFill>
                <a:srgbClr val="FF0000"/>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smtClean="0">
                <a:ln>
                  <a:noFill/>
                </a:ln>
                <a:solidFill>
                  <a:srgbClr val="7030A0"/>
                </a:solidFill>
                <a:effectLst/>
                <a:uLnTx/>
                <a:uFillTx/>
                <a:latin typeface="Times New Roman" pitchFamily="18" charset="0"/>
                <a:cs typeface="Times New Roman" pitchFamily="18" charset="0"/>
                <a:sym typeface="Arial"/>
              </a:rPr>
              <a:t>BÀI 64: PHÉP CHIA PHÂN SỐ (T3)</a:t>
            </a:r>
            <a:endParaRPr kumimoji="0" lang="en-US" sz="3600" b="0" i="0" u="none" strike="noStrike" kern="1200" cap="none" spc="0" normalizeH="0" baseline="0" noProof="0" dirty="0">
              <a:ln>
                <a:noFill/>
              </a:ln>
              <a:solidFill>
                <a:srgbClr val="7030A0"/>
              </a:solidFill>
              <a:effectLst/>
              <a:uLnTx/>
              <a:uFillTx/>
              <a:latin typeface="Times New Roman" pitchFamily="18" charset="0"/>
              <a:cs typeface="Times New Roman" pitchFamily="18" charset="0"/>
              <a:sym typeface="Arial"/>
            </a:endParaRPr>
          </a:p>
        </p:txBody>
      </p:sp>
      <p:sp>
        <p:nvSpPr>
          <p:cNvPr id="9" name="Rectangle 6"/>
          <p:cNvSpPr>
            <a:spLocks noChangeArrowheads="1"/>
          </p:cNvSpPr>
          <p:nvPr/>
        </p:nvSpPr>
        <p:spPr bwMode="auto">
          <a:xfrm>
            <a:off x="1206855" y="56699"/>
            <a:ext cx="9778018" cy="1623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786"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TRƯỜNG TIỂU HỌC QUANG TRUNG</a:t>
            </a: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Sách kết nối tri thức với cuộc sống – Lớp 4</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a:ln>
                  <a:noFill/>
                </a:ln>
                <a:solidFill>
                  <a:prstClr val="black"/>
                </a:solidFill>
                <a:effectLst/>
                <a:uLnTx/>
                <a:uFillTx/>
                <a:latin typeface="Times New Roman" pitchFamily="18" charset="0"/>
                <a:cs typeface="Times New Roman" pitchFamily="18" charset="0"/>
                <a:sym typeface="Arial"/>
              </a:rPr>
              <a:t> Năm học 2024-2025</a:t>
            </a:r>
            <a:endPar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a:p>
            <a:pPr marL="0" marR="0" lvl="0" indent="0" algn="ctr" defTabSz="909834" rtl="0" eaLnBrk="1" fontAlgn="auto" latinLnBrk="0" hangingPunct="1">
              <a:lnSpc>
                <a:spcPct val="100000"/>
              </a:lnSpc>
              <a:spcBef>
                <a:spcPts val="0"/>
              </a:spcBef>
              <a:spcAft>
                <a:spcPts val="0"/>
              </a:spcAft>
              <a:buClrTx/>
              <a:buSzTx/>
              <a:buFont typeface="Arial"/>
              <a:buNone/>
              <a:tabLst/>
              <a:defRPr/>
            </a:pPr>
            <a:r>
              <a:rPr kumimoji="0" lang="en-US" sz="2388" b="1"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Wingdings" panose="05000000000000000000" pitchFamily="2" charset="2"/>
              </a:rPr>
              <a:t></a:t>
            </a:r>
            <a:endParaRPr kumimoji="0" lang="en-US" sz="2388" b="0" i="0" u="none" strike="noStrike" kern="1200" cap="none" spc="0" normalizeH="0" baseline="0" noProof="0" dirty="0">
              <a:ln>
                <a:noFill/>
              </a:ln>
              <a:solidFill>
                <a:prstClr val="black"/>
              </a:solidFill>
              <a:effectLst/>
              <a:uLnTx/>
              <a:uFillTx/>
              <a:latin typeface="Times New Roman" pitchFamily="18" charset="0"/>
              <a:cs typeface="Times New Roman" pitchFamily="18" charset="0"/>
              <a:sym typeface="Arial"/>
            </a:endParaRPr>
          </a:p>
        </p:txBody>
      </p:sp>
      <p:pic>
        <p:nvPicPr>
          <p:cNvPr id="10"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16200000">
            <a:off x="-3207031" y="3232725"/>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xmaslights"/>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8627260" y="3309617"/>
            <a:ext cx="6748286" cy="313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8006385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EB33F5-C25D-B598-D80D-AAD43F587BF8}"/>
              </a:ext>
            </a:extLst>
          </p:cNvPr>
          <p:cNvSpPr txBox="1"/>
          <p:nvPr/>
        </p:nvSpPr>
        <p:spPr>
          <a:xfrm>
            <a:off x="921500" y="461551"/>
            <a:ext cx="10318837" cy="584775"/>
          </a:xfrm>
          <a:prstGeom prst="rect">
            <a:avLst/>
          </a:prstGeom>
          <a:noFill/>
        </p:spPr>
        <p:txBody>
          <a:bodyPr wrap="square" rtlCol="0">
            <a:spAutoFit/>
          </a:bodyPr>
          <a:lstStyle/>
          <a:p>
            <a:pPr lvl="2" algn="ctr"/>
            <a:r>
              <a:rPr lang="en-US" sz="3200" b="1">
                <a:latin typeface="Cambria Math" panose="02040503050406030204" pitchFamily="18" charset="0"/>
                <a:ea typeface="Cambria Math" panose="02040503050406030204" pitchFamily="18" charset="0"/>
              </a:rPr>
              <a:t>CẶP THẺ ANH EM</a:t>
            </a:r>
            <a:endParaRPr lang="vi-VN" sz="3200" b="1">
              <a:latin typeface="Cambria Math" panose="02040503050406030204" pitchFamily="18" charset="0"/>
              <a:ea typeface="Cambria Math" panose="02040503050406030204" pitchFamily="18" charset="0"/>
            </a:endParaRPr>
          </a:p>
        </p:txBody>
      </p:sp>
      <p:sp>
        <p:nvSpPr>
          <p:cNvPr id="9" name="TextBox 8">
            <a:extLst>
              <a:ext uri="{FF2B5EF4-FFF2-40B4-BE49-F238E27FC236}">
                <a16:creationId xmlns:a16="http://schemas.microsoft.com/office/drawing/2014/main" id="{5958A774-911A-EAD7-6CCF-663BA58E6CC9}"/>
              </a:ext>
            </a:extLst>
          </p:cNvPr>
          <p:cNvSpPr txBox="1"/>
          <p:nvPr/>
        </p:nvSpPr>
        <p:spPr>
          <a:xfrm>
            <a:off x="410511" y="1296464"/>
            <a:ext cx="6043289" cy="5016758"/>
          </a:xfrm>
          <a:prstGeom prst="rect">
            <a:avLst/>
          </a:prstGeom>
          <a:noFill/>
        </p:spPr>
        <p:txBody>
          <a:bodyPr wrap="square" rtlCol="0">
            <a:spAutoFit/>
          </a:bodyPr>
          <a:lstStyle/>
          <a:p>
            <a:pPr marL="457200" lvl="2" indent="-457200" algn="just">
              <a:buFont typeface="Arial" panose="020B0604020202020204" pitchFamily="34" charset="0"/>
              <a:buChar char="•"/>
            </a:pPr>
            <a:r>
              <a:rPr lang="en-US" sz="3200">
                <a:latin typeface="Cambria Math" panose="02040503050406030204" pitchFamily="18" charset="0"/>
                <a:ea typeface="Cambria Math" panose="02040503050406030204" pitchFamily="18" charset="0"/>
              </a:rPr>
              <a:t>Khi đến lượt, người chơi lấy 2 tấm thẻ bất kì. Nếu là cặp tấm thẻ anh em (cặp tấm thẻ ghi hai phân số, trong đó có một phân số là phân số đảo ngược của phân số còn lại) thì người chơi được giữ lấy, nếu không thì xếp trả lại. </a:t>
            </a:r>
          </a:p>
          <a:p>
            <a:pPr marL="457200" lvl="2" indent="-457200" algn="just">
              <a:buFont typeface="Arial" panose="020B0604020202020204" pitchFamily="34" charset="0"/>
              <a:buChar char="•"/>
            </a:pPr>
            <a:r>
              <a:rPr lang="en-US" sz="3200">
                <a:latin typeface="Cambria Math" panose="02040503050406030204" pitchFamily="18" charset="0"/>
                <a:ea typeface="Cambria Math" panose="02040503050406030204" pitchFamily="18" charset="0"/>
              </a:rPr>
              <a:t>Trò chơi kết thúc khi có người lấy được 2 cặp tấm thẻ anh em.</a:t>
            </a:r>
            <a:endParaRPr lang="vi-VN" sz="3200">
              <a:latin typeface="Cambria Math" panose="02040503050406030204" pitchFamily="18" charset="0"/>
              <a:ea typeface="Cambria Math" panose="02040503050406030204" pitchFamily="18" charset="0"/>
            </a:endParaRPr>
          </a:p>
        </p:txBody>
      </p:sp>
      <p:pic>
        <p:nvPicPr>
          <p:cNvPr id="11" name="Picture 10">
            <a:extLst>
              <a:ext uri="{FF2B5EF4-FFF2-40B4-BE49-F238E27FC236}">
                <a16:creationId xmlns:a16="http://schemas.microsoft.com/office/drawing/2014/main" id="{7983CEE8-58DF-6A1F-F22F-5D77B143CE9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6453800" y="1766690"/>
            <a:ext cx="5111140" cy="3794846"/>
          </a:xfrm>
          <a:prstGeom prst="rect">
            <a:avLst/>
          </a:prstGeom>
        </p:spPr>
      </p:pic>
    </p:spTree>
    <p:extLst>
      <p:ext uri="{BB962C8B-B14F-4D97-AF65-F5344CB8AC3E}">
        <p14:creationId xmlns:p14="http://schemas.microsoft.com/office/powerpoint/2010/main" val="5758751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DFCE5C3-6B47-68A3-AAE3-5844CAF26963}"/>
              </a:ext>
            </a:extLst>
          </p:cNvPr>
          <p:cNvSpPr txBox="1"/>
          <p:nvPr/>
        </p:nvSpPr>
        <p:spPr>
          <a:xfrm>
            <a:off x="921500" y="1017363"/>
            <a:ext cx="10318837" cy="4832092"/>
          </a:xfrm>
          <a:prstGeom prst="rect">
            <a:avLst/>
          </a:prstGeom>
          <a:noFill/>
        </p:spPr>
        <p:txBody>
          <a:bodyPr wrap="square" rtlCol="0">
            <a:spAutoFit/>
          </a:bodyPr>
          <a:lstStyle/>
          <a:p>
            <a:pPr lvl="2" algn="just"/>
            <a:r>
              <a:rPr lang="en-US" sz="4400" b="1">
                <a:latin typeface="Cambria Math" panose="02040503050406030204" pitchFamily="18" charset="0"/>
                <a:ea typeface="Cambria Math" panose="02040503050406030204" pitchFamily="18" charset="0"/>
              </a:rPr>
              <a:t>Bước 1: Bắt cặp</a:t>
            </a:r>
          </a:p>
          <a:p>
            <a:pPr lvl="2" algn="just"/>
            <a:r>
              <a:rPr lang="en-US" sz="4400">
                <a:latin typeface="Cambria Math" panose="02040503050406030204" pitchFamily="18" charset="0"/>
                <a:ea typeface="Cambria Math" panose="02040503050406030204" pitchFamily="18" charset="0"/>
              </a:rPr>
              <a:t>Hai học sinh bắt cặp với nhau thành một nhóm chơi.</a:t>
            </a:r>
          </a:p>
          <a:p>
            <a:pPr lvl="2" algn="just"/>
            <a:r>
              <a:rPr lang="en-US" sz="4400" b="1">
                <a:latin typeface="Cambria Math" panose="02040503050406030204" pitchFamily="18" charset="0"/>
                <a:ea typeface="Cambria Math" panose="02040503050406030204" pitchFamily="18" charset="0"/>
              </a:rPr>
              <a:t>Bước 2: Thiết kế thẻ số</a:t>
            </a:r>
          </a:p>
          <a:p>
            <a:pPr lvl="2" algn="just"/>
            <a:r>
              <a:rPr lang="en-US" sz="4400">
                <a:latin typeface="Cambria Math" panose="02040503050406030204" pitchFamily="18" charset="0"/>
                <a:ea typeface="Cambria Math" panose="02040503050406030204" pitchFamily="18" charset="0"/>
              </a:rPr>
              <a:t>Hai học sinh cùng dùng giấy cứng thiết kế thẻ số.</a:t>
            </a:r>
          </a:p>
          <a:p>
            <a:pPr lvl="2" algn="just"/>
            <a:r>
              <a:rPr lang="en-US" sz="4400" b="1">
                <a:latin typeface="Cambria Math" panose="02040503050406030204" pitchFamily="18" charset="0"/>
                <a:ea typeface="Cambria Math" panose="02040503050406030204" pitchFamily="18" charset="0"/>
              </a:rPr>
              <a:t>Bước 3: Chơi nhóm đôi.</a:t>
            </a:r>
          </a:p>
        </p:txBody>
      </p:sp>
    </p:spTree>
    <p:extLst>
      <p:ext uri="{BB962C8B-B14F-4D97-AF65-F5344CB8AC3E}">
        <p14:creationId xmlns:p14="http://schemas.microsoft.com/office/powerpoint/2010/main" val="4027696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F7845A-4D77-FB15-02AA-5F9798D855D3}"/>
              </a:ext>
            </a:extLst>
          </p:cNvPr>
          <p:cNvSpPr/>
          <p:nvPr/>
        </p:nvSpPr>
        <p:spPr>
          <a:xfrm>
            <a:off x="1369345" y="2326340"/>
            <a:ext cx="9423147" cy="2205320"/>
          </a:xfrm>
          <a:prstGeom prst="round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13800" b="1">
                <a:solidFill>
                  <a:srgbClr val="000000"/>
                </a:solidFill>
              </a:rPr>
              <a:t>DẶN DÒ</a:t>
            </a:r>
          </a:p>
        </p:txBody>
      </p:sp>
    </p:spTree>
    <p:extLst>
      <p:ext uri="{BB962C8B-B14F-4D97-AF65-F5344CB8AC3E}">
        <p14:creationId xmlns:p14="http://schemas.microsoft.com/office/powerpoint/2010/main" val="133666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992630" y="846766"/>
            <a:ext cx="10318837" cy="707886"/>
          </a:xfrm>
          <a:prstGeom prst="rect">
            <a:avLst/>
          </a:prstGeom>
          <a:noFill/>
        </p:spPr>
        <p:txBody>
          <a:bodyPr wrap="square" rtlCol="0">
            <a:spAutoFit/>
          </a:bodyPr>
          <a:lstStyle/>
          <a:p>
            <a:pPr lvl="2" algn="just"/>
            <a:r>
              <a:rPr lang="en-US" sz="4000" b="1">
                <a:latin typeface="Cambria Math" panose="02040503050406030204" pitchFamily="18" charset="0"/>
                <a:ea typeface="Cambria Math" panose="02040503050406030204" pitchFamily="18" charset="0"/>
              </a:rPr>
              <a:t>1. Tính rồi rút gọn.</a:t>
            </a:r>
            <a:endParaRPr lang="vi-VN" sz="4000" b="1">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CC56E0-FEAC-9531-C5E8-442A1840DC31}"/>
                  </a:ext>
                </a:extLst>
              </p:cNvPr>
              <p:cNvSpPr txBox="1"/>
              <p:nvPr/>
            </p:nvSpPr>
            <p:spPr>
              <a:xfrm>
                <a:off x="1509976" y="2143968"/>
                <a:ext cx="2267153" cy="1285032"/>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a)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3</m:t>
                        </m:r>
                      </m:num>
                      <m:den>
                        <m:r>
                          <a:rPr lang="en-US" sz="5400" b="0" i="0"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9</m:t>
                        </m:r>
                      </m:num>
                      <m:den>
                        <m:r>
                          <a:rPr lang="en-US" sz="5400" b="0" i="1" smtClean="0">
                            <a:latin typeface="Cambria Math" panose="02040503050406030204" pitchFamily="18" charset="0"/>
                            <a:ea typeface="Cambria Math" panose="02040503050406030204" pitchFamily="18" charset="0"/>
                          </a:rPr>
                          <m:t>4</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E6CC56E0-FEAC-9531-C5E8-442A1840DC31}"/>
                  </a:ext>
                </a:extLst>
              </p:cNvPr>
              <p:cNvSpPr txBox="1">
                <a:spLocks noRot="1" noChangeAspect="1" noMove="1" noResize="1" noEditPoints="1" noAdjustHandles="1" noChangeArrowheads="1" noChangeShapeType="1" noTextEdit="1"/>
              </p:cNvSpPr>
              <p:nvPr/>
            </p:nvSpPr>
            <p:spPr>
              <a:xfrm>
                <a:off x="1509976" y="2143968"/>
                <a:ext cx="2267153" cy="1285032"/>
              </a:xfrm>
              <a:prstGeom prst="rect">
                <a:avLst/>
              </a:prstGeom>
              <a:blipFill>
                <a:blip r:embed="rId2"/>
                <a:stretch>
                  <a:fillRect l="-11022" b="-33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327F190-0ABA-08F1-F1D2-FDDC38BC681C}"/>
                  </a:ext>
                </a:extLst>
              </p:cNvPr>
              <p:cNvSpPr txBox="1"/>
              <p:nvPr/>
            </p:nvSpPr>
            <p:spPr>
              <a:xfrm>
                <a:off x="4947342" y="2143968"/>
                <a:ext cx="2583011"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b)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8</m:t>
                        </m:r>
                      </m:num>
                      <m:den>
                        <m:r>
                          <a:rPr lang="en-US" sz="5400" b="0" i="0" smtClean="0">
                            <a:latin typeface="Cambria Math" panose="02040503050406030204" pitchFamily="18" charset="0"/>
                            <a:ea typeface="Cambria Math" panose="02040503050406030204" pitchFamily="18" charset="0"/>
                          </a:rPr>
                          <m:t>21</m:t>
                        </m:r>
                      </m:den>
                    </m:f>
                  </m:oMath>
                </a14:m>
                <a:r>
                  <a:rPr lang="en-US" sz="4400">
                    <a:latin typeface="Cambria Math" panose="02040503050406030204" pitchFamily="18" charset="0"/>
                    <a:ea typeface="Cambria Math" panose="02040503050406030204" pitchFamily="18" charset="0"/>
                  </a:rPr>
                  <a:t>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4</m:t>
                        </m:r>
                      </m:num>
                      <m:den>
                        <m:r>
                          <a:rPr lang="en-US" sz="5400" b="0" i="1" smtClean="0">
                            <a:latin typeface="Cambria Math" panose="02040503050406030204" pitchFamily="18" charset="0"/>
                            <a:ea typeface="Cambria Math" panose="02040503050406030204" pitchFamily="18" charset="0"/>
                          </a:rPr>
                          <m:t>7</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A327F190-0ABA-08F1-F1D2-FDDC38BC681C}"/>
                  </a:ext>
                </a:extLst>
              </p:cNvPr>
              <p:cNvSpPr txBox="1">
                <a:spLocks noRot="1" noChangeAspect="1" noMove="1" noResize="1" noEditPoints="1" noAdjustHandles="1" noChangeArrowheads="1" noChangeShapeType="1" noTextEdit="1"/>
              </p:cNvSpPr>
              <p:nvPr/>
            </p:nvSpPr>
            <p:spPr>
              <a:xfrm>
                <a:off x="4947342" y="2143968"/>
                <a:ext cx="2583011" cy="1272656"/>
              </a:xfrm>
              <a:prstGeom prst="rect">
                <a:avLst/>
              </a:prstGeom>
              <a:blipFill>
                <a:blip r:embed="rId3"/>
                <a:stretch>
                  <a:fillRect l="-9693"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F0B383-26BD-7EE0-DC56-5860CBD266FB}"/>
                  </a:ext>
                </a:extLst>
              </p:cNvPr>
              <p:cNvSpPr txBox="1"/>
              <p:nvPr/>
            </p:nvSpPr>
            <p:spPr>
              <a:xfrm>
                <a:off x="8384708" y="2143968"/>
                <a:ext cx="2267153" cy="1285032"/>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c)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5</m:t>
                        </m:r>
                      </m:num>
                      <m:den>
                        <m:r>
                          <a:rPr lang="en-US" sz="5400" b="0" i="0"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15</m:t>
                        </m:r>
                      </m:num>
                      <m:den>
                        <m:r>
                          <a:rPr lang="en-US" sz="5400" b="0" i="1"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85F0B383-26BD-7EE0-DC56-5860CBD266FB}"/>
                  </a:ext>
                </a:extLst>
              </p:cNvPr>
              <p:cNvSpPr txBox="1">
                <a:spLocks noRot="1" noChangeAspect="1" noMove="1" noResize="1" noEditPoints="1" noAdjustHandles="1" noChangeArrowheads="1" noChangeShapeType="1" noTextEdit="1"/>
              </p:cNvSpPr>
              <p:nvPr/>
            </p:nvSpPr>
            <p:spPr>
              <a:xfrm>
                <a:off x="8384708" y="2143968"/>
                <a:ext cx="2267153" cy="1285032"/>
              </a:xfrm>
              <a:prstGeom prst="rect">
                <a:avLst/>
              </a:prstGeom>
              <a:blipFill>
                <a:blip r:embed="rId4"/>
                <a:stretch>
                  <a:fillRect l="-10753" b="-4265"/>
                </a:stretch>
              </a:blipFill>
            </p:spPr>
            <p:txBody>
              <a:bodyPr/>
              <a:lstStyle/>
              <a:p>
                <a:r>
                  <a:rPr lang="en-US">
                    <a:noFill/>
                  </a:rPr>
                  <a:t> </a:t>
                </a:r>
              </a:p>
            </p:txBody>
          </p:sp>
        </mc:Fallback>
      </mc:AlternateContent>
    </p:spTree>
    <p:extLst>
      <p:ext uri="{BB962C8B-B14F-4D97-AF65-F5344CB8AC3E}">
        <p14:creationId xmlns:p14="http://schemas.microsoft.com/office/powerpoint/2010/main" val="1043316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759548" y="524036"/>
            <a:ext cx="10318837" cy="707886"/>
          </a:xfrm>
          <a:prstGeom prst="rect">
            <a:avLst/>
          </a:prstGeom>
          <a:noFill/>
        </p:spPr>
        <p:txBody>
          <a:bodyPr wrap="square" rtlCol="0">
            <a:spAutoFit/>
          </a:bodyPr>
          <a:lstStyle/>
          <a:p>
            <a:pPr lvl="2" algn="just"/>
            <a:r>
              <a:rPr lang="en-US" sz="4000" b="1">
                <a:latin typeface="Cambria Math" panose="02040503050406030204" pitchFamily="18" charset="0"/>
                <a:ea typeface="Cambria Math" panose="02040503050406030204" pitchFamily="18" charset="0"/>
              </a:rPr>
              <a:t>1. Tính rồi rút gọn.</a:t>
            </a:r>
            <a:endParaRPr lang="vi-VN" sz="4000" b="1">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E6CC56E0-FEAC-9531-C5E8-442A1840DC31}"/>
                  </a:ext>
                </a:extLst>
              </p:cNvPr>
              <p:cNvSpPr txBox="1"/>
              <p:nvPr/>
            </p:nvSpPr>
            <p:spPr>
              <a:xfrm>
                <a:off x="1270917" y="1369222"/>
                <a:ext cx="2267153" cy="1285032"/>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a)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3</m:t>
                        </m:r>
                      </m:num>
                      <m:den>
                        <m:r>
                          <a:rPr lang="en-US" sz="5400" b="0" i="0"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9</m:t>
                        </m:r>
                      </m:num>
                      <m:den>
                        <m:r>
                          <a:rPr lang="en-US" sz="5400" b="0" i="1" smtClean="0">
                            <a:latin typeface="Cambria Math" panose="02040503050406030204" pitchFamily="18" charset="0"/>
                            <a:ea typeface="Cambria Math" panose="02040503050406030204" pitchFamily="18" charset="0"/>
                          </a:rPr>
                          <m:t>4</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E6CC56E0-FEAC-9531-C5E8-442A1840DC31}"/>
                  </a:ext>
                </a:extLst>
              </p:cNvPr>
              <p:cNvSpPr txBox="1">
                <a:spLocks noRot="1" noChangeAspect="1" noMove="1" noResize="1" noEditPoints="1" noAdjustHandles="1" noChangeArrowheads="1" noChangeShapeType="1" noTextEdit="1"/>
              </p:cNvSpPr>
              <p:nvPr/>
            </p:nvSpPr>
            <p:spPr>
              <a:xfrm>
                <a:off x="1270917" y="1369222"/>
                <a:ext cx="2267153" cy="1285032"/>
              </a:xfrm>
              <a:prstGeom prst="rect">
                <a:avLst/>
              </a:prstGeom>
              <a:blipFill>
                <a:blip r:embed="rId2"/>
                <a:stretch>
                  <a:fillRect l="-10753" b="-38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A327F190-0ABA-08F1-F1D2-FDDC38BC681C}"/>
                  </a:ext>
                </a:extLst>
              </p:cNvPr>
              <p:cNvSpPr txBox="1"/>
              <p:nvPr/>
            </p:nvSpPr>
            <p:spPr>
              <a:xfrm>
                <a:off x="1270917" y="3140455"/>
                <a:ext cx="2550122"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b)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8</m:t>
                        </m:r>
                      </m:num>
                      <m:den>
                        <m:r>
                          <a:rPr lang="en-US" sz="5400" b="0" i="0" smtClean="0">
                            <a:latin typeface="Cambria Math" panose="02040503050406030204" pitchFamily="18" charset="0"/>
                            <a:ea typeface="Cambria Math" panose="02040503050406030204" pitchFamily="18" charset="0"/>
                          </a:rPr>
                          <m:t>21</m:t>
                        </m:r>
                      </m:den>
                    </m:f>
                  </m:oMath>
                </a14:m>
                <a:r>
                  <a:rPr lang="en-US" sz="4400">
                    <a:latin typeface="Cambria Math" panose="02040503050406030204" pitchFamily="18" charset="0"/>
                    <a:ea typeface="Cambria Math" panose="02040503050406030204" pitchFamily="18" charset="0"/>
                  </a:rPr>
                  <a:t>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4</m:t>
                        </m:r>
                      </m:num>
                      <m:den>
                        <m:r>
                          <a:rPr lang="en-US" sz="5400" b="0" i="1" smtClean="0">
                            <a:latin typeface="Cambria Math" panose="02040503050406030204" pitchFamily="18" charset="0"/>
                            <a:ea typeface="Cambria Math" panose="02040503050406030204" pitchFamily="18" charset="0"/>
                          </a:rPr>
                          <m:t>7</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A327F190-0ABA-08F1-F1D2-FDDC38BC681C}"/>
                  </a:ext>
                </a:extLst>
              </p:cNvPr>
              <p:cNvSpPr txBox="1">
                <a:spLocks noRot="1" noChangeAspect="1" noMove="1" noResize="1" noEditPoints="1" noAdjustHandles="1" noChangeArrowheads="1" noChangeShapeType="1" noTextEdit="1"/>
              </p:cNvSpPr>
              <p:nvPr/>
            </p:nvSpPr>
            <p:spPr>
              <a:xfrm>
                <a:off x="1270917" y="3140455"/>
                <a:ext cx="2550122" cy="1272656"/>
              </a:xfrm>
              <a:prstGeom prst="rect">
                <a:avLst/>
              </a:prstGeom>
              <a:blipFill>
                <a:blip r:embed="rId3"/>
                <a:stretch>
                  <a:fillRect l="-9547" b="-4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5F0B383-26BD-7EE0-DC56-5860CBD266FB}"/>
                  </a:ext>
                </a:extLst>
              </p:cNvPr>
              <p:cNvSpPr txBox="1"/>
              <p:nvPr/>
            </p:nvSpPr>
            <p:spPr>
              <a:xfrm>
                <a:off x="1270917" y="4907907"/>
                <a:ext cx="2267153" cy="1285032"/>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c)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5</m:t>
                        </m:r>
                      </m:num>
                      <m:den>
                        <m:r>
                          <a:rPr lang="en-US" sz="5400" b="0" i="0"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15</m:t>
                        </m:r>
                      </m:num>
                      <m:den>
                        <m:r>
                          <a:rPr lang="en-US" sz="5400" b="0" i="1"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85F0B383-26BD-7EE0-DC56-5860CBD266FB}"/>
                  </a:ext>
                </a:extLst>
              </p:cNvPr>
              <p:cNvSpPr txBox="1">
                <a:spLocks noRot="1" noChangeAspect="1" noMove="1" noResize="1" noEditPoints="1" noAdjustHandles="1" noChangeArrowheads="1" noChangeShapeType="1" noTextEdit="1"/>
              </p:cNvSpPr>
              <p:nvPr/>
            </p:nvSpPr>
            <p:spPr>
              <a:xfrm>
                <a:off x="1270917" y="4907907"/>
                <a:ext cx="2267153" cy="1285032"/>
              </a:xfrm>
              <a:prstGeom prst="rect">
                <a:avLst/>
              </a:prstGeom>
              <a:blipFill>
                <a:blip r:embed="rId4"/>
                <a:stretch>
                  <a:fillRect l="-10753" b="-426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04C1D6D1-1704-4CB8-C05D-4E1C0666CB91}"/>
                  </a:ext>
                </a:extLst>
              </p:cNvPr>
              <p:cNvSpPr txBox="1"/>
              <p:nvPr/>
            </p:nvSpPr>
            <p:spPr>
              <a:xfrm>
                <a:off x="3215341" y="1375410"/>
                <a:ext cx="2267153"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3</m:t>
                        </m:r>
                      </m:num>
                      <m:den>
                        <m:r>
                          <a:rPr lang="en-US" sz="5400" b="0" i="1"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x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4</m:t>
                        </m:r>
                      </m:num>
                      <m:den>
                        <m:r>
                          <a:rPr lang="en-US" sz="5400" b="0" i="0" smtClean="0">
                            <a:latin typeface="Cambria Math" panose="02040503050406030204" pitchFamily="18" charset="0"/>
                            <a:ea typeface="Cambria Math" panose="02040503050406030204" pitchFamily="18" charset="0"/>
                          </a:rPr>
                          <m:t>9</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04C1D6D1-1704-4CB8-C05D-4E1C0666CB91}"/>
                  </a:ext>
                </a:extLst>
              </p:cNvPr>
              <p:cNvSpPr txBox="1">
                <a:spLocks noRot="1" noChangeAspect="1" noMove="1" noResize="1" noEditPoints="1" noAdjustHandles="1" noChangeArrowheads="1" noChangeShapeType="1" noTextEdit="1"/>
              </p:cNvSpPr>
              <p:nvPr/>
            </p:nvSpPr>
            <p:spPr>
              <a:xfrm>
                <a:off x="3215341" y="1375410"/>
                <a:ext cx="2267153" cy="1272656"/>
              </a:xfrm>
              <a:prstGeom prst="rect">
                <a:avLst/>
              </a:prstGeom>
              <a:blipFill>
                <a:blip r:embed="rId5"/>
                <a:stretch>
                  <a:fillRect l="-10753"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E3385E7F-4BF1-7C56-CFFD-3A0BDC53AE2E}"/>
                  </a:ext>
                </a:extLst>
              </p:cNvPr>
              <p:cNvSpPr txBox="1"/>
              <p:nvPr/>
            </p:nvSpPr>
            <p:spPr>
              <a:xfrm>
                <a:off x="5159765" y="1375410"/>
                <a:ext cx="2267153"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3 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4</m:t>
                        </m:r>
                      </m:num>
                      <m:den>
                        <m:r>
                          <a:rPr lang="en-US" sz="5400" b="0" i="0" smtClean="0">
                            <a:latin typeface="Cambria Math" panose="02040503050406030204" pitchFamily="18" charset="0"/>
                            <a:ea typeface="Cambria Math" panose="02040503050406030204" pitchFamily="18" charset="0"/>
                          </a:rPr>
                          <m:t>8 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9</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E3385E7F-4BF1-7C56-CFFD-3A0BDC53AE2E}"/>
                  </a:ext>
                </a:extLst>
              </p:cNvPr>
              <p:cNvSpPr txBox="1">
                <a:spLocks noRot="1" noChangeAspect="1" noMove="1" noResize="1" noEditPoints="1" noAdjustHandles="1" noChangeArrowheads="1" noChangeShapeType="1" noTextEdit="1"/>
              </p:cNvSpPr>
              <p:nvPr/>
            </p:nvSpPr>
            <p:spPr>
              <a:xfrm>
                <a:off x="5159765" y="1375410"/>
                <a:ext cx="2267153" cy="1272656"/>
              </a:xfrm>
              <a:prstGeom prst="rect">
                <a:avLst/>
              </a:prstGeom>
              <a:blipFill>
                <a:blip r:embed="rId6"/>
                <a:stretch>
                  <a:fillRect l="-10753"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17C32AA5-01D8-0D75-44CF-4F1D60ED8E13}"/>
                  </a:ext>
                </a:extLst>
              </p:cNvPr>
              <p:cNvSpPr txBox="1"/>
              <p:nvPr/>
            </p:nvSpPr>
            <p:spPr>
              <a:xfrm>
                <a:off x="6925813" y="1375410"/>
                <a:ext cx="1697958"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12</m:t>
                        </m:r>
                      </m:num>
                      <m:den>
                        <m:r>
                          <a:rPr lang="en-US" sz="5400" b="0" i="0" smtClean="0">
                            <a:latin typeface="Cambria Math" panose="02040503050406030204" pitchFamily="18" charset="0"/>
                            <a:ea typeface="Cambria Math" panose="02040503050406030204" pitchFamily="18" charset="0"/>
                          </a:rPr>
                          <m:t>72</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8" name="TextBox 7">
                <a:extLst>
                  <a:ext uri="{FF2B5EF4-FFF2-40B4-BE49-F238E27FC236}">
                    <a16:creationId xmlns:a16="http://schemas.microsoft.com/office/drawing/2014/main" id="{17C32AA5-01D8-0D75-44CF-4F1D60ED8E13}"/>
                  </a:ext>
                </a:extLst>
              </p:cNvPr>
              <p:cNvSpPr txBox="1">
                <a:spLocks noRot="1" noChangeAspect="1" noMove="1" noResize="1" noEditPoints="1" noAdjustHandles="1" noChangeArrowheads="1" noChangeShapeType="1" noTextEdit="1"/>
              </p:cNvSpPr>
              <p:nvPr/>
            </p:nvSpPr>
            <p:spPr>
              <a:xfrm>
                <a:off x="6925813" y="1375410"/>
                <a:ext cx="1697958" cy="1272656"/>
              </a:xfrm>
              <a:prstGeom prst="rect">
                <a:avLst/>
              </a:prstGeom>
              <a:blipFill>
                <a:blip r:embed="rId7"/>
                <a:stretch>
                  <a:fillRect l="-14337"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D3BFFCD-EFA2-E2BB-1E24-52B00C9A8F43}"/>
                  </a:ext>
                </a:extLst>
              </p:cNvPr>
              <p:cNvSpPr txBox="1"/>
              <p:nvPr/>
            </p:nvSpPr>
            <p:spPr>
              <a:xfrm>
                <a:off x="8199634" y="1366529"/>
                <a:ext cx="1697958" cy="1290418"/>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b="1" i="1" smtClean="0">
                            <a:solidFill>
                              <a:srgbClr val="C00000"/>
                            </a:solidFill>
                            <a:latin typeface="Cambria Math" panose="02040503050406030204" pitchFamily="18" charset="0"/>
                            <a:ea typeface="Cambria Math" panose="02040503050406030204" pitchFamily="18" charset="0"/>
                          </a:rPr>
                        </m:ctrlPr>
                      </m:fPr>
                      <m:num>
                        <m:r>
                          <a:rPr lang="en-US" sz="5400" b="1" i="0" smtClean="0">
                            <a:solidFill>
                              <a:srgbClr val="C00000"/>
                            </a:solidFill>
                            <a:latin typeface="Cambria Math" panose="02040503050406030204" pitchFamily="18" charset="0"/>
                            <a:ea typeface="Cambria Math" panose="02040503050406030204" pitchFamily="18" charset="0"/>
                          </a:rPr>
                          <m:t>𝟏</m:t>
                        </m:r>
                      </m:num>
                      <m:den>
                        <m:r>
                          <a:rPr lang="en-US" sz="5400" b="1" i="0" smtClean="0">
                            <a:solidFill>
                              <a:srgbClr val="C00000"/>
                            </a:solidFill>
                            <a:latin typeface="Cambria Math" panose="02040503050406030204" pitchFamily="18" charset="0"/>
                            <a:ea typeface="Cambria Math" panose="02040503050406030204" pitchFamily="18" charset="0"/>
                          </a:rPr>
                          <m:t>𝟔</m:t>
                        </m:r>
                      </m:den>
                    </m:f>
                  </m:oMath>
                </a14:m>
                <a:endParaRPr lang="vi-VN" sz="4400" b="1">
                  <a:latin typeface="Cambria Math" panose="02040503050406030204" pitchFamily="18" charset="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0D3BFFCD-EFA2-E2BB-1E24-52B00C9A8F43}"/>
                  </a:ext>
                </a:extLst>
              </p:cNvPr>
              <p:cNvSpPr txBox="1">
                <a:spLocks noRot="1" noChangeAspect="1" noMove="1" noResize="1" noEditPoints="1" noAdjustHandles="1" noChangeArrowheads="1" noChangeShapeType="1" noTextEdit="1"/>
              </p:cNvSpPr>
              <p:nvPr/>
            </p:nvSpPr>
            <p:spPr>
              <a:xfrm>
                <a:off x="8199634" y="1366529"/>
                <a:ext cx="1697958" cy="1290418"/>
              </a:xfrm>
              <a:prstGeom prst="rect">
                <a:avLst/>
              </a:prstGeom>
              <a:blipFill>
                <a:blip r:embed="rId8"/>
                <a:stretch>
                  <a:fillRect l="-14337"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2EA12A4C-0604-226A-3E83-23A3F029B0E7}"/>
                  </a:ext>
                </a:extLst>
              </p:cNvPr>
              <p:cNvSpPr txBox="1"/>
              <p:nvPr/>
            </p:nvSpPr>
            <p:spPr>
              <a:xfrm>
                <a:off x="3663298" y="3149336"/>
                <a:ext cx="2675900" cy="1271695"/>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8</m:t>
                        </m:r>
                      </m:num>
                      <m:den>
                        <m:r>
                          <a:rPr lang="en-US" sz="5400" b="0" i="1" smtClean="0">
                            <a:latin typeface="Cambria Math" panose="02040503050406030204" pitchFamily="18" charset="0"/>
                            <a:ea typeface="Cambria Math" panose="02040503050406030204" pitchFamily="18" charset="0"/>
                          </a:rPr>
                          <m:t>21</m:t>
                        </m:r>
                      </m:den>
                    </m:f>
                  </m:oMath>
                </a14:m>
                <a:r>
                  <a:rPr lang="en-US" sz="4400">
                    <a:latin typeface="Cambria Math" panose="02040503050406030204" pitchFamily="18" charset="0"/>
                    <a:ea typeface="Cambria Math" panose="02040503050406030204" pitchFamily="18" charset="0"/>
                  </a:rPr>
                  <a:t> x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7</m:t>
                        </m:r>
                      </m:num>
                      <m:den>
                        <m:r>
                          <a:rPr lang="en-US" sz="5400" b="0" i="0" smtClean="0">
                            <a:latin typeface="Cambria Math" panose="02040503050406030204" pitchFamily="18" charset="0"/>
                            <a:ea typeface="Cambria Math" panose="02040503050406030204" pitchFamily="18" charset="0"/>
                          </a:rPr>
                          <m:t>4</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2EA12A4C-0604-226A-3E83-23A3F029B0E7}"/>
                  </a:ext>
                </a:extLst>
              </p:cNvPr>
              <p:cNvSpPr txBox="1">
                <a:spLocks noRot="1" noChangeAspect="1" noMove="1" noResize="1" noEditPoints="1" noAdjustHandles="1" noChangeArrowheads="1" noChangeShapeType="1" noTextEdit="1"/>
              </p:cNvSpPr>
              <p:nvPr/>
            </p:nvSpPr>
            <p:spPr>
              <a:xfrm>
                <a:off x="3663298" y="3149336"/>
                <a:ext cx="2675900" cy="1271695"/>
              </a:xfrm>
              <a:prstGeom prst="rect">
                <a:avLst/>
              </a:prstGeom>
              <a:blipFill>
                <a:blip r:embed="rId9"/>
                <a:stretch>
                  <a:fillRect l="-9339"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CB71E3DD-BD0A-7733-417A-B0B160374024}"/>
                  </a:ext>
                </a:extLst>
              </p:cNvPr>
              <p:cNvSpPr txBox="1"/>
              <p:nvPr/>
            </p:nvSpPr>
            <p:spPr>
              <a:xfrm>
                <a:off x="5733226" y="3149336"/>
                <a:ext cx="2267153"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8 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7</m:t>
                        </m:r>
                      </m:num>
                      <m:den>
                        <m:r>
                          <a:rPr lang="en-US" sz="5400" b="0" i="0" smtClean="0">
                            <a:latin typeface="Cambria Math" panose="02040503050406030204" pitchFamily="18" charset="0"/>
                            <a:ea typeface="Cambria Math" panose="02040503050406030204" pitchFamily="18" charset="0"/>
                          </a:rPr>
                          <m:t>21 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4</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CB71E3DD-BD0A-7733-417A-B0B160374024}"/>
                  </a:ext>
                </a:extLst>
              </p:cNvPr>
              <p:cNvSpPr txBox="1">
                <a:spLocks noRot="1" noChangeAspect="1" noMove="1" noResize="1" noEditPoints="1" noAdjustHandles="1" noChangeArrowheads="1" noChangeShapeType="1" noTextEdit="1"/>
              </p:cNvSpPr>
              <p:nvPr/>
            </p:nvSpPr>
            <p:spPr>
              <a:xfrm>
                <a:off x="5733226" y="3149336"/>
                <a:ext cx="2267153" cy="1272656"/>
              </a:xfrm>
              <a:prstGeom prst="rect">
                <a:avLst/>
              </a:prstGeom>
              <a:blipFill>
                <a:blip r:embed="rId10"/>
                <a:stretch>
                  <a:fillRect l="-10753"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C3F543FA-D733-6BD2-6956-7B4E0E8C2363}"/>
                  </a:ext>
                </a:extLst>
              </p:cNvPr>
              <p:cNvSpPr txBox="1"/>
              <p:nvPr/>
            </p:nvSpPr>
            <p:spPr>
              <a:xfrm>
                <a:off x="7654743" y="3149336"/>
                <a:ext cx="1697958"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56</m:t>
                        </m:r>
                      </m:num>
                      <m:den>
                        <m:r>
                          <a:rPr lang="en-US" sz="5400" b="0" i="0" smtClean="0">
                            <a:latin typeface="Cambria Math" panose="02040503050406030204" pitchFamily="18" charset="0"/>
                            <a:ea typeface="Cambria Math" panose="02040503050406030204" pitchFamily="18" charset="0"/>
                          </a:rPr>
                          <m:t>84</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C3F543FA-D733-6BD2-6956-7B4E0E8C2363}"/>
                  </a:ext>
                </a:extLst>
              </p:cNvPr>
              <p:cNvSpPr txBox="1">
                <a:spLocks noRot="1" noChangeAspect="1" noMove="1" noResize="1" noEditPoints="1" noAdjustHandles="1" noChangeArrowheads="1" noChangeShapeType="1" noTextEdit="1"/>
              </p:cNvSpPr>
              <p:nvPr/>
            </p:nvSpPr>
            <p:spPr>
              <a:xfrm>
                <a:off x="7654743" y="3149336"/>
                <a:ext cx="1697958" cy="1272656"/>
              </a:xfrm>
              <a:prstGeom prst="rect">
                <a:avLst/>
              </a:prstGeom>
              <a:blipFill>
                <a:blip r:embed="rId11"/>
                <a:stretch>
                  <a:fillRect l="-14748" b="-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86929C16-4552-4275-96E4-D06DA949334E}"/>
                  </a:ext>
                </a:extLst>
              </p:cNvPr>
              <p:cNvSpPr txBox="1"/>
              <p:nvPr/>
            </p:nvSpPr>
            <p:spPr>
              <a:xfrm>
                <a:off x="8928564" y="3140455"/>
                <a:ext cx="1697958" cy="1290418"/>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b="1" i="1" smtClean="0">
                            <a:solidFill>
                              <a:srgbClr val="C00000"/>
                            </a:solidFill>
                            <a:latin typeface="Cambria Math" panose="02040503050406030204" pitchFamily="18" charset="0"/>
                            <a:ea typeface="Cambria Math" panose="02040503050406030204" pitchFamily="18" charset="0"/>
                          </a:rPr>
                        </m:ctrlPr>
                      </m:fPr>
                      <m:num>
                        <m:r>
                          <a:rPr lang="en-US" sz="5400" b="1" i="0" smtClean="0">
                            <a:solidFill>
                              <a:srgbClr val="C00000"/>
                            </a:solidFill>
                            <a:latin typeface="Cambria Math" panose="02040503050406030204" pitchFamily="18" charset="0"/>
                            <a:ea typeface="Cambria Math" panose="02040503050406030204" pitchFamily="18" charset="0"/>
                          </a:rPr>
                          <m:t>𝟐</m:t>
                        </m:r>
                      </m:num>
                      <m:den>
                        <m:r>
                          <a:rPr lang="en-US" sz="5400" b="1" i="0" smtClean="0">
                            <a:solidFill>
                              <a:srgbClr val="C00000"/>
                            </a:solidFill>
                            <a:latin typeface="Cambria Math" panose="02040503050406030204" pitchFamily="18" charset="0"/>
                            <a:ea typeface="Cambria Math" panose="02040503050406030204" pitchFamily="18" charset="0"/>
                          </a:rPr>
                          <m:t>𝟑</m:t>
                        </m:r>
                      </m:den>
                    </m:f>
                  </m:oMath>
                </a14:m>
                <a:endParaRPr lang="vi-VN" sz="4400" b="1">
                  <a:latin typeface="Cambria Math" panose="02040503050406030204" pitchFamily="18" charset="0"/>
                  <a:ea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86929C16-4552-4275-96E4-D06DA949334E}"/>
                  </a:ext>
                </a:extLst>
              </p:cNvPr>
              <p:cNvSpPr txBox="1">
                <a:spLocks noRot="1" noChangeAspect="1" noMove="1" noResize="1" noEditPoints="1" noAdjustHandles="1" noChangeArrowheads="1" noChangeShapeType="1" noTextEdit="1"/>
              </p:cNvSpPr>
              <p:nvPr/>
            </p:nvSpPr>
            <p:spPr>
              <a:xfrm>
                <a:off x="8928564" y="3140455"/>
                <a:ext cx="1697958" cy="1290418"/>
              </a:xfrm>
              <a:prstGeom prst="rect">
                <a:avLst/>
              </a:prstGeom>
              <a:blipFill>
                <a:blip r:embed="rId12"/>
                <a:stretch>
                  <a:fillRect l="-14748"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B02B77D9-0C60-AC65-80DB-517FA80867DF}"/>
                  </a:ext>
                </a:extLst>
              </p:cNvPr>
              <p:cNvSpPr txBox="1"/>
              <p:nvPr/>
            </p:nvSpPr>
            <p:spPr>
              <a:xfrm>
                <a:off x="3311796" y="4891001"/>
                <a:ext cx="2267153"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5</m:t>
                        </m:r>
                      </m:num>
                      <m:den>
                        <m:r>
                          <a:rPr lang="en-US" sz="5400" b="0" i="1" smtClean="0">
                            <a:latin typeface="Cambria Math" panose="02040503050406030204" pitchFamily="18" charset="0"/>
                            <a:ea typeface="Cambria Math" panose="02040503050406030204" pitchFamily="18" charset="0"/>
                          </a:rPr>
                          <m:t>8</m:t>
                        </m:r>
                      </m:den>
                    </m:f>
                  </m:oMath>
                </a14:m>
                <a:r>
                  <a:rPr lang="en-US" sz="4400">
                    <a:latin typeface="Cambria Math" panose="02040503050406030204" pitchFamily="18" charset="0"/>
                    <a:ea typeface="Cambria Math" panose="02040503050406030204" pitchFamily="18" charset="0"/>
                  </a:rPr>
                  <a:t> x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8</m:t>
                        </m:r>
                      </m:num>
                      <m:den>
                        <m:r>
                          <a:rPr lang="en-US" sz="5400" b="0" i="0" smtClean="0">
                            <a:latin typeface="Cambria Math" panose="02040503050406030204" pitchFamily="18" charset="0"/>
                            <a:ea typeface="Cambria Math" panose="02040503050406030204" pitchFamily="18" charset="0"/>
                          </a:rPr>
                          <m:t>15</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B02B77D9-0C60-AC65-80DB-517FA80867DF}"/>
                  </a:ext>
                </a:extLst>
              </p:cNvPr>
              <p:cNvSpPr txBox="1">
                <a:spLocks noRot="1" noChangeAspect="1" noMove="1" noResize="1" noEditPoints="1" noAdjustHandles="1" noChangeArrowheads="1" noChangeShapeType="1" noTextEdit="1"/>
              </p:cNvSpPr>
              <p:nvPr/>
            </p:nvSpPr>
            <p:spPr>
              <a:xfrm>
                <a:off x="3311796" y="4891001"/>
                <a:ext cx="2267153" cy="1272656"/>
              </a:xfrm>
              <a:prstGeom prst="rect">
                <a:avLst/>
              </a:prstGeom>
              <a:blipFill>
                <a:blip r:embed="rId13"/>
                <a:stretch>
                  <a:fillRect l="-10753"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53B0AF8-EC8F-D11D-CA03-A4505C82B675}"/>
                  </a:ext>
                </a:extLst>
              </p:cNvPr>
              <p:cNvSpPr txBox="1"/>
              <p:nvPr/>
            </p:nvSpPr>
            <p:spPr>
              <a:xfrm>
                <a:off x="5327937" y="4891001"/>
                <a:ext cx="2267153"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5 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8</m:t>
                        </m:r>
                      </m:num>
                      <m:den>
                        <m:r>
                          <a:rPr lang="en-US" sz="5400" b="0" i="0" smtClean="0">
                            <a:latin typeface="Cambria Math" panose="02040503050406030204" pitchFamily="18" charset="0"/>
                            <a:ea typeface="Cambria Math" panose="02040503050406030204" pitchFamily="18" charset="0"/>
                          </a:rPr>
                          <m:t>8 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15</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253B0AF8-EC8F-D11D-CA03-A4505C82B675}"/>
                  </a:ext>
                </a:extLst>
              </p:cNvPr>
              <p:cNvSpPr txBox="1">
                <a:spLocks noRot="1" noChangeAspect="1" noMove="1" noResize="1" noEditPoints="1" noAdjustHandles="1" noChangeArrowheads="1" noChangeShapeType="1" noTextEdit="1"/>
              </p:cNvSpPr>
              <p:nvPr/>
            </p:nvSpPr>
            <p:spPr>
              <a:xfrm>
                <a:off x="5327937" y="4891001"/>
                <a:ext cx="2267153" cy="1272656"/>
              </a:xfrm>
              <a:prstGeom prst="rect">
                <a:avLst/>
              </a:prstGeom>
              <a:blipFill>
                <a:blip r:embed="rId14"/>
                <a:stretch>
                  <a:fillRect l="-10753" b="-526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61DFED07-A2E8-D66B-FDC0-513109212AFD}"/>
                  </a:ext>
                </a:extLst>
              </p:cNvPr>
              <p:cNvSpPr txBox="1"/>
              <p:nvPr/>
            </p:nvSpPr>
            <p:spPr>
              <a:xfrm>
                <a:off x="7285312" y="4891001"/>
                <a:ext cx="1697958" cy="1272656"/>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40</m:t>
                        </m:r>
                      </m:num>
                      <m:den>
                        <m:r>
                          <a:rPr lang="en-US" sz="5400" b="0" i="0" smtClean="0">
                            <a:latin typeface="Cambria Math" panose="02040503050406030204" pitchFamily="18" charset="0"/>
                            <a:ea typeface="Cambria Math" panose="02040503050406030204" pitchFamily="18" charset="0"/>
                          </a:rPr>
                          <m:t>120</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16" name="TextBox 15">
                <a:extLst>
                  <a:ext uri="{FF2B5EF4-FFF2-40B4-BE49-F238E27FC236}">
                    <a16:creationId xmlns:a16="http://schemas.microsoft.com/office/drawing/2014/main" id="{61DFED07-A2E8-D66B-FDC0-513109212AFD}"/>
                  </a:ext>
                </a:extLst>
              </p:cNvPr>
              <p:cNvSpPr txBox="1">
                <a:spLocks noRot="1" noChangeAspect="1" noMove="1" noResize="1" noEditPoints="1" noAdjustHandles="1" noChangeArrowheads="1" noChangeShapeType="1" noTextEdit="1"/>
              </p:cNvSpPr>
              <p:nvPr/>
            </p:nvSpPr>
            <p:spPr>
              <a:xfrm>
                <a:off x="7285312" y="4891001"/>
                <a:ext cx="1697958" cy="1272656"/>
              </a:xfrm>
              <a:prstGeom prst="rect">
                <a:avLst/>
              </a:prstGeom>
              <a:blipFill>
                <a:blip r:embed="rId15"/>
                <a:stretch>
                  <a:fillRect l="-14337" b="-43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44A98D41-D0AE-B0B2-EB3A-1EBE6FF93EB7}"/>
                  </a:ext>
                </a:extLst>
              </p:cNvPr>
              <p:cNvSpPr txBox="1"/>
              <p:nvPr/>
            </p:nvSpPr>
            <p:spPr>
              <a:xfrm>
                <a:off x="8702565" y="4882120"/>
                <a:ext cx="1697958" cy="1290418"/>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b="1" i="1" smtClean="0">
                            <a:solidFill>
                              <a:srgbClr val="C00000"/>
                            </a:solidFill>
                            <a:latin typeface="Cambria Math" panose="02040503050406030204" pitchFamily="18" charset="0"/>
                            <a:ea typeface="Cambria Math" panose="02040503050406030204" pitchFamily="18" charset="0"/>
                          </a:rPr>
                        </m:ctrlPr>
                      </m:fPr>
                      <m:num>
                        <m:r>
                          <a:rPr lang="en-US" sz="5400" b="1" i="0" smtClean="0">
                            <a:solidFill>
                              <a:srgbClr val="C00000"/>
                            </a:solidFill>
                            <a:latin typeface="Cambria Math" panose="02040503050406030204" pitchFamily="18" charset="0"/>
                            <a:ea typeface="Cambria Math" panose="02040503050406030204" pitchFamily="18" charset="0"/>
                          </a:rPr>
                          <m:t>𝟏</m:t>
                        </m:r>
                      </m:num>
                      <m:den>
                        <m:r>
                          <a:rPr lang="en-US" sz="5400" b="1" i="0" smtClean="0">
                            <a:solidFill>
                              <a:srgbClr val="C00000"/>
                            </a:solidFill>
                            <a:latin typeface="Cambria Math" panose="02040503050406030204" pitchFamily="18" charset="0"/>
                            <a:ea typeface="Cambria Math" panose="02040503050406030204" pitchFamily="18" charset="0"/>
                          </a:rPr>
                          <m:t>𝟑</m:t>
                        </m:r>
                      </m:den>
                    </m:f>
                  </m:oMath>
                </a14:m>
                <a:endParaRPr lang="vi-VN" sz="4400" b="1">
                  <a:latin typeface="Cambria Math" panose="02040503050406030204" pitchFamily="18" charset="0"/>
                  <a:ea typeface="Cambria Math" panose="02040503050406030204" pitchFamily="18" charset="0"/>
                </a:endParaRPr>
              </a:p>
            </p:txBody>
          </p:sp>
        </mc:Choice>
        <mc:Fallback xmlns="">
          <p:sp>
            <p:nvSpPr>
              <p:cNvPr id="17" name="TextBox 16">
                <a:extLst>
                  <a:ext uri="{FF2B5EF4-FFF2-40B4-BE49-F238E27FC236}">
                    <a16:creationId xmlns:a16="http://schemas.microsoft.com/office/drawing/2014/main" id="{44A98D41-D0AE-B0B2-EB3A-1EBE6FF93EB7}"/>
                  </a:ext>
                </a:extLst>
              </p:cNvPr>
              <p:cNvSpPr txBox="1">
                <a:spLocks noRot="1" noChangeAspect="1" noMove="1" noResize="1" noEditPoints="1" noAdjustHandles="1" noChangeArrowheads="1" noChangeShapeType="1" noTextEdit="1"/>
              </p:cNvSpPr>
              <p:nvPr/>
            </p:nvSpPr>
            <p:spPr>
              <a:xfrm>
                <a:off x="8702565" y="4882120"/>
                <a:ext cx="1697958" cy="1290418"/>
              </a:xfrm>
              <a:prstGeom prst="rect">
                <a:avLst/>
              </a:prstGeom>
              <a:blipFill>
                <a:blip r:embed="rId16"/>
                <a:stretch>
                  <a:fillRect l="-14748" b="-4717"/>
                </a:stretch>
              </a:blipFill>
            </p:spPr>
            <p:txBody>
              <a:bodyPr/>
              <a:lstStyle/>
              <a:p>
                <a:r>
                  <a:rPr lang="en-US">
                    <a:noFill/>
                  </a:rPr>
                  <a:t> </a:t>
                </a:r>
              </a:p>
            </p:txBody>
          </p:sp>
        </mc:Fallback>
      </mc:AlternateContent>
    </p:spTree>
    <p:extLst>
      <p:ext uri="{BB962C8B-B14F-4D97-AF65-F5344CB8AC3E}">
        <p14:creationId xmlns:p14="http://schemas.microsoft.com/office/powerpoint/2010/main" val="11571324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14C3D8B1-6FAC-1B1A-9163-103D765FF5F0}"/>
              </a:ext>
            </a:extLst>
          </p:cNvPr>
          <p:cNvGrpSpPr/>
          <p:nvPr/>
        </p:nvGrpSpPr>
        <p:grpSpPr>
          <a:xfrm>
            <a:off x="394446" y="1149764"/>
            <a:ext cx="11367247" cy="3565671"/>
            <a:chOff x="394446" y="1149764"/>
            <a:chExt cx="11367247" cy="3565671"/>
          </a:xfrm>
        </p:grpSpPr>
        <p:sp>
          <p:nvSpPr>
            <p:cNvPr id="35" name="Rectangle: Rounded Corners 34">
              <a:extLst>
                <a:ext uri="{FF2B5EF4-FFF2-40B4-BE49-F238E27FC236}">
                  <a16:creationId xmlns:a16="http://schemas.microsoft.com/office/drawing/2014/main" id="{DF13F3F1-C886-79E7-CB04-F2A34243E0B3}"/>
                </a:ext>
              </a:extLst>
            </p:cNvPr>
            <p:cNvSpPr/>
            <p:nvPr/>
          </p:nvSpPr>
          <p:spPr>
            <a:xfrm>
              <a:off x="394446" y="1149764"/>
              <a:ext cx="11367247" cy="3565671"/>
            </a:xfrm>
            <a:prstGeom prst="round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7" name="Straight Connector 36">
              <a:extLst>
                <a:ext uri="{FF2B5EF4-FFF2-40B4-BE49-F238E27FC236}">
                  <a16:creationId xmlns:a16="http://schemas.microsoft.com/office/drawing/2014/main" id="{D01F9E8E-4FAC-2693-BD43-72A817FC3C6D}"/>
                </a:ext>
              </a:extLst>
            </p:cNvPr>
            <p:cNvCxnSpPr>
              <a:stCxn id="35" idx="0"/>
              <a:endCxn id="35" idx="2"/>
            </p:cNvCxnSpPr>
            <p:nvPr/>
          </p:nvCxnSpPr>
          <p:spPr>
            <a:xfrm>
              <a:off x="6078070" y="1149764"/>
              <a:ext cx="0" cy="3565671"/>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 name="TextBox 2">
            <a:extLst>
              <a:ext uri="{FF2B5EF4-FFF2-40B4-BE49-F238E27FC236}">
                <a16:creationId xmlns:a16="http://schemas.microsoft.com/office/drawing/2014/main" id="{B56D5836-7A39-D816-01D7-13533E49ACC2}"/>
              </a:ext>
            </a:extLst>
          </p:cNvPr>
          <p:cNvSpPr txBox="1"/>
          <p:nvPr/>
        </p:nvSpPr>
        <p:spPr>
          <a:xfrm>
            <a:off x="591667" y="473885"/>
            <a:ext cx="10318837" cy="584775"/>
          </a:xfrm>
          <a:prstGeom prst="rect">
            <a:avLst/>
          </a:prstGeom>
          <a:noFill/>
        </p:spPr>
        <p:txBody>
          <a:bodyPr wrap="square" rtlCol="0">
            <a:spAutoFit/>
          </a:bodyPr>
          <a:lstStyle/>
          <a:p>
            <a:pPr lvl="2" algn="just"/>
            <a:r>
              <a:rPr lang="en-US" sz="3200" b="1">
                <a:latin typeface="Cambria Math" panose="02040503050406030204" pitchFamily="18" charset="0"/>
                <a:ea typeface="Cambria Math" panose="02040503050406030204" pitchFamily="18" charset="0"/>
              </a:rPr>
              <a:t>2. Tính (theo mẫu).</a:t>
            </a:r>
            <a:endParaRPr lang="vi-VN" sz="3200" b="1">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C924195-B29A-B078-4597-B2B8D0350FC3}"/>
                  </a:ext>
                </a:extLst>
              </p:cNvPr>
              <p:cNvSpPr txBox="1"/>
              <p:nvPr/>
            </p:nvSpPr>
            <p:spPr>
              <a:xfrm>
                <a:off x="1414352" y="4906353"/>
                <a:ext cx="2267153" cy="1060547"/>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a) 3 :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5</m:t>
                        </m:r>
                      </m:num>
                      <m:den>
                        <m:r>
                          <a:rPr lang="en-US" sz="4400" b="0" i="1" smtClean="0">
                            <a:latin typeface="Cambria Math" panose="02040503050406030204" pitchFamily="18" charset="0"/>
                            <a:ea typeface="Cambria Math" panose="02040503050406030204" pitchFamily="18" charset="0"/>
                          </a:rPr>
                          <m:t>7</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6C924195-B29A-B078-4597-B2B8D0350FC3}"/>
                  </a:ext>
                </a:extLst>
              </p:cNvPr>
              <p:cNvSpPr txBox="1">
                <a:spLocks noRot="1" noChangeAspect="1" noMove="1" noResize="1" noEditPoints="1" noAdjustHandles="1" noChangeArrowheads="1" noChangeShapeType="1" noTextEdit="1"/>
              </p:cNvSpPr>
              <p:nvPr/>
            </p:nvSpPr>
            <p:spPr>
              <a:xfrm>
                <a:off x="1414352" y="4906353"/>
                <a:ext cx="2267153" cy="1060547"/>
              </a:xfrm>
              <a:prstGeom prst="rect">
                <a:avLst/>
              </a:prstGeom>
              <a:blipFill>
                <a:blip r:embed="rId2"/>
                <a:stretch>
                  <a:fillRect l="-8065" b="-40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94AD195-4C55-BEF6-9FB3-CF6541E3D0C6}"/>
                  </a:ext>
                </a:extLst>
              </p:cNvPr>
              <p:cNvSpPr txBox="1"/>
              <p:nvPr/>
            </p:nvSpPr>
            <p:spPr>
              <a:xfrm>
                <a:off x="4883693" y="4906353"/>
                <a:ext cx="2267153" cy="1051826"/>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b) 4 :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1</m:t>
                        </m:r>
                      </m:num>
                      <m:den>
                        <m:r>
                          <a:rPr lang="en-US" sz="4400" b="0" i="1" smtClean="0">
                            <a:latin typeface="Cambria Math" panose="02040503050406030204" pitchFamily="18" charset="0"/>
                            <a:ea typeface="Cambria Math" panose="02040503050406030204" pitchFamily="18" charset="0"/>
                          </a:rPr>
                          <m:t>3</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894AD195-4C55-BEF6-9FB3-CF6541E3D0C6}"/>
                  </a:ext>
                </a:extLst>
              </p:cNvPr>
              <p:cNvSpPr txBox="1">
                <a:spLocks noRot="1" noChangeAspect="1" noMove="1" noResize="1" noEditPoints="1" noAdjustHandles="1" noChangeArrowheads="1" noChangeShapeType="1" noTextEdit="1"/>
              </p:cNvSpPr>
              <p:nvPr/>
            </p:nvSpPr>
            <p:spPr>
              <a:xfrm>
                <a:off x="4883693" y="4906353"/>
                <a:ext cx="2267153" cy="1051826"/>
              </a:xfrm>
              <a:prstGeom prst="rect">
                <a:avLst/>
              </a:prstGeom>
              <a:blipFill>
                <a:blip r:embed="rId3"/>
                <a:stretch>
                  <a:fillRect l="-8065" b="-4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97D9292-93AE-E758-5FB1-C7DD509EC6A9}"/>
                  </a:ext>
                </a:extLst>
              </p:cNvPr>
              <p:cNvSpPr txBox="1"/>
              <p:nvPr/>
            </p:nvSpPr>
            <p:spPr>
              <a:xfrm>
                <a:off x="8353034" y="4906353"/>
                <a:ext cx="2267153" cy="1060547"/>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c)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5</m:t>
                        </m:r>
                      </m:num>
                      <m:den>
                        <m:r>
                          <a:rPr lang="en-US" sz="4400" b="0" i="1" smtClean="0">
                            <a:latin typeface="Cambria Math" panose="02040503050406030204" pitchFamily="18" charset="0"/>
                            <a:ea typeface="Cambria Math" panose="02040503050406030204" pitchFamily="18" charset="0"/>
                          </a:rPr>
                          <m:t>7</m:t>
                        </m:r>
                      </m:den>
                    </m:f>
                  </m:oMath>
                </a14:m>
                <a:r>
                  <a:rPr lang="en-US" sz="3600">
                    <a:latin typeface="Cambria Math" panose="02040503050406030204" pitchFamily="18" charset="0"/>
                    <a:ea typeface="Cambria Math" panose="02040503050406030204" pitchFamily="18" charset="0"/>
                  </a:rPr>
                  <a:t> : 3</a:t>
                </a:r>
                <a:endParaRPr lang="vi-VN" sz="3600">
                  <a:latin typeface="Cambria Math" panose="02040503050406030204" pitchFamily="18" charset="0"/>
                  <a:ea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497D9292-93AE-E758-5FB1-C7DD509EC6A9}"/>
                  </a:ext>
                </a:extLst>
              </p:cNvPr>
              <p:cNvSpPr txBox="1">
                <a:spLocks noRot="1" noChangeAspect="1" noMove="1" noResize="1" noEditPoints="1" noAdjustHandles="1" noChangeArrowheads="1" noChangeShapeType="1" noTextEdit="1"/>
              </p:cNvSpPr>
              <p:nvPr/>
            </p:nvSpPr>
            <p:spPr>
              <a:xfrm>
                <a:off x="8353034" y="4906353"/>
                <a:ext cx="2267153" cy="1060547"/>
              </a:xfrm>
              <a:prstGeom prst="rect">
                <a:avLst/>
              </a:prstGeom>
              <a:blipFill>
                <a:blip r:embed="rId4"/>
                <a:stretch>
                  <a:fillRect l="-8065" b="-402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4F9CEA19-9E60-6832-0B18-5E6850A1BA6F}"/>
                  </a:ext>
                </a:extLst>
              </p:cNvPr>
              <p:cNvSpPr txBox="1"/>
              <p:nvPr/>
            </p:nvSpPr>
            <p:spPr>
              <a:xfrm>
                <a:off x="661175" y="1687976"/>
                <a:ext cx="1436426" cy="1060547"/>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2 :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3</m:t>
                        </m:r>
                      </m:num>
                      <m:den>
                        <m:r>
                          <a:rPr lang="en-US" sz="4400" b="0" i="1" smtClean="0">
                            <a:latin typeface="Cambria Math" panose="02040503050406030204" pitchFamily="18" charset="0"/>
                            <a:ea typeface="Cambria Math" panose="02040503050406030204" pitchFamily="18" charset="0"/>
                          </a:rPr>
                          <m:t>4</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11" name="TextBox 10">
                <a:extLst>
                  <a:ext uri="{FF2B5EF4-FFF2-40B4-BE49-F238E27FC236}">
                    <a16:creationId xmlns:a16="http://schemas.microsoft.com/office/drawing/2014/main" id="{4F9CEA19-9E60-6832-0B18-5E6850A1BA6F}"/>
                  </a:ext>
                </a:extLst>
              </p:cNvPr>
              <p:cNvSpPr txBox="1">
                <a:spLocks noRot="1" noChangeAspect="1" noMove="1" noResize="1" noEditPoints="1" noAdjustHandles="1" noChangeArrowheads="1" noChangeShapeType="1" noTextEdit="1"/>
              </p:cNvSpPr>
              <p:nvPr/>
            </p:nvSpPr>
            <p:spPr>
              <a:xfrm>
                <a:off x="661175" y="1687976"/>
                <a:ext cx="1436426" cy="1060547"/>
              </a:xfrm>
              <a:prstGeom prst="rect">
                <a:avLst/>
              </a:prstGeom>
              <a:blipFill>
                <a:blip r:embed="rId5"/>
                <a:stretch>
                  <a:fillRect l="-12712" b="-28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EAF6EB28-8A1F-AA7C-A97B-9E78AA7C4450}"/>
                  </a:ext>
                </a:extLst>
              </p:cNvPr>
              <p:cNvSpPr txBox="1"/>
              <p:nvPr/>
            </p:nvSpPr>
            <p:spPr>
              <a:xfrm>
                <a:off x="1647295" y="1691021"/>
                <a:ext cx="1723295" cy="1054456"/>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2</m:t>
                        </m:r>
                      </m:num>
                      <m:den>
                        <m:r>
                          <a:rPr lang="en-US" sz="4400" b="0" i="0" smtClean="0">
                            <a:latin typeface="Cambria Math" panose="02040503050406030204" pitchFamily="18" charset="0"/>
                            <a:ea typeface="Cambria Math" panose="02040503050406030204" pitchFamily="18" charset="0"/>
                          </a:rPr>
                          <m:t>1</m:t>
                        </m:r>
                      </m:den>
                    </m:f>
                  </m:oMath>
                </a14:m>
                <a:r>
                  <a:rPr lang="en-US" sz="3600">
                    <a:latin typeface="Cambria Math" panose="02040503050406030204" pitchFamily="18" charset="0"/>
                    <a:ea typeface="Cambria Math" panose="02040503050406030204" pitchFamily="18" charset="0"/>
                  </a:rPr>
                  <a:t> :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3</m:t>
                        </m:r>
                      </m:num>
                      <m:den>
                        <m:r>
                          <a:rPr lang="en-US" sz="4400" b="0" i="1" smtClean="0">
                            <a:latin typeface="Cambria Math" panose="02040503050406030204" pitchFamily="18" charset="0"/>
                            <a:ea typeface="Cambria Math" panose="02040503050406030204" pitchFamily="18" charset="0"/>
                          </a:rPr>
                          <m:t>4</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12" name="TextBox 11">
                <a:extLst>
                  <a:ext uri="{FF2B5EF4-FFF2-40B4-BE49-F238E27FC236}">
                    <a16:creationId xmlns:a16="http://schemas.microsoft.com/office/drawing/2014/main" id="{EAF6EB28-8A1F-AA7C-A97B-9E78AA7C4450}"/>
                  </a:ext>
                </a:extLst>
              </p:cNvPr>
              <p:cNvSpPr txBox="1">
                <a:spLocks noRot="1" noChangeAspect="1" noMove="1" noResize="1" noEditPoints="1" noAdjustHandles="1" noChangeArrowheads="1" noChangeShapeType="1" noTextEdit="1"/>
              </p:cNvSpPr>
              <p:nvPr/>
            </p:nvSpPr>
            <p:spPr>
              <a:xfrm>
                <a:off x="1647295" y="1691021"/>
                <a:ext cx="1723295" cy="1054456"/>
              </a:xfrm>
              <a:prstGeom prst="rect">
                <a:avLst/>
              </a:prstGeom>
              <a:blipFill>
                <a:blip r:embed="rId6"/>
                <a:stretch>
                  <a:fillRect l="-10601" b="-34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1BF714A-AA9C-A88F-26A1-7152DC25300F}"/>
                  </a:ext>
                </a:extLst>
              </p:cNvPr>
              <p:cNvSpPr txBox="1"/>
              <p:nvPr/>
            </p:nvSpPr>
            <p:spPr>
              <a:xfrm>
                <a:off x="3029933" y="1691021"/>
                <a:ext cx="1723295" cy="1054456"/>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2</m:t>
                        </m:r>
                      </m:num>
                      <m:den>
                        <m:r>
                          <a:rPr lang="en-US" sz="4400" b="0" i="0" smtClean="0">
                            <a:latin typeface="Cambria Math" panose="02040503050406030204" pitchFamily="18" charset="0"/>
                            <a:ea typeface="Cambria Math" panose="02040503050406030204" pitchFamily="18" charset="0"/>
                          </a:rPr>
                          <m:t>1</m:t>
                        </m:r>
                      </m:den>
                    </m:f>
                  </m:oMath>
                </a14:m>
                <a:r>
                  <a:rPr lang="en-US" sz="3600">
                    <a:latin typeface="Cambria Math" panose="02040503050406030204" pitchFamily="18" charset="0"/>
                    <a:ea typeface="Cambria Math" panose="02040503050406030204" pitchFamily="18" charset="0"/>
                  </a:rPr>
                  <a:t> x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4</m:t>
                        </m:r>
                      </m:num>
                      <m:den>
                        <m:r>
                          <a:rPr lang="en-US" sz="4400" b="0" i="1" smtClean="0">
                            <a:latin typeface="Cambria Math" panose="02040503050406030204" pitchFamily="18" charset="0"/>
                            <a:ea typeface="Cambria Math" panose="02040503050406030204" pitchFamily="18" charset="0"/>
                          </a:rPr>
                          <m:t>3</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13" name="TextBox 12">
                <a:extLst>
                  <a:ext uri="{FF2B5EF4-FFF2-40B4-BE49-F238E27FC236}">
                    <a16:creationId xmlns:a16="http://schemas.microsoft.com/office/drawing/2014/main" id="{F1BF714A-AA9C-A88F-26A1-7152DC25300F}"/>
                  </a:ext>
                </a:extLst>
              </p:cNvPr>
              <p:cNvSpPr txBox="1">
                <a:spLocks noRot="1" noChangeAspect="1" noMove="1" noResize="1" noEditPoints="1" noAdjustHandles="1" noChangeArrowheads="1" noChangeShapeType="1" noTextEdit="1"/>
              </p:cNvSpPr>
              <p:nvPr/>
            </p:nvSpPr>
            <p:spPr>
              <a:xfrm>
                <a:off x="3029933" y="1691021"/>
                <a:ext cx="1723295" cy="1054456"/>
              </a:xfrm>
              <a:prstGeom prst="rect">
                <a:avLst/>
              </a:prstGeom>
              <a:blipFill>
                <a:blip r:embed="rId7"/>
                <a:stretch>
                  <a:fillRect l="-10601" b="-34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F199BEB-92EF-F170-195A-A6AF874264DE}"/>
                  </a:ext>
                </a:extLst>
              </p:cNvPr>
              <p:cNvSpPr txBox="1"/>
              <p:nvPr/>
            </p:nvSpPr>
            <p:spPr>
              <a:xfrm>
                <a:off x="4446355" y="1683070"/>
                <a:ext cx="1183342" cy="1070358"/>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b="1" i="1" smtClean="0">
                            <a:solidFill>
                              <a:srgbClr val="FF0000"/>
                            </a:solidFill>
                            <a:latin typeface="Cambria Math" panose="02040503050406030204" pitchFamily="18" charset="0"/>
                            <a:ea typeface="Cambria Math" panose="02040503050406030204" pitchFamily="18" charset="0"/>
                          </a:rPr>
                        </m:ctrlPr>
                      </m:fPr>
                      <m:num>
                        <m:r>
                          <a:rPr lang="en-US" sz="4400" b="1" i="0" smtClean="0">
                            <a:solidFill>
                              <a:srgbClr val="FF0000"/>
                            </a:solidFill>
                            <a:latin typeface="Cambria Math" panose="02040503050406030204" pitchFamily="18" charset="0"/>
                            <a:ea typeface="Cambria Math" panose="02040503050406030204" pitchFamily="18" charset="0"/>
                          </a:rPr>
                          <m:t>𝟖</m:t>
                        </m:r>
                      </m:num>
                      <m:den>
                        <m:r>
                          <a:rPr lang="en-US" sz="4400" b="1" i="0" smtClean="0">
                            <a:solidFill>
                              <a:srgbClr val="FF0000"/>
                            </a:solidFill>
                            <a:latin typeface="Cambria Math" panose="02040503050406030204" pitchFamily="18" charset="0"/>
                            <a:ea typeface="Cambria Math" panose="02040503050406030204" pitchFamily="18" charset="0"/>
                          </a:rPr>
                          <m:t>𝟑</m:t>
                        </m:r>
                      </m:den>
                    </m:f>
                  </m:oMath>
                </a14:m>
                <a:endParaRPr lang="vi-VN" sz="3600" b="1">
                  <a:latin typeface="Cambria Math" panose="02040503050406030204" pitchFamily="18" charset="0"/>
                  <a:ea typeface="Cambria Math" panose="02040503050406030204" pitchFamily="18" charset="0"/>
                </a:endParaRPr>
              </a:p>
            </p:txBody>
          </p:sp>
        </mc:Choice>
        <mc:Fallback xmlns="">
          <p:sp>
            <p:nvSpPr>
              <p:cNvPr id="15" name="TextBox 14">
                <a:extLst>
                  <a:ext uri="{FF2B5EF4-FFF2-40B4-BE49-F238E27FC236}">
                    <a16:creationId xmlns:a16="http://schemas.microsoft.com/office/drawing/2014/main" id="{2F199BEB-92EF-F170-195A-A6AF874264DE}"/>
                  </a:ext>
                </a:extLst>
              </p:cNvPr>
              <p:cNvSpPr txBox="1">
                <a:spLocks noRot="1" noChangeAspect="1" noMove="1" noResize="1" noEditPoints="1" noAdjustHandles="1" noChangeArrowheads="1" noChangeShapeType="1" noTextEdit="1"/>
              </p:cNvSpPr>
              <p:nvPr/>
            </p:nvSpPr>
            <p:spPr>
              <a:xfrm>
                <a:off x="4446355" y="1683070"/>
                <a:ext cx="1183342" cy="1070358"/>
              </a:xfrm>
              <a:prstGeom prst="rect">
                <a:avLst/>
              </a:prstGeom>
              <a:blipFill>
                <a:blip r:embed="rId8"/>
                <a:stretch>
                  <a:fillRect l="-15385" b="-3409"/>
                </a:stretch>
              </a:blipFill>
            </p:spPr>
            <p:txBody>
              <a:bodyPr/>
              <a:lstStyle/>
              <a:p>
                <a:r>
                  <a:rPr lang="en-US">
                    <a:noFill/>
                  </a:rPr>
                  <a:t> </a:t>
                </a:r>
              </a:p>
            </p:txBody>
          </p:sp>
        </mc:Fallback>
      </mc:AlternateContent>
      <p:sp>
        <p:nvSpPr>
          <p:cNvPr id="22" name="TextBox 21">
            <a:extLst>
              <a:ext uri="{FF2B5EF4-FFF2-40B4-BE49-F238E27FC236}">
                <a16:creationId xmlns:a16="http://schemas.microsoft.com/office/drawing/2014/main" id="{68EF0B5D-3F8B-17FE-ACE2-02537A5FBA01}"/>
              </a:ext>
            </a:extLst>
          </p:cNvPr>
          <p:cNvSpPr txBox="1"/>
          <p:nvPr/>
        </p:nvSpPr>
        <p:spPr>
          <a:xfrm>
            <a:off x="643248" y="2782669"/>
            <a:ext cx="6474590" cy="646331"/>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Ta có thể viết gọn như sau:</a:t>
            </a:r>
            <a:endParaRPr lang="vi-VN" sz="3600" b="1">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96415F35-2D8C-7E2D-8777-C6BF778B3ED9}"/>
                  </a:ext>
                </a:extLst>
              </p:cNvPr>
              <p:cNvSpPr txBox="1"/>
              <p:nvPr/>
            </p:nvSpPr>
            <p:spPr>
              <a:xfrm>
                <a:off x="678983" y="3412577"/>
                <a:ext cx="1436426" cy="1060547"/>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2 :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3</m:t>
                        </m:r>
                      </m:num>
                      <m:den>
                        <m:r>
                          <a:rPr lang="en-US" sz="4400" b="0" i="1" smtClean="0">
                            <a:latin typeface="Cambria Math" panose="02040503050406030204" pitchFamily="18" charset="0"/>
                            <a:ea typeface="Cambria Math" panose="02040503050406030204" pitchFamily="18" charset="0"/>
                          </a:rPr>
                          <m:t>4</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23" name="TextBox 22">
                <a:extLst>
                  <a:ext uri="{FF2B5EF4-FFF2-40B4-BE49-F238E27FC236}">
                    <a16:creationId xmlns:a16="http://schemas.microsoft.com/office/drawing/2014/main" id="{96415F35-2D8C-7E2D-8777-C6BF778B3ED9}"/>
                  </a:ext>
                </a:extLst>
              </p:cNvPr>
              <p:cNvSpPr txBox="1">
                <a:spLocks noRot="1" noChangeAspect="1" noMove="1" noResize="1" noEditPoints="1" noAdjustHandles="1" noChangeArrowheads="1" noChangeShapeType="1" noTextEdit="1"/>
              </p:cNvSpPr>
              <p:nvPr/>
            </p:nvSpPr>
            <p:spPr>
              <a:xfrm>
                <a:off x="678983" y="3412577"/>
                <a:ext cx="1436426" cy="1060547"/>
              </a:xfrm>
              <a:prstGeom prst="rect">
                <a:avLst/>
              </a:prstGeom>
              <a:blipFill>
                <a:blip r:embed="rId9"/>
                <a:stretch>
                  <a:fillRect l="-12712" b="-287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6A31B329-4B3D-911E-AEC6-8599C0B1060D}"/>
                  </a:ext>
                </a:extLst>
              </p:cNvPr>
              <p:cNvSpPr txBox="1"/>
              <p:nvPr/>
            </p:nvSpPr>
            <p:spPr>
              <a:xfrm>
                <a:off x="1736939" y="3417931"/>
                <a:ext cx="1723295" cy="1049839"/>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0" smtClean="0">
                            <a:latin typeface="Cambria Math" panose="02040503050406030204" pitchFamily="18" charset="0"/>
                            <a:ea typeface="Cambria Math" panose="02040503050406030204" pitchFamily="18" charset="0"/>
                          </a:rPr>
                          <m:t>2 </m:t>
                        </m:r>
                        <m:r>
                          <m:rPr>
                            <m:sty m:val="p"/>
                          </m:rPr>
                          <a:rPr lang="en-US" sz="4400" b="0" i="0" smtClean="0">
                            <a:latin typeface="Cambria Math" panose="02040503050406030204" pitchFamily="18" charset="0"/>
                            <a:ea typeface="Cambria Math" panose="02040503050406030204" pitchFamily="18" charset="0"/>
                          </a:rPr>
                          <m:t>x</m:t>
                        </m:r>
                        <m:r>
                          <a:rPr lang="en-US" sz="4400" b="0" i="0" smtClean="0">
                            <a:latin typeface="Cambria Math" panose="02040503050406030204" pitchFamily="18" charset="0"/>
                            <a:ea typeface="Cambria Math" panose="02040503050406030204" pitchFamily="18" charset="0"/>
                          </a:rPr>
                          <m:t> 4</m:t>
                        </m:r>
                      </m:num>
                      <m:den>
                        <m:r>
                          <a:rPr lang="en-US" sz="4400" b="0" i="0" smtClean="0">
                            <a:latin typeface="Cambria Math" panose="02040503050406030204" pitchFamily="18" charset="0"/>
                            <a:ea typeface="Cambria Math" panose="02040503050406030204" pitchFamily="18" charset="0"/>
                          </a:rPr>
                          <m:t>3</m:t>
                        </m:r>
                      </m:den>
                    </m:f>
                  </m:oMath>
                </a14:m>
                <a:endParaRPr lang="vi-VN" sz="3600">
                  <a:latin typeface="Cambria Math" panose="02040503050406030204" pitchFamily="18" charset="0"/>
                  <a:ea typeface="Cambria Math" panose="02040503050406030204" pitchFamily="18" charset="0"/>
                </a:endParaRPr>
              </a:p>
            </p:txBody>
          </p:sp>
        </mc:Choice>
        <mc:Fallback xmlns="">
          <p:sp>
            <p:nvSpPr>
              <p:cNvPr id="24" name="TextBox 23">
                <a:extLst>
                  <a:ext uri="{FF2B5EF4-FFF2-40B4-BE49-F238E27FC236}">
                    <a16:creationId xmlns:a16="http://schemas.microsoft.com/office/drawing/2014/main" id="{6A31B329-4B3D-911E-AEC6-8599C0B1060D}"/>
                  </a:ext>
                </a:extLst>
              </p:cNvPr>
              <p:cNvSpPr txBox="1">
                <a:spLocks noRot="1" noChangeAspect="1" noMove="1" noResize="1" noEditPoints="1" noAdjustHandles="1" noChangeArrowheads="1" noChangeShapeType="1" noTextEdit="1"/>
              </p:cNvSpPr>
              <p:nvPr/>
            </p:nvSpPr>
            <p:spPr>
              <a:xfrm>
                <a:off x="1736939" y="3417931"/>
                <a:ext cx="1723295" cy="1049839"/>
              </a:xfrm>
              <a:prstGeom prst="rect">
                <a:avLst/>
              </a:prstGeom>
              <a:blipFill>
                <a:blip r:embed="rId10"/>
                <a:stretch>
                  <a:fillRect l="-10954" b="-4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87773DD1-ED43-B99A-C48A-3B3FDEE7B7E5}"/>
                  </a:ext>
                </a:extLst>
              </p:cNvPr>
              <p:cNvSpPr txBox="1"/>
              <p:nvPr/>
            </p:nvSpPr>
            <p:spPr>
              <a:xfrm>
                <a:off x="3194021" y="3407671"/>
                <a:ext cx="1183342" cy="1070358"/>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b="1" i="1" smtClean="0">
                            <a:solidFill>
                              <a:srgbClr val="FF0000"/>
                            </a:solidFill>
                            <a:latin typeface="Cambria Math" panose="02040503050406030204" pitchFamily="18" charset="0"/>
                            <a:ea typeface="Cambria Math" panose="02040503050406030204" pitchFamily="18" charset="0"/>
                          </a:rPr>
                        </m:ctrlPr>
                      </m:fPr>
                      <m:num>
                        <m:r>
                          <a:rPr lang="en-US" sz="4400" b="1" i="0" smtClean="0">
                            <a:solidFill>
                              <a:srgbClr val="FF0000"/>
                            </a:solidFill>
                            <a:latin typeface="Cambria Math" panose="02040503050406030204" pitchFamily="18" charset="0"/>
                            <a:ea typeface="Cambria Math" panose="02040503050406030204" pitchFamily="18" charset="0"/>
                          </a:rPr>
                          <m:t>𝟖</m:t>
                        </m:r>
                      </m:num>
                      <m:den>
                        <m:r>
                          <a:rPr lang="en-US" sz="4400" b="1" i="0" smtClean="0">
                            <a:solidFill>
                              <a:srgbClr val="FF0000"/>
                            </a:solidFill>
                            <a:latin typeface="Cambria Math" panose="02040503050406030204" pitchFamily="18" charset="0"/>
                            <a:ea typeface="Cambria Math" panose="02040503050406030204" pitchFamily="18" charset="0"/>
                          </a:rPr>
                          <m:t>𝟑</m:t>
                        </m:r>
                      </m:den>
                    </m:f>
                  </m:oMath>
                </a14:m>
                <a:endParaRPr lang="vi-VN" sz="3600" b="1">
                  <a:latin typeface="Cambria Math" panose="02040503050406030204" pitchFamily="18" charset="0"/>
                  <a:ea typeface="Cambria Math" panose="02040503050406030204" pitchFamily="18" charset="0"/>
                </a:endParaRPr>
              </a:p>
            </p:txBody>
          </p:sp>
        </mc:Choice>
        <mc:Fallback xmlns="">
          <p:sp>
            <p:nvSpPr>
              <p:cNvPr id="25" name="TextBox 24">
                <a:extLst>
                  <a:ext uri="{FF2B5EF4-FFF2-40B4-BE49-F238E27FC236}">
                    <a16:creationId xmlns:a16="http://schemas.microsoft.com/office/drawing/2014/main" id="{87773DD1-ED43-B99A-C48A-3B3FDEE7B7E5}"/>
                  </a:ext>
                </a:extLst>
              </p:cNvPr>
              <p:cNvSpPr txBox="1">
                <a:spLocks noRot="1" noChangeAspect="1" noMove="1" noResize="1" noEditPoints="1" noAdjustHandles="1" noChangeArrowheads="1" noChangeShapeType="1" noTextEdit="1"/>
              </p:cNvSpPr>
              <p:nvPr/>
            </p:nvSpPr>
            <p:spPr>
              <a:xfrm>
                <a:off x="3194021" y="3407671"/>
                <a:ext cx="1183342" cy="1070358"/>
              </a:xfrm>
              <a:prstGeom prst="rect">
                <a:avLst/>
              </a:prstGeom>
              <a:blipFill>
                <a:blip r:embed="rId11"/>
                <a:stretch>
                  <a:fillRect l="-15979" b="-3409"/>
                </a:stretch>
              </a:blipFill>
            </p:spPr>
            <p:txBody>
              <a:bodyPr/>
              <a:lstStyle/>
              <a:p>
                <a:r>
                  <a:rPr lang="en-US">
                    <a:noFill/>
                  </a:rPr>
                  <a:t> </a:t>
                </a:r>
              </a:p>
            </p:txBody>
          </p:sp>
        </mc:Fallback>
      </mc:AlternateContent>
      <p:sp>
        <p:nvSpPr>
          <p:cNvPr id="26" name="TextBox 25">
            <a:extLst>
              <a:ext uri="{FF2B5EF4-FFF2-40B4-BE49-F238E27FC236}">
                <a16:creationId xmlns:a16="http://schemas.microsoft.com/office/drawing/2014/main" id="{8617227D-FF08-E67E-D220-EA567FA55B4A}"/>
              </a:ext>
            </a:extLst>
          </p:cNvPr>
          <p:cNvSpPr txBox="1"/>
          <p:nvPr/>
        </p:nvSpPr>
        <p:spPr>
          <a:xfrm>
            <a:off x="617526" y="1157715"/>
            <a:ext cx="3693462" cy="584775"/>
          </a:xfrm>
          <a:prstGeom prst="rect">
            <a:avLst/>
          </a:prstGeom>
          <a:noFill/>
        </p:spPr>
        <p:txBody>
          <a:bodyPr wrap="square" rtlCol="0">
            <a:spAutoFit/>
          </a:bodyPr>
          <a:lstStyle/>
          <a:p>
            <a:pPr lvl="2" algn="just"/>
            <a:r>
              <a:rPr lang="en-US" sz="3200">
                <a:latin typeface="Cambria Math" panose="02040503050406030204" pitchFamily="18" charset="0"/>
                <a:ea typeface="Cambria Math" panose="02040503050406030204" pitchFamily="18" charset="0"/>
              </a:rPr>
              <a:t>Mẫu:</a:t>
            </a:r>
            <a:endParaRPr lang="vi-VN" sz="320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C1404A92-C917-E9E0-2D05-E188AC0B9E71}"/>
                  </a:ext>
                </a:extLst>
              </p:cNvPr>
              <p:cNvSpPr txBox="1"/>
              <p:nvPr/>
            </p:nvSpPr>
            <p:spPr>
              <a:xfrm>
                <a:off x="6225511" y="1669732"/>
                <a:ext cx="1340541" cy="1050865"/>
              </a:xfrm>
              <a:prstGeom prst="rect">
                <a:avLst/>
              </a:prstGeom>
              <a:noFill/>
            </p:spPr>
            <p:txBody>
              <a:bodyPr wrap="square" rtlCol="0">
                <a:spAutoFit/>
              </a:bodyPr>
              <a:lstStyle/>
              <a:p>
                <a:pPr algn="just"/>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3</m:t>
                        </m:r>
                      </m:num>
                      <m:den>
                        <m:r>
                          <a:rPr lang="en-US" sz="4400" b="0" i="1" smtClean="0">
                            <a:latin typeface="Cambria Math" panose="02040503050406030204" pitchFamily="18" charset="0"/>
                            <a:ea typeface="Cambria Math" panose="02040503050406030204" pitchFamily="18" charset="0"/>
                          </a:rPr>
                          <m:t>4</m:t>
                        </m:r>
                      </m:den>
                    </m:f>
                  </m:oMath>
                </a14:m>
                <a:r>
                  <a:rPr lang="en-US" sz="3600">
                    <a:latin typeface="Cambria Math" panose="02040503050406030204" pitchFamily="18" charset="0"/>
                    <a:ea typeface="Cambria Math" panose="02040503050406030204" pitchFamily="18" charset="0"/>
                  </a:rPr>
                  <a:t> : 2</a:t>
                </a:r>
                <a:endParaRPr lang="vi-VN" sz="3600">
                  <a:latin typeface="Cambria Math" panose="02040503050406030204" pitchFamily="18" charset="0"/>
                  <a:ea typeface="Cambria Math" panose="02040503050406030204" pitchFamily="18" charset="0"/>
                </a:endParaRPr>
              </a:p>
            </p:txBody>
          </p:sp>
        </mc:Choice>
        <mc:Fallback xmlns="">
          <p:sp>
            <p:nvSpPr>
              <p:cNvPr id="27" name="TextBox 26">
                <a:extLst>
                  <a:ext uri="{FF2B5EF4-FFF2-40B4-BE49-F238E27FC236}">
                    <a16:creationId xmlns:a16="http://schemas.microsoft.com/office/drawing/2014/main" id="{C1404A92-C917-E9E0-2D05-E188AC0B9E71}"/>
                  </a:ext>
                </a:extLst>
              </p:cNvPr>
              <p:cNvSpPr txBox="1">
                <a:spLocks noRot="1" noChangeAspect="1" noMove="1" noResize="1" noEditPoints="1" noAdjustHandles="1" noChangeArrowheads="1" noChangeShapeType="1" noTextEdit="1"/>
              </p:cNvSpPr>
              <p:nvPr/>
            </p:nvSpPr>
            <p:spPr>
              <a:xfrm>
                <a:off x="6225511" y="1669732"/>
                <a:ext cx="1340541" cy="1050865"/>
              </a:xfrm>
              <a:prstGeom prst="rect">
                <a:avLst/>
              </a:prstGeom>
              <a:blipFill>
                <a:blip r:embed="rId12"/>
                <a:stretch>
                  <a:fillRect b="-4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7DF87C8F-8AE2-227E-9185-D8C17F231F74}"/>
                  </a:ext>
                </a:extLst>
              </p:cNvPr>
              <p:cNvSpPr txBox="1"/>
              <p:nvPr/>
            </p:nvSpPr>
            <p:spPr>
              <a:xfrm>
                <a:off x="7150846" y="1659921"/>
                <a:ext cx="1723295" cy="1054456"/>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3</m:t>
                        </m:r>
                      </m:num>
                      <m:den>
                        <m:r>
                          <a:rPr lang="en-US" sz="4400" b="0" i="0" smtClean="0">
                            <a:latin typeface="Cambria Math" panose="02040503050406030204" pitchFamily="18" charset="0"/>
                            <a:ea typeface="Cambria Math" panose="02040503050406030204" pitchFamily="18" charset="0"/>
                          </a:rPr>
                          <m:t>4</m:t>
                        </m:r>
                      </m:den>
                    </m:f>
                  </m:oMath>
                </a14:m>
                <a:r>
                  <a:rPr lang="en-US" sz="3600">
                    <a:latin typeface="Cambria Math" panose="02040503050406030204" pitchFamily="18" charset="0"/>
                    <a:ea typeface="Cambria Math" panose="02040503050406030204" pitchFamily="18" charset="0"/>
                  </a:rPr>
                  <a:t> :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2</m:t>
                        </m:r>
                      </m:num>
                      <m:den>
                        <m:r>
                          <a:rPr lang="en-US" sz="4400" b="0" i="1" smtClean="0">
                            <a:latin typeface="Cambria Math" panose="02040503050406030204" pitchFamily="18" charset="0"/>
                            <a:ea typeface="Cambria Math" panose="02040503050406030204" pitchFamily="18" charset="0"/>
                          </a:rPr>
                          <m:t>1</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28" name="TextBox 27">
                <a:extLst>
                  <a:ext uri="{FF2B5EF4-FFF2-40B4-BE49-F238E27FC236}">
                    <a16:creationId xmlns:a16="http://schemas.microsoft.com/office/drawing/2014/main" id="{7DF87C8F-8AE2-227E-9185-D8C17F231F74}"/>
                  </a:ext>
                </a:extLst>
              </p:cNvPr>
              <p:cNvSpPr txBox="1">
                <a:spLocks noRot="1" noChangeAspect="1" noMove="1" noResize="1" noEditPoints="1" noAdjustHandles="1" noChangeArrowheads="1" noChangeShapeType="1" noTextEdit="1"/>
              </p:cNvSpPr>
              <p:nvPr/>
            </p:nvSpPr>
            <p:spPr>
              <a:xfrm>
                <a:off x="7150846" y="1659921"/>
                <a:ext cx="1723295" cy="1054456"/>
              </a:xfrm>
              <a:prstGeom prst="rect">
                <a:avLst/>
              </a:prstGeom>
              <a:blipFill>
                <a:blip r:embed="rId13"/>
                <a:stretch>
                  <a:fillRect l="-10601" b="-34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94003BB2-049F-BF5F-8CE2-42871D9F393B}"/>
                  </a:ext>
                </a:extLst>
              </p:cNvPr>
              <p:cNvSpPr txBox="1"/>
              <p:nvPr/>
            </p:nvSpPr>
            <p:spPr>
              <a:xfrm>
                <a:off x="8506450" y="1627420"/>
                <a:ext cx="1723295" cy="1054456"/>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3</m:t>
                        </m:r>
                      </m:num>
                      <m:den>
                        <m:r>
                          <a:rPr lang="en-US" sz="4400" b="0" i="0" smtClean="0">
                            <a:latin typeface="Cambria Math" panose="02040503050406030204" pitchFamily="18" charset="0"/>
                            <a:ea typeface="Cambria Math" panose="02040503050406030204" pitchFamily="18" charset="0"/>
                          </a:rPr>
                          <m:t>4</m:t>
                        </m:r>
                      </m:den>
                    </m:f>
                  </m:oMath>
                </a14:m>
                <a:r>
                  <a:rPr lang="en-US" sz="3600">
                    <a:latin typeface="Cambria Math" panose="02040503050406030204" pitchFamily="18" charset="0"/>
                    <a:ea typeface="Cambria Math" panose="02040503050406030204" pitchFamily="18" charset="0"/>
                  </a:rPr>
                  <a:t> x </a:t>
                </a:r>
                <a14:m>
                  <m:oMath xmlns:m="http://schemas.openxmlformats.org/officeDocument/2006/math">
                    <m:f>
                      <m:fPr>
                        <m:ctrlPr>
                          <a:rPr lang="en-US" sz="4400" i="1">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1</m:t>
                        </m:r>
                      </m:num>
                      <m:den>
                        <m:r>
                          <a:rPr lang="en-US" sz="4400" b="0" i="1" smtClean="0">
                            <a:latin typeface="Cambria Math" panose="02040503050406030204" pitchFamily="18" charset="0"/>
                            <a:ea typeface="Cambria Math" panose="02040503050406030204" pitchFamily="18" charset="0"/>
                          </a:rPr>
                          <m:t>2</m:t>
                        </m:r>
                      </m:den>
                    </m:f>
                  </m:oMath>
                </a14:m>
                <a:r>
                  <a:rPr lang="en-US" sz="3600">
                    <a:latin typeface="Cambria Math" panose="02040503050406030204" pitchFamily="18" charset="0"/>
                    <a:ea typeface="Cambria Math" panose="02040503050406030204" pitchFamily="18" charset="0"/>
                  </a:rPr>
                  <a:t> </a:t>
                </a:r>
                <a:endParaRPr lang="vi-VN" sz="3600">
                  <a:latin typeface="Cambria Math" panose="02040503050406030204" pitchFamily="18" charset="0"/>
                  <a:ea typeface="Cambria Math" panose="02040503050406030204" pitchFamily="18" charset="0"/>
                </a:endParaRPr>
              </a:p>
            </p:txBody>
          </p:sp>
        </mc:Choice>
        <mc:Fallback xmlns="">
          <p:sp>
            <p:nvSpPr>
              <p:cNvPr id="29" name="TextBox 28">
                <a:extLst>
                  <a:ext uri="{FF2B5EF4-FFF2-40B4-BE49-F238E27FC236}">
                    <a16:creationId xmlns:a16="http://schemas.microsoft.com/office/drawing/2014/main" id="{94003BB2-049F-BF5F-8CE2-42871D9F393B}"/>
                  </a:ext>
                </a:extLst>
              </p:cNvPr>
              <p:cNvSpPr txBox="1">
                <a:spLocks noRot="1" noChangeAspect="1" noMove="1" noResize="1" noEditPoints="1" noAdjustHandles="1" noChangeArrowheads="1" noChangeShapeType="1" noTextEdit="1"/>
              </p:cNvSpPr>
              <p:nvPr/>
            </p:nvSpPr>
            <p:spPr>
              <a:xfrm>
                <a:off x="8506450" y="1627420"/>
                <a:ext cx="1723295" cy="1054456"/>
              </a:xfrm>
              <a:prstGeom prst="rect">
                <a:avLst/>
              </a:prstGeom>
              <a:blipFill>
                <a:blip r:embed="rId14"/>
                <a:stretch>
                  <a:fillRect l="-10601" b="-346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887F52D7-23A7-810D-BF6A-5120C455110D}"/>
                  </a:ext>
                </a:extLst>
              </p:cNvPr>
              <p:cNvSpPr txBox="1"/>
              <p:nvPr/>
            </p:nvSpPr>
            <p:spPr>
              <a:xfrm>
                <a:off x="9922872" y="1619469"/>
                <a:ext cx="1183342" cy="1070358"/>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b="1" i="1" smtClean="0">
                            <a:solidFill>
                              <a:srgbClr val="FF0000"/>
                            </a:solidFill>
                            <a:latin typeface="Cambria Math" panose="02040503050406030204" pitchFamily="18" charset="0"/>
                            <a:ea typeface="Cambria Math" panose="02040503050406030204" pitchFamily="18" charset="0"/>
                          </a:rPr>
                        </m:ctrlPr>
                      </m:fPr>
                      <m:num>
                        <m:r>
                          <a:rPr lang="en-US" sz="4400" b="1" i="0" smtClean="0">
                            <a:solidFill>
                              <a:srgbClr val="FF0000"/>
                            </a:solidFill>
                            <a:latin typeface="Cambria Math" panose="02040503050406030204" pitchFamily="18" charset="0"/>
                            <a:ea typeface="Cambria Math" panose="02040503050406030204" pitchFamily="18" charset="0"/>
                          </a:rPr>
                          <m:t>𝟑</m:t>
                        </m:r>
                      </m:num>
                      <m:den>
                        <m:r>
                          <a:rPr lang="en-US" sz="4400" b="1" i="0" smtClean="0">
                            <a:solidFill>
                              <a:srgbClr val="FF0000"/>
                            </a:solidFill>
                            <a:latin typeface="Cambria Math" panose="02040503050406030204" pitchFamily="18" charset="0"/>
                            <a:ea typeface="Cambria Math" panose="02040503050406030204" pitchFamily="18" charset="0"/>
                          </a:rPr>
                          <m:t>𝟖</m:t>
                        </m:r>
                      </m:den>
                    </m:f>
                  </m:oMath>
                </a14:m>
                <a:endParaRPr lang="vi-VN" sz="3600" b="1">
                  <a:latin typeface="Cambria Math" panose="02040503050406030204" pitchFamily="18" charset="0"/>
                  <a:ea typeface="Cambria Math" panose="02040503050406030204" pitchFamily="18" charset="0"/>
                </a:endParaRPr>
              </a:p>
            </p:txBody>
          </p:sp>
        </mc:Choice>
        <mc:Fallback xmlns="">
          <p:sp>
            <p:nvSpPr>
              <p:cNvPr id="30" name="TextBox 29">
                <a:extLst>
                  <a:ext uri="{FF2B5EF4-FFF2-40B4-BE49-F238E27FC236}">
                    <a16:creationId xmlns:a16="http://schemas.microsoft.com/office/drawing/2014/main" id="{887F52D7-23A7-810D-BF6A-5120C455110D}"/>
                  </a:ext>
                </a:extLst>
              </p:cNvPr>
              <p:cNvSpPr txBox="1">
                <a:spLocks noRot="1" noChangeAspect="1" noMove="1" noResize="1" noEditPoints="1" noAdjustHandles="1" noChangeArrowheads="1" noChangeShapeType="1" noTextEdit="1"/>
              </p:cNvSpPr>
              <p:nvPr/>
            </p:nvSpPr>
            <p:spPr>
              <a:xfrm>
                <a:off x="9922872" y="1619469"/>
                <a:ext cx="1183342" cy="1070358"/>
              </a:xfrm>
              <a:prstGeom prst="rect">
                <a:avLst/>
              </a:prstGeom>
              <a:blipFill>
                <a:blip r:embed="rId15"/>
                <a:stretch>
                  <a:fillRect l="-15979" b="-4000"/>
                </a:stretch>
              </a:blipFill>
            </p:spPr>
            <p:txBody>
              <a:bodyPr/>
              <a:lstStyle/>
              <a:p>
                <a:r>
                  <a:rPr lang="en-US">
                    <a:noFill/>
                  </a:rPr>
                  <a:t> </a:t>
                </a:r>
              </a:p>
            </p:txBody>
          </p:sp>
        </mc:Fallback>
      </mc:AlternateContent>
      <p:sp>
        <p:nvSpPr>
          <p:cNvPr id="31" name="TextBox 30">
            <a:extLst>
              <a:ext uri="{FF2B5EF4-FFF2-40B4-BE49-F238E27FC236}">
                <a16:creationId xmlns:a16="http://schemas.microsoft.com/office/drawing/2014/main" id="{459CD541-3FAB-99D1-75A9-1648A14FF05F}"/>
              </a:ext>
            </a:extLst>
          </p:cNvPr>
          <p:cNvSpPr txBox="1"/>
          <p:nvPr/>
        </p:nvSpPr>
        <p:spPr>
          <a:xfrm>
            <a:off x="6249315" y="2774221"/>
            <a:ext cx="6474590" cy="646331"/>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Ta có thể viết gọn như sau:</a:t>
            </a:r>
            <a:endParaRPr lang="vi-VN" sz="3600" b="1">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B399E5C9-FD04-1A9C-7AE5-7EE7661BB7C0}"/>
                  </a:ext>
                </a:extLst>
              </p:cNvPr>
              <p:cNvSpPr txBox="1"/>
              <p:nvPr/>
            </p:nvSpPr>
            <p:spPr>
              <a:xfrm>
                <a:off x="6225511" y="3491072"/>
                <a:ext cx="1340541" cy="1050865"/>
              </a:xfrm>
              <a:prstGeom prst="rect">
                <a:avLst/>
              </a:prstGeom>
              <a:noFill/>
            </p:spPr>
            <p:txBody>
              <a:bodyPr wrap="square" rtlCol="0">
                <a:spAutoFit/>
              </a:bodyPr>
              <a:lstStyle/>
              <a:p>
                <a:pPr algn="just"/>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1" smtClean="0">
                            <a:latin typeface="Cambria Math" panose="02040503050406030204" pitchFamily="18" charset="0"/>
                            <a:ea typeface="Cambria Math" panose="02040503050406030204" pitchFamily="18" charset="0"/>
                          </a:rPr>
                          <m:t>3</m:t>
                        </m:r>
                      </m:num>
                      <m:den>
                        <m:r>
                          <a:rPr lang="en-US" sz="4400" b="0" i="1" smtClean="0">
                            <a:latin typeface="Cambria Math" panose="02040503050406030204" pitchFamily="18" charset="0"/>
                            <a:ea typeface="Cambria Math" panose="02040503050406030204" pitchFamily="18" charset="0"/>
                          </a:rPr>
                          <m:t>4</m:t>
                        </m:r>
                      </m:den>
                    </m:f>
                  </m:oMath>
                </a14:m>
                <a:r>
                  <a:rPr lang="en-US" sz="3600">
                    <a:latin typeface="Cambria Math" panose="02040503050406030204" pitchFamily="18" charset="0"/>
                    <a:ea typeface="Cambria Math" panose="02040503050406030204" pitchFamily="18" charset="0"/>
                  </a:rPr>
                  <a:t> : 2</a:t>
                </a:r>
                <a:endParaRPr lang="vi-VN" sz="3600">
                  <a:latin typeface="Cambria Math" panose="02040503050406030204" pitchFamily="18" charset="0"/>
                  <a:ea typeface="Cambria Math" panose="02040503050406030204" pitchFamily="18" charset="0"/>
                </a:endParaRPr>
              </a:p>
            </p:txBody>
          </p:sp>
        </mc:Choice>
        <mc:Fallback xmlns="">
          <p:sp>
            <p:nvSpPr>
              <p:cNvPr id="32" name="TextBox 31">
                <a:extLst>
                  <a:ext uri="{FF2B5EF4-FFF2-40B4-BE49-F238E27FC236}">
                    <a16:creationId xmlns:a16="http://schemas.microsoft.com/office/drawing/2014/main" id="{B399E5C9-FD04-1A9C-7AE5-7EE7661BB7C0}"/>
                  </a:ext>
                </a:extLst>
              </p:cNvPr>
              <p:cNvSpPr txBox="1">
                <a:spLocks noRot="1" noChangeAspect="1" noMove="1" noResize="1" noEditPoints="1" noAdjustHandles="1" noChangeArrowheads="1" noChangeShapeType="1" noTextEdit="1"/>
              </p:cNvSpPr>
              <p:nvPr/>
            </p:nvSpPr>
            <p:spPr>
              <a:xfrm>
                <a:off x="6225511" y="3491072"/>
                <a:ext cx="1340541" cy="1050865"/>
              </a:xfrm>
              <a:prstGeom prst="rect">
                <a:avLst/>
              </a:prstGeom>
              <a:blipFill>
                <a:blip r:embed="rId16"/>
                <a:stretch>
                  <a:fillRect b="-4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CCE66D7D-FDD4-AD88-49CB-D2CBD819C862}"/>
                  </a:ext>
                </a:extLst>
              </p:cNvPr>
              <p:cNvSpPr txBox="1"/>
              <p:nvPr/>
            </p:nvSpPr>
            <p:spPr>
              <a:xfrm>
                <a:off x="7232931" y="3441732"/>
                <a:ext cx="1723295" cy="1049839"/>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i="1" smtClean="0">
                            <a:latin typeface="Cambria Math" panose="02040503050406030204" pitchFamily="18" charset="0"/>
                            <a:ea typeface="Cambria Math" panose="02040503050406030204" pitchFamily="18" charset="0"/>
                          </a:rPr>
                        </m:ctrlPr>
                      </m:fPr>
                      <m:num>
                        <m:r>
                          <a:rPr lang="en-US" sz="4400" b="0" i="0" smtClean="0">
                            <a:latin typeface="Cambria Math" panose="02040503050406030204" pitchFamily="18" charset="0"/>
                            <a:ea typeface="Cambria Math" panose="02040503050406030204" pitchFamily="18" charset="0"/>
                          </a:rPr>
                          <m:t>3</m:t>
                        </m:r>
                      </m:num>
                      <m:den>
                        <m:r>
                          <a:rPr lang="en-US" sz="4400" b="0" i="0" smtClean="0">
                            <a:latin typeface="Cambria Math" panose="02040503050406030204" pitchFamily="18" charset="0"/>
                            <a:ea typeface="Cambria Math" panose="02040503050406030204" pitchFamily="18" charset="0"/>
                          </a:rPr>
                          <m:t>4 </m:t>
                        </m:r>
                        <m:r>
                          <m:rPr>
                            <m:sty m:val="p"/>
                          </m:rPr>
                          <a:rPr lang="en-US" sz="4400" b="0" i="0" smtClean="0">
                            <a:latin typeface="Cambria Math" panose="02040503050406030204" pitchFamily="18" charset="0"/>
                            <a:ea typeface="Cambria Math" panose="02040503050406030204" pitchFamily="18" charset="0"/>
                          </a:rPr>
                          <m:t>x</m:t>
                        </m:r>
                        <m:r>
                          <a:rPr lang="en-US" sz="4400" b="0" i="0" smtClean="0">
                            <a:latin typeface="Cambria Math" panose="02040503050406030204" pitchFamily="18" charset="0"/>
                            <a:ea typeface="Cambria Math" panose="02040503050406030204" pitchFamily="18" charset="0"/>
                          </a:rPr>
                          <m:t> 2</m:t>
                        </m:r>
                      </m:den>
                    </m:f>
                  </m:oMath>
                </a14:m>
                <a:endParaRPr lang="vi-VN" sz="3600">
                  <a:latin typeface="Cambria Math" panose="02040503050406030204" pitchFamily="18" charset="0"/>
                  <a:ea typeface="Cambria Math" panose="02040503050406030204" pitchFamily="18" charset="0"/>
                </a:endParaRPr>
              </a:p>
            </p:txBody>
          </p:sp>
        </mc:Choice>
        <mc:Fallback xmlns="">
          <p:sp>
            <p:nvSpPr>
              <p:cNvPr id="33" name="TextBox 32">
                <a:extLst>
                  <a:ext uri="{FF2B5EF4-FFF2-40B4-BE49-F238E27FC236}">
                    <a16:creationId xmlns:a16="http://schemas.microsoft.com/office/drawing/2014/main" id="{CCE66D7D-FDD4-AD88-49CB-D2CBD819C862}"/>
                  </a:ext>
                </a:extLst>
              </p:cNvPr>
              <p:cNvSpPr txBox="1">
                <a:spLocks noRot="1" noChangeAspect="1" noMove="1" noResize="1" noEditPoints="1" noAdjustHandles="1" noChangeArrowheads="1" noChangeShapeType="1" noTextEdit="1"/>
              </p:cNvSpPr>
              <p:nvPr/>
            </p:nvSpPr>
            <p:spPr>
              <a:xfrm>
                <a:off x="7232931" y="3441732"/>
                <a:ext cx="1723295" cy="1049839"/>
              </a:xfrm>
              <a:prstGeom prst="rect">
                <a:avLst/>
              </a:prstGeom>
              <a:blipFill>
                <a:blip r:embed="rId17"/>
                <a:stretch>
                  <a:fillRect l="-10993" b="-407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74040663-C441-1D6A-2E15-72482E39AFFB}"/>
                  </a:ext>
                </a:extLst>
              </p:cNvPr>
              <p:cNvSpPr txBox="1"/>
              <p:nvPr/>
            </p:nvSpPr>
            <p:spPr>
              <a:xfrm>
                <a:off x="8762221" y="3404762"/>
                <a:ext cx="1183342" cy="1070358"/>
              </a:xfrm>
              <a:prstGeom prst="rect">
                <a:avLst/>
              </a:prstGeom>
              <a:noFill/>
            </p:spPr>
            <p:txBody>
              <a:bodyPr wrap="square" rtlCol="0">
                <a:spAutoFit/>
              </a:bodyPr>
              <a:lstStyle/>
              <a:p>
                <a:pPr algn="just"/>
                <a:r>
                  <a:rPr lang="en-US" sz="3600">
                    <a:latin typeface="Cambria Math" panose="02040503050406030204" pitchFamily="18" charset="0"/>
                    <a:ea typeface="Cambria Math" panose="02040503050406030204" pitchFamily="18" charset="0"/>
                  </a:rPr>
                  <a:t>= </a:t>
                </a:r>
                <a14:m>
                  <m:oMath xmlns:m="http://schemas.openxmlformats.org/officeDocument/2006/math">
                    <m:f>
                      <m:fPr>
                        <m:ctrlPr>
                          <a:rPr lang="en-US" sz="4400" b="1" i="1" smtClean="0">
                            <a:solidFill>
                              <a:srgbClr val="FF0000"/>
                            </a:solidFill>
                            <a:latin typeface="Cambria Math" panose="02040503050406030204" pitchFamily="18" charset="0"/>
                            <a:ea typeface="Cambria Math" panose="02040503050406030204" pitchFamily="18" charset="0"/>
                          </a:rPr>
                        </m:ctrlPr>
                      </m:fPr>
                      <m:num>
                        <m:r>
                          <a:rPr lang="en-US" sz="4400" b="1" i="0" smtClean="0">
                            <a:solidFill>
                              <a:srgbClr val="FF0000"/>
                            </a:solidFill>
                            <a:latin typeface="Cambria Math" panose="02040503050406030204" pitchFamily="18" charset="0"/>
                            <a:ea typeface="Cambria Math" panose="02040503050406030204" pitchFamily="18" charset="0"/>
                          </a:rPr>
                          <m:t>𝟑</m:t>
                        </m:r>
                      </m:num>
                      <m:den>
                        <m:r>
                          <a:rPr lang="en-US" sz="4400" b="1" i="0" smtClean="0">
                            <a:solidFill>
                              <a:srgbClr val="FF0000"/>
                            </a:solidFill>
                            <a:latin typeface="Cambria Math" panose="02040503050406030204" pitchFamily="18" charset="0"/>
                            <a:ea typeface="Cambria Math" panose="02040503050406030204" pitchFamily="18" charset="0"/>
                          </a:rPr>
                          <m:t>𝟖</m:t>
                        </m:r>
                      </m:den>
                    </m:f>
                  </m:oMath>
                </a14:m>
                <a:endParaRPr lang="vi-VN" sz="3600" b="1">
                  <a:latin typeface="Cambria Math" panose="02040503050406030204" pitchFamily="18" charset="0"/>
                  <a:ea typeface="Cambria Math" panose="02040503050406030204" pitchFamily="18" charset="0"/>
                </a:endParaRPr>
              </a:p>
            </p:txBody>
          </p:sp>
        </mc:Choice>
        <mc:Fallback xmlns="">
          <p:sp>
            <p:nvSpPr>
              <p:cNvPr id="34" name="TextBox 33">
                <a:extLst>
                  <a:ext uri="{FF2B5EF4-FFF2-40B4-BE49-F238E27FC236}">
                    <a16:creationId xmlns:a16="http://schemas.microsoft.com/office/drawing/2014/main" id="{74040663-C441-1D6A-2E15-72482E39AFFB}"/>
                  </a:ext>
                </a:extLst>
              </p:cNvPr>
              <p:cNvSpPr txBox="1">
                <a:spLocks noRot="1" noChangeAspect="1" noMove="1" noResize="1" noEditPoints="1" noAdjustHandles="1" noChangeArrowheads="1" noChangeShapeType="1" noTextEdit="1"/>
              </p:cNvSpPr>
              <p:nvPr/>
            </p:nvSpPr>
            <p:spPr>
              <a:xfrm>
                <a:off x="8762221" y="3404762"/>
                <a:ext cx="1183342" cy="1070358"/>
              </a:xfrm>
              <a:prstGeom prst="rect">
                <a:avLst/>
              </a:prstGeom>
              <a:blipFill>
                <a:blip r:embed="rId18"/>
                <a:stretch>
                  <a:fillRect l="-15464" b="-4000"/>
                </a:stretch>
              </a:blipFill>
            </p:spPr>
            <p:txBody>
              <a:bodyPr/>
              <a:lstStyle/>
              <a:p>
                <a:r>
                  <a:rPr lang="en-US">
                    <a:noFill/>
                  </a:rPr>
                  <a:t> </a:t>
                </a:r>
              </a:p>
            </p:txBody>
          </p:sp>
        </mc:Fallback>
      </mc:AlternateContent>
    </p:spTree>
    <p:extLst>
      <p:ext uri="{BB962C8B-B14F-4D97-AF65-F5344CB8AC3E}">
        <p14:creationId xmlns:p14="http://schemas.microsoft.com/office/powerpoint/2010/main" val="1260344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left)">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699243" y="712563"/>
            <a:ext cx="10318837" cy="646331"/>
          </a:xfrm>
          <a:prstGeom prst="rect">
            <a:avLst/>
          </a:prstGeom>
          <a:noFill/>
        </p:spPr>
        <p:txBody>
          <a:bodyPr wrap="square" rtlCol="0">
            <a:spAutoFit/>
          </a:bodyPr>
          <a:lstStyle/>
          <a:p>
            <a:pPr lvl="2" algn="just"/>
            <a:r>
              <a:rPr lang="en-US" sz="3600" b="1">
                <a:latin typeface="Cambria Math" panose="02040503050406030204" pitchFamily="18" charset="0"/>
                <a:ea typeface="Cambria Math" panose="02040503050406030204" pitchFamily="18" charset="0"/>
              </a:rPr>
              <a:t>2. Tính (theo mẫu).</a:t>
            </a:r>
            <a:endParaRPr lang="vi-VN" sz="3600" b="1">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6C924195-B29A-B078-4597-B2B8D0350FC3}"/>
                  </a:ext>
                </a:extLst>
              </p:cNvPr>
              <p:cNvSpPr txBox="1"/>
              <p:nvPr/>
            </p:nvSpPr>
            <p:spPr>
              <a:xfrm>
                <a:off x="1450212" y="1364954"/>
                <a:ext cx="2267153" cy="1280543"/>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a) 3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5</m:t>
                        </m:r>
                      </m:num>
                      <m:den>
                        <m:r>
                          <a:rPr lang="en-US" sz="5400" b="0" i="1" smtClean="0">
                            <a:latin typeface="Cambria Math" panose="02040503050406030204" pitchFamily="18" charset="0"/>
                            <a:ea typeface="Cambria Math" panose="02040503050406030204" pitchFamily="18" charset="0"/>
                          </a:rPr>
                          <m:t>7</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4" name="TextBox 3">
                <a:extLst>
                  <a:ext uri="{FF2B5EF4-FFF2-40B4-BE49-F238E27FC236}">
                    <a16:creationId xmlns:a16="http://schemas.microsoft.com/office/drawing/2014/main" id="{6C924195-B29A-B078-4597-B2B8D0350FC3}"/>
                  </a:ext>
                </a:extLst>
              </p:cNvPr>
              <p:cNvSpPr txBox="1">
                <a:spLocks noRot="1" noChangeAspect="1" noMove="1" noResize="1" noEditPoints="1" noAdjustHandles="1" noChangeArrowheads="1" noChangeShapeType="1" noTextEdit="1"/>
              </p:cNvSpPr>
              <p:nvPr/>
            </p:nvSpPr>
            <p:spPr>
              <a:xfrm>
                <a:off x="1450212" y="1364954"/>
                <a:ext cx="2267153" cy="1280543"/>
              </a:xfrm>
              <a:prstGeom prst="rect">
                <a:avLst/>
              </a:prstGeom>
              <a:blipFill>
                <a:blip r:embed="rId2"/>
                <a:stretch>
                  <a:fillRect l="-11022"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894AD195-4C55-BEF6-9FB3-CF6541E3D0C6}"/>
                  </a:ext>
                </a:extLst>
              </p:cNvPr>
              <p:cNvSpPr txBox="1"/>
              <p:nvPr/>
            </p:nvSpPr>
            <p:spPr>
              <a:xfrm>
                <a:off x="1450212" y="3030372"/>
                <a:ext cx="2267153" cy="1269963"/>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b) 4 :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1</m:t>
                        </m:r>
                      </m:num>
                      <m:den>
                        <m:r>
                          <a:rPr lang="en-US" sz="5400" b="0" i="1" smtClean="0">
                            <a:latin typeface="Cambria Math" panose="02040503050406030204" pitchFamily="18" charset="0"/>
                            <a:ea typeface="Cambria Math" panose="02040503050406030204" pitchFamily="18" charset="0"/>
                          </a:rPr>
                          <m:t>3</m:t>
                        </m:r>
                      </m:den>
                    </m:f>
                  </m:oMath>
                </a14:m>
                <a:r>
                  <a:rPr lang="en-US" sz="4400">
                    <a:latin typeface="Cambria Math" panose="02040503050406030204" pitchFamily="18" charset="0"/>
                    <a:ea typeface="Cambria Math" panose="02040503050406030204" pitchFamily="18" charset="0"/>
                  </a:rPr>
                  <a:t> </a:t>
                </a:r>
                <a:endParaRPr lang="vi-VN" sz="4400">
                  <a:latin typeface="Cambria Math" panose="02040503050406030204" pitchFamily="18" charset="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894AD195-4C55-BEF6-9FB3-CF6541E3D0C6}"/>
                  </a:ext>
                </a:extLst>
              </p:cNvPr>
              <p:cNvSpPr txBox="1">
                <a:spLocks noRot="1" noChangeAspect="1" noMove="1" noResize="1" noEditPoints="1" noAdjustHandles="1" noChangeArrowheads="1" noChangeShapeType="1" noTextEdit="1"/>
              </p:cNvSpPr>
              <p:nvPr/>
            </p:nvSpPr>
            <p:spPr>
              <a:xfrm>
                <a:off x="1450212" y="3030372"/>
                <a:ext cx="2267153" cy="1269963"/>
              </a:xfrm>
              <a:prstGeom prst="rect">
                <a:avLst/>
              </a:prstGeom>
              <a:blipFill>
                <a:blip r:embed="rId3"/>
                <a:stretch>
                  <a:fillRect l="-11022"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497D9292-93AE-E758-5FB1-C7DD509EC6A9}"/>
                  </a:ext>
                </a:extLst>
              </p:cNvPr>
              <p:cNvSpPr txBox="1"/>
              <p:nvPr/>
            </p:nvSpPr>
            <p:spPr>
              <a:xfrm>
                <a:off x="1450212" y="4675769"/>
                <a:ext cx="2267153" cy="1280543"/>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c) </a:t>
                </a:r>
                <a14:m>
                  <m:oMath xmlns:m="http://schemas.openxmlformats.org/officeDocument/2006/math">
                    <m:f>
                      <m:fPr>
                        <m:ctrlPr>
                          <a:rPr lang="en-US" sz="5400" i="1">
                            <a:latin typeface="Cambria Math" panose="02040503050406030204" pitchFamily="18" charset="0"/>
                            <a:ea typeface="Cambria Math" panose="02040503050406030204" pitchFamily="18" charset="0"/>
                          </a:rPr>
                        </m:ctrlPr>
                      </m:fPr>
                      <m:num>
                        <m:r>
                          <a:rPr lang="en-US" sz="5400" b="0" i="1" smtClean="0">
                            <a:latin typeface="Cambria Math" panose="02040503050406030204" pitchFamily="18" charset="0"/>
                            <a:ea typeface="Cambria Math" panose="02040503050406030204" pitchFamily="18" charset="0"/>
                          </a:rPr>
                          <m:t>5</m:t>
                        </m:r>
                      </m:num>
                      <m:den>
                        <m:r>
                          <a:rPr lang="en-US" sz="5400" b="0" i="1" smtClean="0">
                            <a:latin typeface="Cambria Math" panose="02040503050406030204" pitchFamily="18" charset="0"/>
                            <a:ea typeface="Cambria Math" panose="02040503050406030204" pitchFamily="18" charset="0"/>
                          </a:rPr>
                          <m:t>7</m:t>
                        </m:r>
                      </m:den>
                    </m:f>
                  </m:oMath>
                </a14:m>
                <a:r>
                  <a:rPr lang="en-US" sz="4400">
                    <a:latin typeface="Cambria Math" panose="02040503050406030204" pitchFamily="18" charset="0"/>
                    <a:ea typeface="Cambria Math" panose="02040503050406030204" pitchFamily="18" charset="0"/>
                  </a:rPr>
                  <a:t> : 3</a:t>
                </a:r>
                <a:endParaRPr lang="vi-VN" sz="4400">
                  <a:latin typeface="Cambria Math" panose="02040503050406030204" pitchFamily="18" charset="0"/>
                  <a:ea typeface="Cambria Math" panose="02040503050406030204" pitchFamily="18" charset="0"/>
                </a:endParaRPr>
              </a:p>
            </p:txBody>
          </p:sp>
        </mc:Choice>
        <mc:Fallback xmlns="">
          <p:sp>
            <p:nvSpPr>
              <p:cNvPr id="10" name="TextBox 9">
                <a:extLst>
                  <a:ext uri="{FF2B5EF4-FFF2-40B4-BE49-F238E27FC236}">
                    <a16:creationId xmlns:a16="http://schemas.microsoft.com/office/drawing/2014/main" id="{497D9292-93AE-E758-5FB1-C7DD509EC6A9}"/>
                  </a:ext>
                </a:extLst>
              </p:cNvPr>
              <p:cNvSpPr txBox="1">
                <a:spLocks noRot="1" noChangeAspect="1" noMove="1" noResize="1" noEditPoints="1" noAdjustHandles="1" noChangeArrowheads="1" noChangeShapeType="1" noTextEdit="1"/>
              </p:cNvSpPr>
              <p:nvPr/>
            </p:nvSpPr>
            <p:spPr>
              <a:xfrm>
                <a:off x="1450212" y="4675769"/>
                <a:ext cx="2267153" cy="1280543"/>
              </a:xfrm>
              <a:prstGeom prst="rect">
                <a:avLst/>
              </a:prstGeom>
              <a:blipFill>
                <a:blip r:embed="rId4"/>
                <a:stretch>
                  <a:fillRect l="-11022" b="-476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302239A-E3CC-EA32-E8CB-068DE404A5B7}"/>
                  </a:ext>
                </a:extLst>
              </p:cNvPr>
              <p:cNvSpPr txBox="1"/>
              <p:nvPr/>
            </p:nvSpPr>
            <p:spPr>
              <a:xfrm>
                <a:off x="3324166" y="1369378"/>
                <a:ext cx="2431176" cy="1271695"/>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3 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7</m:t>
                        </m:r>
                      </m:num>
                      <m:den>
                        <m:r>
                          <a:rPr lang="en-US" sz="5400" b="0" i="0" smtClean="0">
                            <a:latin typeface="Cambria Math" panose="02040503050406030204" pitchFamily="18" charset="0"/>
                            <a:ea typeface="Cambria Math" panose="02040503050406030204" pitchFamily="18" charset="0"/>
                          </a:rPr>
                          <m:t>5</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2" name="TextBox 1">
                <a:extLst>
                  <a:ext uri="{FF2B5EF4-FFF2-40B4-BE49-F238E27FC236}">
                    <a16:creationId xmlns:a16="http://schemas.microsoft.com/office/drawing/2014/main" id="{F302239A-E3CC-EA32-E8CB-068DE404A5B7}"/>
                  </a:ext>
                </a:extLst>
              </p:cNvPr>
              <p:cNvSpPr txBox="1">
                <a:spLocks noRot="1" noChangeAspect="1" noMove="1" noResize="1" noEditPoints="1" noAdjustHandles="1" noChangeArrowheads="1" noChangeShapeType="1" noTextEdit="1"/>
              </p:cNvSpPr>
              <p:nvPr/>
            </p:nvSpPr>
            <p:spPr>
              <a:xfrm>
                <a:off x="3324166" y="1369378"/>
                <a:ext cx="2431176" cy="1271695"/>
              </a:xfrm>
              <a:prstGeom prst="rect">
                <a:avLst/>
              </a:prstGeom>
              <a:blipFill>
                <a:blip r:embed="rId5"/>
                <a:stretch>
                  <a:fillRect l="-10025" b="-480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3B3DA527-7CC2-D453-19E6-5A5D60CD4348}"/>
                  </a:ext>
                </a:extLst>
              </p:cNvPr>
              <p:cNvSpPr txBox="1"/>
              <p:nvPr/>
            </p:nvSpPr>
            <p:spPr>
              <a:xfrm>
                <a:off x="5180425" y="1358894"/>
                <a:ext cx="2267153" cy="1292662"/>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b="1" i="1" smtClean="0">
                            <a:solidFill>
                              <a:srgbClr val="FF0000"/>
                            </a:solidFill>
                            <a:latin typeface="Cambria Math" panose="02040503050406030204" pitchFamily="18" charset="0"/>
                            <a:ea typeface="Cambria Math" panose="02040503050406030204" pitchFamily="18" charset="0"/>
                          </a:rPr>
                        </m:ctrlPr>
                      </m:fPr>
                      <m:num>
                        <m:r>
                          <a:rPr lang="en-US" sz="5400" b="1" i="0" smtClean="0">
                            <a:solidFill>
                              <a:srgbClr val="FF0000"/>
                            </a:solidFill>
                            <a:latin typeface="Cambria Math" panose="02040503050406030204" pitchFamily="18" charset="0"/>
                            <a:ea typeface="Cambria Math" panose="02040503050406030204" pitchFamily="18" charset="0"/>
                          </a:rPr>
                          <m:t>𝟐𝟏</m:t>
                        </m:r>
                      </m:num>
                      <m:den>
                        <m:r>
                          <a:rPr lang="en-US" sz="5400" b="1" i="0" smtClean="0">
                            <a:solidFill>
                              <a:srgbClr val="FF0000"/>
                            </a:solidFill>
                            <a:latin typeface="Cambria Math" panose="02040503050406030204" pitchFamily="18" charset="0"/>
                            <a:ea typeface="Cambria Math" panose="02040503050406030204" pitchFamily="18" charset="0"/>
                          </a:rPr>
                          <m:t>𝟓</m:t>
                        </m:r>
                      </m:den>
                    </m:f>
                  </m:oMath>
                </a14:m>
                <a:endParaRPr lang="vi-VN" sz="4400" b="1">
                  <a:latin typeface="Cambria Math" panose="02040503050406030204" pitchFamily="18" charset="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3B3DA527-7CC2-D453-19E6-5A5D60CD4348}"/>
                  </a:ext>
                </a:extLst>
              </p:cNvPr>
              <p:cNvSpPr txBox="1">
                <a:spLocks noRot="1" noChangeAspect="1" noMove="1" noResize="1" noEditPoints="1" noAdjustHandles="1" noChangeArrowheads="1" noChangeShapeType="1" noTextEdit="1"/>
              </p:cNvSpPr>
              <p:nvPr/>
            </p:nvSpPr>
            <p:spPr>
              <a:xfrm>
                <a:off x="5180425" y="1358894"/>
                <a:ext cx="2267153" cy="1292662"/>
              </a:xfrm>
              <a:prstGeom prst="rect">
                <a:avLst/>
              </a:prstGeom>
              <a:blipFill>
                <a:blip r:embed="rId6"/>
                <a:stretch>
                  <a:fillRect l="-11022" b="-471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770B8BAF-B93E-D8D4-9AEF-1E8E71203CA1}"/>
                  </a:ext>
                </a:extLst>
              </p:cNvPr>
              <p:cNvSpPr txBox="1"/>
              <p:nvPr/>
            </p:nvSpPr>
            <p:spPr>
              <a:xfrm>
                <a:off x="3324166" y="3018157"/>
                <a:ext cx="2431176" cy="1271695"/>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4 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3</m:t>
                        </m:r>
                      </m:num>
                      <m:den>
                        <m:r>
                          <a:rPr lang="en-US" sz="5400" b="0" i="0" smtClean="0">
                            <a:latin typeface="Cambria Math" panose="02040503050406030204" pitchFamily="18" charset="0"/>
                            <a:ea typeface="Cambria Math" panose="02040503050406030204" pitchFamily="18" charset="0"/>
                          </a:rPr>
                          <m:t>1</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7" name="TextBox 6">
                <a:extLst>
                  <a:ext uri="{FF2B5EF4-FFF2-40B4-BE49-F238E27FC236}">
                    <a16:creationId xmlns:a16="http://schemas.microsoft.com/office/drawing/2014/main" id="{770B8BAF-B93E-D8D4-9AEF-1E8E71203CA1}"/>
                  </a:ext>
                </a:extLst>
              </p:cNvPr>
              <p:cNvSpPr txBox="1">
                <a:spLocks noRot="1" noChangeAspect="1" noMove="1" noResize="1" noEditPoints="1" noAdjustHandles="1" noChangeArrowheads="1" noChangeShapeType="1" noTextEdit="1"/>
              </p:cNvSpPr>
              <p:nvPr/>
            </p:nvSpPr>
            <p:spPr>
              <a:xfrm>
                <a:off x="3324166" y="3018157"/>
                <a:ext cx="2431176" cy="1271695"/>
              </a:xfrm>
              <a:prstGeom prst="rect">
                <a:avLst/>
              </a:prstGeom>
              <a:blipFill>
                <a:blip r:embed="rId7"/>
                <a:stretch>
                  <a:fillRect l="-10025" b="-4306"/>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B417E372-5C7D-1D44-67CA-A32200C92B24}"/>
              </a:ext>
            </a:extLst>
          </p:cNvPr>
          <p:cNvSpPr txBox="1"/>
          <p:nvPr/>
        </p:nvSpPr>
        <p:spPr>
          <a:xfrm>
            <a:off x="5180425" y="3280632"/>
            <a:ext cx="2267153" cy="769441"/>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r>
              <a:rPr lang="en-US" sz="4400" b="1">
                <a:solidFill>
                  <a:srgbClr val="FF0000"/>
                </a:solidFill>
                <a:latin typeface="Cambria Math" panose="02040503050406030204" pitchFamily="18" charset="0"/>
                <a:ea typeface="Cambria Math" panose="02040503050406030204" pitchFamily="18" charset="0"/>
              </a:rPr>
              <a:t>12</a:t>
            </a:r>
            <a:endParaRPr lang="vi-VN" sz="4400" b="1">
              <a:solidFill>
                <a:srgbClr val="FF0000"/>
              </a:solidFill>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38F5E2F-B99D-24C4-4020-403628762763}"/>
                  </a:ext>
                </a:extLst>
              </p:cNvPr>
              <p:cNvSpPr txBox="1"/>
              <p:nvPr/>
            </p:nvSpPr>
            <p:spPr>
              <a:xfrm>
                <a:off x="3303578" y="4656453"/>
                <a:ext cx="2431176" cy="1271695"/>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i="1" smtClean="0">
                            <a:latin typeface="Cambria Math" panose="02040503050406030204" pitchFamily="18" charset="0"/>
                            <a:ea typeface="Cambria Math" panose="02040503050406030204" pitchFamily="18" charset="0"/>
                          </a:rPr>
                        </m:ctrlPr>
                      </m:fPr>
                      <m:num>
                        <m:r>
                          <a:rPr lang="en-US" sz="5400" b="0" i="0" smtClean="0">
                            <a:latin typeface="Cambria Math" panose="02040503050406030204" pitchFamily="18" charset="0"/>
                            <a:ea typeface="Cambria Math" panose="02040503050406030204" pitchFamily="18" charset="0"/>
                          </a:rPr>
                          <m:t>5 </m:t>
                        </m:r>
                      </m:num>
                      <m:den>
                        <m:r>
                          <a:rPr lang="en-US" sz="5400" b="0" i="0" smtClean="0">
                            <a:latin typeface="Cambria Math" panose="02040503050406030204" pitchFamily="18" charset="0"/>
                            <a:ea typeface="Cambria Math" panose="02040503050406030204" pitchFamily="18" charset="0"/>
                          </a:rPr>
                          <m:t>7 </m:t>
                        </m:r>
                        <m:r>
                          <m:rPr>
                            <m:sty m:val="p"/>
                          </m:rPr>
                          <a:rPr lang="en-US" sz="5400" b="0" i="0" smtClean="0">
                            <a:latin typeface="Cambria Math" panose="02040503050406030204" pitchFamily="18" charset="0"/>
                            <a:ea typeface="Cambria Math" panose="02040503050406030204" pitchFamily="18" charset="0"/>
                          </a:rPr>
                          <m:t>x</m:t>
                        </m:r>
                        <m:r>
                          <a:rPr lang="en-US" sz="5400" b="0" i="0" smtClean="0">
                            <a:latin typeface="Cambria Math" panose="02040503050406030204" pitchFamily="18" charset="0"/>
                            <a:ea typeface="Cambria Math" panose="02040503050406030204" pitchFamily="18" charset="0"/>
                          </a:rPr>
                          <m:t> 3</m:t>
                        </m:r>
                      </m:den>
                    </m:f>
                  </m:oMath>
                </a14:m>
                <a:endParaRPr lang="vi-VN" sz="4400">
                  <a:latin typeface="Cambria Math" panose="02040503050406030204" pitchFamily="18" charset="0"/>
                  <a:ea typeface="Cambria Math" panose="02040503050406030204" pitchFamily="18" charset="0"/>
                </a:endParaRPr>
              </a:p>
            </p:txBody>
          </p:sp>
        </mc:Choice>
        <mc:Fallback xmlns="">
          <p:sp>
            <p:nvSpPr>
              <p:cNvPr id="9" name="TextBox 8">
                <a:extLst>
                  <a:ext uri="{FF2B5EF4-FFF2-40B4-BE49-F238E27FC236}">
                    <a16:creationId xmlns:a16="http://schemas.microsoft.com/office/drawing/2014/main" id="{038F5E2F-B99D-24C4-4020-403628762763}"/>
                  </a:ext>
                </a:extLst>
              </p:cNvPr>
              <p:cNvSpPr txBox="1">
                <a:spLocks noRot="1" noChangeAspect="1" noMove="1" noResize="1" noEditPoints="1" noAdjustHandles="1" noChangeArrowheads="1" noChangeShapeType="1" noTextEdit="1"/>
              </p:cNvSpPr>
              <p:nvPr/>
            </p:nvSpPr>
            <p:spPr>
              <a:xfrm>
                <a:off x="3303578" y="4656453"/>
                <a:ext cx="2431176" cy="1271695"/>
              </a:xfrm>
              <a:prstGeom prst="rect">
                <a:avLst/>
              </a:prstGeom>
              <a:blipFill>
                <a:blip r:embed="rId8"/>
                <a:stretch>
                  <a:fillRect l="-10276" b="-576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8A39983B-80F3-B670-5B0A-8ABAC2B1486F}"/>
                  </a:ext>
                </a:extLst>
              </p:cNvPr>
              <p:cNvSpPr txBox="1"/>
              <p:nvPr/>
            </p:nvSpPr>
            <p:spPr>
              <a:xfrm>
                <a:off x="5134994" y="4583944"/>
                <a:ext cx="2267153" cy="1292662"/>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 </a:t>
                </a:r>
                <a14:m>
                  <m:oMath xmlns:m="http://schemas.openxmlformats.org/officeDocument/2006/math">
                    <m:f>
                      <m:fPr>
                        <m:ctrlPr>
                          <a:rPr lang="en-US" sz="5400" b="1" i="1" smtClean="0">
                            <a:solidFill>
                              <a:srgbClr val="FF0000"/>
                            </a:solidFill>
                            <a:latin typeface="Cambria Math" panose="02040503050406030204" pitchFamily="18" charset="0"/>
                            <a:ea typeface="Cambria Math" panose="02040503050406030204" pitchFamily="18" charset="0"/>
                          </a:rPr>
                        </m:ctrlPr>
                      </m:fPr>
                      <m:num>
                        <m:r>
                          <a:rPr lang="en-US" sz="5400" b="1" i="0" smtClean="0">
                            <a:solidFill>
                              <a:srgbClr val="FF0000"/>
                            </a:solidFill>
                            <a:latin typeface="Cambria Math" panose="02040503050406030204" pitchFamily="18" charset="0"/>
                            <a:ea typeface="Cambria Math" panose="02040503050406030204" pitchFamily="18" charset="0"/>
                          </a:rPr>
                          <m:t>𝟓</m:t>
                        </m:r>
                      </m:num>
                      <m:den>
                        <m:r>
                          <a:rPr lang="en-US" sz="5400" b="1" i="0" smtClean="0">
                            <a:solidFill>
                              <a:srgbClr val="FF0000"/>
                            </a:solidFill>
                            <a:latin typeface="Cambria Math" panose="02040503050406030204" pitchFamily="18" charset="0"/>
                            <a:ea typeface="Cambria Math" panose="02040503050406030204" pitchFamily="18" charset="0"/>
                          </a:rPr>
                          <m:t>𝟐𝟏</m:t>
                        </m:r>
                      </m:den>
                    </m:f>
                  </m:oMath>
                </a14:m>
                <a:endParaRPr lang="vi-VN" sz="4400" b="1">
                  <a:latin typeface="Cambria Math" panose="02040503050406030204" pitchFamily="18" charset="0"/>
                  <a:ea typeface="Cambria Math" panose="02040503050406030204" pitchFamily="18" charset="0"/>
                </a:endParaRPr>
              </a:p>
            </p:txBody>
          </p:sp>
        </mc:Choice>
        <mc:Fallback xmlns="">
          <p:sp>
            <p:nvSpPr>
              <p:cNvPr id="14" name="TextBox 13">
                <a:extLst>
                  <a:ext uri="{FF2B5EF4-FFF2-40B4-BE49-F238E27FC236}">
                    <a16:creationId xmlns:a16="http://schemas.microsoft.com/office/drawing/2014/main" id="{8A39983B-80F3-B670-5B0A-8ABAC2B1486F}"/>
                  </a:ext>
                </a:extLst>
              </p:cNvPr>
              <p:cNvSpPr txBox="1">
                <a:spLocks noRot="1" noChangeAspect="1" noMove="1" noResize="1" noEditPoints="1" noAdjustHandles="1" noChangeArrowheads="1" noChangeShapeType="1" noTextEdit="1"/>
              </p:cNvSpPr>
              <p:nvPr/>
            </p:nvSpPr>
            <p:spPr>
              <a:xfrm>
                <a:off x="5134994" y="4583944"/>
                <a:ext cx="2267153" cy="1292662"/>
              </a:xfrm>
              <a:prstGeom prst="rect">
                <a:avLst/>
              </a:prstGeom>
              <a:blipFill>
                <a:blip r:embed="rId9"/>
                <a:stretch>
                  <a:fillRect l="-10753" b="-5660"/>
                </a:stretch>
              </a:blipFill>
            </p:spPr>
            <p:txBody>
              <a:bodyPr/>
              <a:lstStyle/>
              <a:p>
                <a:r>
                  <a:rPr lang="en-US">
                    <a:noFill/>
                  </a:rPr>
                  <a:t> </a:t>
                </a:r>
              </a:p>
            </p:txBody>
          </p:sp>
        </mc:Fallback>
      </mc:AlternateContent>
    </p:spTree>
    <p:extLst>
      <p:ext uri="{BB962C8B-B14F-4D97-AF65-F5344CB8AC3E}">
        <p14:creationId xmlns:p14="http://schemas.microsoft.com/office/powerpoint/2010/main" val="3440091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B56D5836-7A39-D816-01D7-13533E49ACC2}"/>
                  </a:ext>
                </a:extLst>
              </p:cNvPr>
              <p:cNvSpPr txBox="1"/>
              <p:nvPr/>
            </p:nvSpPr>
            <p:spPr>
              <a:xfrm>
                <a:off x="438677" y="436631"/>
                <a:ext cx="11284483" cy="5481822"/>
              </a:xfrm>
              <a:prstGeom prst="rect">
                <a:avLst/>
              </a:prstGeom>
              <a:noFill/>
            </p:spPr>
            <p:txBody>
              <a:bodyPr wrap="square" rtlCol="0">
                <a:spAutoFit/>
              </a:bodyPr>
              <a:lstStyle/>
              <a:p>
                <a:pPr algn="just">
                  <a:lnSpc>
                    <a:spcPct val="150000"/>
                  </a:lnSpc>
                </a:pPr>
                <a:r>
                  <a:rPr lang="en-US" sz="4400" b="1"/>
                  <a:t>3. </a:t>
                </a:r>
                <a:r>
                  <a:rPr lang="vi-VN" sz="4400" b="1"/>
                  <a:t>Vào một buổi chiều, người ta đo được chiều dài cái bóng của ngọn tháp là </a:t>
                </a:r>
                <a:r>
                  <a:rPr lang="en-US" sz="4400">
                    <a:ea typeface="Cambria Math" panose="02040503050406030204" pitchFamily="18" charset="0"/>
                  </a:rPr>
                  <a:t> </a:t>
                </a:r>
                <a14:m>
                  <m:oMath xmlns:m="http://schemas.openxmlformats.org/officeDocument/2006/math">
                    <m:f>
                      <m:fPr>
                        <m:ctrlPr>
                          <a:rPr lang="en-US" sz="4400" b="1" i="1" smtClean="0">
                            <a:solidFill>
                              <a:srgbClr val="000000"/>
                            </a:solidFill>
                            <a:latin typeface="Cambria Math" panose="02040503050406030204" pitchFamily="18" charset="0"/>
                            <a:ea typeface="Cambria Math" panose="02040503050406030204" pitchFamily="18" charset="0"/>
                          </a:rPr>
                        </m:ctrlPr>
                      </m:fPr>
                      <m:num>
                        <m:r>
                          <a:rPr lang="en-US" sz="4400" b="1" i="1" smtClean="0">
                            <a:solidFill>
                              <a:srgbClr val="000000"/>
                            </a:solidFill>
                            <a:latin typeface="Cambria Math" panose="02040503050406030204" pitchFamily="18" charset="0"/>
                            <a:ea typeface="Cambria Math" panose="02040503050406030204" pitchFamily="18" charset="0"/>
                          </a:rPr>
                          <m:t>𝟗𝟗</m:t>
                        </m:r>
                      </m:num>
                      <m:den>
                        <m:r>
                          <a:rPr lang="en-US" sz="4400" b="1" i="1" smtClean="0">
                            <a:solidFill>
                              <a:srgbClr val="000000"/>
                            </a:solidFill>
                            <a:latin typeface="Cambria Math" panose="02040503050406030204" pitchFamily="18" charset="0"/>
                            <a:ea typeface="Cambria Math" panose="02040503050406030204" pitchFamily="18" charset="0"/>
                          </a:rPr>
                          <m:t>𝟒</m:t>
                        </m:r>
                      </m:den>
                    </m:f>
                  </m:oMath>
                </a14:m>
                <a:r>
                  <a:rPr lang="en-US" sz="3600" b="1">
                    <a:solidFill>
                      <a:srgbClr val="000000"/>
                    </a:solidFill>
                    <a:latin typeface="Cambria Math" panose="02040503050406030204" pitchFamily="18" charset="0"/>
                    <a:ea typeface="Cambria Math" panose="02040503050406030204" pitchFamily="18" charset="0"/>
                  </a:rPr>
                  <a:t> </a:t>
                </a:r>
                <a:r>
                  <a:rPr lang="vi-VN" sz="4400" b="1"/>
                  <a:t>m. Biết chiều dài cái bóng của ngọn tháp gấp 2 lần chiều cao ngọn tháp. Tính chiều cao của ngọn tháp.</a:t>
                </a:r>
              </a:p>
            </p:txBody>
          </p:sp>
        </mc:Choice>
        <mc:Fallback xmlns="">
          <p:sp>
            <p:nvSpPr>
              <p:cNvPr id="3" name="TextBox 2">
                <a:extLst>
                  <a:ext uri="{FF2B5EF4-FFF2-40B4-BE49-F238E27FC236}">
                    <a16:creationId xmlns:a16="http://schemas.microsoft.com/office/drawing/2014/main" id="{B56D5836-7A39-D816-01D7-13533E49ACC2}"/>
                  </a:ext>
                </a:extLst>
              </p:cNvPr>
              <p:cNvSpPr txBox="1">
                <a:spLocks noRot="1" noChangeAspect="1" noMove="1" noResize="1" noEditPoints="1" noAdjustHandles="1" noChangeArrowheads="1" noChangeShapeType="1" noTextEdit="1"/>
              </p:cNvSpPr>
              <p:nvPr/>
            </p:nvSpPr>
            <p:spPr>
              <a:xfrm>
                <a:off x="438677" y="436631"/>
                <a:ext cx="11284483" cy="5481822"/>
              </a:xfrm>
              <a:prstGeom prst="rect">
                <a:avLst/>
              </a:prstGeom>
              <a:blipFill>
                <a:blip r:embed="rId4"/>
                <a:stretch>
                  <a:fillRect l="-2215" r="-2161" b="-4449"/>
                </a:stretch>
              </a:blipFill>
            </p:spPr>
            <p:txBody>
              <a:bodyPr/>
              <a:lstStyle/>
              <a:p>
                <a:r>
                  <a:rPr lang="en-US">
                    <a:noFill/>
                  </a:rPr>
                  <a:t> </a:t>
                </a:r>
              </a:p>
            </p:txBody>
          </p:sp>
        </mc:Fallback>
      </mc:AlternateContent>
      <p:sp>
        <p:nvSpPr>
          <p:cNvPr id="2" name="Rectangle 1">
            <a:extLst>
              <a:ext uri="{FF2B5EF4-FFF2-40B4-BE49-F238E27FC236}">
                <a16:creationId xmlns:a16="http://schemas.microsoft.com/office/drawing/2014/main" id="{D3E7EC0A-C511-B5D0-63F3-012370BCA3DB}"/>
              </a:ext>
            </a:extLst>
          </p:cNvPr>
          <p:cNvSpPr/>
          <p:nvPr/>
        </p:nvSpPr>
        <p:spPr>
          <a:xfrm>
            <a:off x="456607" y="1769540"/>
            <a:ext cx="11266553" cy="113153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66CDA54-47A5-1E7D-4242-D7B36F04FF73}"/>
              </a:ext>
            </a:extLst>
          </p:cNvPr>
          <p:cNvSpPr/>
          <p:nvPr/>
        </p:nvSpPr>
        <p:spPr>
          <a:xfrm>
            <a:off x="456606" y="4083963"/>
            <a:ext cx="9709369" cy="963150"/>
          </a:xfrm>
          <a:prstGeom prst="rect">
            <a:avLst/>
          </a:prstGeom>
          <a:noFill/>
          <a:ln w="3810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73BDAB0-66C5-3F6D-3CC5-D53A0951DEBD}"/>
                  </a:ext>
                </a:extLst>
              </p:cNvPr>
              <p:cNvSpPr txBox="1"/>
              <p:nvPr/>
            </p:nvSpPr>
            <p:spPr>
              <a:xfrm>
                <a:off x="438676" y="436631"/>
                <a:ext cx="11284483" cy="5481822"/>
              </a:xfrm>
              <a:prstGeom prst="rect">
                <a:avLst/>
              </a:prstGeom>
              <a:noFill/>
            </p:spPr>
            <p:txBody>
              <a:bodyPr wrap="square" rtlCol="0">
                <a:spAutoFit/>
              </a:bodyPr>
              <a:lstStyle/>
              <a:p>
                <a:pPr algn="just">
                  <a:lnSpc>
                    <a:spcPct val="150000"/>
                  </a:lnSpc>
                </a:pPr>
                <a:r>
                  <a:rPr lang="en-US" sz="4400" b="1"/>
                  <a:t>3. </a:t>
                </a:r>
                <a:r>
                  <a:rPr lang="vi-VN" sz="4400" b="1"/>
                  <a:t>Vào một buổi chiều, người ta đo được chiều dài cái bóng của ngọn tháp là </a:t>
                </a:r>
                <a:r>
                  <a:rPr lang="en-US" sz="4400">
                    <a:ea typeface="Cambria Math" panose="02040503050406030204" pitchFamily="18" charset="0"/>
                  </a:rPr>
                  <a:t> </a:t>
                </a:r>
                <a14:m>
                  <m:oMath xmlns:m="http://schemas.openxmlformats.org/officeDocument/2006/math">
                    <m:f>
                      <m:fPr>
                        <m:ctrlPr>
                          <a:rPr lang="en-US" sz="4400" b="1" i="1" smtClean="0">
                            <a:solidFill>
                              <a:srgbClr val="000000"/>
                            </a:solidFill>
                            <a:latin typeface="Cambria Math" panose="02040503050406030204" pitchFamily="18" charset="0"/>
                            <a:ea typeface="Cambria Math" panose="02040503050406030204" pitchFamily="18" charset="0"/>
                          </a:rPr>
                        </m:ctrlPr>
                      </m:fPr>
                      <m:num>
                        <m:r>
                          <a:rPr lang="en-US" sz="4400" b="1" i="1" smtClean="0">
                            <a:solidFill>
                              <a:srgbClr val="000000"/>
                            </a:solidFill>
                            <a:latin typeface="Cambria Math" panose="02040503050406030204" pitchFamily="18" charset="0"/>
                            <a:ea typeface="Cambria Math" panose="02040503050406030204" pitchFamily="18" charset="0"/>
                          </a:rPr>
                          <m:t>𝟗𝟗</m:t>
                        </m:r>
                      </m:num>
                      <m:den>
                        <m:r>
                          <a:rPr lang="en-US" sz="4400" b="1" i="1" smtClean="0">
                            <a:solidFill>
                              <a:srgbClr val="000000"/>
                            </a:solidFill>
                            <a:latin typeface="Cambria Math" panose="02040503050406030204" pitchFamily="18" charset="0"/>
                            <a:ea typeface="Cambria Math" panose="02040503050406030204" pitchFamily="18" charset="0"/>
                          </a:rPr>
                          <m:t>𝟒</m:t>
                        </m:r>
                      </m:den>
                    </m:f>
                  </m:oMath>
                </a14:m>
                <a:r>
                  <a:rPr lang="en-US" sz="3600" b="1">
                    <a:solidFill>
                      <a:srgbClr val="000000"/>
                    </a:solidFill>
                    <a:latin typeface="Cambria Math" panose="02040503050406030204" pitchFamily="18" charset="0"/>
                    <a:ea typeface="Cambria Math" panose="02040503050406030204" pitchFamily="18" charset="0"/>
                  </a:rPr>
                  <a:t> </a:t>
                </a:r>
                <a:r>
                  <a:rPr lang="vi-VN" sz="4400" b="1"/>
                  <a:t>m. Biết chiều dài cái bóng của ngọn tháp gấp 2 lần chiều cao ngọn tháp. </a:t>
                </a:r>
                <a:r>
                  <a:rPr lang="vi-VN" sz="4400" b="1">
                    <a:solidFill>
                      <a:srgbClr val="FF0000"/>
                    </a:solidFill>
                  </a:rPr>
                  <a:t>Tính chiều cao của ngọn tháp.</a:t>
                </a:r>
              </a:p>
            </p:txBody>
          </p:sp>
        </mc:Choice>
        <mc:Fallback xmlns="">
          <p:sp>
            <p:nvSpPr>
              <p:cNvPr id="6" name="TextBox 5">
                <a:extLst>
                  <a:ext uri="{FF2B5EF4-FFF2-40B4-BE49-F238E27FC236}">
                    <a16:creationId xmlns:a16="http://schemas.microsoft.com/office/drawing/2014/main" id="{773BDAB0-66C5-3F6D-3CC5-D53A0951DEBD}"/>
                  </a:ext>
                </a:extLst>
              </p:cNvPr>
              <p:cNvSpPr txBox="1">
                <a:spLocks noRot="1" noChangeAspect="1" noMove="1" noResize="1" noEditPoints="1" noAdjustHandles="1" noChangeArrowheads="1" noChangeShapeType="1" noTextEdit="1"/>
              </p:cNvSpPr>
              <p:nvPr/>
            </p:nvSpPr>
            <p:spPr>
              <a:xfrm>
                <a:off x="438676" y="436631"/>
                <a:ext cx="11284483" cy="5481822"/>
              </a:xfrm>
              <a:prstGeom prst="rect">
                <a:avLst/>
              </a:prstGeom>
              <a:blipFill>
                <a:blip r:embed="rId5"/>
                <a:stretch>
                  <a:fillRect l="-2215" r="-2161" b="-4449"/>
                </a:stretch>
              </a:blipFill>
            </p:spPr>
            <p:txBody>
              <a:bodyPr/>
              <a:lstStyle/>
              <a:p>
                <a:r>
                  <a:rPr lang="en-US">
                    <a:noFill/>
                  </a:rPr>
                  <a:t> </a:t>
                </a:r>
              </a:p>
            </p:txBody>
          </p:sp>
        </mc:Fallback>
      </mc:AlternateContent>
    </p:spTree>
    <p:extLst>
      <p:ext uri="{BB962C8B-B14F-4D97-AF65-F5344CB8AC3E}">
        <p14:creationId xmlns:p14="http://schemas.microsoft.com/office/powerpoint/2010/main" val="32723230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56D5836-7A39-D816-01D7-13533E49ACC2}"/>
              </a:ext>
            </a:extLst>
          </p:cNvPr>
          <p:cNvSpPr txBox="1"/>
          <p:nvPr/>
        </p:nvSpPr>
        <p:spPr>
          <a:xfrm>
            <a:off x="877352" y="428322"/>
            <a:ext cx="11284483" cy="769441"/>
          </a:xfrm>
          <a:prstGeom prst="rect">
            <a:avLst/>
          </a:prstGeom>
          <a:noFill/>
        </p:spPr>
        <p:txBody>
          <a:bodyPr wrap="square" rtlCol="0">
            <a:spAutoFit/>
          </a:bodyPr>
          <a:lstStyle/>
          <a:p>
            <a:pPr algn="just"/>
            <a:r>
              <a:rPr lang="en-US" sz="4400" b="1">
                <a:latin typeface="Cambria Math" panose="02040503050406030204" pitchFamily="18" charset="0"/>
                <a:ea typeface="Cambria Math" panose="02040503050406030204" pitchFamily="18" charset="0"/>
              </a:rPr>
              <a:t>3. </a:t>
            </a:r>
            <a:endParaRPr lang="vi-VN" sz="4400" b="1">
              <a:latin typeface="Cambria Math" panose="02040503050406030204" pitchFamily="18" charset="0"/>
              <a:ea typeface="Cambria Math" panose="02040503050406030204" pitchFamily="18" charset="0"/>
            </a:endParaRPr>
          </a:p>
        </p:txBody>
      </p:sp>
      <p:sp>
        <p:nvSpPr>
          <p:cNvPr id="2" name="TextBox 1">
            <a:extLst>
              <a:ext uri="{FF2B5EF4-FFF2-40B4-BE49-F238E27FC236}">
                <a16:creationId xmlns:a16="http://schemas.microsoft.com/office/drawing/2014/main" id="{3F5F069B-626D-54BA-DEE4-81EFA3D1D2CA}"/>
              </a:ext>
            </a:extLst>
          </p:cNvPr>
          <p:cNvSpPr txBox="1"/>
          <p:nvPr/>
        </p:nvSpPr>
        <p:spPr>
          <a:xfrm>
            <a:off x="4891877" y="638144"/>
            <a:ext cx="2250283" cy="769441"/>
          </a:xfrm>
          <a:prstGeom prst="rect">
            <a:avLst/>
          </a:prstGeom>
          <a:noFill/>
        </p:spPr>
        <p:txBody>
          <a:bodyPr wrap="square" rtlCol="0">
            <a:spAutoFit/>
          </a:bodyPr>
          <a:lstStyle/>
          <a:p>
            <a:pPr algn="just"/>
            <a:r>
              <a:rPr lang="en-US" sz="4400" b="1">
                <a:latin typeface="Cambria Math" panose="02040503050406030204" pitchFamily="18" charset="0"/>
                <a:ea typeface="Cambria Math" panose="02040503050406030204" pitchFamily="18" charset="0"/>
              </a:rPr>
              <a:t>Bài giải</a:t>
            </a:r>
            <a:endParaRPr lang="vi-VN" sz="4400" b="1">
              <a:latin typeface="Cambria Math" panose="02040503050406030204" pitchFamily="18" charset="0"/>
              <a:ea typeface="Cambria Math" panose="02040503050406030204" pitchFamily="18" charset="0"/>
            </a:endParaRPr>
          </a:p>
        </p:txBody>
      </p:sp>
      <p:sp>
        <p:nvSpPr>
          <p:cNvPr id="4" name="TextBox 3">
            <a:extLst>
              <a:ext uri="{FF2B5EF4-FFF2-40B4-BE49-F238E27FC236}">
                <a16:creationId xmlns:a16="http://schemas.microsoft.com/office/drawing/2014/main" id="{110D9364-ADDB-D488-128F-1389ACBFAC94}"/>
              </a:ext>
            </a:extLst>
          </p:cNvPr>
          <p:cNvSpPr txBox="1"/>
          <p:nvPr/>
        </p:nvSpPr>
        <p:spPr>
          <a:xfrm>
            <a:off x="2074255" y="1605084"/>
            <a:ext cx="8862685" cy="769441"/>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Chiều cao của ngọn tháp là:</a:t>
            </a:r>
            <a:endParaRPr lang="vi-VN" sz="960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07847F58-1FDE-138C-2384-DEA27DE45512}"/>
                  </a:ext>
                </a:extLst>
              </p:cNvPr>
              <p:cNvSpPr txBox="1"/>
              <p:nvPr/>
            </p:nvSpPr>
            <p:spPr>
              <a:xfrm>
                <a:off x="4019002" y="2603231"/>
                <a:ext cx="7905749" cy="1411156"/>
              </a:xfrm>
              <a:prstGeom prst="rect">
                <a:avLst/>
              </a:prstGeom>
              <a:noFill/>
            </p:spPr>
            <p:txBody>
              <a:bodyPr wrap="square" rtlCol="0">
                <a:spAutoFit/>
              </a:bodyPr>
              <a:lstStyle/>
              <a:p>
                <a:pPr algn="just"/>
                <a14:m>
                  <m:oMath xmlns:m="http://schemas.openxmlformats.org/officeDocument/2006/math">
                    <m:f>
                      <m:fPr>
                        <m:ctrlPr>
                          <a:rPr lang="en-US" sz="6000" i="1" smtClean="0">
                            <a:latin typeface="Cambria Math" panose="02040503050406030204" pitchFamily="18" charset="0"/>
                            <a:ea typeface="Cambria Math" panose="02040503050406030204" pitchFamily="18" charset="0"/>
                          </a:rPr>
                        </m:ctrlPr>
                      </m:fPr>
                      <m:num>
                        <m:r>
                          <a:rPr lang="en-US" sz="6000" b="0" i="1" smtClean="0">
                            <a:latin typeface="Cambria Math" panose="02040503050406030204" pitchFamily="18" charset="0"/>
                            <a:ea typeface="Cambria Math" panose="02040503050406030204" pitchFamily="18" charset="0"/>
                          </a:rPr>
                          <m:t>99</m:t>
                        </m:r>
                      </m:num>
                      <m:den>
                        <m:r>
                          <a:rPr lang="en-US" sz="6000" b="0" i="0" smtClean="0">
                            <a:latin typeface="Cambria Math" panose="02040503050406030204" pitchFamily="18" charset="0"/>
                            <a:ea typeface="Cambria Math" panose="02040503050406030204" pitchFamily="18" charset="0"/>
                          </a:rPr>
                          <m:t>4</m:t>
                        </m:r>
                      </m:den>
                    </m:f>
                  </m:oMath>
                </a14:m>
                <a:r>
                  <a:rPr lang="en-US" sz="6000">
                    <a:latin typeface="Cambria Math" panose="02040503050406030204" pitchFamily="18" charset="0"/>
                    <a:ea typeface="Cambria Math" panose="02040503050406030204" pitchFamily="18" charset="0"/>
                  </a:rPr>
                  <a:t> : </a:t>
                </a:r>
                <a:r>
                  <a:rPr lang="en-US" sz="4800">
                    <a:latin typeface="Cambria Math" panose="02040503050406030204" pitchFamily="18" charset="0"/>
                    <a:ea typeface="Cambria Math" panose="02040503050406030204" pitchFamily="18" charset="0"/>
                  </a:rPr>
                  <a:t>2</a:t>
                </a:r>
                <a:r>
                  <a:rPr lang="en-US" sz="6000">
                    <a:latin typeface="Cambria Math" panose="02040503050406030204" pitchFamily="18" charset="0"/>
                    <a:ea typeface="Cambria Math" panose="02040503050406030204" pitchFamily="18" charset="0"/>
                  </a:rPr>
                  <a:t> </a:t>
                </a:r>
                <a:r>
                  <a:rPr lang="en-US" sz="4800">
                    <a:latin typeface="Cambria Math" panose="02040503050406030204" pitchFamily="18" charset="0"/>
                    <a:ea typeface="Cambria Math" panose="02040503050406030204" pitchFamily="18" charset="0"/>
                  </a:rPr>
                  <a:t>=</a:t>
                </a:r>
                <a:r>
                  <a:rPr lang="en-US" sz="7200">
                    <a:latin typeface="Cambria Math" panose="02040503050406030204" pitchFamily="18" charset="0"/>
                    <a:ea typeface="Cambria Math" panose="02040503050406030204" pitchFamily="18" charset="0"/>
                  </a:rPr>
                  <a:t> </a:t>
                </a:r>
                <a14:m>
                  <m:oMath xmlns:m="http://schemas.openxmlformats.org/officeDocument/2006/math">
                    <m:f>
                      <m:fPr>
                        <m:ctrlPr>
                          <a:rPr lang="en-US" sz="6000" i="1">
                            <a:latin typeface="Cambria Math" panose="02040503050406030204" pitchFamily="18" charset="0"/>
                            <a:ea typeface="Cambria Math" panose="02040503050406030204" pitchFamily="18" charset="0"/>
                          </a:rPr>
                        </m:ctrlPr>
                      </m:fPr>
                      <m:num>
                        <m:r>
                          <a:rPr lang="en-US" sz="6000" i="1">
                            <a:latin typeface="Cambria Math" panose="02040503050406030204" pitchFamily="18" charset="0"/>
                            <a:ea typeface="Cambria Math" panose="02040503050406030204" pitchFamily="18" charset="0"/>
                          </a:rPr>
                          <m:t>99</m:t>
                        </m:r>
                      </m:num>
                      <m:den>
                        <m:r>
                          <a:rPr lang="en-US" sz="6000" b="0" i="0" smtClean="0">
                            <a:latin typeface="Cambria Math" panose="02040503050406030204" pitchFamily="18" charset="0"/>
                            <a:ea typeface="Cambria Math" panose="02040503050406030204" pitchFamily="18" charset="0"/>
                          </a:rPr>
                          <m:t>8</m:t>
                        </m:r>
                      </m:den>
                    </m:f>
                  </m:oMath>
                </a14:m>
                <a:r>
                  <a:rPr lang="en-US" sz="4800">
                    <a:latin typeface="Cambria Math" panose="02040503050406030204" pitchFamily="18" charset="0"/>
                    <a:ea typeface="Cambria Math" panose="02040503050406030204" pitchFamily="18" charset="0"/>
                  </a:rPr>
                  <a:t> (m) </a:t>
                </a:r>
                <a:endParaRPr lang="vi-VN" sz="4800">
                  <a:latin typeface="Cambria Math" panose="02040503050406030204" pitchFamily="18" charset="0"/>
                  <a:ea typeface="Cambria Math" panose="02040503050406030204" pitchFamily="18" charset="0"/>
                </a:endParaRPr>
              </a:p>
            </p:txBody>
          </p:sp>
        </mc:Choice>
        <mc:Fallback xmlns="">
          <p:sp>
            <p:nvSpPr>
              <p:cNvPr id="5" name="TextBox 4">
                <a:extLst>
                  <a:ext uri="{FF2B5EF4-FFF2-40B4-BE49-F238E27FC236}">
                    <a16:creationId xmlns:a16="http://schemas.microsoft.com/office/drawing/2014/main" id="{07847F58-1FDE-138C-2384-DEA27DE45512}"/>
                  </a:ext>
                </a:extLst>
              </p:cNvPr>
              <p:cNvSpPr txBox="1">
                <a:spLocks noRot="1" noChangeAspect="1" noMove="1" noResize="1" noEditPoints="1" noAdjustHandles="1" noChangeArrowheads="1" noChangeShapeType="1" noTextEdit="1"/>
              </p:cNvSpPr>
              <p:nvPr/>
            </p:nvSpPr>
            <p:spPr>
              <a:xfrm>
                <a:off x="4019002" y="2603231"/>
                <a:ext cx="7905749" cy="1411156"/>
              </a:xfrm>
              <a:prstGeom prst="rect">
                <a:avLst/>
              </a:prstGeom>
              <a:blipFill>
                <a:blip r:embed="rId2"/>
                <a:stretch>
                  <a:fillRect t="-862" b="-125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7A4A2DB1-381F-59A1-F29B-1049C8F80B03}"/>
                  </a:ext>
                </a:extLst>
              </p:cNvPr>
              <p:cNvSpPr txBox="1"/>
              <p:nvPr/>
            </p:nvSpPr>
            <p:spPr>
              <a:xfrm>
                <a:off x="5114376" y="4243093"/>
                <a:ext cx="5715000" cy="1404359"/>
              </a:xfrm>
              <a:prstGeom prst="rect">
                <a:avLst/>
              </a:prstGeom>
              <a:noFill/>
            </p:spPr>
            <p:txBody>
              <a:bodyPr wrap="square" rtlCol="0">
                <a:spAutoFit/>
              </a:bodyPr>
              <a:lstStyle/>
              <a:p>
                <a:pPr algn="just"/>
                <a:r>
                  <a:rPr lang="en-US" sz="4400">
                    <a:latin typeface="Cambria Math" panose="02040503050406030204" pitchFamily="18" charset="0"/>
                    <a:ea typeface="Cambria Math" panose="02040503050406030204" pitchFamily="18" charset="0"/>
                  </a:rPr>
                  <a:t>Đáp số:</a:t>
                </a:r>
                <a:r>
                  <a:rPr lang="en-US" sz="4800">
                    <a:latin typeface="Cambria Math" panose="02040503050406030204" pitchFamily="18" charset="0"/>
                    <a:ea typeface="Cambria Math" panose="02040503050406030204" pitchFamily="18" charset="0"/>
                  </a:rPr>
                  <a:t> </a:t>
                </a:r>
                <a14:m>
                  <m:oMath xmlns:m="http://schemas.openxmlformats.org/officeDocument/2006/math">
                    <m:f>
                      <m:fPr>
                        <m:ctrlPr>
                          <a:rPr lang="en-US" sz="6000" i="1">
                            <a:latin typeface="Cambria Math" panose="02040503050406030204" pitchFamily="18" charset="0"/>
                            <a:ea typeface="Cambria Math" panose="02040503050406030204" pitchFamily="18" charset="0"/>
                          </a:rPr>
                        </m:ctrlPr>
                      </m:fPr>
                      <m:num>
                        <m:r>
                          <a:rPr lang="en-US" sz="6000" i="1">
                            <a:latin typeface="Cambria Math" panose="02040503050406030204" pitchFamily="18" charset="0"/>
                            <a:ea typeface="Cambria Math" panose="02040503050406030204" pitchFamily="18" charset="0"/>
                          </a:rPr>
                          <m:t>99</m:t>
                        </m:r>
                      </m:num>
                      <m:den>
                        <m:r>
                          <a:rPr lang="en-US" sz="6000">
                            <a:latin typeface="Cambria Math" panose="02040503050406030204" pitchFamily="18" charset="0"/>
                            <a:ea typeface="Cambria Math" panose="02040503050406030204" pitchFamily="18" charset="0"/>
                          </a:rPr>
                          <m:t>8</m:t>
                        </m:r>
                      </m:den>
                    </m:f>
                  </m:oMath>
                </a14:m>
                <a:r>
                  <a:rPr lang="en-US" sz="4800">
                    <a:latin typeface="Cambria Math" panose="02040503050406030204" pitchFamily="18" charset="0"/>
                    <a:ea typeface="Cambria Math" panose="02040503050406030204" pitchFamily="18" charset="0"/>
                  </a:rPr>
                  <a:t> m.</a:t>
                </a:r>
                <a:endParaRPr lang="vi-VN" sz="4400">
                  <a:latin typeface="Cambria Math" panose="02040503050406030204" pitchFamily="18" charset="0"/>
                  <a:ea typeface="Cambria Math" panose="02040503050406030204" pitchFamily="18" charset="0"/>
                </a:endParaRPr>
              </a:p>
            </p:txBody>
          </p:sp>
        </mc:Choice>
        <mc:Fallback xmlns="">
          <p:sp>
            <p:nvSpPr>
              <p:cNvPr id="6" name="TextBox 5">
                <a:extLst>
                  <a:ext uri="{FF2B5EF4-FFF2-40B4-BE49-F238E27FC236}">
                    <a16:creationId xmlns:a16="http://schemas.microsoft.com/office/drawing/2014/main" id="{7A4A2DB1-381F-59A1-F29B-1049C8F80B03}"/>
                  </a:ext>
                </a:extLst>
              </p:cNvPr>
              <p:cNvSpPr txBox="1">
                <a:spLocks noRot="1" noChangeAspect="1" noMove="1" noResize="1" noEditPoints="1" noAdjustHandles="1" noChangeArrowheads="1" noChangeShapeType="1" noTextEdit="1"/>
              </p:cNvSpPr>
              <p:nvPr/>
            </p:nvSpPr>
            <p:spPr>
              <a:xfrm>
                <a:off x="5114376" y="4243093"/>
                <a:ext cx="5715000" cy="1404359"/>
              </a:xfrm>
              <a:prstGeom prst="rect">
                <a:avLst/>
              </a:prstGeom>
              <a:blipFill>
                <a:blip r:embed="rId3"/>
                <a:stretch>
                  <a:fillRect l="-4376" b="-4348"/>
                </a:stretch>
              </a:blipFill>
            </p:spPr>
            <p:txBody>
              <a:bodyPr/>
              <a:lstStyle/>
              <a:p>
                <a:r>
                  <a:rPr lang="en-US">
                    <a:noFill/>
                  </a:rPr>
                  <a:t> </a:t>
                </a:r>
              </a:p>
            </p:txBody>
          </p:sp>
        </mc:Fallback>
      </mc:AlternateContent>
    </p:spTree>
    <p:extLst>
      <p:ext uri="{BB962C8B-B14F-4D97-AF65-F5344CB8AC3E}">
        <p14:creationId xmlns:p14="http://schemas.microsoft.com/office/powerpoint/2010/main" val="28033777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8DF7845A-4D77-FB15-02AA-5F9798D855D3}"/>
              </a:ext>
            </a:extLst>
          </p:cNvPr>
          <p:cNvSpPr/>
          <p:nvPr/>
        </p:nvSpPr>
        <p:spPr>
          <a:xfrm>
            <a:off x="1369345" y="2326340"/>
            <a:ext cx="9423147" cy="2205320"/>
          </a:xfrm>
          <a:prstGeom prst="roundRect">
            <a:avLst/>
          </a:prstGeom>
          <a:noFill/>
          <a:ln>
            <a:no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spcBef>
                <a:spcPts val="600"/>
              </a:spcBef>
              <a:spcAft>
                <a:spcPts val="600"/>
              </a:spcAft>
            </a:pPr>
            <a:r>
              <a:rPr lang="en-US" sz="8800" b="1">
                <a:solidFill>
                  <a:srgbClr val="000000"/>
                </a:solidFill>
              </a:rPr>
              <a:t>TRÒ CHƠI</a:t>
            </a:r>
          </a:p>
        </p:txBody>
      </p:sp>
    </p:spTree>
    <p:extLst>
      <p:ext uri="{BB962C8B-B14F-4D97-AF65-F5344CB8AC3E}">
        <p14:creationId xmlns:p14="http://schemas.microsoft.com/office/powerpoint/2010/main" val="1679813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7EB33F5-C25D-B598-D80D-AAD43F587BF8}"/>
              </a:ext>
            </a:extLst>
          </p:cNvPr>
          <p:cNvSpPr txBox="1"/>
          <p:nvPr/>
        </p:nvSpPr>
        <p:spPr>
          <a:xfrm>
            <a:off x="921500" y="461551"/>
            <a:ext cx="10318837" cy="584775"/>
          </a:xfrm>
          <a:prstGeom prst="rect">
            <a:avLst/>
          </a:prstGeom>
          <a:noFill/>
        </p:spPr>
        <p:txBody>
          <a:bodyPr wrap="square" rtlCol="0">
            <a:spAutoFit/>
          </a:bodyPr>
          <a:lstStyle/>
          <a:p>
            <a:pPr lvl="2" algn="ctr"/>
            <a:r>
              <a:rPr lang="en-US" sz="3200" b="1">
                <a:latin typeface="Cambria Math" panose="02040503050406030204" pitchFamily="18" charset="0"/>
                <a:ea typeface="Cambria Math" panose="02040503050406030204" pitchFamily="18" charset="0"/>
              </a:rPr>
              <a:t>CẶP THẺ ANH EM</a:t>
            </a:r>
            <a:endParaRPr lang="vi-VN" sz="3200" b="1">
              <a:latin typeface="Cambria Math" panose="02040503050406030204" pitchFamily="18" charset="0"/>
              <a:ea typeface="Cambria Math" panose="02040503050406030204" pitchFamily="18" charset="0"/>
            </a:endParaRPr>
          </a:p>
        </p:txBody>
      </p:sp>
      <p:sp>
        <p:nvSpPr>
          <p:cNvPr id="9" name="TextBox 8">
            <a:extLst>
              <a:ext uri="{FF2B5EF4-FFF2-40B4-BE49-F238E27FC236}">
                <a16:creationId xmlns:a16="http://schemas.microsoft.com/office/drawing/2014/main" id="{5958A774-911A-EAD7-6CCF-663BA58E6CC9}"/>
              </a:ext>
            </a:extLst>
          </p:cNvPr>
          <p:cNvSpPr txBox="1"/>
          <p:nvPr/>
        </p:nvSpPr>
        <p:spPr>
          <a:xfrm>
            <a:off x="715311" y="867935"/>
            <a:ext cx="10318837" cy="1384995"/>
          </a:xfrm>
          <a:prstGeom prst="rect">
            <a:avLst/>
          </a:prstGeom>
          <a:noFill/>
        </p:spPr>
        <p:txBody>
          <a:bodyPr wrap="square" rtlCol="0">
            <a:spAutoFit/>
          </a:bodyPr>
          <a:lstStyle/>
          <a:p>
            <a:pPr lvl="2" algn="just"/>
            <a:r>
              <a:rPr lang="en-US" sz="2800">
                <a:latin typeface="Cambria Math" panose="02040503050406030204" pitchFamily="18" charset="0"/>
                <a:ea typeface="Cambria Math" panose="02040503050406030204" pitchFamily="18" charset="0"/>
              </a:rPr>
              <a:t>Cách chơi: </a:t>
            </a:r>
          </a:p>
          <a:p>
            <a:pPr marL="457200" lvl="2" indent="-457200" algn="just">
              <a:buFont typeface="Arial" panose="020B0604020202020204" pitchFamily="34" charset="0"/>
              <a:buChar char="•"/>
            </a:pPr>
            <a:r>
              <a:rPr lang="en-US" sz="2800">
                <a:latin typeface="Cambria Math" panose="02040503050406030204" pitchFamily="18" charset="0"/>
                <a:ea typeface="Cambria Math" panose="02040503050406030204" pitchFamily="18" charset="0"/>
              </a:rPr>
              <a:t>Chơi theo nhóm.</a:t>
            </a:r>
          </a:p>
          <a:p>
            <a:pPr marL="457200" lvl="2" indent="-457200" algn="just">
              <a:buFont typeface="Arial" panose="020B0604020202020204" pitchFamily="34" charset="0"/>
              <a:buChar char="•"/>
            </a:pPr>
            <a:r>
              <a:rPr lang="en-US" sz="2800">
                <a:latin typeface="Cambria Math" panose="02040503050406030204" pitchFamily="18" charset="0"/>
                <a:ea typeface="Cambria Math" panose="02040503050406030204" pitchFamily="18" charset="0"/>
              </a:rPr>
              <a:t>Úp các tấm thẻ dưới đây thành một nhóm theo thứ tự bất kì.</a:t>
            </a:r>
            <a:endParaRPr lang="vi-VN" sz="2800">
              <a:latin typeface="Cambria Math" panose="02040503050406030204" pitchFamily="18" charset="0"/>
              <a:ea typeface="Cambria Math" panose="02040503050406030204" pitchFamily="18" charset="0"/>
            </a:endParaRPr>
          </a:p>
        </p:txBody>
      </p:sp>
      <p:pic>
        <p:nvPicPr>
          <p:cNvPr id="11" name="Picture 10">
            <a:extLst>
              <a:ext uri="{FF2B5EF4-FFF2-40B4-BE49-F238E27FC236}">
                <a16:creationId xmlns:a16="http://schemas.microsoft.com/office/drawing/2014/main" id="{7983CEE8-58DF-6A1F-F22F-5D77B143CE9F}"/>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281698" y="2239800"/>
            <a:ext cx="5598439" cy="4156649"/>
          </a:xfrm>
          <a:prstGeom prst="rect">
            <a:avLst/>
          </a:prstGeom>
        </p:spPr>
      </p:pic>
    </p:spTree>
    <p:extLst>
      <p:ext uri="{BB962C8B-B14F-4D97-AF65-F5344CB8AC3E}">
        <p14:creationId xmlns:p14="http://schemas.microsoft.com/office/powerpoint/2010/main" val="240983193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UID" val="{D31F7A84-76A3-4331-B5E2-5B0BDB864FE5}:1040"/>
</p:tagLst>
</file>

<file path=ppt/theme/theme1.xml><?xml version="1.0" encoding="utf-8"?>
<a:theme xmlns:a="http://schemas.openxmlformats.org/drawingml/2006/main" name="Colors and Descriptions of Objects - Spanish - Foreign Language - 4th Grade by Slidesgo">
  <a:themeElements>
    <a:clrScheme name="Simple Light">
      <a:dk1>
        <a:srgbClr val="333333"/>
      </a:dk1>
      <a:lt1>
        <a:srgbClr val="FFFCEF"/>
      </a:lt1>
      <a:dk2>
        <a:srgbClr val="2E5EC9"/>
      </a:dk2>
      <a:lt2>
        <a:srgbClr val="FF5D50"/>
      </a:lt2>
      <a:accent1>
        <a:srgbClr val="FED351"/>
      </a:accent1>
      <a:accent2>
        <a:srgbClr val="19CEA2"/>
      </a:accent2>
      <a:accent3>
        <a:srgbClr val="FF7468"/>
      </a:accent3>
      <a:accent4>
        <a:srgbClr val="FF9BBB"/>
      </a:accent4>
      <a:accent5>
        <a:srgbClr val="0C7AE8"/>
      </a:accent5>
      <a:accent6>
        <a:srgbClr val="FFFFFF"/>
      </a:accent6>
      <a:hlink>
        <a:srgbClr val="19191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q4aate">
      <a:majorFont>
        <a:latin typeface="华康少女文字W5(P)"/>
        <a:ea typeface="华康少女文字W5(P)"/>
        <a:cs typeface=""/>
      </a:majorFont>
      <a:minorFont>
        <a:latin typeface="华康少女文字W5(P)"/>
        <a:ea typeface="华康少女文字W5(P)"/>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5607</TotalTime>
  <Words>357</Words>
  <Application>Microsoft Office PowerPoint</Application>
  <PresentationFormat>Custom</PresentationFormat>
  <Paragraphs>80</Paragraphs>
  <Slides>12</Slides>
  <Notes>4</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12</vt:i4>
      </vt:variant>
    </vt:vector>
  </HeadingPairs>
  <TitlesOfParts>
    <vt:vector size="23" baseType="lpstr">
      <vt:lpstr>Archivo Light</vt:lpstr>
      <vt:lpstr>Arial</vt:lpstr>
      <vt:lpstr>Calibri</vt:lpstr>
      <vt:lpstr>Cambria Math</vt:lpstr>
      <vt:lpstr>DM Sans</vt:lpstr>
      <vt:lpstr>Paytone One</vt:lpstr>
      <vt:lpstr>Times New Roman</vt:lpstr>
      <vt:lpstr>Wingdings</vt:lpstr>
      <vt:lpstr>华康少女文字W5(P)</vt:lpstr>
      <vt:lpstr>Colors and Descriptions of Objects - Spanish - Foreign Language - 4th Grade by Slidesgo</vt:lpstr>
      <vt:lpstr>3_Office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Taller de inglés básico para hispanohablantes</dc:title>
  <dc:creator>ADMIN</dc:creator>
  <cp:lastModifiedBy>STD_MO</cp:lastModifiedBy>
  <cp:revision>475</cp:revision>
  <dcterms:modified xsi:type="dcterms:W3CDTF">2025-04-27T07:59:15Z</dcterms:modified>
</cp:coreProperties>
</file>