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2" r:id="rId2"/>
    <p:sldId id="274" r:id="rId3"/>
    <p:sldId id="275" r:id="rId4"/>
    <p:sldId id="276" r:id="rId5"/>
    <p:sldId id="277" r:id="rId6"/>
    <p:sldId id="278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D859-A3C7-4CB5-AFD9-E55F08E092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7FF42-CF30-46D6-87D7-7203117C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FF42-CF30-46D6-87D7-7203117CE2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6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FF42-CF30-46D6-87D7-7203117CE2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9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FF42-CF30-46D6-87D7-7203117CE2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0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FF42-CF30-46D6-87D7-7203117CE2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4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FF42-CF30-46D6-87D7-7203117CE2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7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7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726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7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0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E922-71CE-4C2D-9A33-455B0852B8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23EB-4721-4D09-A4DC-95EBA3F7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7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358719" y="272409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DC44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800" b="1">
                <a:solidFill>
                  <a:srgbClr val="DC44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Viết: Trên các miền đất nước</a:t>
            </a:r>
            <a:endParaRPr lang="en-US" sz="2800" b="1">
              <a:solidFill>
                <a:srgbClr val="DC44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7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878E74-4E26-44AE-BA96-96EA15162049}"/>
              </a:ext>
            </a:extLst>
          </p:cNvPr>
          <p:cNvSpPr txBox="1"/>
          <p:nvPr/>
        </p:nvSpPr>
        <p:spPr>
          <a:xfrm>
            <a:off x="3774891" y="655065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7B5FC7-9704-48A6-918D-A9F0E6901E9D}"/>
              </a:ext>
            </a:extLst>
          </p:cNvPr>
          <p:cNvSpPr txBox="1"/>
          <p:nvPr/>
        </p:nvSpPr>
        <p:spPr>
          <a:xfrm>
            <a:off x="3774892" y="1085951"/>
            <a:ext cx="581229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dirty="0">
                <a:solidFill>
                  <a:srgbClr val="17479D"/>
                </a:solidFill>
                <a:latin typeface="UTM Avo" panose="02040603050506020204" pitchFamily="18" charset="0"/>
              </a:rPr>
              <a:t>TRÊN CÁC MIỀN ĐẤT NƯỚC</a:t>
            </a:r>
            <a:endParaRPr lang="x-none" sz="3733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969212-4B49-4105-B05E-9F95905FE148}"/>
              </a:ext>
            </a:extLst>
          </p:cNvPr>
          <p:cNvSpPr txBox="1"/>
          <p:nvPr/>
        </p:nvSpPr>
        <p:spPr>
          <a:xfrm>
            <a:off x="2606855" y="2613760"/>
            <a:ext cx="8437308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667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“</a:t>
            </a:r>
            <a:r>
              <a:rPr lang="vi-VN" sz="2667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Trên các miền đất nước”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4C9F48-9807-461E-9F51-E35F6D909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53" y="2855835"/>
            <a:ext cx="406360" cy="3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403945-C4AD-465A-BB17-ABA2CCCF71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3984984"/>
            <a:ext cx="384000" cy="3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1E35D5-6EA1-4468-BEDD-090F2115BD29}"/>
              </a:ext>
            </a:extLst>
          </p:cNvPr>
          <p:cNvSpPr txBox="1"/>
          <p:nvPr/>
        </p:nvSpPr>
        <p:spPr>
          <a:xfrm>
            <a:off x="2606855" y="3772708"/>
            <a:ext cx="8437308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BC5BA5-EA72-426B-96D2-CB385B4A4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2029455" y="453524"/>
            <a:ext cx="1703743" cy="1694897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2FD61C-04D2-4728-9F0C-03DB73AEF519}"/>
              </a:ext>
            </a:extLst>
          </p:cNvPr>
          <p:cNvSpPr txBox="1"/>
          <p:nvPr/>
        </p:nvSpPr>
        <p:spPr>
          <a:xfrm>
            <a:off x="982807" y="861157"/>
            <a:ext cx="2371545" cy="63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667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lang="en-US" sz="2667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667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72E098-0B7C-46DC-ADE7-341F1AB41310}"/>
              </a:ext>
            </a:extLst>
          </p:cNvPr>
          <p:cNvSpPr/>
          <p:nvPr/>
        </p:nvSpPr>
        <p:spPr>
          <a:xfrm>
            <a:off x="4834276" y="1074806"/>
            <a:ext cx="3206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Trên các miền đất nước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DB8BC8-2AE5-44AE-9616-3B7BA91482A0}"/>
              </a:ext>
            </a:extLst>
          </p:cNvPr>
          <p:cNvSpPr txBox="1"/>
          <p:nvPr/>
        </p:nvSpPr>
        <p:spPr>
          <a:xfrm>
            <a:off x="3467054" y="1647742"/>
            <a:ext cx="5634106" cy="4464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/>
              <a:t>    </a:t>
            </a:r>
            <a:r>
              <a:rPr lang="en-US" sz="2400" dirty="0"/>
              <a:t>  </a:t>
            </a:r>
            <a:r>
              <a:rPr lang="vi-VN" sz="2400" dirty="0"/>
              <a:t>  Dù ai đi ngược về xuôi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Nhớ ngày Giỗ Tổ mùng Mười tháng Ba.</a:t>
            </a:r>
          </a:p>
          <a:p>
            <a:pPr algn="ctr">
              <a:lnSpc>
                <a:spcPct val="150000"/>
              </a:lnSpc>
            </a:pPr>
            <a:endParaRPr lang="vi-VN" sz="2400" dirty="0"/>
          </a:p>
          <a:p>
            <a:pPr algn="ctr">
              <a:lnSpc>
                <a:spcPct val="150000"/>
              </a:lnSpc>
            </a:pPr>
            <a:r>
              <a:rPr lang="vi-VN" sz="2400" dirty="0"/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Non xanh nước biếc như tranh họa đồ.</a:t>
            </a:r>
          </a:p>
          <a:p>
            <a:pPr algn="ctr">
              <a:lnSpc>
                <a:spcPct val="150000"/>
              </a:lnSpc>
            </a:pPr>
            <a:endParaRPr lang="vi-VN" sz="2400" dirty="0"/>
          </a:p>
          <a:p>
            <a:pPr algn="ctr">
              <a:lnSpc>
                <a:spcPct val="150000"/>
              </a:lnSpc>
            </a:pPr>
            <a:r>
              <a:rPr lang="vi-VN" sz="2400" dirty="0"/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  </a:t>
            </a:r>
            <a:r>
              <a:rPr lang="en-US" sz="2400" dirty="0"/>
              <a:t> </a:t>
            </a:r>
            <a:r>
              <a:rPr lang="vi-VN" sz="2400" dirty="0" err="1"/>
              <a:t>Nước</a:t>
            </a:r>
            <a:r>
              <a:rPr lang="vi-VN" sz="2400" dirty="0"/>
              <a:t> Tháp Mười lóng lánh cá tôm.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1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udent Writing (#4) | Free SVG">
            <a:extLst>
              <a:ext uri="{FF2B5EF4-FFF2-40B4-BE49-F238E27FC236}">
                <a16:creationId xmlns="" xmlns:a16="http://schemas.microsoft.com/office/drawing/2014/main" id="{4115D1C4-C470-4205-A094-07ED962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97" y="1825216"/>
            <a:ext cx="4600483" cy="44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FADF2CB-6760-4BB4-A395-638FA9518C1C}"/>
              </a:ext>
            </a:extLst>
          </p:cNvPr>
          <p:cNvSpPr txBox="1"/>
          <p:nvPr/>
        </p:nvSpPr>
        <p:spPr>
          <a:xfrm>
            <a:off x="2881326" y="963442"/>
            <a:ext cx="715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lang="en-US" sz="3200" b="1" kern="0" dirty="0">
              <a:solidFill>
                <a:srgbClr val="0070C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AE72B01-316A-4CB5-BABC-6434352AE1CD}"/>
              </a:ext>
            </a:extLst>
          </p:cNvPr>
          <p:cNvSpPr txBox="1"/>
          <p:nvPr/>
        </p:nvSpPr>
        <p:spPr>
          <a:xfrm>
            <a:off x="3575203" y="532555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VIẾT BÀI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CF78EEB-22AE-442B-BC4E-20E59B4024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2029455" y="453524"/>
            <a:ext cx="1703743" cy="1694897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3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F1681FB-5935-422C-929D-742A6A2A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53" y="727029"/>
            <a:ext cx="469457" cy="4694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C999B95-DF63-4F01-A210-63A03C7F5019}"/>
              </a:ext>
            </a:extLst>
          </p:cNvPr>
          <p:cNvSpPr txBox="1"/>
          <p:nvPr/>
        </p:nvSpPr>
        <p:spPr>
          <a:xfrm>
            <a:off x="3077269" y="718399"/>
            <a:ext cx="7021715" cy="52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bg1"/>
                </a:solidFill>
                <a:latin typeface="UTM Avo" panose="02040603050506020204" pitchFamily="18" charset="0"/>
              </a:rPr>
              <a:t>Viết tên 2 – 3 tỉnh hoặc thành phố mà em biết.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C391BB-D55E-4E11-9FB0-5BC394344C16}"/>
              </a:ext>
            </a:extLst>
          </p:cNvPr>
          <p:cNvSpPr txBox="1"/>
          <p:nvPr/>
        </p:nvSpPr>
        <p:spPr>
          <a:xfrm>
            <a:off x="3194294" y="1296529"/>
            <a:ext cx="139814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33" dirty="0">
                <a:solidFill>
                  <a:schemeClr val="bg1"/>
                </a:solidFill>
              </a:rPr>
              <a:t>M: Hà Nội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14FC76F-1840-4D3B-B8C0-9A02AB635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22" y="2465482"/>
            <a:ext cx="484479" cy="4844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01D5872-860C-4A3B-974C-BCE932DA0A25}"/>
              </a:ext>
            </a:extLst>
          </p:cNvPr>
          <p:cNvSpPr txBox="1"/>
          <p:nvPr/>
        </p:nvSpPr>
        <p:spPr>
          <a:xfrm>
            <a:off x="2645228" y="2417889"/>
            <a:ext cx="7021715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FF2700F-CAE4-4B92-BF70-E2694676DFFD}"/>
              </a:ext>
            </a:extLst>
          </p:cNvPr>
          <p:cNvSpPr/>
          <p:nvPr/>
        </p:nvSpPr>
        <p:spPr>
          <a:xfrm>
            <a:off x="1978473" y="2918943"/>
            <a:ext cx="5866343" cy="584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33" dirty="0">
                <a:latin typeface="UTM Avo" panose="02040603050506020204" pitchFamily="18" charset="0"/>
              </a:rPr>
              <a:t>a. </a:t>
            </a:r>
            <a:r>
              <a:rPr lang="en-US" sz="2133" dirty="0" err="1">
                <a:latin typeface="UTM Avo" panose="02040603050506020204" pitchFamily="18" charset="0"/>
              </a:rPr>
              <a:t>Chọn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b="1" i="1" dirty="0" err="1">
                <a:latin typeface="UTM Avo" panose="02040603050506020204" pitchFamily="18" charset="0"/>
              </a:rPr>
              <a:t>ch</a:t>
            </a:r>
            <a:r>
              <a:rPr lang="en-US" sz="2133" b="1" i="1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hoặc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b="1" i="1" dirty="0">
                <a:latin typeface="UTM Avo" panose="02040603050506020204" pitchFamily="18" charset="0"/>
              </a:rPr>
              <a:t>tr</a:t>
            </a:r>
            <a:r>
              <a:rPr lang="en-US" sz="2133" dirty="0">
                <a:latin typeface="UTM Avo" panose="02040603050506020204" pitchFamily="18" charset="0"/>
              </a:rPr>
              <a:t>  </a:t>
            </a:r>
            <a:r>
              <a:rPr lang="en-US" sz="2133" dirty="0" err="1">
                <a:latin typeface="UTM Avo" panose="02040603050506020204" pitchFamily="18" charset="0"/>
              </a:rPr>
              <a:t>thay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cho</a:t>
            </a:r>
            <a:r>
              <a:rPr lang="en-US" sz="2133" dirty="0">
                <a:latin typeface="UTM Avo" panose="02040603050506020204" pitchFamily="18" charset="0"/>
              </a:rPr>
              <a:t> ô </a:t>
            </a:r>
            <a:r>
              <a:rPr lang="en-US" sz="2133" dirty="0" err="1">
                <a:latin typeface="UTM Avo" panose="02040603050506020204" pitchFamily="18" charset="0"/>
              </a:rPr>
              <a:t>vuông</a:t>
            </a:r>
            <a:r>
              <a:rPr lang="en-US" sz="2133" dirty="0">
                <a:latin typeface="UTM Avo" panose="02040603050506020204" pitchFamily="18" charset="0"/>
              </a:rPr>
              <a:t>.</a:t>
            </a:r>
            <a:endParaRPr lang="vi-VN" sz="2133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33F0F3-86B0-4120-A0D7-870533C8AE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112" y="3279611"/>
            <a:ext cx="3388417" cy="2773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D4B5A44-6E21-45C9-BC76-3CA37FED5200}"/>
              </a:ext>
            </a:extLst>
          </p:cNvPr>
          <p:cNvSpPr txBox="1"/>
          <p:nvPr/>
        </p:nvSpPr>
        <p:spPr>
          <a:xfrm>
            <a:off x="1853239" y="3261271"/>
            <a:ext cx="5417702" cy="3046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133" dirty="0"/>
              <a:t>Bà còng đi  </a:t>
            </a:r>
            <a:r>
              <a:rPr lang="vi-VN" sz="2133" b="1" dirty="0">
                <a:solidFill>
                  <a:srgbClr val="FF0000"/>
                </a:solidFill>
              </a:rPr>
              <a:t>ch </a:t>
            </a:r>
            <a:r>
              <a:rPr lang="vi-VN" sz="2133" dirty="0"/>
              <a:t>ợ    </a:t>
            </a:r>
            <a:r>
              <a:rPr lang="vi-VN" sz="2133" b="1" dirty="0">
                <a:solidFill>
                  <a:srgbClr val="FF0000"/>
                </a:solidFill>
              </a:rPr>
              <a:t>tr </a:t>
            </a:r>
            <a:r>
              <a:rPr lang="vi-VN" sz="2133" dirty="0"/>
              <a:t>ời mưa</a:t>
            </a:r>
          </a:p>
          <a:p>
            <a:pPr algn="ctr">
              <a:lnSpc>
                <a:spcPct val="200000"/>
              </a:lnSpc>
            </a:pPr>
            <a:r>
              <a:rPr lang="vi-VN" sz="2133" dirty="0"/>
              <a:t>Cái tôm cái tép đi đưa bà còng.</a:t>
            </a:r>
          </a:p>
          <a:p>
            <a:pPr algn="ctr">
              <a:lnSpc>
                <a:spcPct val="200000"/>
              </a:lnSpc>
            </a:pPr>
            <a:r>
              <a:rPr lang="vi-VN" sz="2133" dirty="0"/>
              <a:t>Đưa bà đến quãng đường cong</a:t>
            </a:r>
          </a:p>
          <a:p>
            <a:pPr algn="ctr">
              <a:lnSpc>
                <a:spcPct val="150000"/>
              </a:lnSpc>
            </a:pPr>
            <a:r>
              <a:rPr lang="vi-VN" sz="2133" dirty="0"/>
              <a:t>Đưa bà vào tận ngõ    </a:t>
            </a:r>
            <a:r>
              <a:rPr lang="vi-VN" sz="2133" b="1" dirty="0">
                <a:solidFill>
                  <a:srgbClr val="FF0000"/>
                </a:solidFill>
              </a:rPr>
              <a:t>tr </a:t>
            </a:r>
            <a:r>
              <a:rPr lang="vi-VN" sz="2133" dirty="0"/>
              <a:t>ong nhà bà.</a:t>
            </a:r>
          </a:p>
          <a:p>
            <a:pPr algn="r">
              <a:lnSpc>
                <a:spcPct val="150000"/>
              </a:lnSpc>
            </a:pPr>
            <a:r>
              <a:rPr lang="vi-VN" sz="2133" i="1" dirty="0"/>
              <a:t>(Ca dao)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888499A-6553-4146-8F15-35E2B76823B7}"/>
              </a:ext>
            </a:extLst>
          </p:cNvPr>
          <p:cNvGrpSpPr/>
          <p:nvPr/>
        </p:nvGrpSpPr>
        <p:grpSpPr>
          <a:xfrm>
            <a:off x="4128117" y="3435091"/>
            <a:ext cx="480530" cy="480000"/>
            <a:chOff x="7507111" y="2996098"/>
            <a:chExt cx="417689" cy="417689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1950A070-7DA0-431A-97C5-D323AB1092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867F91BF-EB01-4B6A-9963-38718A7E1750}"/>
                </a:ext>
              </a:extLst>
            </p:cNvPr>
            <p:cNvCxnSpPr>
              <a:stCxn id="25" idx="0"/>
              <a:endCxn id="2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351B638-169B-4091-BE46-0FEDFF750A47}"/>
                </a:ext>
              </a:extLst>
            </p:cNvPr>
            <p:cNvCxnSpPr>
              <a:stCxn id="25" idx="3"/>
              <a:endCxn id="2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AC8934B-D1CA-4871-B4C6-03769E7D59F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5A4E645-43D0-44CA-8E46-4E74B573BF9C}"/>
              </a:ext>
            </a:extLst>
          </p:cNvPr>
          <p:cNvGrpSpPr/>
          <p:nvPr/>
        </p:nvGrpSpPr>
        <p:grpSpPr>
          <a:xfrm>
            <a:off x="4911642" y="3441973"/>
            <a:ext cx="459347" cy="480000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F7B8B99-9DD9-4AF6-ACD6-FA7FF9778A1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31DC386-E1D0-4A9B-A09D-96410FC0238E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0005645-8CCB-4036-B0BA-B6BB02E91CAE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B3A7A73A-BAA7-4080-BCE4-DE8B7CB072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354C807-5B08-48DC-8893-9A8B568B8C9D}"/>
              </a:ext>
            </a:extLst>
          </p:cNvPr>
          <p:cNvGrpSpPr/>
          <p:nvPr/>
        </p:nvGrpSpPr>
        <p:grpSpPr>
          <a:xfrm>
            <a:off x="4879262" y="5281903"/>
            <a:ext cx="402952" cy="48000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A748FF3-0F4D-4802-898C-AE285FE7760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C2FA6085-ACDD-4347-B278-1CAE128739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8D71E7D-5863-415E-A497-6AFDB3593237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DF460798-131E-4D2A-998A-781F5FD772C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67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1" grpId="0"/>
      <p:bldP spid="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061820-CF74-4B53-B222-43994ED29F41}"/>
              </a:ext>
            </a:extLst>
          </p:cNvPr>
          <p:cNvSpPr/>
          <p:nvPr/>
        </p:nvSpPr>
        <p:spPr>
          <a:xfrm>
            <a:off x="2055285" y="311843"/>
            <a:ext cx="7061696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</a:rPr>
              <a:t>b. </a:t>
            </a:r>
            <a:r>
              <a:rPr lang="vi-VN" sz="2667" dirty="0">
                <a:latin typeface="UTM Avo" panose="02040603050506020204" pitchFamily="18" charset="0"/>
              </a:rPr>
              <a:t>Tìm tiếng chứa </a:t>
            </a:r>
            <a:r>
              <a:rPr lang="vi-VN" sz="2667" b="1" i="1" dirty="0">
                <a:latin typeface="UTM Avo" panose="02040603050506020204" pitchFamily="18" charset="0"/>
              </a:rPr>
              <a:t>iu </a:t>
            </a:r>
            <a:r>
              <a:rPr lang="vi-VN" sz="2667" dirty="0">
                <a:latin typeface="UTM Avo" panose="02040603050506020204" pitchFamily="18" charset="0"/>
              </a:rPr>
              <a:t>hoặc </a:t>
            </a:r>
            <a:r>
              <a:rPr lang="vi-VN" sz="2667" b="1" i="1" dirty="0">
                <a:latin typeface="UTM Avo" panose="02040603050506020204" pitchFamily="18" charset="0"/>
              </a:rPr>
              <a:t>iêu </a:t>
            </a:r>
            <a:r>
              <a:rPr lang="vi-VN" sz="2667" dirty="0">
                <a:latin typeface="UTM Avo" panose="02040603050506020204" pitchFamily="18" charset="0"/>
              </a:rPr>
              <a:t>thay cho ô vuông.</a:t>
            </a:r>
            <a:endParaRPr lang="vi-VN" sz="2667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668DA3-C113-45F0-A69B-44D8EDD9B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2249867" y="1647191"/>
            <a:ext cx="3433624" cy="1587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459CF7-B75F-4575-9469-9CB95E6F26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6349005" y="1199067"/>
            <a:ext cx="3593128" cy="1904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82E44C-A2BD-4D64-9A34-8673C3ECC4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4232711" y="3622852"/>
            <a:ext cx="3726579" cy="19756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424E610-B5CA-476B-8644-88B84E40DA7C}"/>
              </a:ext>
            </a:extLst>
          </p:cNvPr>
          <p:cNvSpPr/>
          <p:nvPr/>
        </p:nvSpPr>
        <p:spPr>
          <a:xfrm>
            <a:off x="3268624" y="3296236"/>
            <a:ext cx="120417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UTM Avo" panose="02040603050506020204" pitchFamily="18" charset="0"/>
              </a:rPr>
              <a:t> cái </a:t>
            </a:r>
            <a:r>
              <a:rPr lang="vi-VN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rìu</a:t>
            </a:r>
            <a:endParaRPr lang="vi-VN" sz="2667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3A31BE-09E5-46FE-93C5-90AFFC45ABB9}"/>
              </a:ext>
            </a:extLst>
          </p:cNvPr>
          <p:cNvSpPr/>
          <p:nvPr/>
        </p:nvSpPr>
        <p:spPr>
          <a:xfrm>
            <a:off x="7663103" y="3296236"/>
            <a:ext cx="13901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UTM Avo" panose="02040603050506020204" pitchFamily="18" charset="0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endParaRPr lang="vi-VN" sz="2667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9066987-4BEB-4998-A7DF-BB72FA35E911}"/>
              </a:ext>
            </a:extLst>
          </p:cNvPr>
          <p:cNvSpPr/>
          <p:nvPr/>
        </p:nvSpPr>
        <p:spPr>
          <a:xfrm>
            <a:off x="5144316" y="5598511"/>
            <a:ext cx="149752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UTM Avo" panose="02040603050506020204" pitchFamily="18" charset="0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endParaRPr lang="vi-VN" sz="2667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88C620F-1188-4B73-B668-4C6681D3D200}"/>
              </a:ext>
            </a:extLst>
          </p:cNvPr>
          <p:cNvGrpSpPr/>
          <p:nvPr/>
        </p:nvGrpSpPr>
        <p:grpSpPr>
          <a:xfrm>
            <a:off x="3951837" y="3198521"/>
            <a:ext cx="712897" cy="533480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6FC49A3-5154-4B67-BE1E-C492B97D361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8A6514ED-26C7-467F-958C-7808D27FD125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99FF6D4-01F1-4DA1-8A8D-D0321C00782F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AC63ADE-D1B7-465D-BA47-6C9B0230132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5866FAA-9D50-43AB-B7F5-260082A8E291}"/>
              </a:ext>
            </a:extLst>
          </p:cNvPr>
          <p:cNvGrpSpPr/>
          <p:nvPr/>
        </p:nvGrpSpPr>
        <p:grpSpPr>
          <a:xfrm>
            <a:off x="8383374" y="3236863"/>
            <a:ext cx="717369" cy="533480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D9F73C5-3236-4E42-BABE-D761E069A7E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7C1DADD-5834-4BD9-B44E-8338F8A1763A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9BCECE1-D2B0-4D8E-A417-BD7666C77AC2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9042DF8-3F10-4901-B913-44C0C4D72C9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D545A0D-6877-4CA7-9E60-5D1FBD51F616}"/>
              </a:ext>
            </a:extLst>
          </p:cNvPr>
          <p:cNvGrpSpPr/>
          <p:nvPr/>
        </p:nvGrpSpPr>
        <p:grpSpPr>
          <a:xfrm>
            <a:off x="5854974" y="5583907"/>
            <a:ext cx="717369" cy="533480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E1F8D9AF-CB26-4D50-8797-D1ED2FD95F3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D9A667A0-6B23-41DA-9750-B39583447713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ECE42DA-0F35-470C-BBEF-69A198F645C1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028B968A-0BDC-4AFA-AF63-FA05D49774B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78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08B978A-D368-4EEB-AC08-AF61F4BFC17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Viết - Trên các miền đất nước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C3FFAD-3A88-491F-89CB-F49C0CFECBBB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3BC8C7-3DB7-42B6-9CE6-D385A9E24047}:2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96BA3D-ADE5-478F-AA64-CFFF87C26B67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86835C-B29F-41D7-8032-23E7EA36A6E6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1DEA17-4706-49C6-AF04-BF8A23C96BA4}:2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198</Words>
  <Application>Microsoft Office PowerPoint</Application>
  <PresentationFormat>Widescreen</PresentationFormat>
  <Paragraphs>36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- Trên các miền đất nước</dc:title>
  <dc:creator>STD_NHA</dc:creator>
  <cp:lastModifiedBy>STD_NHA</cp:lastModifiedBy>
  <cp:revision>9</cp:revision>
  <dcterms:created xsi:type="dcterms:W3CDTF">2025-04-28T01:42:54Z</dcterms:created>
  <dcterms:modified xsi:type="dcterms:W3CDTF">2025-04-28T15:24:16Z</dcterms:modified>
</cp:coreProperties>
</file>