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AE2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3A8E-9D99-4386-A6F3-8BD87005650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4FEAD-12D2-48CC-B304-4442F4BF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4FEAD-12D2-48CC-B304-4442F4BF0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5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85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E68C-62F0-4585-97D0-AB990664E0C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77A-55CB-4DA2-9D7E-97BEF90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059618" y="2295000"/>
            <a:ext cx="88155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</a:rPr>
              <a:t> </a:t>
            </a:r>
            <a:r>
              <a:rPr lang="en-US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vi-VN" sz="4400" smtClean="0">
              <a:ln>
                <a:solidFill>
                  <a:srgbClr val="7030A0"/>
                </a:solidFill>
              </a:ln>
              <a:solidFill>
                <a:srgbClr val="F45A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</a:rPr>
              <a:t>ÔN TẬP </a:t>
            </a:r>
            <a:r>
              <a:rPr lang="en-US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  <a:p>
            <a:pPr algn="ctr"/>
            <a:r>
              <a:rPr lang="en-US" sz="4400" smtClean="0">
                <a:ln>
                  <a:solidFill>
                    <a:srgbClr val="7030A0"/>
                  </a:solidFill>
                </a:ln>
                <a:solidFill>
                  <a:srgbClr val="F45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rgbClr val="F45A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2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=""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=""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=""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=""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=""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=""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=""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=""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=""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=""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=""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=""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=""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=""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=""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38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0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3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6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=""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7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8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F1AE0F-6AC6-43CD-B36F-A6E75D3DF9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1 ( 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8F94F03-BB86-4D73-AE74-B1B0564DDBB0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60A8615-23FC-4393-B1DE-2F9BDF8CB833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333A94E-1B61-41A4-B377-D89A2E4A34DD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7029399-EAD8-41C1-9B57-53A54259AA9A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3DCA0E2-26D5-4118-B365-7F044F19E09F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68A488A-E398-43F9-AE4E-A5C274288C94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297</Words>
  <Application>Microsoft Office PowerPoint</Application>
  <PresentationFormat>Widescreen</PresentationFormat>
  <Paragraphs>56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71 ( tiết 1)</dc:title>
  <dc:creator>STD_NHA</dc:creator>
  <cp:lastModifiedBy>STD_NHA</cp:lastModifiedBy>
  <cp:revision>8</cp:revision>
  <dcterms:created xsi:type="dcterms:W3CDTF">2025-04-29T08:18:48Z</dcterms:created>
  <dcterms:modified xsi:type="dcterms:W3CDTF">2025-04-29T08:41:29Z</dcterms:modified>
</cp:coreProperties>
</file>