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9"/>
  </p:notesMasterIdLst>
  <p:sldIdLst>
    <p:sldId id="270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BE5A8-10B4-462D-AFDE-3D5F29BDE49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7DE81-FD7B-4861-BD52-AB2E03B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DE81-FD7B-4861-BD52-AB2E03BE80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DE81-FD7B-4861-BD52-AB2E03BE80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DE81-FD7B-4861-BD52-AB2E03BE8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DE81-FD7B-4861-BD52-AB2E03BE8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DE81-FD7B-4861-BD52-AB2E03BE80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DE81-FD7B-4861-BD52-AB2E03BE8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9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2" y="0"/>
            <a:ext cx="12209282" cy="6858000"/>
          </a:xfrm>
        </p:spPr>
      </p:pic>
      <p:sp>
        <p:nvSpPr>
          <p:cNvPr id="5" name="Rectangle 4"/>
          <p:cNvSpPr/>
          <p:nvPr/>
        </p:nvSpPr>
        <p:spPr>
          <a:xfrm>
            <a:off x="2971800" y="25908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giáo dục theo chủ đề:</a:t>
            </a:r>
          </a:p>
          <a:p>
            <a:pPr algn="ctr"/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 vệ cảnh quan quê em.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3400" cy="667266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92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10" y="-786"/>
            <a:ext cx="1254472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16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05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6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11811000" cy="6705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394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3779"/>
            <a:ext cx="12103803" cy="6629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57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114300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838200" y="4422297"/>
            <a:ext cx="10439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35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B27190-144C-4549-9DB0-7D458239A30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o Ve Canh QuaN Que Em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B79782-4E38-42E0-9E73-A6B55979A88A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B4470-042F-437C-945E-34E353CC982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112B5B-F077-4CF6-A5AF-38E468647330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F6F1D0-0280-4125-BD57-C4A7338FB509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9AD249-62E7-4586-BF33-882ABA85B410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8F42D7-6446-4240-A71A-348FF36C0402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43</Words>
  <Application>Microsoft Office PowerPoint</Application>
  <PresentationFormat>Widescreen</PresentationFormat>
  <Paragraphs>11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Bao Ve Canh QuaN Que Em</dc:title>
  <dc:creator>Administrator</dc:creator>
  <cp:lastModifiedBy>STD_NHA</cp:lastModifiedBy>
  <cp:revision>16</cp:revision>
  <dcterms:created xsi:type="dcterms:W3CDTF">2006-08-16T00:00:00Z</dcterms:created>
  <dcterms:modified xsi:type="dcterms:W3CDTF">2025-04-03T15:26:35Z</dcterms:modified>
</cp:coreProperties>
</file>