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4" r:id="rId2"/>
  </p:sldMasterIdLst>
  <p:notesMasterIdLst>
    <p:notesMasterId r:id="rId13"/>
  </p:notesMasterIdLst>
  <p:sldIdLst>
    <p:sldId id="2007577139" r:id="rId3"/>
    <p:sldId id="306" r:id="rId4"/>
    <p:sldId id="307" r:id="rId5"/>
    <p:sldId id="313" r:id="rId6"/>
    <p:sldId id="347" r:id="rId7"/>
    <p:sldId id="375" r:id="rId8"/>
    <p:sldId id="2007577126" r:id="rId9"/>
    <p:sldId id="2007577127" r:id="rId10"/>
    <p:sldId id="2007577128" r:id="rId11"/>
    <p:sldId id="200757712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9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356D4-D688-4508-A336-3976A0F58779}"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23B99-F81E-40B2-8C14-53169C860095}" type="slidenum">
              <a:rPr lang="en-US" smtClean="0"/>
              <a:t>‹#›</a:t>
            </a:fld>
            <a:endParaRPr lang="en-US"/>
          </a:p>
        </p:txBody>
      </p:sp>
    </p:spTree>
    <p:extLst>
      <p:ext uri="{BB962C8B-B14F-4D97-AF65-F5344CB8AC3E}">
        <p14:creationId xmlns:p14="http://schemas.microsoft.com/office/powerpoint/2010/main" val="252953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E8353-EE5B-42EF-8C73-23AD95668F3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29172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10</a:t>
            </a:fld>
            <a:endParaRPr lang="en-US"/>
          </a:p>
        </p:txBody>
      </p:sp>
    </p:spTree>
    <p:extLst>
      <p:ext uri="{BB962C8B-B14F-4D97-AF65-F5344CB8AC3E}">
        <p14:creationId xmlns:p14="http://schemas.microsoft.com/office/powerpoint/2010/main" val="348233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2</a:t>
            </a:fld>
            <a:endParaRPr lang="en-US"/>
          </a:p>
        </p:txBody>
      </p:sp>
    </p:spTree>
    <p:extLst>
      <p:ext uri="{BB962C8B-B14F-4D97-AF65-F5344CB8AC3E}">
        <p14:creationId xmlns:p14="http://schemas.microsoft.com/office/powerpoint/2010/main" val="412932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3</a:t>
            </a:fld>
            <a:endParaRPr lang="en-US"/>
          </a:p>
        </p:txBody>
      </p:sp>
    </p:spTree>
    <p:extLst>
      <p:ext uri="{BB962C8B-B14F-4D97-AF65-F5344CB8AC3E}">
        <p14:creationId xmlns:p14="http://schemas.microsoft.com/office/powerpoint/2010/main" val="381418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E8353-EE5B-42EF-8C73-23AD95668F3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5586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5</a:t>
            </a:fld>
            <a:endParaRPr lang="en-US"/>
          </a:p>
        </p:txBody>
      </p:sp>
    </p:spTree>
    <p:extLst>
      <p:ext uri="{BB962C8B-B14F-4D97-AF65-F5344CB8AC3E}">
        <p14:creationId xmlns:p14="http://schemas.microsoft.com/office/powerpoint/2010/main" val="414073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6</a:t>
            </a:fld>
            <a:endParaRPr lang="en-US"/>
          </a:p>
        </p:txBody>
      </p:sp>
    </p:spTree>
    <p:extLst>
      <p:ext uri="{BB962C8B-B14F-4D97-AF65-F5344CB8AC3E}">
        <p14:creationId xmlns:p14="http://schemas.microsoft.com/office/powerpoint/2010/main" val="170240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7</a:t>
            </a:fld>
            <a:endParaRPr lang="en-US"/>
          </a:p>
        </p:txBody>
      </p:sp>
    </p:spTree>
    <p:extLst>
      <p:ext uri="{BB962C8B-B14F-4D97-AF65-F5344CB8AC3E}">
        <p14:creationId xmlns:p14="http://schemas.microsoft.com/office/powerpoint/2010/main" val="309253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8</a:t>
            </a:fld>
            <a:endParaRPr lang="en-US"/>
          </a:p>
        </p:txBody>
      </p:sp>
    </p:spTree>
    <p:extLst>
      <p:ext uri="{BB962C8B-B14F-4D97-AF65-F5344CB8AC3E}">
        <p14:creationId xmlns:p14="http://schemas.microsoft.com/office/powerpoint/2010/main" val="248243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23B99-F81E-40B2-8C14-53169C860095}" type="slidenum">
              <a:rPr lang="en-US" smtClean="0"/>
              <a:t>9</a:t>
            </a:fld>
            <a:endParaRPr lang="en-US"/>
          </a:p>
        </p:txBody>
      </p:sp>
    </p:spTree>
    <p:extLst>
      <p:ext uri="{BB962C8B-B14F-4D97-AF65-F5344CB8AC3E}">
        <p14:creationId xmlns:p14="http://schemas.microsoft.com/office/powerpoint/2010/main" val="160314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524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369D1C-B548-4A0F-81FD-9651C59B88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3B6588-442B-4785-8F9B-D789851157E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620A24C6-FA48-4AED-94D3-A328573533B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B36411A-C21E-4502-859B-9E2FA2C75190}"/>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86A84C54-183D-4875-8119-6CC55132E7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38C414B-A2D8-4155-B9B0-EB5196D354C8}"/>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7205907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C5C14E-C46B-4815-A150-16D4A1E9486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9F7D433-53E3-4CFB-BCA7-69145A5F6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3695820-882F-4782-B05B-00D87A53D69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DB095B65-77CE-414C-8B8E-1ED26A7BB0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8B6A941-BCD2-4EA9-AD37-DC1910AFEE5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87E74A4-96DD-44B0-B600-75F0407D4870}"/>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xmlns="" id="{516CA27B-C023-4393-A661-816E6A8B7C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0D9FA31-CE94-497F-9615-768E3643B366}"/>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1310615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916854-A598-454B-85F8-E4460C3600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1432825-8177-47D6-A4C1-7EF0F34DBB50}"/>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xmlns="" id="{1DDF6293-6836-42E1-BB80-DC52264BBC9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7E58D411-12BE-4B51-AD1B-764F35AF5E51}"/>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5325105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97B3789-CA8B-4643-B9F8-78AD39BE2D85}"/>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xmlns="" id="{0C8C41DC-D042-451D-9C34-6F034408B45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4ACAFE6-4BD2-4FA0-AC0D-C3058A820CD0}"/>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0021114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A3C9EB-83F3-48FF-AFB5-631D29E6FE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154232A-2487-4ACE-8C39-197E976B3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6E35B83-7037-4AC1-B121-6F63B8FD8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42203AE-73E1-4862-BC18-5B2A871E184F}"/>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81A04B94-D182-4CCD-B815-4A91A8FBDC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FA735D1-AE29-408B-A1B3-E4A4F3AA23C7}"/>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1965396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417240D-8658-4665-961F-24497A163C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40710ED-006C-4519-9842-754F80EFC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F8CD95E-96DB-4289-9A46-B89470B3E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7D8252B-5AD1-44FC-BBA9-6C9A7F216991}"/>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F45E5BE3-494E-44F1-9E43-8B2F428354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AEA3B07-4CF0-4839-A3A1-01B9BD0357CA}"/>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919092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76478D8-A408-4E31-9E36-ED3FB09FB68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2441D42-03D7-47E6-8296-264C95A69BF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6E0A6BB-30F4-4A37-8C4E-F94EC12F019F}"/>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E373E677-B0D9-409D-AAD5-7C5C49A02C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035A76E-CAD0-4A1D-B738-35602187B5D9}"/>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738972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9E5F3D8-B1A2-4780-8C19-4017A2D8EF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D6DC1E8-1F1F-4804-87B5-7BFD25E53FA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F3BDA8E-6913-4117-BBF9-E4D93A1F08DA}"/>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D7F14C7F-1C09-4B4E-A394-A78130CA7E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8E673A3-EA9D-4F34-B527-C2D100DE1322}"/>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4742815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916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212CF2-943F-425E-8C14-B4D4DB205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346B948-3475-45E3-B37E-78D4542F0BED}"/>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xmlns="" id="{EE7523CA-97BA-4624-9AB4-103E7971957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3C18601-B69F-4E7B-8C0C-CDC6C19977F4}"/>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306475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887EAC2-5D80-4E77-8BCB-57453E02F861}"/>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xmlns="" id="{B1E4476F-7930-46FC-823F-70198CFEE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EAA43651-7693-42D0-A475-A61039B817CC}"/>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pic>
        <p:nvPicPr>
          <p:cNvPr id="6" name="图片 5">
            <a:extLst>
              <a:ext uri="{FF2B5EF4-FFF2-40B4-BE49-F238E27FC236}">
                <a16:creationId xmlns:a16="http://schemas.microsoft.com/office/drawing/2014/main" xmlns="" id="{E10A1A1B-4109-4FBD-8466-AD8C311BB30A}"/>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5686AF2C-FA76-4431-A98D-039591FB49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915" y="302746"/>
            <a:ext cx="1423425" cy="719544"/>
          </a:xfrm>
          <a:prstGeom prst="rect">
            <a:avLst/>
          </a:prstGeom>
        </p:spPr>
      </p:pic>
    </p:spTree>
    <p:extLst>
      <p:ext uri="{BB962C8B-B14F-4D97-AF65-F5344CB8AC3E}">
        <p14:creationId xmlns:p14="http://schemas.microsoft.com/office/powerpoint/2010/main" val="4219513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07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65CC6C4-D67F-4641-8AAA-187D018E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128" y="-76153"/>
            <a:ext cx="1507435" cy="1507435"/>
          </a:xfrm>
          <a:prstGeom prst="rect">
            <a:avLst/>
          </a:prstGeom>
        </p:spPr>
      </p:pic>
    </p:spTree>
    <p:extLst>
      <p:ext uri="{BB962C8B-B14F-4D97-AF65-F5344CB8AC3E}">
        <p14:creationId xmlns:p14="http://schemas.microsoft.com/office/powerpoint/2010/main" val="190416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BCD69D0-8FF8-41FD-836E-C0A416E090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61637" y="-2672363"/>
            <a:ext cx="6868727" cy="12192002"/>
          </a:xfrm>
          <a:prstGeom prst="rect">
            <a:avLst/>
          </a:prstGeom>
        </p:spPr>
      </p:pic>
    </p:spTree>
    <p:extLst>
      <p:ext uri="{BB962C8B-B14F-4D97-AF65-F5344CB8AC3E}">
        <p14:creationId xmlns:p14="http://schemas.microsoft.com/office/powerpoint/2010/main" val="15816457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EFAAD5C8-3D31-4380-A95A-9B688EDB2F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61637" y="-2672363"/>
            <a:ext cx="6868727" cy="12192002"/>
          </a:xfrm>
          <a:prstGeom prst="rect">
            <a:avLst/>
          </a:prstGeom>
        </p:spPr>
      </p:pic>
      <p:pic>
        <p:nvPicPr>
          <p:cNvPr id="9" name="图片 8">
            <a:extLst>
              <a:ext uri="{FF2B5EF4-FFF2-40B4-BE49-F238E27FC236}">
                <a16:creationId xmlns:a16="http://schemas.microsoft.com/office/drawing/2014/main" xmlns="" id="{BA31A3EC-1A25-4C9F-9818-B95A8AB334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864397" y="-483462"/>
            <a:ext cx="2477069" cy="12205854"/>
          </a:xfrm>
          <a:prstGeom prst="rect">
            <a:avLst/>
          </a:prstGeom>
        </p:spPr>
      </p:pic>
      <p:pic>
        <p:nvPicPr>
          <p:cNvPr id="7" name="图片 6">
            <a:extLst>
              <a:ext uri="{FF2B5EF4-FFF2-40B4-BE49-F238E27FC236}">
                <a16:creationId xmlns:a16="http://schemas.microsoft.com/office/drawing/2014/main" xmlns="" id="{F318CB0C-34CF-4DCC-A074-B07B5325719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5096409" y="-251449"/>
            <a:ext cx="2013046" cy="12205855"/>
          </a:xfrm>
          <a:prstGeom prst="rect">
            <a:avLst/>
          </a:prstGeom>
        </p:spPr>
      </p:pic>
    </p:spTree>
    <p:extLst>
      <p:ext uri="{BB962C8B-B14F-4D97-AF65-F5344CB8AC3E}">
        <p14:creationId xmlns:p14="http://schemas.microsoft.com/office/powerpoint/2010/main" val="24535761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442B0A-64C9-41ED-AFFE-889DCF1EF7D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73A7D48-3E34-48A3-BBCF-0D9D47A6F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531E2C6-5834-4265-A6A9-1B6BCEA42F22}"/>
              </a:ext>
            </a:extLst>
          </p:cNvPr>
          <p:cNvSpPr>
            <a:spLocks noGrp="1"/>
          </p:cNvSpPr>
          <p:nvPr>
            <p:ph type="dt" sz="half" idx="10"/>
          </p:nvPr>
        </p:nvSpPr>
        <p:spPr/>
        <p:txBody>
          <a:bodyPr/>
          <a:lstStyle/>
          <a:p>
            <a:fld id="{3A332760-E0EF-4042-A232-5E2389B008B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25CBCAA5-09DD-4E3B-9FCE-ED35A9007E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C61C0A8-943B-41E5-B521-AD752222085D}"/>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7382536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xmlns="" id="{F56B6B9E-5CFD-2D0E-050C-A1FF2A97DBB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9409" y="0"/>
            <a:ext cx="1509622" cy="1509622"/>
          </a:xfrm>
          <a:prstGeom prst="rect">
            <a:avLst/>
          </a:prstGeom>
        </p:spPr>
      </p:pic>
    </p:spTree>
    <p:extLst>
      <p:ext uri="{BB962C8B-B14F-4D97-AF65-F5344CB8AC3E}">
        <p14:creationId xmlns:p14="http://schemas.microsoft.com/office/powerpoint/2010/main" val="3779546464"/>
      </p:ext>
    </p:extLst>
  </p:cSld>
  <p:clrMap bg1="lt1" tx1="dk1" bg2="lt2" tx2="dk2" accent1="accent1" accent2="accent2" accent3="accent3" accent4="accent4" accent5="accent5" accent6="accent6" hlink="hlink" folHlink="folHlink"/>
  <p:sldLayoutIdLst>
    <p:sldLayoutId id="2147483697" r:id="rId1"/>
    <p:sldLayoutId id="2147483740" r:id="rId2"/>
    <p:sldLayoutId id="2147483741" r:id="rId3"/>
    <p:sldLayoutId id="2147483742" r:id="rId4"/>
    <p:sldLayoutId id="2147483663" r:id="rId5"/>
    <p:sldLayoutId id="2147483664" r:id="rId6"/>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8E824EA-CD77-46EB-B334-E1E0D23DE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4414C97-8BE7-48CD-9455-5849FBC4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1E4050A-046F-4A1D-9880-345612142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32760-E0EF-4042-A232-5E2389B008B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EDDEBB70-F497-49EB-A4FF-5767838D0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839C166-E25E-4DB7-BE93-581B3B98B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34597433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acer\配图\0e6c7aa66eb413773ffe55293db78bc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3777" y="2436569"/>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61086" y="-68403"/>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acer\配图\0e6c7aa66eb413773ffe55293db78bc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481" y="3175662"/>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219334" y="-127561"/>
            <a:ext cx="2728595" cy="2564130"/>
          </a:xfrm>
          <a:prstGeom prst="rect">
            <a:avLst/>
          </a:prstGeom>
        </p:spPr>
      </p:pic>
      <p:pic>
        <p:nvPicPr>
          <p:cNvPr id="16" name="Picture 15">
            <a:extLst>
              <a:ext uri="{FF2B5EF4-FFF2-40B4-BE49-F238E27FC236}">
                <a16:creationId xmlns:a16="http://schemas.microsoft.com/office/drawing/2014/main" xmlns="" id="{E5A5895A-C6A4-6C78-054E-5AC846BB2BF6}"/>
              </a:ext>
            </a:extLst>
          </p:cNvPr>
          <p:cNvPicPr>
            <a:picLocks noChangeAspect="1"/>
          </p:cNvPicPr>
          <p:nvPr/>
        </p:nvPicPr>
        <p:blipFill>
          <a:blip r:embed="rId7"/>
          <a:stretch>
            <a:fillRect/>
          </a:stretch>
        </p:blipFill>
        <p:spPr>
          <a:xfrm>
            <a:off x="-1280577" y="2688582"/>
            <a:ext cx="4851080" cy="4851080"/>
          </a:xfrm>
          <a:prstGeom prst="rect">
            <a:avLst/>
          </a:prstGeom>
        </p:spPr>
      </p:pic>
      <p:sp>
        <p:nvSpPr>
          <p:cNvPr id="11" name="Double Wave 10">
            <a:extLst>
              <a:ext uri="{FF2B5EF4-FFF2-40B4-BE49-F238E27FC236}">
                <a16:creationId xmlns:a16="http://schemas.microsoft.com/office/drawing/2014/main" xmlns="" id="{719991CA-65BE-D9D2-05A9-9A5DD68A372C}"/>
              </a:ext>
            </a:extLst>
          </p:cNvPr>
          <p:cNvSpPr/>
          <p:nvPr/>
        </p:nvSpPr>
        <p:spPr>
          <a:xfrm>
            <a:off x="1391477" y="1494860"/>
            <a:ext cx="9376373" cy="2623142"/>
          </a:xfrm>
          <a:prstGeom prst="doubleWave">
            <a:avLst>
              <a:gd name="adj1" fmla="val 6250"/>
              <a:gd name="adj2" fmla="val -696"/>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vi-VN" sz="3600" b="1" i="0" u="none" strike="noStrike" kern="1200" cap="none" spc="0" normalizeH="0" baseline="0" noProof="0" smtClean="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SÁCH KẾT NỐI TRI THỨC VỚI CUỘC SỐNG – MÔN KHOA HỌC </a:t>
            </a:r>
          </a:p>
          <a:p>
            <a:pPr lvl="0" algn="ctr">
              <a:defRPr/>
            </a:pPr>
            <a:r>
              <a:rPr kumimoji="0" lang="vi-VN" sz="3600" b="1" i="0" u="none" strike="noStrike" kern="1200" cap="none" spc="0" normalizeH="0" baseline="0" noProof="0" smtClean="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Bài 26: Phòng tránh bị xâm hại</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a:off x="2315817" y="348320"/>
            <a:ext cx="6679097" cy="954107"/>
          </a:xfrm>
          <a:prstGeom prst="rect">
            <a:avLst/>
          </a:prstGeom>
          <a:noFill/>
        </p:spPr>
        <p:txBody>
          <a:bodyPr wrap="square" rtlCol="0">
            <a:spAutoFit/>
          </a:bodyPr>
          <a:lstStyle/>
          <a:p>
            <a:pPr algn="ctr"/>
            <a:r>
              <a:rPr lang="vi-VN" sz="2800" smtClean="0">
                <a:latin typeface="Times New Roman" panose="02020603050405020304" pitchFamily="18" charset="0"/>
                <a:cs typeface="Times New Roman" panose="02020603050405020304" pitchFamily="18" charset="0"/>
              </a:rPr>
              <a:t>UBND HUYỆN AN LÃO</a:t>
            </a:r>
          </a:p>
          <a:p>
            <a:pPr algn="ctr"/>
            <a:r>
              <a:rPr lang="vi-VN" sz="2800" smtClean="0">
                <a:latin typeface="Times New Roman" panose="02020603050405020304" pitchFamily="18" charset="0"/>
                <a:cs typeface="Times New Roman" panose="02020603050405020304" pitchFamily="18" charset="0"/>
              </a:rPr>
              <a:t>TRƯỜNG TIỂU HỌC QUANG TRUNG </a:t>
            </a:r>
            <a:endParaRPr lang="en-US" sz="2800">
              <a:latin typeface="Times New Roman" panose="02020603050405020304" pitchFamily="18" charset="0"/>
              <a:cs typeface="Times New Roman" panose="02020603050405020304" pitchFamily="18" charset="0"/>
            </a:endParaRPr>
          </a:p>
        </p:txBody>
      </p:sp>
      <p:sp>
        <p:nvSpPr>
          <p:cNvPr id="14" name="TextBox 13"/>
          <p:cNvSpPr txBox="1"/>
          <p:nvPr/>
        </p:nvSpPr>
        <p:spPr>
          <a:xfrm>
            <a:off x="3091070" y="4651513"/>
            <a:ext cx="6013173" cy="830997"/>
          </a:xfrm>
          <a:prstGeom prst="rect">
            <a:avLst/>
          </a:prstGeom>
          <a:noFill/>
        </p:spPr>
        <p:txBody>
          <a:bodyPr wrap="square" rtlCol="0">
            <a:spAutoFit/>
          </a:bodyPr>
          <a:lstStyle/>
          <a:p>
            <a:pPr algn="ctr"/>
            <a:r>
              <a:rPr lang="vi-VN" sz="2400" smtClean="0">
                <a:latin typeface="Times New Roman" panose="02020603050405020304" pitchFamily="18" charset="0"/>
                <a:cs typeface="Times New Roman" panose="02020603050405020304" pitchFamily="18" charset="0"/>
              </a:rPr>
              <a:t>Giáo viên : Phạm Thị Thu Hà </a:t>
            </a:r>
          </a:p>
          <a:p>
            <a:pPr algn="ctr"/>
            <a:r>
              <a:rPr lang="vi-VN" sz="2400" smtClean="0">
                <a:latin typeface="Times New Roman" panose="02020603050405020304" pitchFamily="18" charset="0"/>
                <a:cs typeface="Times New Roman" panose="02020603050405020304" pitchFamily="18" charset="0"/>
              </a:rPr>
              <a:t>Năm học : 2024-2025 </a:t>
            </a:r>
            <a:endParaRPr lang="en-US" sz="24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36757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60E3E29-331E-D703-A2E3-9319A993EEA5}"/>
              </a:ext>
            </a:extLst>
          </p:cNvPr>
          <p:cNvGrpSpPr/>
          <p:nvPr/>
        </p:nvGrpSpPr>
        <p:grpSpPr>
          <a:xfrm>
            <a:off x="283029" y="-125549"/>
            <a:ext cx="11625942" cy="6874692"/>
            <a:chOff x="4177212" y="2367280"/>
            <a:chExt cx="7306491" cy="3708098"/>
          </a:xfrm>
        </p:grpSpPr>
        <p:pic>
          <p:nvPicPr>
            <p:cNvPr id="5" name="Picture 4">
              <a:extLst>
                <a:ext uri="{FF2B5EF4-FFF2-40B4-BE49-F238E27FC236}">
                  <a16:creationId xmlns:a16="http://schemas.microsoft.com/office/drawing/2014/main" xmlns="" id="{AC42ACF0-CBC8-BF4A-96FA-32D9F8FCC5D5}"/>
                </a:ext>
              </a:extLst>
            </p:cNvPr>
            <p:cNvPicPr>
              <a:picLocks noChangeAspect="1"/>
            </p:cNvPicPr>
            <p:nvPr/>
          </p:nvPicPr>
          <p:blipFill>
            <a:blip r:embed="rId4"/>
            <a:stretch>
              <a:fillRect/>
            </a:stretch>
          </p:blipFill>
          <p:spPr>
            <a:xfrm>
              <a:off x="4177212" y="2367280"/>
              <a:ext cx="7306491" cy="3708098"/>
            </a:xfrm>
            <a:prstGeom prst="rect">
              <a:avLst/>
            </a:prstGeom>
          </p:spPr>
        </p:pic>
        <p:sp>
          <p:nvSpPr>
            <p:cNvPr id="6" name="TextBox 5">
              <a:extLst>
                <a:ext uri="{FF2B5EF4-FFF2-40B4-BE49-F238E27FC236}">
                  <a16:creationId xmlns:a16="http://schemas.microsoft.com/office/drawing/2014/main" xmlns="" id="{ACBC838E-498C-BEA7-1F78-418D53688E7A}"/>
                </a:ext>
              </a:extLst>
            </p:cNvPr>
            <p:cNvSpPr txBox="1"/>
            <p:nvPr/>
          </p:nvSpPr>
          <p:spPr>
            <a:xfrm>
              <a:off x="4868441" y="3050057"/>
              <a:ext cx="5937751" cy="2373939"/>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Dấu hiệu mất an toàn có thể là lời nói, hành động trực tiếp hoặc gián tiếp qua việc:</a:t>
              </a:r>
            </a:p>
            <a:p>
              <a:pPr algn="just"/>
              <a:r>
                <a:rPr lang="vi-VN" sz="2800" dirty="0">
                  <a:solidFill>
                    <a:srgbClr val="FF0000"/>
                  </a:solidFill>
                  <a:latin typeface="Cambria" panose="02040503050406030204" pitchFamily="18" charset="0"/>
                  <a:ea typeface="Cambria" panose="02040503050406030204" pitchFamily="18" charset="0"/>
                </a:rPr>
                <a:t> + Giao tiếp không lời như bị bắt buộc đọc, nghe nhìn… nội dung, hình ảnh từ những người không rõ danh tính,.. mối quan hệ ngoài đời hoặc trên không gian mạng. Biểu hiện xâm hại an toàn về tinh thần </a:t>
              </a:r>
            </a:p>
            <a:p>
              <a:pPr algn="just"/>
              <a:r>
                <a:rPr lang="vi-VN" sz="2800" dirty="0">
                  <a:solidFill>
                    <a:srgbClr val="FF0000"/>
                  </a:solidFill>
                  <a:latin typeface="Cambria" panose="02040503050406030204" pitchFamily="18" charset="0"/>
                  <a:ea typeface="Cambria" panose="02040503050406030204" pitchFamily="18" charset="0"/>
                </a:rPr>
                <a:t>+ Bị chiếm đoạt tiền /tài sản cá nhân,… biểu hiện xâm hại an toàn về vật chất, tổn thương tinh thần…</a:t>
              </a:r>
            </a:p>
            <a:p>
              <a:pPr algn="just"/>
              <a:r>
                <a:rPr lang="vi-VN" sz="2800" dirty="0">
                  <a:solidFill>
                    <a:srgbClr val="FF0000"/>
                  </a:solidFill>
                  <a:latin typeface="Cambria" panose="02040503050406030204" pitchFamily="18" charset="0"/>
                  <a:ea typeface="Cambria" panose="02040503050406030204" pitchFamily="18" charset="0"/>
                </a:rPr>
                <a:t> + Bị ép buộc, làm điều mình không muốn biểu hiện của xâm hại an toàn thể chất, tinh thần…</a:t>
              </a:r>
            </a:p>
          </p:txBody>
        </p:sp>
      </p:grpSp>
    </p:spTree>
    <p:custDataLst>
      <p:tags r:id="rId1"/>
    </p:custDataLst>
    <p:extLst>
      <p:ext uri="{BB962C8B-B14F-4D97-AF65-F5344CB8AC3E}">
        <p14:creationId xmlns:p14="http://schemas.microsoft.com/office/powerpoint/2010/main" val="806646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026429-49BE-3BDA-14AA-D09068D18CC5}"/>
              </a:ext>
            </a:extLst>
          </p:cNvPr>
          <p:cNvPicPr>
            <a:picLocks noChangeAspect="1"/>
          </p:cNvPicPr>
          <p:nvPr/>
        </p:nvPicPr>
        <p:blipFill>
          <a:blip r:embed="rId4"/>
          <a:stretch>
            <a:fillRect/>
          </a:stretch>
        </p:blipFill>
        <p:spPr>
          <a:xfrm>
            <a:off x="2932785" y="2053665"/>
            <a:ext cx="5840474" cy="2353260"/>
          </a:xfrm>
          <a:prstGeom prst="rect">
            <a:avLst/>
          </a:prstGeom>
        </p:spPr>
      </p:pic>
    </p:spTree>
    <p:custDataLst>
      <p:tags r:id="rId1"/>
    </p:custDataLst>
    <p:extLst>
      <p:ext uri="{BB962C8B-B14F-4D97-AF65-F5344CB8AC3E}">
        <p14:creationId xmlns:p14="http://schemas.microsoft.com/office/powerpoint/2010/main" val="355328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a16="http://schemas.microsoft.com/office/drawing/2014/main" xmlns="" id="{E7044127-2065-C890-03F1-A035029ECEF8}"/>
              </a:ext>
            </a:extLst>
          </p:cNvPr>
          <p:cNvSpPr/>
          <p:nvPr/>
        </p:nvSpPr>
        <p:spPr>
          <a:xfrm>
            <a:off x="0" y="450256"/>
            <a:ext cx="11622156" cy="6056243"/>
          </a:xfrm>
          <a:custGeom>
            <a:avLst/>
            <a:gdLst>
              <a:gd name="connsiteX0" fmla="*/ 0 w 11622156"/>
              <a:gd name="connsiteY0" fmla="*/ 1009394 h 6056243"/>
              <a:gd name="connsiteX1" fmla="*/ 1009394 w 11622156"/>
              <a:gd name="connsiteY1" fmla="*/ 0 h 6056243"/>
              <a:gd name="connsiteX2" fmla="*/ 1766365 w 11622156"/>
              <a:gd name="connsiteY2" fmla="*/ 0 h 6056243"/>
              <a:gd name="connsiteX3" fmla="*/ 2139202 w 11622156"/>
              <a:gd name="connsiteY3" fmla="*/ 0 h 6056243"/>
              <a:gd name="connsiteX4" fmla="*/ 2416005 w 11622156"/>
              <a:gd name="connsiteY4" fmla="*/ 0 h 6056243"/>
              <a:gd name="connsiteX5" fmla="*/ 3076943 w 11622156"/>
              <a:gd name="connsiteY5" fmla="*/ 0 h 6056243"/>
              <a:gd name="connsiteX6" fmla="*/ 3449779 w 11622156"/>
              <a:gd name="connsiteY6" fmla="*/ 0 h 6056243"/>
              <a:gd name="connsiteX7" fmla="*/ 4206751 w 11622156"/>
              <a:gd name="connsiteY7" fmla="*/ 0 h 6056243"/>
              <a:gd name="connsiteX8" fmla="*/ 4579587 w 11622156"/>
              <a:gd name="connsiteY8" fmla="*/ 0 h 6056243"/>
              <a:gd name="connsiteX9" fmla="*/ 4952424 w 11622156"/>
              <a:gd name="connsiteY9" fmla="*/ 0 h 6056243"/>
              <a:gd name="connsiteX10" fmla="*/ 5229227 w 11622156"/>
              <a:gd name="connsiteY10" fmla="*/ 0 h 6056243"/>
              <a:gd name="connsiteX11" fmla="*/ 5698097 w 11622156"/>
              <a:gd name="connsiteY11" fmla="*/ 0 h 6056243"/>
              <a:gd name="connsiteX12" fmla="*/ 6166968 w 11622156"/>
              <a:gd name="connsiteY12" fmla="*/ 0 h 6056243"/>
              <a:gd name="connsiteX13" fmla="*/ 6635838 w 11622156"/>
              <a:gd name="connsiteY13" fmla="*/ 0 h 6056243"/>
              <a:gd name="connsiteX14" fmla="*/ 7296776 w 11622156"/>
              <a:gd name="connsiteY14" fmla="*/ 0 h 6056243"/>
              <a:gd name="connsiteX15" fmla="*/ 7669612 w 11622156"/>
              <a:gd name="connsiteY15" fmla="*/ 0 h 6056243"/>
              <a:gd name="connsiteX16" fmla="*/ 8234516 w 11622156"/>
              <a:gd name="connsiteY16" fmla="*/ 0 h 6056243"/>
              <a:gd name="connsiteX17" fmla="*/ 8607353 w 11622156"/>
              <a:gd name="connsiteY17" fmla="*/ 0 h 6056243"/>
              <a:gd name="connsiteX18" fmla="*/ 9364324 w 11622156"/>
              <a:gd name="connsiteY18" fmla="*/ 0 h 6056243"/>
              <a:gd name="connsiteX19" fmla="*/ 9833194 w 11622156"/>
              <a:gd name="connsiteY19" fmla="*/ 0 h 6056243"/>
              <a:gd name="connsiteX20" fmla="*/ 10109997 w 11622156"/>
              <a:gd name="connsiteY20" fmla="*/ 0 h 6056243"/>
              <a:gd name="connsiteX21" fmla="*/ 10612762 w 11622156"/>
              <a:gd name="connsiteY21" fmla="*/ 0 h 6056243"/>
              <a:gd name="connsiteX22" fmla="*/ 11622156 w 11622156"/>
              <a:gd name="connsiteY22" fmla="*/ 1009394 h 6056243"/>
              <a:gd name="connsiteX23" fmla="*/ 11622156 w 11622156"/>
              <a:gd name="connsiteY23" fmla="*/ 1666922 h 6056243"/>
              <a:gd name="connsiteX24" fmla="*/ 11622156 w 11622156"/>
              <a:gd name="connsiteY24" fmla="*/ 2162953 h 6056243"/>
              <a:gd name="connsiteX25" fmla="*/ 11622156 w 11622156"/>
              <a:gd name="connsiteY25" fmla="*/ 2658983 h 6056243"/>
              <a:gd name="connsiteX26" fmla="*/ 11622156 w 11622156"/>
              <a:gd name="connsiteY26" fmla="*/ 3235762 h 6056243"/>
              <a:gd name="connsiteX27" fmla="*/ 11622156 w 11622156"/>
              <a:gd name="connsiteY27" fmla="*/ 3812541 h 6056243"/>
              <a:gd name="connsiteX28" fmla="*/ 11622156 w 11622156"/>
              <a:gd name="connsiteY28" fmla="*/ 4470070 h 6056243"/>
              <a:gd name="connsiteX29" fmla="*/ 11622156 w 11622156"/>
              <a:gd name="connsiteY29" fmla="*/ 5046849 h 6056243"/>
              <a:gd name="connsiteX30" fmla="*/ 10612762 w 11622156"/>
              <a:gd name="connsiteY30" fmla="*/ 6056243 h 6056243"/>
              <a:gd name="connsiteX31" fmla="*/ 10047858 w 11622156"/>
              <a:gd name="connsiteY31" fmla="*/ 6056243 h 6056243"/>
              <a:gd name="connsiteX32" fmla="*/ 9578988 w 11622156"/>
              <a:gd name="connsiteY32" fmla="*/ 6056243 h 6056243"/>
              <a:gd name="connsiteX33" fmla="*/ 9302185 w 11622156"/>
              <a:gd name="connsiteY33" fmla="*/ 6056243 h 6056243"/>
              <a:gd name="connsiteX34" fmla="*/ 8545213 w 11622156"/>
              <a:gd name="connsiteY34" fmla="*/ 6056243 h 6056243"/>
              <a:gd name="connsiteX35" fmla="*/ 8268410 w 11622156"/>
              <a:gd name="connsiteY35" fmla="*/ 6056243 h 6056243"/>
              <a:gd name="connsiteX36" fmla="*/ 7607473 w 11622156"/>
              <a:gd name="connsiteY36" fmla="*/ 6056243 h 6056243"/>
              <a:gd name="connsiteX37" fmla="*/ 7138602 w 11622156"/>
              <a:gd name="connsiteY37" fmla="*/ 6056243 h 6056243"/>
              <a:gd name="connsiteX38" fmla="*/ 6765766 w 11622156"/>
              <a:gd name="connsiteY38" fmla="*/ 6056243 h 6056243"/>
              <a:gd name="connsiteX39" fmla="*/ 6296895 w 11622156"/>
              <a:gd name="connsiteY39" fmla="*/ 6056243 h 6056243"/>
              <a:gd name="connsiteX40" fmla="*/ 5635958 w 11622156"/>
              <a:gd name="connsiteY40" fmla="*/ 6056243 h 6056243"/>
              <a:gd name="connsiteX41" fmla="*/ 4975020 w 11622156"/>
              <a:gd name="connsiteY41" fmla="*/ 6056243 h 6056243"/>
              <a:gd name="connsiteX42" fmla="*/ 4506150 w 11622156"/>
              <a:gd name="connsiteY42" fmla="*/ 6056243 h 6056243"/>
              <a:gd name="connsiteX43" fmla="*/ 4037279 w 11622156"/>
              <a:gd name="connsiteY43" fmla="*/ 6056243 h 6056243"/>
              <a:gd name="connsiteX44" fmla="*/ 3376342 w 11622156"/>
              <a:gd name="connsiteY44" fmla="*/ 6056243 h 6056243"/>
              <a:gd name="connsiteX45" fmla="*/ 3003505 w 11622156"/>
              <a:gd name="connsiteY45" fmla="*/ 6056243 h 6056243"/>
              <a:gd name="connsiteX46" fmla="*/ 2726702 w 11622156"/>
              <a:gd name="connsiteY46" fmla="*/ 6056243 h 6056243"/>
              <a:gd name="connsiteX47" fmla="*/ 1969731 w 11622156"/>
              <a:gd name="connsiteY47" fmla="*/ 6056243 h 6056243"/>
              <a:gd name="connsiteX48" fmla="*/ 1692928 w 11622156"/>
              <a:gd name="connsiteY48" fmla="*/ 6056243 h 6056243"/>
              <a:gd name="connsiteX49" fmla="*/ 1009394 w 11622156"/>
              <a:gd name="connsiteY49" fmla="*/ 6056243 h 6056243"/>
              <a:gd name="connsiteX50" fmla="*/ 0 w 11622156"/>
              <a:gd name="connsiteY50" fmla="*/ 5046849 h 6056243"/>
              <a:gd name="connsiteX51" fmla="*/ 0 w 11622156"/>
              <a:gd name="connsiteY51" fmla="*/ 4591193 h 6056243"/>
              <a:gd name="connsiteX52" fmla="*/ 0 w 11622156"/>
              <a:gd name="connsiteY52" fmla="*/ 4054789 h 6056243"/>
              <a:gd name="connsiteX53" fmla="*/ 0 w 11622156"/>
              <a:gd name="connsiteY53" fmla="*/ 3397260 h 6056243"/>
              <a:gd name="connsiteX54" fmla="*/ 0 w 11622156"/>
              <a:gd name="connsiteY54" fmla="*/ 2901230 h 6056243"/>
              <a:gd name="connsiteX55" fmla="*/ 0 w 11622156"/>
              <a:gd name="connsiteY55" fmla="*/ 2445574 h 6056243"/>
              <a:gd name="connsiteX56" fmla="*/ 0 w 11622156"/>
              <a:gd name="connsiteY56" fmla="*/ 1788046 h 6056243"/>
              <a:gd name="connsiteX57" fmla="*/ 0 w 11622156"/>
              <a:gd name="connsiteY57" fmla="*/ 1009394 h 605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622156" h="6056243" fill="none" extrusionOk="0">
                <a:moveTo>
                  <a:pt x="0" y="1009394"/>
                </a:moveTo>
                <a:cubicBezTo>
                  <a:pt x="52822" y="524201"/>
                  <a:pt x="520798" y="110751"/>
                  <a:pt x="1009394" y="0"/>
                </a:cubicBezTo>
                <a:cubicBezTo>
                  <a:pt x="1358058" y="-78456"/>
                  <a:pt x="1434242" y="825"/>
                  <a:pt x="1766365" y="0"/>
                </a:cubicBezTo>
                <a:cubicBezTo>
                  <a:pt x="2098488" y="-825"/>
                  <a:pt x="1984889" y="44684"/>
                  <a:pt x="2139202" y="0"/>
                </a:cubicBezTo>
                <a:cubicBezTo>
                  <a:pt x="2293515" y="-44684"/>
                  <a:pt x="2359350" y="4175"/>
                  <a:pt x="2416005" y="0"/>
                </a:cubicBezTo>
                <a:cubicBezTo>
                  <a:pt x="2472660" y="-4175"/>
                  <a:pt x="2831903" y="30027"/>
                  <a:pt x="3076943" y="0"/>
                </a:cubicBezTo>
                <a:cubicBezTo>
                  <a:pt x="3321983" y="-30027"/>
                  <a:pt x="3265968" y="13709"/>
                  <a:pt x="3449779" y="0"/>
                </a:cubicBezTo>
                <a:cubicBezTo>
                  <a:pt x="3633590" y="-13709"/>
                  <a:pt x="4014923" y="27739"/>
                  <a:pt x="4206751" y="0"/>
                </a:cubicBezTo>
                <a:cubicBezTo>
                  <a:pt x="4398579" y="-27739"/>
                  <a:pt x="4484973" y="7019"/>
                  <a:pt x="4579587" y="0"/>
                </a:cubicBezTo>
                <a:cubicBezTo>
                  <a:pt x="4674201" y="-7019"/>
                  <a:pt x="4859018" y="15080"/>
                  <a:pt x="4952424" y="0"/>
                </a:cubicBezTo>
                <a:cubicBezTo>
                  <a:pt x="5045830" y="-15080"/>
                  <a:pt x="5155584" y="2938"/>
                  <a:pt x="5229227" y="0"/>
                </a:cubicBezTo>
                <a:cubicBezTo>
                  <a:pt x="5302870" y="-2938"/>
                  <a:pt x="5484059" y="13918"/>
                  <a:pt x="5698097" y="0"/>
                </a:cubicBezTo>
                <a:cubicBezTo>
                  <a:pt x="5912135" y="-13918"/>
                  <a:pt x="6038395" y="15009"/>
                  <a:pt x="6166968" y="0"/>
                </a:cubicBezTo>
                <a:cubicBezTo>
                  <a:pt x="6295541" y="-15009"/>
                  <a:pt x="6455774" y="42725"/>
                  <a:pt x="6635838" y="0"/>
                </a:cubicBezTo>
                <a:cubicBezTo>
                  <a:pt x="6815902" y="-42725"/>
                  <a:pt x="7038396" y="73758"/>
                  <a:pt x="7296776" y="0"/>
                </a:cubicBezTo>
                <a:cubicBezTo>
                  <a:pt x="7555156" y="-73758"/>
                  <a:pt x="7492686" y="41702"/>
                  <a:pt x="7669612" y="0"/>
                </a:cubicBezTo>
                <a:cubicBezTo>
                  <a:pt x="7846538" y="-41702"/>
                  <a:pt x="7954474" y="57749"/>
                  <a:pt x="8234516" y="0"/>
                </a:cubicBezTo>
                <a:cubicBezTo>
                  <a:pt x="8514558" y="-57749"/>
                  <a:pt x="8448370" y="19613"/>
                  <a:pt x="8607353" y="0"/>
                </a:cubicBezTo>
                <a:cubicBezTo>
                  <a:pt x="8766336" y="-19613"/>
                  <a:pt x="9025987" y="47697"/>
                  <a:pt x="9364324" y="0"/>
                </a:cubicBezTo>
                <a:cubicBezTo>
                  <a:pt x="9702661" y="-47697"/>
                  <a:pt x="9731668" y="19070"/>
                  <a:pt x="9833194" y="0"/>
                </a:cubicBezTo>
                <a:cubicBezTo>
                  <a:pt x="9934720" y="-19070"/>
                  <a:pt x="10018046" y="8719"/>
                  <a:pt x="10109997" y="0"/>
                </a:cubicBezTo>
                <a:cubicBezTo>
                  <a:pt x="10201948" y="-8719"/>
                  <a:pt x="10414611" y="38790"/>
                  <a:pt x="10612762" y="0"/>
                </a:cubicBezTo>
                <a:cubicBezTo>
                  <a:pt x="11041545" y="34044"/>
                  <a:pt x="11494868" y="440594"/>
                  <a:pt x="11622156" y="1009394"/>
                </a:cubicBezTo>
                <a:cubicBezTo>
                  <a:pt x="11699873" y="1287461"/>
                  <a:pt x="11620591" y="1448278"/>
                  <a:pt x="11622156" y="1666922"/>
                </a:cubicBezTo>
                <a:cubicBezTo>
                  <a:pt x="11623721" y="1885566"/>
                  <a:pt x="11603030" y="1986042"/>
                  <a:pt x="11622156" y="2162953"/>
                </a:cubicBezTo>
                <a:cubicBezTo>
                  <a:pt x="11641282" y="2339864"/>
                  <a:pt x="11617295" y="2521599"/>
                  <a:pt x="11622156" y="2658983"/>
                </a:cubicBezTo>
                <a:cubicBezTo>
                  <a:pt x="11627017" y="2796367"/>
                  <a:pt x="11594400" y="3019284"/>
                  <a:pt x="11622156" y="3235762"/>
                </a:cubicBezTo>
                <a:cubicBezTo>
                  <a:pt x="11649912" y="3452240"/>
                  <a:pt x="11571482" y="3531182"/>
                  <a:pt x="11622156" y="3812541"/>
                </a:cubicBezTo>
                <a:cubicBezTo>
                  <a:pt x="11672830" y="4093900"/>
                  <a:pt x="11576804" y="4244422"/>
                  <a:pt x="11622156" y="4470070"/>
                </a:cubicBezTo>
                <a:cubicBezTo>
                  <a:pt x="11667508" y="4695718"/>
                  <a:pt x="11598623" y="4762520"/>
                  <a:pt x="11622156" y="5046849"/>
                </a:cubicBezTo>
                <a:cubicBezTo>
                  <a:pt x="11659448" y="5457655"/>
                  <a:pt x="11233090" y="5978096"/>
                  <a:pt x="10612762" y="6056243"/>
                </a:cubicBezTo>
                <a:cubicBezTo>
                  <a:pt x="10486867" y="6062969"/>
                  <a:pt x="10267403" y="6017910"/>
                  <a:pt x="10047858" y="6056243"/>
                </a:cubicBezTo>
                <a:cubicBezTo>
                  <a:pt x="9828313" y="6094576"/>
                  <a:pt x="9688542" y="6022418"/>
                  <a:pt x="9578988" y="6056243"/>
                </a:cubicBezTo>
                <a:cubicBezTo>
                  <a:pt x="9469434" y="6090068"/>
                  <a:pt x="9366482" y="6036218"/>
                  <a:pt x="9302185" y="6056243"/>
                </a:cubicBezTo>
                <a:cubicBezTo>
                  <a:pt x="9237888" y="6076268"/>
                  <a:pt x="8782197" y="6044401"/>
                  <a:pt x="8545213" y="6056243"/>
                </a:cubicBezTo>
                <a:cubicBezTo>
                  <a:pt x="8308229" y="6068085"/>
                  <a:pt x="8335034" y="6049803"/>
                  <a:pt x="8268410" y="6056243"/>
                </a:cubicBezTo>
                <a:cubicBezTo>
                  <a:pt x="8201786" y="6062683"/>
                  <a:pt x="7846806" y="5988982"/>
                  <a:pt x="7607473" y="6056243"/>
                </a:cubicBezTo>
                <a:cubicBezTo>
                  <a:pt x="7368140" y="6123504"/>
                  <a:pt x="7233825" y="6040316"/>
                  <a:pt x="7138602" y="6056243"/>
                </a:cubicBezTo>
                <a:cubicBezTo>
                  <a:pt x="7043379" y="6072170"/>
                  <a:pt x="6951940" y="6021842"/>
                  <a:pt x="6765766" y="6056243"/>
                </a:cubicBezTo>
                <a:cubicBezTo>
                  <a:pt x="6579592" y="6090644"/>
                  <a:pt x="6394272" y="6038811"/>
                  <a:pt x="6296895" y="6056243"/>
                </a:cubicBezTo>
                <a:cubicBezTo>
                  <a:pt x="6199518" y="6073675"/>
                  <a:pt x="5850902" y="6020866"/>
                  <a:pt x="5635958" y="6056243"/>
                </a:cubicBezTo>
                <a:cubicBezTo>
                  <a:pt x="5421014" y="6091620"/>
                  <a:pt x="5291497" y="6003730"/>
                  <a:pt x="4975020" y="6056243"/>
                </a:cubicBezTo>
                <a:cubicBezTo>
                  <a:pt x="4658543" y="6108756"/>
                  <a:pt x="4690023" y="6032412"/>
                  <a:pt x="4506150" y="6056243"/>
                </a:cubicBezTo>
                <a:cubicBezTo>
                  <a:pt x="4322277" y="6080074"/>
                  <a:pt x="4216000" y="6042625"/>
                  <a:pt x="4037279" y="6056243"/>
                </a:cubicBezTo>
                <a:cubicBezTo>
                  <a:pt x="3858558" y="6069861"/>
                  <a:pt x="3589902" y="6005571"/>
                  <a:pt x="3376342" y="6056243"/>
                </a:cubicBezTo>
                <a:cubicBezTo>
                  <a:pt x="3162782" y="6106915"/>
                  <a:pt x="3126455" y="6032497"/>
                  <a:pt x="3003505" y="6056243"/>
                </a:cubicBezTo>
                <a:cubicBezTo>
                  <a:pt x="2880555" y="6079989"/>
                  <a:pt x="2835689" y="6028650"/>
                  <a:pt x="2726702" y="6056243"/>
                </a:cubicBezTo>
                <a:cubicBezTo>
                  <a:pt x="2617715" y="6083836"/>
                  <a:pt x="2305374" y="5970815"/>
                  <a:pt x="1969731" y="6056243"/>
                </a:cubicBezTo>
                <a:cubicBezTo>
                  <a:pt x="1634088" y="6141671"/>
                  <a:pt x="1764743" y="6038579"/>
                  <a:pt x="1692928" y="6056243"/>
                </a:cubicBezTo>
                <a:cubicBezTo>
                  <a:pt x="1621113" y="6073907"/>
                  <a:pt x="1231212" y="6054577"/>
                  <a:pt x="1009394" y="6056243"/>
                </a:cubicBezTo>
                <a:cubicBezTo>
                  <a:pt x="501338" y="6121373"/>
                  <a:pt x="-29231" y="5611870"/>
                  <a:pt x="0" y="5046849"/>
                </a:cubicBezTo>
                <a:cubicBezTo>
                  <a:pt x="-8765" y="4913072"/>
                  <a:pt x="19605" y="4782815"/>
                  <a:pt x="0" y="4591193"/>
                </a:cubicBezTo>
                <a:cubicBezTo>
                  <a:pt x="-19605" y="4399571"/>
                  <a:pt x="43031" y="4194103"/>
                  <a:pt x="0" y="4054789"/>
                </a:cubicBezTo>
                <a:cubicBezTo>
                  <a:pt x="-43031" y="3915475"/>
                  <a:pt x="54479" y="3622438"/>
                  <a:pt x="0" y="3397260"/>
                </a:cubicBezTo>
                <a:cubicBezTo>
                  <a:pt x="-54479" y="3172082"/>
                  <a:pt x="20148" y="3132545"/>
                  <a:pt x="0" y="2901230"/>
                </a:cubicBezTo>
                <a:cubicBezTo>
                  <a:pt x="-20148" y="2669915"/>
                  <a:pt x="3618" y="2551636"/>
                  <a:pt x="0" y="2445574"/>
                </a:cubicBezTo>
                <a:cubicBezTo>
                  <a:pt x="-3618" y="2339512"/>
                  <a:pt x="21679" y="1937906"/>
                  <a:pt x="0" y="1788046"/>
                </a:cubicBezTo>
                <a:cubicBezTo>
                  <a:pt x="-21679" y="1638186"/>
                  <a:pt x="11227" y="1339892"/>
                  <a:pt x="0" y="1009394"/>
                </a:cubicBezTo>
                <a:close/>
              </a:path>
              <a:path w="11622156" h="6056243" stroke="0" extrusionOk="0">
                <a:moveTo>
                  <a:pt x="0" y="1009394"/>
                </a:moveTo>
                <a:cubicBezTo>
                  <a:pt x="-14695" y="365116"/>
                  <a:pt x="407031" y="-96688"/>
                  <a:pt x="1009394" y="0"/>
                </a:cubicBezTo>
                <a:cubicBezTo>
                  <a:pt x="1065416" y="-20774"/>
                  <a:pt x="1210244" y="32682"/>
                  <a:pt x="1286197" y="0"/>
                </a:cubicBezTo>
                <a:cubicBezTo>
                  <a:pt x="1362150" y="-32682"/>
                  <a:pt x="1616902" y="56945"/>
                  <a:pt x="1851101" y="0"/>
                </a:cubicBezTo>
                <a:cubicBezTo>
                  <a:pt x="2085300" y="-56945"/>
                  <a:pt x="2000136" y="11991"/>
                  <a:pt x="2127904" y="0"/>
                </a:cubicBezTo>
                <a:cubicBezTo>
                  <a:pt x="2255672" y="-11991"/>
                  <a:pt x="2581626" y="47181"/>
                  <a:pt x="2788842" y="0"/>
                </a:cubicBezTo>
                <a:cubicBezTo>
                  <a:pt x="2996058" y="-47181"/>
                  <a:pt x="3007596" y="42043"/>
                  <a:pt x="3161678" y="0"/>
                </a:cubicBezTo>
                <a:cubicBezTo>
                  <a:pt x="3315760" y="-42043"/>
                  <a:pt x="3305923" y="25098"/>
                  <a:pt x="3438481" y="0"/>
                </a:cubicBezTo>
                <a:cubicBezTo>
                  <a:pt x="3571039" y="-25098"/>
                  <a:pt x="3614912" y="26520"/>
                  <a:pt x="3715284" y="0"/>
                </a:cubicBezTo>
                <a:cubicBezTo>
                  <a:pt x="3815656" y="-26520"/>
                  <a:pt x="4058612" y="45119"/>
                  <a:pt x="4280188" y="0"/>
                </a:cubicBezTo>
                <a:cubicBezTo>
                  <a:pt x="4501764" y="-45119"/>
                  <a:pt x="4496929" y="16987"/>
                  <a:pt x="4653025" y="0"/>
                </a:cubicBezTo>
                <a:cubicBezTo>
                  <a:pt x="4809121" y="-16987"/>
                  <a:pt x="4856613" y="11495"/>
                  <a:pt x="4929828" y="0"/>
                </a:cubicBezTo>
                <a:cubicBezTo>
                  <a:pt x="5003043" y="-11495"/>
                  <a:pt x="5348821" y="52314"/>
                  <a:pt x="5686799" y="0"/>
                </a:cubicBezTo>
                <a:cubicBezTo>
                  <a:pt x="6024777" y="-52314"/>
                  <a:pt x="6047552" y="61205"/>
                  <a:pt x="6347737" y="0"/>
                </a:cubicBezTo>
                <a:cubicBezTo>
                  <a:pt x="6647922" y="-61205"/>
                  <a:pt x="6586937" y="27819"/>
                  <a:pt x="6720573" y="0"/>
                </a:cubicBezTo>
                <a:cubicBezTo>
                  <a:pt x="6854209" y="-27819"/>
                  <a:pt x="7074483" y="29335"/>
                  <a:pt x="7285477" y="0"/>
                </a:cubicBezTo>
                <a:cubicBezTo>
                  <a:pt x="7496471" y="-29335"/>
                  <a:pt x="7428573" y="7613"/>
                  <a:pt x="7562280" y="0"/>
                </a:cubicBezTo>
                <a:cubicBezTo>
                  <a:pt x="7695987" y="-7613"/>
                  <a:pt x="7849050" y="34570"/>
                  <a:pt x="8031151" y="0"/>
                </a:cubicBezTo>
                <a:cubicBezTo>
                  <a:pt x="8213252" y="-34570"/>
                  <a:pt x="8228236" y="5479"/>
                  <a:pt x="8307954" y="0"/>
                </a:cubicBezTo>
                <a:cubicBezTo>
                  <a:pt x="8387672" y="-5479"/>
                  <a:pt x="8515141" y="12890"/>
                  <a:pt x="8584757" y="0"/>
                </a:cubicBezTo>
                <a:cubicBezTo>
                  <a:pt x="8654373" y="-12890"/>
                  <a:pt x="8934157" y="47297"/>
                  <a:pt x="9053627" y="0"/>
                </a:cubicBezTo>
                <a:cubicBezTo>
                  <a:pt x="9173097" y="-47297"/>
                  <a:pt x="9411826" y="64582"/>
                  <a:pt x="9618531" y="0"/>
                </a:cubicBezTo>
                <a:cubicBezTo>
                  <a:pt x="9825236" y="-64582"/>
                  <a:pt x="10229751" y="28462"/>
                  <a:pt x="10612762" y="0"/>
                </a:cubicBezTo>
                <a:cubicBezTo>
                  <a:pt x="11106439" y="52871"/>
                  <a:pt x="11607988" y="460967"/>
                  <a:pt x="11622156" y="1009394"/>
                </a:cubicBezTo>
                <a:cubicBezTo>
                  <a:pt x="11672623" y="1186910"/>
                  <a:pt x="11565715" y="1370085"/>
                  <a:pt x="11622156" y="1545799"/>
                </a:cubicBezTo>
                <a:cubicBezTo>
                  <a:pt x="11678597" y="1721514"/>
                  <a:pt x="11608139" y="1891118"/>
                  <a:pt x="11622156" y="2203327"/>
                </a:cubicBezTo>
                <a:cubicBezTo>
                  <a:pt x="11636173" y="2515536"/>
                  <a:pt x="11592030" y="2590917"/>
                  <a:pt x="11622156" y="2739732"/>
                </a:cubicBezTo>
                <a:cubicBezTo>
                  <a:pt x="11652282" y="2888547"/>
                  <a:pt x="11560594" y="3210546"/>
                  <a:pt x="11622156" y="3356886"/>
                </a:cubicBezTo>
                <a:cubicBezTo>
                  <a:pt x="11683718" y="3503226"/>
                  <a:pt x="11569268" y="3680875"/>
                  <a:pt x="11622156" y="3933665"/>
                </a:cubicBezTo>
                <a:cubicBezTo>
                  <a:pt x="11675044" y="4186455"/>
                  <a:pt x="11613034" y="4187556"/>
                  <a:pt x="11622156" y="4429695"/>
                </a:cubicBezTo>
                <a:cubicBezTo>
                  <a:pt x="11631278" y="4671834"/>
                  <a:pt x="11559831" y="4785347"/>
                  <a:pt x="11622156" y="5046849"/>
                </a:cubicBezTo>
                <a:cubicBezTo>
                  <a:pt x="11671119" y="5642148"/>
                  <a:pt x="11186671" y="6012676"/>
                  <a:pt x="10612762" y="6056243"/>
                </a:cubicBezTo>
                <a:cubicBezTo>
                  <a:pt x="10400494" y="6117983"/>
                  <a:pt x="10098454" y="6003946"/>
                  <a:pt x="9855791" y="6056243"/>
                </a:cubicBezTo>
                <a:cubicBezTo>
                  <a:pt x="9613128" y="6108540"/>
                  <a:pt x="9393518" y="6031075"/>
                  <a:pt x="9098819" y="6056243"/>
                </a:cubicBezTo>
                <a:cubicBezTo>
                  <a:pt x="8804120" y="6081411"/>
                  <a:pt x="8756590" y="5985490"/>
                  <a:pt x="8437882" y="6056243"/>
                </a:cubicBezTo>
                <a:cubicBezTo>
                  <a:pt x="8119174" y="6126996"/>
                  <a:pt x="8087844" y="6054828"/>
                  <a:pt x="7969011" y="6056243"/>
                </a:cubicBezTo>
                <a:cubicBezTo>
                  <a:pt x="7850178" y="6057658"/>
                  <a:pt x="7615845" y="6050488"/>
                  <a:pt x="7500141" y="6056243"/>
                </a:cubicBezTo>
                <a:cubicBezTo>
                  <a:pt x="7384437" y="6061998"/>
                  <a:pt x="7217425" y="6038451"/>
                  <a:pt x="7127304" y="6056243"/>
                </a:cubicBezTo>
                <a:cubicBezTo>
                  <a:pt x="7037183" y="6074035"/>
                  <a:pt x="6650256" y="6042105"/>
                  <a:pt x="6466367" y="6056243"/>
                </a:cubicBezTo>
                <a:cubicBezTo>
                  <a:pt x="6282478" y="6070381"/>
                  <a:pt x="6063783" y="6050412"/>
                  <a:pt x="5901463" y="6056243"/>
                </a:cubicBezTo>
                <a:cubicBezTo>
                  <a:pt x="5739143" y="6062074"/>
                  <a:pt x="5577055" y="6036910"/>
                  <a:pt x="5432592" y="6056243"/>
                </a:cubicBezTo>
                <a:cubicBezTo>
                  <a:pt x="5288129" y="6075576"/>
                  <a:pt x="5070847" y="6014055"/>
                  <a:pt x="4963722" y="6056243"/>
                </a:cubicBezTo>
                <a:cubicBezTo>
                  <a:pt x="4856597" y="6098431"/>
                  <a:pt x="4517685" y="5997824"/>
                  <a:pt x="4302784" y="6056243"/>
                </a:cubicBezTo>
                <a:cubicBezTo>
                  <a:pt x="4087883" y="6114662"/>
                  <a:pt x="3800842" y="6041131"/>
                  <a:pt x="3545813" y="6056243"/>
                </a:cubicBezTo>
                <a:cubicBezTo>
                  <a:pt x="3290784" y="6071355"/>
                  <a:pt x="3272405" y="6003240"/>
                  <a:pt x="3076943" y="6056243"/>
                </a:cubicBezTo>
                <a:cubicBezTo>
                  <a:pt x="2881481" y="6109246"/>
                  <a:pt x="2718902" y="6034739"/>
                  <a:pt x="2416005" y="6056243"/>
                </a:cubicBezTo>
                <a:cubicBezTo>
                  <a:pt x="2113108" y="6077747"/>
                  <a:pt x="2050843" y="6026924"/>
                  <a:pt x="1755067" y="6056243"/>
                </a:cubicBezTo>
                <a:cubicBezTo>
                  <a:pt x="1459291" y="6085562"/>
                  <a:pt x="1293464" y="5968102"/>
                  <a:pt x="1009394" y="6056243"/>
                </a:cubicBezTo>
                <a:cubicBezTo>
                  <a:pt x="585023" y="6058739"/>
                  <a:pt x="18105" y="5487898"/>
                  <a:pt x="0" y="5046849"/>
                </a:cubicBezTo>
                <a:cubicBezTo>
                  <a:pt x="-55081" y="4840345"/>
                  <a:pt x="32113" y="4701234"/>
                  <a:pt x="0" y="4510444"/>
                </a:cubicBezTo>
                <a:cubicBezTo>
                  <a:pt x="-32113" y="4319654"/>
                  <a:pt x="34767" y="4111321"/>
                  <a:pt x="0" y="3893290"/>
                </a:cubicBezTo>
                <a:cubicBezTo>
                  <a:pt x="-34767" y="3675259"/>
                  <a:pt x="6124" y="3575045"/>
                  <a:pt x="0" y="3356886"/>
                </a:cubicBezTo>
                <a:cubicBezTo>
                  <a:pt x="-6124" y="3138727"/>
                  <a:pt x="63900" y="3020011"/>
                  <a:pt x="0" y="2780106"/>
                </a:cubicBezTo>
                <a:cubicBezTo>
                  <a:pt x="-63900" y="2540201"/>
                  <a:pt x="36283" y="2399461"/>
                  <a:pt x="0" y="2243702"/>
                </a:cubicBezTo>
                <a:cubicBezTo>
                  <a:pt x="-36283" y="2087943"/>
                  <a:pt x="12002" y="1847001"/>
                  <a:pt x="0" y="1586173"/>
                </a:cubicBezTo>
                <a:cubicBezTo>
                  <a:pt x="-12002" y="1325345"/>
                  <a:pt x="15546" y="1188833"/>
                  <a:pt x="0" y="1009394"/>
                </a:cubicBezTo>
                <a:close/>
              </a:path>
            </a:pathLst>
          </a:custGeom>
          <a:solidFill>
            <a:schemeClr val="bg1">
              <a:alpha val="85000"/>
            </a:schemeClr>
          </a:solidFill>
          <a:ln>
            <a:extLst>
              <a:ext uri="{C807C97D-BFC1-408E-A445-0C87EB9F89A2}">
                <ask:lineSketchStyleProps xmlns="" xmlns:ask="http://schemas.microsoft.com/office/drawing/2018/sketchyshapes" sd="152736531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sp>
        <p:nvSpPr>
          <p:cNvPr id="8" name="Double Wave 7">
            <a:extLst>
              <a:ext uri="{FF2B5EF4-FFF2-40B4-BE49-F238E27FC236}">
                <a16:creationId xmlns:a16="http://schemas.microsoft.com/office/drawing/2014/main" xmlns="" id="{719991CA-65BE-D9D2-05A9-9A5DD68A372C}"/>
              </a:ext>
            </a:extLst>
          </p:cNvPr>
          <p:cNvSpPr/>
          <p:nvPr/>
        </p:nvSpPr>
        <p:spPr>
          <a:xfrm>
            <a:off x="2671650" y="731423"/>
            <a:ext cx="7453310" cy="2934765"/>
          </a:xfrm>
          <a:prstGeom prst="doubleWav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600" b="1" dirty="0">
                <a:solidFill>
                  <a:srgbClr val="002060"/>
                </a:solidFill>
                <a:latin typeface="Tahoma" panose="020B0604030504040204" pitchFamily="34" charset="0"/>
                <a:ea typeface="Tahoma" panose="020B0604030504040204" pitchFamily="34" charset="0"/>
                <a:cs typeface="Tahoma" panose="020B0604030504040204" pitchFamily="34" charset="0"/>
              </a:rPr>
              <a:t>Hoạt động 1: Cảm giác an toàn và quyền được an toàn.</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Cute cartoon thai student namaste greeting in the school uniform. Free Vector">
            <a:extLst>
              <a:ext uri="{FF2B5EF4-FFF2-40B4-BE49-F238E27FC236}">
                <a16:creationId xmlns:a16="http://schemas.microsoft.com/office/drawing/2014/main" xmlns="" id="{FB887697-B835-632E-CF84-761659C261F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810950" y="2198806"/>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te cartoon thai student namaste greeting in the school uniform. Free Vector">
            <a:extLst>
              <a:ext uri="{FF2B5EF4-FFF2-40B4-BE49-F238E27FC236}">
                <a16:creationId xmlns:a16="http://schemas.microsoft.com/office/drawing/2014/main" xmlns="" id="{D128C97B-1F75-CCB7-945D-DD040D58A30B}"/>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8779079" y="2031299"/>
            <a:ext cx="2985874" cy="46801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555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acer\配图\0e6c7aa66eb413773ffe55293db78bc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3777" y="2436569"/>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61086" y="-68403"/>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acer\配图\0e6c7aa66eb413773ffe55293db78bc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481" y="3175662"/>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57153" y="113122"/>
            <a:ext cx="2728595" cy="2564130"/>
          </a:xfrm>
          <a:prstGeom prst="rect">
            <a:avLst/>
          </a:prstGeom>
        </p:spPr>
      </p:pic>
      <p:pic>
        <p:nvPicPr>
          <p:cNvPr id="16" name="Picture 15">
            <a:extLst>
              <a:ext uri="{FF2B5EF4-FFF2-40B4-BE49-F238E27FC236}">
                <a16:creationId xmlns:a16="http://schemas.microsoft.com/office/drawing/2014/main" xmlns="" id="{E5A5895A-C6A4-6C78-054E-5AC846BB2BF6}"/>
              </a:ext>
            </a:extLst>
          </p:cNvPr>
          <p:cNvPicPr>
            <a:picLocks noChangeAspect="1"/>
          </p:cNvPicPr>
          <p:nvPr/>
        </p:nvPicPr>
        <p:blipFill>
          <a:blip r:embed="rId7"/>
          <a:stretch>
            <a:fillRect/>
          </a:stretch>
        </p:blipFill>
        <p:spPr>
          <a:xfrm>
            <a:off x="-619166" y="2542924"/>
            <a:ext cx="4851080" cy="4851080"/>
          </a:xfrm>
          <a:prstGeom prst="rect">
            <a:avLst/>
          </a:prstGeom>
        </p:spPr>
      </p:pic>
      <p:grpSp>
        <p:nvGrpSpPr>
          <p:cNvPr id="2" name="Group 1">
            <a:extLst>
              <a:ext uri="{FF2B5EF4-FFF2-40B4-BE49-F238E27FC236}">
                <a16:creationId xmlns:a16="http://schemas.microsoft.com/office/drawing/2014/main" xmlns="" id="{7CD75060-78B3-90EC-E1A7-0A7CB6F9819B}"/>
              </a:ext>
            </a:extLst>
          </p:cNvPr>
          <p:cNvGrpSpPr/>
          <p:nvPr/>
        </p:nvGrpSpPr>
        <p:grpSpPr>
          <a:xfrm>
            <a:off x="2917371" y="679994"/>
            <a:ext cx="9274629" cy="6265092"/>
            <a:chOff x="4177212" y="2367280"/>
            <a:chExt cx="7306491" cy="3708098"/>
          </a:xfrm>
        </p:grpSpPr>
        <p:pic>
          <p:nvPicPr>
            <p:cNvPr id="6" name="Picture 5">
              <a:extLst>
                <a:ext uri="{FF2B5EF4-FFF2-40B4-BE49-F238E27FC236}">
                  <a16:creationId xmlns:a16="http://schemas.microsoft.com/office/drawing/2014/main" xmlns="" id="{5849C509-66DA-6997-B798-6CF0A8D8BDFD}"/>
                </a:ext>
              </a:extLst>
            </p:cNvPr>
            <p:cNvPicPr>
              <a:picLocks noChangeAspect="1"/>
            </p:cNvPicPr>
            <p:nvPr/>
          </p:nvPicPr>
          <p:blipFill>
            <a:blip r:embed="rId8"/>
            <a:stretch>
              <a:fillRect/>
            </a:stretch>
          </p:blipFill>
          <p:spPr>
            <a:xfrm>
              <a:off x="4177212" y="2367280"/>
              <a:ext cx="7306491" cy="3708098"/>
            </a:xfrm>
            <a:prstGeom prst="rect">
              <a:avLst/>
            </a:prstGeom>
          </p:spPr>
        </p:pic>
        <p:sp>
          <p:nvSpPr>
            <p:cNvPr id="7" name="TextBox 6">
              <a:extLst>
                <a:ext uri="{FF2B5EF4-FFF2-40B4-BE49-F238E27FC236}">
                  <a16:creationId xmlns:a16="http://schemas.microsoft.com/office/drawing/2014/main" xmlns="" id="{361D11D1-E45A-FE64-BD6B-069829E7208C}"/>
                </a:ext>
              </a:extLst>
            </p:cNvPr>
            <p:cNvSpPr txBox="1"/>
            <p:nvPr/>
          </p:nvSpPr>
          <p:spPr>
            <a:xfrm>
              <a:off x="4868441" y="3050057"/>
              <a:ext cx="5937751" cy="260492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Trong hoạt động hằng ngày, khi có cảm giác an toàn, chúng ta thường cảm thấy vui vẻ, thoải mái, không lo lắng, sợ hãi,...</a:t>
              </a:r>
            </a:p>
            <a:p>
              <a:pPr algn="just"/>
              <a:r>
                <a:rPr lang="vi-VN" sz="2800" dirty="0">
                  <a:solidFill>
                    <a:srgbClr val="FF0000"/>
                  </a:solidFill>
                  <a:latin typeface="Cambria" panose="02040503050406030204" pitchFamily="18" charset="0"/>
                  <a:ea typeface="Cambria" panose="02040503050406030204" pitchFamily="18" charset="0"/>
                </a:rPr>
                <a:t>Hiến pháp Việt Nam quy định “Mọi người có quyền bất khả xâm phạm về thân thể, được pháp luật bảo hộ về sức khoẻ, danh dự và nhân phẩm; Nghiêm cấm xâm hại, hành hạ, ngược đãi, bỏ mặc, lạm dụng, bóc lột sức lao động và những hành vi khác vi phạm quyền trẻ em” (Theo Điều 20, 37 Hiến pháp Việt Nam năm 2013).</a:t>
              </a:r>
            </a:p>
          </p:txBody>
        </p:sp>
      </p:grpSp>
    </p:spTree>
    <p:custDataLst>
      <p:tags r:id="rId1"/>
    </p:custDataLst>
    <p:extLst>
      <p:ext uri="{BB962C8B-B14F-4D97-AF65-F5344CB8AC3E}">
        <p14:creationId xmlns:p14="http://schemas.microsoft.com/office/powerpoint/2010/main" val="80063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EC76B61-C6C6-40CE-98E2-49DE3E554C08}"/>
              </a:ext>
            </a:extLst>
          </p:cNvPr>
          <p:cNvSpPr/>
          <p:nvPr/>
        </p:nvSpPr>
        <p:spPr>
          <a:xfrm>
            <a:off x="236305" y="308225"/>
            <a:ext cx="11712539" cy="6226139"/>
          </a:xfrm>
          <a:custGeom>
            <a:avLst/>
            <a:gdLst>
              <a:gd name="connsiteX0" fmla="*/ 0 w 11712539"/>
              <a:gd name="connsiteY0" fmla="*/ 1037711 h 6226139"/>
              <a:gd name="connsiteX1" fmla="*/ 1037711 w 11712539"/>
              <a:gd name="connsiteY1" fmla="*/ 0 h 6226139"/>
              <a:gd name="connsiteX2" fmla="*/ 1797343 w 11712539"/>
              <a:gd name="connsiteY2" fmla="*/ 0 h 6226139"/>
              <a:gd name="connsiteX3" fmla="*/ 2171489 w 11712539"/>
              <a:gd name="connsiteY3" fmla="*/ 0 h 6226139"/>
              <a:gd name="connsiteX4" fmla="*/ 2449265 w 11712539"/>
              <a:gd name="connsiteY4" fmla="*/ 0 h 6226139"/>
              <a:gd name="connsiteX5" fmla="*/ 3112526 w 11712539"/>
              <a:gd name="connsiteY5" fmla="*/ 0 h 6226139"/>
              <a:gd name="connsiteX6" fmla="*/ 3486672 w 11712539"/>
              <a:gd name="connsiteY6" fmla="*/ 0 h 6226139"/>
              <a:gd name="connsiteX7" fmla="*/ 4246304 w 11712539"/>
              <a:gd name="connsiteY7" fmla="*/ 0 h 6226139"/>
              <a:gd name="connsiteX8" fmla="*/ 4620451 w 11712539"/>
              <a:gd name="connsiteY8" fmla="*/ 0 h 6226139"/>
              <a:gd name="connsiteX9" fmla="*/ 4994598 w 11712539"/>
              <a:gd name="connsiteY9" fmla="*/ 0 h 6226139"/>
              <a:gd name="connsiteX10" fmla="*/ 5272374 w 11712539"/>
              <a:gd name="connsiteY10" fmla="*/ 0 h 6226139"/>
              <a:gd name="connsiteX11" fmla="*/ 5742892 w 11712539"/>
              <a:gd name="connsiteY11" fmla="*/ 0 h 6226139"/>
              <a:gd name="connsiteX12" fmla="*/ 6213410 w 11712539"/>
              <a:gd name="connsiteY12" fmla="*/ 0 h 6226139"/>
              <a:gd name="connsiteX13" fmla="*/ 6683928 w 11712539"/>
              <a:gd name="connsiteY13" fmla="*/ 0 h 6226139"/>
              <a:gd name="connsiteX14" fmla="*/ 7347188 w 11712539"/>
              <a:gd name="connsiteY14" fmla="*/ 0 h 6226139"/>
              <a:gd name="connsiteX15" fmla="*/ 7721335 w 11712539"/>
              <a:gd name="connsiteY15" fmla="*/ 0 h 6226139"/>
              <a:gd name="connsiteX16" fmla="*/ 8288224 w 11712539"/>
              <a:gd name="connsiteY16" fmla="*/ 0 h 6226139"/>
              <a:gd name="connsiteX17" fmla="*/ 8662371 w 11712539"/>
              <a:gd name="connsiteY17" fmla="*/ 0 h 6226139"/>
              <a:gd name="connsiteX18" fmla="*/ 9422003 w 11712539"/>
              <a:gd name="connsiteY18" fmla="*/ 0 h 6226139"/>
              <a:gd name="connsiteX19" fmla="*/ 9892521 w 11712539"/>
              <a:gd name="connsiteY19" fmla="*/ 0 h 6226139"/>
              <a:gd name="connsiteX20" fmla="*/ 10170297 w 11712539"/>
              <a:gd name="connsiteY20" fmla="*/ 0 h 6226139"/>
              <a:gd name="connsiteX21" fmla="*/ 10674828 w 11712539"/>
              <a:gd name="connsiteY21" fmla="*/ 0 h 6226139"/>
              <a:gd name="connsiteX22" fmla="*/ 11712539 w 11712539"/>
              <a:gd name="connsiteY22" fmla="*/ 1037711 h 6226139"/>
              <a:gd name="connsiteX23" fmla="*/ 11712539 w 11712539"/>
              <a:gd name="connsiteY23" fmla="*/ 1713685 h 6226139"/>
              <a:gd name="connsiteX24" fmla="*/ 11712539 w 11712539"/>
              <a:gd name="connsiteY24" fmla="*/ 2223630 h 6226139"/>
              <a:gd name="connsiteX25" fmla="*/ 11712539 w 11712539"/>
              <a:gd name="connsiteY25" fmla="*/ 2733575 h 6226139"/>
              <a:gd name="connsiteX26" fmla="*/ 11712539 w 11712539"/>
              <a:gd name="connsiteY26" fmla="*/ 3326535 h 6226139"/>
              <a:gd name="connsiteX27" fmla="*/ 11712539 w 11712539"/>
              <a:gd name="connsiteY27" fmla="*/ 3919495 h 6226139"/>
              <a:gd name="connsiteX28" fmla="*/ 11712539 w 11712539"/>
              <a:gd name="connsiteY28" fmla="*/ 4595468 h 6226139"/>
              <a:gd name="connsiteX29" fmla="*/ 11712539 w 11712539"/>
              <a:gd name="connsiteY29" fmla="*/ 5188428 h 6226139"/>
              <a:gd name="connsiteX30" fmla="*/ 10674828 w 11712539"/>
              <a:gd name="connsiteY30" fmla="*/ 6226139 h 6226139"/>
              <a:gd name="connsiteX31" fmla="*/ 10107939 w 11712539"/>
              <a:gd name="connsiteY31" fmla="*/ 6226139 h 6226139"/>
              <a:gd name="connsiteX32" fmla="*/ 9637421 w 11712539"/>
              <a:gd name="connsiteY32" fmla="*/ 6226139 h 6226139"/>
              <a:gd name="connsiteX33" fmla="*/ 9359645 w 11712539"/>
              <a:gd name="connsiteY33" fmla="*/ 6226139 h 6226139"/>
              <a:gd name="connsiteX34" fmla="*/ 8600013 w 11712539"/>
              <a:gd name="connsiteY34" fmla="*/ 6226139 h 6226139"/>
              <a:gd name="connsiteX35" fmla="*/ 8322238 w 11712539"/>
              <a:gd name="connsiteY35" fmla="*/ 6226139 h 6226139"/>
              <a:gd name="connsiteX36" fmla="*/ 7658977 w 11712539"/>
              <a:gd name="connsiteY36" fmla="*/ 6226139 h 6226139"/>
              <a:gd name="connsiteX37" fmla="*/ 7188459 w 11712539"/>
              <a:gd name="connsiteY37" fmla="*/ 6226139 h 6226139"/>
              <a:gd name="connsiteX38" fmla="*/ 6814312 w 11712539"/>
              <a:gd name="connsiteY38" fmla="*/ 6226139 h 6226139"/>
              <a:gd name="connsiteX39" fmla="*/ 6343794 w 11712539"/>
              <a:gd name="connsiteY39" fmla="*/ 6226139 h 6226139"/>
              <a:gd name="connsiteX40" fmla="*/ 5680534 w 11712539"/>
              <a:gd name="connsiteY40" fmla="*/ 6226139 h 6226139"/>
              <a:gd name="connsiteX41" fmla="*/ 5017273 w 11712539"/>
              <a:gd name="connsiteY41" fmla="*/ 6226139 h 6226139"/>
              <a:gd name="connsiteX42" fmla="*/ 4546755 w 11712539"/>
              <a:gd name="connsiteY42" fmla="*/ 6226139 h 6226139"/>
              <a:gd name="connsiteX43" fmla="*/ 4076237 w 11712539"/>
              <a:gd name="connsiteY43" fmla="*/ 6226139 h 6226139"/>
              <a:gd name="connsiteX44" fmla="*/ 3412977 w 11712539"/>
              <a:gd name="connsiteY44" fmla="*/ 6226139 h 6226139"/>
              <a:gd name="connsiteX45" fmla="*/ 3038830 w 11712539"/>
              <a:gd name="connsiteY45" fmla="*/ 6226139 h 6226139"/>
              <a:gd name="connsiteX46" fmla="*/ 2761054 w 11712539"/>
              <a:gd name="connsiteY46" fmla="*/ 6226139 h 6226139"/>
              <a:gd name="connsiteX47" fmla="*/ 2001423 w 11712539"/>
              <a:gd name="connsiteY47" fmla="*/ 6226139 h 6226139"/>
              <a:gd name="connsiteX48" fmla="*/ 1723647 w 11712539"/>
              <a:gd name="connsiteY48" fmla="*/ 6226139 h 6226139"/>
              <a:gd name="connsiteX49" fmla="*/ 1037711 w 11712539"/>
              <a:gd name="connsiteY49" fmla="*/ 6226139 h 6226139"/>
              <a:gd name="connsiteX50" fmla="*/ 0 w 11712539"/>
              <a:gd name="connsiteY50" fmla="*/ 5188428 h 6226139"/>
              <a:gd name="connsiteX51" fmla="*/ 0 w 11712539"/>
              <a:gd name="connsiteY51" fmla="*/ 4719990 h 6226139"/>
              <a:gd name="connsiteX52" fmla="*/ 0 w 11712539"/>
              <a:gd name="connsiteY52" fmla="*/ 4168538 h 6226139"/>
              <a:gd name="connsiteX53" fmla="*/ 0 w 11712539"/>
              <a:gd name="connsiteY53" fmla="*/ 3492564 h 6226139"/>
              <a:gd name="connsiteX54" fmla="*/ 0 w 11712539"/>
              <a:gd name="connsiteY54" fmla="*/ 2982618 h 6226139"/>
              <a:gd name="connsiteX55" fmla="*/ 0 w 11712539"/>
              <a:gd name="connsiteY55" fmla="*/ 2514180 h 6226139"/>
              <a:gd name="connsiteX56" fmla="*/ 0 w 11712539"/>
              <a:gd name="connsiteY56" fmla="*/ 1838206 h 6226139"/>
              <a:gd name="connsiteX57" fmla="*/ 0 w 11712539"/>
              <a:gd name="connsiteY57" fmla="*/ 1037711 h 622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2539" h="6226139" fill="none" extrusionOk="0">
                <a:moveTo>
                  <a:pt x="0" y="1037711"/>
                </a:moveTo>
                <a:cubicBezTo>
                  <a:pt x="11841" y="480803"/>
                  <a:pt x="518572" y="86786"/>
                  <a:pt x="1037711" y="0"/>
                </a:cubicBezTo>
                <a:cubicBezTo>
                  <a:pt x="1405470" y="-71523"/>
                  <a:pt x="1624925" y="56167"/>
                  <a:pt x="1797343" y="0"/>
                </a:cubicBezTo>
                <a:cubicBezTo>
                  <a:pt x="1969761" y="-56167"/>
                  <a:pt x="2045163" y="22966"/>
                  <a:pt x="2171489" y="0"/>
                </a:cubicBezTo>
                <a:cubicBezTo>
                  <a:pt x="2297815" y="-22966"/>
                  <a:pt x="2330558" y="29423"/>
                  <a:pt x="2449265" y="0"/>
                </a:cubicBezTo>
                <a:cubicBezTo>
                  <a:pt x="2567972" y="-29423"/>
                  <a:pt x="2853237" y="15834"/>
                  <a:pt x="3112526" y="0"/>
                </a:cubicBezTo>
                <a:cubicBezTo>
                  <a:pt x="3371815" y="-15834"/>
                  <a:pt x="3309033" y="20480"/>
                  <a:pt x="3486672" y="0"/>
                </a:cubicBezTo>
                <a:cubicBezTo>
                  <a:pt x="3664311" y="-20480"/>
                  <a:pt x="4015834" y="22894"/>
                  <a:pt x="4246304" y="0"/>
                </a:cubicBezTo>
                <a:cubicBezTo>
                  <a:pt x="4476774" y="-22894"/>
                  <a:pt x="4460473" y="1013"/>
                  <a:pt x="4620451" y="0"/>
                </a:cubicBezTo>
                <a:cubicBezTo>
                  <a:pt x="4780429" y="-1013"/>
                  <a:pt x="4854093" y="43051"/>
                  <a:pt x="4994598" y="0"/>
                </a:cubicBezTo>
                <a:cubicBezTo>
                  <a:pt x="5135103" y="-43051"/>
                  <a:pt x="5161213" y="11116"/>
                  <a:pt x="5272374" y="0"/>
                </a:cubicBezTo>
                <a:cubicBezTo>
                  <a:pt x="5383535" y="-11116"/>
                  <a:pt x="5563254" y="16968"/>
                  <a:pt x="5742892" y="0"/>
                </a:cubicBezTo>
                <a:cubicBezTo>
                  <a:pt x="5922530" y="-16968"/>
                  <a:pt x="5986580" y="50369"/>
                  <a:pt x="6213410" y="0"/>
                </a:cubicBezTo>
                <a:cubicBezTo>
                  <a:pt x="6440240" y="-50369"/>
                  <a:pt x="6548850" y="20543"/>
                  <a:pt x="6683928" y="0"/>
                </a:cubicBezTo>
                <a:cubicBezTo>
                  <a:pt x="6819006" y="-20543"/>
                  <a:pt x="7182097" y="29908"/>
                  <a:pt x="7347188" y="0"/>
                </a:cubicBezTo>
                <a:cubicBezTo>
                  <a:pt x="7512279" y="-29908"/>
                  <a:pt x="7619727" y="37282"/>
                  <a:pt x="7721335" y="0"/>
                </a:cubicBezTo>
                <a:cubicBezTo>
                  <a:pt x="7822943" y="-37282"/>
                  <a:pt x="8025222" y="16508"/>
                  <a:pt x="8288224" y="0"/>
                </a:cubicBezTo>
                <a:cubicBezTo>
                  <a:pt x="8551226" y="-16508"/>
                  <a:pt x="8525789" y="43902"/>
                  <a:pt x="8662371" y="0"/>
                </a:cubicBezTo>
                <a:cubicBezTo>
                  <a:pt x="8798953" y="-43902"/>
                  <a:pt x="9235339" y="38453"/>
                  <a:pt x="9422003" y="0"/>
                </a:cubicBezTo>
                <a:cubicBezTo>
                  <a:pt x="9608667" y="-38453"/>
                  <a:pt x="9676969" y="16500"/>
                  <a:pt x="9892521" y="0"/>
                </a:cubicBezTo>
                <a:cubicBezTo>
                  <a:pt x="10108073" y="-16500"/>
                  <a:pt x="10105126" y="19914"/>
                  <a:pt x="10170297" y="0"/>
                </a:cubicBezTo>
                <a:cubicBezTo>
                  <a:pt x="10235468" y="-19914"/>
                  <a:pt x="10541409" y="5794"/>
                  <a:pt x="10674828" y="0"/>
                </a:cubicBezTo>
                <a:cubicBezTo>
                  <a:pt x="11139265" y="28749"/>
                  <a:pt x="11604010" y="454941"/>
                  <a:pt x="11712539" y="1037711"/>
                </a:cubicBezTo>
                <a:cubicBezTo>
                  <a:pt x="11778251" y="1339870"/>
                  <a:pt x="11654143" y="1530055"/>
                  <a:pt x="11712539" y="1713685"/>
                </a:cubicBezTo>
                <a:cubicBezTo>
                  <a:pt x="11770935" y="1897315"/>
                  <a:pt x="11664588" y="1995337"/>
                  <a:pt x="11712539" y="2223630"/>
                </a:cubicBezTo>
                <a:cubicBezTo>
                  <a:pt x="11760490" y="2451923"/>
                  <a:pt x="11690180" y="2518486"/>
                  <a:pt x="11712539" y="2733575"/>
                </a:cubicBezTo>
                <a:cubicBezTo>
                  <a:pt x="11734898" y="2948665"/>
                  <a:pt x="11686456" y="3183141"/>
                  <a:pt x="11712539" y="3326535"/>
                </a:cubicBezTo>
                <a:cubicBezTo>
                  <a:pt x="11738622" y="3469929"/>
                  <a:pt x="11686725" y="3723580"/>
                  <a:pt x="11712539" y="3919495"/>
                </a:cubicBezTo>
                <a:cubicBezTo>
                  <a:pt x="11738353" y="4115410"/>
                  <a:pt x="11645164" y="4457202"/>
                  <a:pt x="11712539" y="4595468"/>
                </a:cubicBezTo>
                <a:cubicBezTo>
                  <a:pt x="11779914" y="4733734"/>
                  <a:pt x="11697711" y="5049673"/>
                  <a:pt x="11712539" y="5188428"/>
                </a:cubicBezTo>
                <a:cubicBezTo>
                  <a:pt x="11740958" y="5649771"/>
                  <a:pt x="11325512" y="6129694"/>
                  <a:pt x="10674828" y="6226139"/>
                </a:cubicBezTo>
                <a:cubicBezTo>
                  <a:pt x="10400402" y="6242524"/>
                  <a:pt x="10334296" y="6215548"/>
                  <a:pt x="10107939" y="6226139"/>
                </a:cubicBezTo>
                <a:cubicBezTo>
                  <a:pt x="9881582" y="6236730"/>
                  <a:pt x="9745793" y="6180934"/>
                  <a:pt x="9637421" y="6226139"/>
                </a:cubicBezTo>
                <a:cubicBezTo>
                  <a:pt x="9529049" y="6271344"/>
                  <a:pt x="9452813" y="6213099"/>
                  <a:pt x="9359645" y="6226139"/>
                </a:cubicBezTo>
                <a:cubicBezTo>
                  <a:pt x="9266477" y="6239179"/>
                  <a:pt x="8898359" y="6161934"/>
                  <a:pt x="8600013" y="6226139"/>
                </a:cubicBezTo>
                <a:cubicBezTo>
                  <a:pt x="8301667" y="6290344"/>
                  <a:pt x="8451860" y="6208699"/>
                  <a:pt x="8322238" y="6226139"/>
                </a:cubicBezTo>
                <a:cubicBezTo>
                  <a:pt x="8192616" y="6243579"/>
                  <a:pt x="7883896" y="6153262"/>
                  <a:pt x="7658977" y="6226139"/>
                </a:cubicBezTo>
                <a:cubicBezTo>
                  <a:pt x="7434058" y="6299016"/>
                  <a:pt x="7391779" y="6193870"/>
                  <a:pt x="7188459" y="6226139"/>
                </a:cubicBezTo>
                <a:cubicBezTo>
                  <a:pt x="6985139" y="6258408"/>
                  <a:pt x="6964698" y="6216371"/>
                  <a:pt x="6814312" y="6226139"/>
                </a:cubicBezTo>
                <a:cubicBezTo>
                  <a:pt x="6663926" y="6235907"/>
                  <a:pt x="6562157" y="6216640"/>
                  <a:pt x="6343794" y="6226139"/>
                </a:cubicBezTo>
                <a:cubicBezTo>
                  <a:pt x="6125431" y="6235638"/>
                  <a:pt x="5888886" y="6210366"/>
                  <a:pt x="5680534" y="6226139"/>
                </a:cubicBezTo>
                <a:cubicBezTo>
                  <a:pt x="5472182" y="6241912"/>
                  <a:pt x="5287502" y="6193655"/>
                  <a:pt x="5017273" y="6226139"/>
                </a:cubicBezTo>
                <a:cubicBezTo>
                  <a:pt x="4747044" y="6258623"/>
                  <a:pt x="4713217" y="6220441"/>
                  <a:pt x="4546755" y="6226139"/>
                </a:cubicBezTo>
                <a:cubicBezTo>
                  <a:pt x="4380293" y="6231837"/>
                  <a:pt x="4297245" y="6173262"/>
                  <a:pt x="4076237" y="6226139"/>
                </a:cubicBezTo>
                <a:cubicBezTo>
                  <a:pt x="3855229" y="6279016"/>
                  <a:pt x="3561656" y="6198955"/>
                  <a:pt x="3412977" y="6226139"/>
                </a:cubicBezTo>
                <a:cubicBezTo>
                  <a:pt x="3264298" y="6253323"/>
                  <a:pt x="3154011" y="6189067"/>
                  <a:pt x="3038830" y="6226139"/>
                </a:cubicBezTo>
                <a:cubicBezTo>
                  <a:pt x="2923649" y="6263211"/>
                  <a:pt x="2896492" y="6203977"/>
                  <a:pt x="2761054" y="6226139"/>
                </a:cubicBezTo>
                <a:cubicBezTo>
                  <a:pt x="2625616" y="6248301"/>
                  <a:pt x="2348222" y="6175907"/>
                  <a:pt x="2001423" y="6226139"/>
                </a:cubicBezTo>
                <a:cubicBezTo>
                  <a:pt x="1654624" y="6276371"/>
                  <a:pt x="1781244" y="6193451"/>
                  <a:pt x="1723647" y="6226139"/>
                </a:cubicBezTo>
                <a:cubicBezTo>
                  <a:pt x="1666050" y="6258827"/>
                  <a:pt x="1245355" y="6194607"/>
                  <a:pt x="1037711" y="6226139"/>
                </a:cubicBezTo>
                <a:cubicBezTo>
                  <a:pt x="536715" y="6321185"/>
                  <a:pt x="-97722" y="5786775"/>
                  <a:pt x="0" y="5188428"/>
                </a:cubicBezTo>
                <a:cubicBezTo>
                  <a:pt x="-39773" y="5077664"/>
                  <a:pt x="32780" y="4836542"/>
                  <a:pt x="0" y="4719990"/>
                </a:cubicBezTo>
                <a:cubicBezTo>
                  <a:pt x="-32780" y="4603438"/>
                  <a:pt x="1108" y="4312694"/>
                  <a:pt x="0" y="4168538"/>
                </a:cubicBezTo>
                <a:cubicBezTo>
                  <a:pt x="-1108" y="4024382"/>
                  <a:pt x="22655" y="3809905"/>
                  <a:pt x="0" y="3492564"/>
                </a:cubicBezTo>
                <a:cubicBezTo>
                  <a:pt x="-22655" y="3175223"/>
                  <a:pt x="24229" y="3117895"/>
                  <a:pt x="0" y="2982618"/>
                </a:cubicBezTo>
                <a:cubicBezTo>
                  <a:pt x="-24229" y="2847341"/>
                  <a:pt x="19327" y="2733486"/>
                  <a:pt x="0" y="2514180"/>
                </a:cubicBezTo>
                <a:cubicBezTo>
                  <a:pt x="-19327" y="2294874"/>
                  <a:pt x="64662" y="2167252"/>
                  <a:pt x="0" y="1838206"/>
                </a:cubicBezTo>
                <a:cubicBezTo>
                  <a:pt x="-64662" y="1509160"/>
                  <a:pt x="53774" y="1256858"/>
                  <a:pt x="0" y="1037711"/>
                </a:cubicBezTo>
                <a:close/>
              </a:path>
              <a:path w="11712539" h="6226139" stroke="0" extrusionOk="0">
                <a:moveTo>
                  <a:pt x="0" y="1037711"/>
                </a:moveTo>
                <a:cubicBezTo>
                  <a:pt x="-22157" y="333719"/>
                  <a:pt x="439153" y="-54809"/>
                  <a:pt x="1037711" y="0"/>
                </a:cubicBezTo>
                <a:cubicBezTo>
                  <a:pt x="1137629" y="-23596"/>
                  <a:pt x="1227930" y="8590"/>
                  <a:pt x="1315487" y="0"/>
                </a:cubicBezTo>
                <a:cubicBezTo>
                  <a:pt x="1403044" y="-8590"/>
                  <a:pt x="1694050" y="54555"/>
                  <a:pt x="1882376" y="0"/>
                </a:cubicBezTo>
                <a:cubicBezTo>
                  <a:pt x="2070702" y="-54555"/>
                  <a:pt x="2081498" y="23222"/>
                  <a:pt x="2160152" y="0"/>
                </a:cubicBezTo>
                <a:cubicBezTo>
                  <a:pt x="2238806" y="-23222"/>
                  <a:pt x="2660415" y="12209"/>
                  <a:pt x="2823412" y="0"/>
                </a:cubicBezTo>
                <a:cubicBezTo>
                  <a:pt x="2986409" y="-12209"/>
                  <a:pt x="3029449" y="32564"/>
                  <a:pt x="3197559" y="0"/>
                </a:cubicBezTo>
                <a:cubicBezTo>
                  <a:pt x="3365669" y="-32564"/>
                  <a:pt x="3412160" y="4170"/>
                  <a:pt x="3475335" y="0"/>
                </a:cubicBezTo>
                <a:cubicBezTo>
                  <a:pt x="3538510" y="-4170"/>
                  <a:pt x="3633126" y="26417"/>
                  <a:pt x="3753110" y="0"/>
                </a:cubicBezTo>
                <a:cubicBezTo>
                  <a:pt x="3873094" y="-26417"/>
                  <a:pt x="4095985" y="2031"/>
                  <a:pt x="4320000" y="0"/>
                </a:cubicBezTo>
                <a:cubicBezTo>
                  <a:pt x="4544015" y="-2031"/>
                  <a:pt x="4608527" y="38016"/>
                  <a:pt x="4694147" y="0"/>
                </a:cubicBezTo>
                <a:cubicBezTo>
                  <a:pt x="4779767" y="-38016"/>
                  <a:pt x="4868429" y="18402"/>
                  <a:pt x="4971922" y="0"/>
                </a:cubicBezTo>
                <a:cubicBezTo>
                  <a:pt x="5075416" y="-18402"/>
                  <a:pt x="5515694" y="90340"/>
                  <a:pt x="5731554" y="0"/>
                </a:cubicBezTo>
                <a:cubicBezTo>
                  <a:pt x="5947414" y="-90340"/>
                  <a:pt x="6159953" y="47973"/>
                  <a:pt x="6394814" y="0"/>
                </a:cubicBezTo>
                <a:cubicBezTo>
                  <a:pt x="6629675" y="-47973"/>
                  <a:pt x="6630139" y="15653"/>
                  <a:pt x="6768961" y="0"/>
                </a:cubicBezTo>
                <a:cubicBezTo>
                  <a:pt x="6907783" y="-15653"/>
                  <a:pt x="7087951" y="25927"/>
                  <a:pt x="7335850" y="0"/>
                </a:cubicBezTo>
                <a:cubicBezTo>
                  <a:pt x="7583749" y="-25927"/>
                  <a:pt x="7514854" y="9190"/>
                  <a:pt x="7613626" y="0"/>
                </a:cubicBezTo>
                <a:cubicBezTo>
                  <a:pt x="7712398" y="-9190"/>
                  <a:pt x="7983307" y="51226"/>
                  <a:pt x="8084144" y="0"/>
                </a:cubicBezTo>
                <a:cubicBezTo>
                  <a:pt x="8184981" y="-51226"/>
                  <a:pt x="8228276" y="18514"/>
                  <a:pt x="8361920" y="0"/>
                </a:cubicBezTo>
                <a:cubicBezTo>
                  <a:pt x="8495564" y="-18514"/>
                  <a:pt x="8566146" y="10171"/>
                  <a:pt x="8639696" y="0"/>
                </a:cubicBezTo>
                <a:cubicBezTo>
                  <a:pt x="8713246" y="-10171"/>
                  <a:pt x="8974614" y="45012"/>
                  <a:pt x="9110214" y="0"/>
                </a:cubicBezTo>
                <a:cubicBezTo>
                  <a:pt x="9245814" y="-45012"/>
                  <a:pt x="9539493" y="66808"/>
                  <a:pt x="9677103" y="0"/>
                </a:cubicBezTo>
                <a:cubicBezTo>
                  <a:pt x="9814713" y="-66808"/>
                  <a:pt x="10244975" y="32891"/>
                  <a:pt x="10674828" y="0"/>
                </a:cubicBezTo>
                <a:cubicBezTo>
                  <a:pt x="11205770" y="34949"/>
                  <a:pt x="11591873" y="541648"/>
                  <a:pt x="11712539" y="1037711"/>
                </a:cubicBezTo>
                <a:cubicBezTo>
                  <a:pt x="11775152" y="1195220"/>
                  <a:pt x="11679823" y="1472260"/>
                  <a:pt x="11712539" y="1589163"/>
                </a:cubicBezTo>
                <a:cubicBezTo>
                  <a:pt x="11745255" y="1706066"/>
                  <a:pt x="11635919" y="1934966"/>
                  <a:pt x="11712539" y="2265137"/>
                </a:cubicBezTo>
                <a:cubicBezTo>
                  <a:pt x="11789159" y="2595308"/>
                  <a:pt x="11698275" y="2661350"/>
                  <a:pt x="11712539" y="2816590"/>
                </a:cubicBezTo>
                <a:cubicBezTo>
                  <a:pt x="11726803" y="2971830"/>
                  <a:pt x="11654877" y="3301127"/>
                  <a:pt x="11712539" y="3451056"/>
                </a:cubicBezTo>
                <a:cubicBezTo>
                  <a:pt x="11770201" y="3600985"/>
                  <a:pt x="11710205" y="3875298"/>
                  <a:pt x="11712539" y="4044016"/>
                </a:cubicBezTo>
                <a:cubicBezTo>
                  <a:pt x="11714873" y="4212734"/>
                  <a:pt x="11670361" y="4334351"/>
                  <a:pt x="11712539" y="4553961"/>
                </a:cubicBezTo>
                <a:cubicBezTo>
                  <a:pt x="11754717" y="4773572"/>
                  <a:pt x="11680146" y="5038013"/>
                  <a:pt x="11712539" y="5188428"/>
                </a:cubicBezTo>
                <a:cubicBezTo>
                  <a:pt x="11805330" y="5833224"/>
                  <a:pt x="11297071" y="6095910"/>
                  <a:pt x="10674828" y="6226139"/>
                </a:cubicBezTo>
                <a:cubicBezTo>
                  <a:pt x="10331924" y="6308660"/>
                  <a:pt x="10235528" y="6169786"/>
                  <a:pt x="9915196" y="6226139"/>
                </a:cubicBezTo>
                <a:cubicBezTo>
                  <a:pt x="9594864" y="6282492"/>
                  <a:pt x="9412716" y="6167055"/>
                  <a:pt x="9155565" y="6226139"/>
                </a:cubicBezTo>
                <a:cubicBezTo>
                  <a:pt x="8898414" y="6285223"/>
                  <a:pt x="8773083" y="6149558"/>
                  <a:pt x="8492304" y="6226139"/>
                </a:cubicBezTo>
                <a:cubicBezTo>
                  <a:pt x="8211525" y="6302720"/>
                  <a:pt x="8149351" y="6194960"/>
                  <a:pt x="8021786" y="6226139"/>
                </a:cubicBezTo>
                <a:cubicBezTo>
                  <a:pt x="7894221" y="6257318"/>
                  <a:pt x="7717184" y="6214430"/>
                  <a:pt x="7551268" y="6226139"/>
                </a:cubicBezTo>
                <a:cubicBezTo>
                  <a:pt x="7385352" y="6237848"/>
                  <a:pt x="7268667" y="6184139"/>
                  <a:pt x="7177121" y="6226139"/>
                </a:cubicBezTo>
                <a:cubicBezTo>
                  <a:pt x="7085575" y="6268139"/>
                  <a:pt x="6834607" y="6159799"/>
                  <a:pt x="6513861" y="6226139"/>
                </a:cubicBezTo>
                <a:cubicBezTo>
                  <a:pt x="6193115" y="6292479"/>
                  <a:pt x="6103492" y="6182713"/>
                  <a:pt x="5946972" y="6226139"/>
                </a:cubicBezTo>
                <a:cubicBezTo>
                  <a:pt x="5790452" y="6269565"/>
                  <a:pt x="5583893" y="6175605"/>
                  <a:pt x="5476454" y="6226139"/>
                </a:cubicBezTo>
                <a:cubicBezTo>
                  <a:pt x="5369015" y="6276673"/>
                  <a:pt x="5200017" y="6221344"/>
                  <a:pt x="5005936" y="6226139"/>
                </a:cubicBezTo>
                <a:cubicBezTo>
                  <a:pt x="4811855" y="6230934"/>
                  <a:pt x="4593896" y="6175591"/>
                  <a:pt x="4342675" y="6226139"/>
                </a:cubicBezTo>
                <a:cubicBezTo>
                  <a:pt x="4091454" y="6276687"/>
                  <a:pt x="3807455" y="6161803"/>
                  <a:pt x="3583044" y="6226139"/>
                </a:cubicBezTo>
                <a:cubicBezTo>
                  <a:pt x="3358633" y="6290475"/>
                  <a:pt x="3312583" y="6215550"/>
                  <a:pt x="3112526" y="6226139"/>
                </a:cubicBezTo>
                <a:cubicBezTo>
                  <a:pt x="2912469" y="6236728"/>
                  <a:pt x="2772837" y="6166556"/>
                  <a:pt x="2449265" y="6226139"/>
                </a:cubicBezTo>
                <a:cubicBezTo>
                  <a:pt x="2125693" y="6285722"/>
                  <a:pt x="1941530" y="6186951"/>
                  <a:pt x="1786005" y="6226139"/>
                </a:cubicBezTo>
                <a:cubicBezTo>
                  <a:pt x="1630480" y="6265327"/>
                  <a:pt x="1255459" y="6198865"/>
                  <a:pt x="1037711" y="6226139"/>
                </a:cubicBezTo>
                <a:cubicBezTo>
                  <a:pt x="484326" y="6226509"/>
                  <a:pt x="4582" y="5732076"/>
                  <a:pt x="0" y="5188428"/>
                </a:cubicBezTo>
                <a:cubicBezTo>
                  <a:pt x="-3443" y="4952620"/>
                  <a:pt x="51369" y="4840146"/>
                  <a:pt x="0" y="4636976"/>
                </a:cubicBezTo>
                <a:cubicBezTo>
                  <a:pt x="-51369" y="4433806"/>
                  <a:pt x="58871" y="4310164"/>
                  <a:pt x="0" y="4002509"/>
                </a:cubicBezTo>
                <a:cubicBezTo>
                  <a:pt x="-58871" y="3694854"/>
                  <a:pt x="59276" y="3667757"/>
                  <a:pt x="0" y="3451056"/>
                </a:cubicBezTo>
                <a:cubicBezTo>
                  <a:pt x="-59276" y="3234355"/>
                  <a:pt x="1509" y="3128352"/>
                  <a:pt x="0" y="2858097"/>
                </a:cubicBezTo>
                <a:cubicBezTo>
                  <a:pt x="-1509" y="2587842"/>
                  <a:pt x="2342" y="2575478"/>
                  <a:pt x="0" y="2306644"/>
                </a:cubicBezTo>
                <a:cubicBezTo>
                  <a:pt x="-2342" y="2037810"/>
                  <a:pt x="67343" y="1864045"/>
                  <a:pt x="0" y="1630671"/>
                </a:cubicBezTo>
                <a:cubicBezTo>
                  <a:pt x="-67343" y="1397297"/>
                  <a:pt x="59403" y="1177388"/>
                  <a:pt x="0" y="1037711"/>
                </a:cubicBezTo>
                <a:close/>
              </a:path>
            </a:pathLst>
          </a:custGeom>
          <a:ln>
            <a:extLst>
              <a:ext uri="{C807C97D-BFC1-408E-A445-0C87EB9F89A2}">
                <ask:lineSketchStyleProps xmlns="" xmlns:ask="http://schemas.microsoft.com/office/drawing/2018/sketchyshapes" sd="1527365312">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ea typeface="字魂107号-萌趣欢乐体"/>
              <a:cs typeface="+mn-cs"/>
            </a:endParaRPr>
          </a:p>
        </p:txBody>
      </p:sp>
      <p:grpSp>
        <p:nvGrpSpPr>
          <p:cNvPr id="9" name="Group 8">
            <a:extLst>
              <a:ext uri="{FF2B5EF4-FFF2-40B4-BE49-F238E27FC236}">
                <a16:creationId xmlns:a16="http://schemas.microsoft.com/office/drawing/2014/main" xmlns="" id="{0616DF3E-DB55-243C-A910-2C3AE72D8399}"/>
              </a:ext>
            </a:extLst>
          </p:cNvPr>
          <p:cNvGrpSpPr/>
          <p:nvPr/>
        </p:nvGrpSpPr>
        <p:grpSpPr>
          <a:xfrm>
            <a:off x="435429" y="0"/>
            <a:ext cx="11756571" cy="1358398"/>
            <a:chOff x="4168588" y="587555"/>
            <a:chExt cx="6602506" cy="1112256"/>
          </a:xfrm>
        </p:grpSpPr>
        <p:sp>
          <p:nvSpPr>
            <p:cNvPr id="10" name="Rounded Rectangle 14">
              <a:extLst>
                <a:ext uri="{FF2B5EF4-FFF2-40B4-BE49-F238E27FC236}">
                  <a16:creationId xmlns:a16="http://schemas.microsoft.com/office/drawing/2014/main" xmlns="" id="{DEB568F1-9B24-6977-BB46-B478A74598B2}"/>
                </a:ext>
              </a:extLst>
            </p:cNvPr>
            <p:cNvSpPr/>
            <p:nvPr/>
          </p:nvSpPr>
          <p:spPr>
            <a:xfrm>
              <a:off x="4168588" y="587555"/>
              <a:ext cx="6602506" cy="1112256"/>
            </a:xfrm>
            <a:prstGeom prst="roundRect">
              <a:avLst/>
            </a:prstGeom>
            <a:solidFill>
              <a:schemeClr val="accent2">
                <a:lumMod val="60000"/>
                <a:lumOff val="40000"/>
                <a:alpha val="81961"/>
              </a:schemeClr>
            </a:solidFill>
            <a:ln w="12700" cap="flat">
              <a:solidFill>
                <a:srgbClr val="FF0066"/>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latin typeface="+mj-lt"/>
              </a:endParaRPr>
            </a:p>
          </p:txBody>
        </p:sp>
        <p:sp>
          <p:nvSpPr>
            <p:cNvPr id="11" name="Rectangle 10">
              <a:extLst>
                <a:ext uri="{FF2B5EF4-FFF2-40B4-BE49-F238E27FC236}">
                  <a16:creationId xmlns:a16="http://schemas.microsoft.com/office/drawing/2014/main" xmlns="" id="{8B9B9536-EEE9-6178-FD4D-752BC68DA5D9}"/>
                </a:ext>
              </a:extLst>
            </p:cNvPr>
            <p:cNvSpPr/>
            <p:nvPr/>
          </p:nvSpPr>
          <p:spPr>
            <a:xfrm>
              <a:off x="4325431" y="587555"/>
              <a:ext cx="5879117" cy="812057"/>
            </a:xfrm>
            <a:prstGeom prst="rect">
              <a:avLst/>
            </a:prstGeom>
          </p:spPr>
          <p:txBody>
            <a:bodyPr wrap="square">
              <a:spAutoFit/>
            </a:bodyPr>
            <a:lstStyle/>
            <a:p>
              <a:pPr algn="just"/>
              <a:r>
                <a:rPr lang="en-US" sz="2600" b="1" i="0" dirty="0">
                  <a:solidFill>
                    <a:srgbClr val="000000"/>
                  </a:solidFill>
                  <a:effectLst/>
                  <a:latin typeface="Cambria" panose="02040503050406030204" pitchFamily="18" charset="0"/>
                  <a:ea typeface="Cambria" panose="02040503050406030204" pitchFamily="18" charset="0"/>
                </a:rPr>
                <a:t>Quan </a:t>
              </a:r>
              <a:r>
                <a:rPr lang="en-US" sz="2600" b="1" i="0" dirty="0" err="1">
                  <a:solidFill>
                    <a:srgbClr val="000000"/>
                  </a:solidFill>
                  <a:effectLst/>
                  <a:latin typeface="Cambria" panose="02040503050406030204" pitchFamily="18" charset="0"/>
                  <a:ea typeface="Cambria" panose="02040503050406030204" pitchFamily="18" charset="0"/>
                </a:rPr>
                <a:t>sát</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hình</a:t>
              </a:r>
              <a:r>
                <a:rPr lang="en-US" sz="2600" b="1" i="0" dirty="0">
                  <a:solidFill>
                    <a:srgbClr val="000000"/>
                  </a:solidFill>
                  <a:effectLst/>
                  <a:latin typeface="Cambria" panose="02040503050406030204" pitchFamily="18" charset="0"/>
                  <a:ea typeface="Cambria" panose="02040503050406030204" pitchFamily="18" charset="0"/>
                </a:rPr>
                <a:t> 1 </a:t>
              </a:r>
              <a:r>
                <a:rPr lang="en-US" sz="2600" b="1" i="0" dirty="0" err="1">
                  <a:solidFill>
                    <a:srgbClr val="000000"/>
                  </a:solidFill>
                  <a:effectLst/>
                  <a:latin typeface="Cambria" panose="02040503050406030204" pitchFamily="18" charset="0"/>
                  <a:ea typeface="Cambria" panose="02040503050406030204" pitchFamily="18" charset="0"/>
                </a:rPr>
                <a:t>đến</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hình</a:t>
              </a:r>
              <a:r>
                <a:rPr lang="en-US" sz="2600" b="1" i="0" dirty="0">
                  <a:solidFill>
                    <a:srgbClr val="000000"/>
                  </a:solidFill>
                  <a:effectLst/>
                  <a:latin typeface="Cambria" panose="02040503050406030204" pitchFamily="18" charset="0"/>
                  <a:ea typeface="Cambria" panose="02040503050406030204" pitchFamily="18" charset="0"/>
                </a:rPr>
                <a:t> 4 </a:t>
              </a:r>
              <a:r>
                <a:rPr lang="en-US" sz="2600" b="1" i="0" dirty="0" err="1">
                  <a:solidFill>
                    <a:srgbClr val="000000"/>
                  </a:solidFill>
                  <a:effectLst/>
                  <a:latin typeface="Cambria" panose="02040503050406030204" pitchFamily="18" charset="0"/>
                  <a:ea typeface="Cambria" panose="02040503050406030204" pitchFamily="18" charset="0"/>
                </a:rPr>
                <a:t>và</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cho</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biết</a:t>
              </a:r>
              <a:r>
                <a:rPr lang="en-US" sz="2600" b="1" i="0" dirty="0">
                  <a:solidFill>
                    <a:srgbClr val="000000"/>
                  </a:solidFill>
                  <a:effectLst/>
                  <a:latin typeface="Cambria" panose="02040503050406030204" pitchFamily="18" charset="0"/>
                  <a:ea typeface="Cambria" panose="02040503050406030204" pitchFamily="18" charset="0"/>
                </a:rPr>
                <a:t>:</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Những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biểu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hiện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cảm</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xúc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bạn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trong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hình</a:t>
              </a:r>
              <a:r>
                <a:rPr lang="en-US" sz="2600" b="0" i="0" dirty="0">
                  <a:solidFill>
                    <a:srgbClr val="000000"/>
                  </a:solidFill>
                  <a:effectLst/>
                  <a:latin typeface="Cambria" panose="02040503050406030204" pitchFamily="18" charset="0"/>
                  <a:ea typeface="Cambria" panose="02040503050406030204" pitchFamily="18" charset="0"/>
                </a:rPr>
                <a:t>.</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Bạn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nào</a:t>
              </a:r>
              <a:r>
                <a:rPr lang="en-US" sz="2600" b="0" i="0" dirty="0">
                  <a:solidFill>
                    <a:srgbClr val="000000"/>
                  </a:solidFill>
                  <a:effectLst/>
                  <a:latin typeface="Cambria" panose="02040503050406030204" pitchFamily="18" charset="0"/>
                  <a:ea typeface="Cambria" panose="02040503050406030204" pitchFamily="18" charset="0"/>
                </a:rPr>
                <a:t> an </a:t>
              </a:r>
              <a:r>
                <a:rPr lang="en-US" sz="2600" b="0" i="0" dirty="0" err="1">
                  <a:solidFill>
                    <a:srgbClr val="000000"/>
                  </a:solidFill>
                  <a:effectLst/>
                  <a:latin typeface="Cambria" panose="02040503050406030204" pitchFamily="18" charset="0"/>
                  <a:ea typeface="Cambria" panose="02040503050406030204" pitchFamily="18" charset="0"/>
                </a:rPr>
                <a:t>toàn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Bạn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nào</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đang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bị</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xâm</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hại</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đến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sự</a:t>
              </a:r>
              <a:r>
                <a:rPr lang="en-US" sz="2600" b="0" i="0" dirty="0">
                  <a:solidFill>
                    <a:srgbClr val="000000"/>
                  </a:solidFill>
                  <a:effectLst/>
                  <a:latin typeface="Cambria" panose="02040503050406030204" pitchFamily="18" charset="0"/>
                  <a:ea typeface="Cambria" panose="02040503050406030204" pitchFamily="18" charset="0"/>
                </a:rPr>
                <a:t> an </a:t>
              </a:r>
              <a:r>
                <a:rPr lang="en-US" sz="2600" b="0" i="0" dirty="0" err="1">
                  <a:solidFill>
                    <a:srgbClr val="000000"/>
                  </a:solidFill>
                  <a:effectLst/>
                  <a:latin typeface="Cambria" panose="02040503050406030204" pitchFamily="18" charset="0"/>
                  <a:ea typeface="Cambria" panose="02040503050406030204" pitchFamily="18" charset="0"/>
                </a:rPr>
                <a:t>toàn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nhân</a:t>
              </a:r>
              <a:r>
                <a:rPr lang="en-US" sz="2600" b="0" i="0" dirty="0">
                  <a:solidFill>
                    <a:srgbClr val="000000"/>
                  </a:solidFill>
                  <a:effectLst/>
                  <a:latin typeface="Cambria" panose="02040503050406030204" pitchFamily="18" charset="0"/>
                  <a:ea typeface="Cambria" panose="02040503050406030204" pitchFamily="18" charset="0"/>
                </a:rPr>
                <a:t>.</a:t>
              </a:r>
            </a:p>
          </p:txBody>
        </p:sp>
      </p:grpSp>
      <p:pic>
        <p:nvPicPr>
          <p:cNvPr id="13" name="Picture 12">
            <a:extLst>
              <a:ext uri="{FF2B5EF4-FFF2-40B4-BE49-F238E27FC236}">
                <a16:creationId xmlns:a16="http://schemas.microsoft.com/office/drawing/2014/main" xmlns="" id="{13321E47-C892-E8DC-30F0-321A05581253}"/>
              </a:ext>
            </a:extLst>
          </p:cNvPr>
          <p:cNvPicPr>
            <a:picLocks noChangeAspect="1"/>
          </p:cNvPicPr>
          <p:nvPr/>
        </p:nvPicPr>
        <p:blipFill>
          <a:blip r:embed="rId4"/>
          <a:stretch>
            <a:fillRect/>
          </a:stretch>
        </p:blipFill>
        <p:spPr>
          <a:xfrm>
            <a:off x="411617" y="1476375"/>
            <a:ext cx="6337527" cy="2433723"/>
          </a:xfrm>
          <a:prstGeom prst="rect">
            <a:avLst/>
          </a:prstGeom>
        </p:spPr>
      </p:pic>
      <p:pic>
        <p:nvPicPr>
          <p:cNvPr id="15" name="Picture 14">
            <a:extLst>
              <a:ext uri="{FF2B5EF4-FFF2-40B4-BE49-F238E27FC236}">
                <a16:creationId xmlns:a16="http://schemas.microsoft.com/office/drawing/2014/main" xmlns="" id="{E114DFC1-7FA0-2A61-13CB-BC8C12480317}"/>
              </a:ext>
            </a:extLst>
          </p:cNvPr>
          <p:cNvPicPr>
            <a:picLocks noChangeAspect="1"/>
          </p:cNvPicPr>
          <p:nvPr/>
        </p:nvPicPr>
        <p:blipFill>
          <a:blip r:embed="rId5"/>
          <a:stretch>
            <a:fillRect/>
          </a:stretch>
        </p:blipFill>
        <p:spPr>
          <a:xfrm>
            <a:off x="4561115" y="3941797"/>
            <a:ext cx="6772955" cy="2533162"/>
          </a:xfrm>
          <a:prstGeom prst="rect">
            <a:avLst/>
          </a:prstGeom>
        </p:spPr>
      </p:pic>
    </p:spTree>
    <p:custDataLst>
      <p:tags r:id="rId1"/>
    </p:custDataLst>
    <p:extLst>
      <p:ext uri="{BB962C8B-B14F-4D97-AF65-F5344CB8AC3E}">
        <p14:creationId xmlns:p14="http://schemas.microsoft.com/office/powerpoint/2010/main" val="9874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EC76B61-C6C6-40CE-98E2-49DE3E554C08}"/>
              </a:ext>
            </a:extLst>
          </p:cNvPr>
          <p:cNvSpPr/>
          <p:nvPr/>
        </p:nvSpPr>
        <p:spPr>
          <a:xfrm>
            <a:off x="373195" y="252482"/>
            <a:ext cx="11712539" cy="6226139"/>
          </a:xfrm>
          <a:custGeom>
            <a:avLst/>
            <a:gdLst>
              <a:gd name="connsiteX0" fmla="*/ 0 w 11712539"/>
              <a:gd name="connsiteY0" fmla="*/ 1037711 h 6226139"/>
              <a:gd name="connsiteX1" fmla="*/ 1037711 w 11712539"/>
              <a:gd name="connsiteY1" fmla="*/ 0 h 6226139"/>
              <a:gd name="connsiteX2" fmla="*/ 1797343 w 11712539"/>
              <a:gd name="connsiteY2" fmla="*/ 0 h 6226139"/>
              <a:gd name="connsiteX3" fmla="*/ 2171489 w 11712539"/>
              <a:gd name="connsiteY3" fmla="*/ 0 h 6226139"/>
              <a:gd name="connsiteX4" fmla="*/ 2449265 w 11712539"/>
              <a:gd name="connsiteY4" fmla="*/ 0 h 6226139"/>
              <a:gd name="connsiteX5" fmla="*/ 3112526 w 11712539"/>
              <a:gd name="connsiteY5" fmla="*/ 0 h 6226139"/>
              <a:gd name="connsiteX6" fmla="*/ 3486672 w 11712539"/>
              <a:gd name="connsiteY6" fmla="*/ 0 h 6226139"/>
              <a:gd name="connsiteX7" fmla="*/ 4246304 w 11712539"/>
              <a:gd name="connsiteY7" fmla="*/ 0 h 6226139"/>
              <a:gd name="connsiteX8" fmla="*/ 4620451 w 11712539"/>
              <a:gd name="connsiteY8" fmla="*/ 0 h 6226139"/>
              <a:gd name="connsiteX9" fmla="*/ 4994598 w 11712539"/>
              <a:gd name="connsiteY9" fmla="*/ 0 h 6226139"/>
              <a:gd name="connsiteX10" fmla="*/ 5272374 w 11712539"/>
              <a:gd name="connsiteY10" fmla="*/ 0 h 6226139"/>
              <a:gd name="connsiteX11" fmla="*/ 5742892 w 11712539"/>
              <a:gd name="connsiteY11" fmla="*/ 0 h 6226139"/>
              <a:gd name="connsiteX12" fmla="*/ 6213410 w 11712539"/>
              <a:gd name="connsiteY12" fmla="*/ 0 h 6226139"/>
              <a:gd name="connsiteX13" fmla="*/ 6683928 w 11712539"/>
              <a:gd name="connsiteY13" fmla="*/ 0 h 6226139"/>
              <a:gd name="connsiteX14" fmla="*/ 7347188 w 11712539"/>
              <a:gd name="connsiteY14" fmla="*/ 0 h 6226139"/>
              <a:gd name="connsiteX15" fmla="*/ 7721335 w 11712539"/>
              <a:gd name="connsiteY15" fmla="*/ 0 h 6226139"/>
              <a:gd name="connsiteX16" fmla="*/ 8288224 w 11712539"/>
              <a:gd name="connsiteY16" fmla="*/ 0 h 6226139"/>
              <a:gd name="connsiteX17" fmla="*/ 8662371 w 11712539"/>
              <a:gd name="connsiteY17" fmla="*/ 0 h 6226139"/>
              <a:gd name="connsiteX18" fmla="*/ 9422003 w 11712539"/>
              <a:gd name="connsiteY18" fmla="*/ 0 h 6226139"/>
              <a:gd name="connsiteX19" fmla="*/ 9892521 w 11712539"/>
              <a:gd name="connsiteY19" fmla="*/ 0 h 6226139"/>
              <a:gd name="connsiteX20" fmla="*/ 10170297 w 11712539"/>
              <a:gd name="connsiteY20" fmla="*/ 0 h 6226139"/>
              <a:gd name="connsiteX21" fmla="*/ 10674828 w 11712539"/>
              <a:gd name="connsiteY21" fmla="*/ 0 h 6226139"/>
              <a:gd name="connsiteX22" fmla="*/ 11712539 w 11712539"/>
              <a:gd name="connsiteY22" fmla="*/ 1037711 h 6226139"/>
              <a:gd name="connsiteX23" fmla="*/ 11712539 w 11712539"/>
              <a:gd name="connsiteY23" fmla="*/ 1713685 h 6226139"/>
              <a:gd name="connsiteX24" fmla="*/ 11712539 w 11712539"/>
              <a:gd name="connsiteY24" fmla="*/ 2223630 h 6226139"/>
              <a:gd name="connsiteX25" fmla="*/ 11712539 w 11712539"/>
              <a:gd name="connsiteY25" fmla="*/ 2733575 h 6226139"/>
              <a:gd name="connsiteX26" fmla="*/ 11712539 w 11712539"/>
              <a:gd name="connsiteY26" fmla="*/ 3326535 h 6226139"/>
              <a:gd name="connsiteX27" fmla="*/ 11712539 w 11712539"/>
              <a:gd name="connsiteY27" fmla="*/ 3919495 h 6226139"/>
              <a:gd name="connsiteX28" fmla="*/ 11712539 w 11712539"/>
              <a:gd name="connsiteY28" fmla="*/ 4595468 h 6226139"/>
              <a:gd name="connsiteX29" fmla="*/ 11712539 w 11712539"/>
              <a:gd name="connsiteY29" fmla="*/ 5188428 h 6226139"/>
              <a:gd name="connsiteX30" fmla="*/ 10674828 w 11712539"/>
              <a:gd name="connsiteY30" fmla="*/ 6226139 h 6226139"/>
              <a:gd name="connsiteX31" fmla="*/ 10107939 w 11712539"/>
              <a:gd name="connsiteY31" fmla="*/ 6226139 h 6226139"/>
              <a:gd name="connsiteX32" fmla="*/ 9637421 w 11712539"/>
              <a:gd name="connsiteY32" fmla="*/ 6226139 h 6226139"/>
              <a:gd name="connsiteX33" fmla="*/ 9359645 w 11712539"/>
              <a:gd name="connsiteY33" fmla="*/ 6226139 h 6226139"/>
              <a:gd name="connsiteX34" fmla="*/ 8600013 w 11712539"/>
              <a:gd name="connsiteY34" fmla="*/ 6226139 h 6226139"/>
              <a:gd name="connsiteX35" fmla="*/ 8322238 w 11712539"/>
              <a:gd name="connsiteY35" fmla="*/ 6226139 h 6226139"/>
              <a:gd name="connsiteX36" fmla="*/ 7658977 w 11712539"/>
              <a:gd name="connsiteY36" fmla="*/ 6226139 h 6226139"/>
              <a:gd name="connsiteX37" fmla="*/ 7188459 w 11712539"/>
              <a:gd name="connsiteY37" fmla="*/ 6226139 h 6226139"/>
              <a:gd name="connsiteX38" fmla="*/ 6814312 w 11712539"/>
              <a:gd name="connsiteY38" fmla="*/ 6226139 h 6226139"/>
              <a:gd name="connsiteX39" fmla="*/ 6343794 w 11712539"/>
              <a:gd name="connsiteY39" fmla="*/ 6226139 h 6226139"/>
              <a:gd name="connsiteX40" fmla="*/ 5680534 w 11712539"/>
              <a:gd name="connsiteY40" fmla="*/ 6226139 h 6226139"/>
              <a:gd name="connsiteX41" fmla="*/ 5017273 w 11712539"/>
              <a:gd name="connsiteY41" fmla="*/ 6226139 h 6226139"/>
              <a:gd name="connsiteX42" fmla="*/ 4546755 w 11712539"/>
              <a:gd name="connsiteY42" fmla="*/ 6226139 h 6226139"/>
              <a:gd name="connsiteX43" fmla="*/ 4076237 w 11712539"/>
              <a:gd name="connsiteY43" fmla="*/ 6226139 h 6226139"/>
              <a:gd name="connsiteX44" fmla="*/ 3412977 w 11712539"/>
              <a:gd name="connsiteY44" fmla="*/ 6226139 h 6226139"/>
              <a:gd name="connsiteX45" fmla="*/ 3038830 w 11712539"/>
              <a:gd name="connsiteY45" fmla="*/ 6226139 h 6226139"/>
              <a:gd name="connsiteX46" fmla="*/ 2761054 w 11712539"/>
              <a:gd name="connsiteY46" fmla="*/ 6226139 h 6226139"/>
              <a:gd name="connsiteX47" fmla="*/ 2001423 w 11712539"/>
              <a:gd name="connsiteY47" fmla="*/ 6226139 h 6226139"/>
              <a:gd name="connsiteX48" fmla="*/ 1723647 w 11712539"/>
              <a:gd name="connsiteY48" fmla="*/ 6226139 h 6226139"/>
              <a:gd name="connsiteX49" fmla="*/ 1037711 w 11712539"/>
              <a:gd name="connsiteY49" fmla="*/ 6226139 h 6226139"/>
              <a:gd name="connsiteX50" fmla="*/ 0 w 11712539"/>
              <a:gd name="connsiteY50" fmla="*/ 5188428 h 6226139"/>
              <a:gd name="connsiteX51" fmla="*/ 0 w 11712539"/>
              <a:gd name="connsiteY51" fmla="*/ 4719990 h 6226139"/>
              <a:gd name="connsiteX52" fmla="*/ 0 w 11712539"/>
              <a:gd name="connsiteY52" fmla="*/ 4168538 h 6226139"/>
              <a:gd name="connsiteX53" fmla="*/ 0 w 11712539"/>
              <a:gd name="connsiteY53" fmla="*/ 3492564 h 6226139"/>
              <a:gd name="connsiteX54" fmla="*/ 0 w 11712539"/>
              <a:gd name="connsiteY54" fmla="*/ 2982618 h 6226139"/>
              <a:gd name="connsiteX55" fmla="*/ 0 w 11712539"/>
              <a:gd name="connsiteY55" fmla="*/ 2514180 h 6226139"/>
              <a:gd name="connsiteX56" fmla="*/ 0 w 11712539"/>
              <a:gd name="connsiteY56" fmla="*/ 1838206 h 6226139"/>
              <a:gd name="connsiteX57" fmla="*/ 0 w 11712539"/>
              <a:gd name="connsiteY57" fmla="*/ 1037711 h 622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2539" h="6226139" fill="none" extrusionOk="0">
                <a:moveTo>
                  <a:pt x="0" y="1037711"/>
                </a:moveTo>
                <a:cubicBezTo>
                  <a:pt x="11841" y="480803"/>
                  <a:pt x="518572" y="86786"/>
                  <a:pt x="1037711" y="0"/>
                </a:cubicBezTo>
                <a:cubicBezTo>
                  <a:pt x="1405470" y="-71523"/>
                  <a:pt x="1624925" y="56167"/>
                  <a:pt x="1797343" y="0"/>
                </a:cubicBezTo>
                <a:cubicBezTo>
                  <a:pt x="1969761" y="-56167"/>
                  <a:pt x="2045163" y="22966"/>
                  <a:pt x="2171489" y="0"/>
                </a:cubicBezTo>
                <a:cubicBezTo>
                  <a:pt x="2297815" y="-22966"/>
                  <a:pt x="2330558" y="29423"/>
                  <a:pt x="2449265" y="0"/>
                </a:cubicBezTo>
                <a:cubicBezTo>
                  <a:pt x="2567972" y="-29423"/>
                  <a:pt x="2853237" y="15834"/>
                  <a:pt x="3112526" y="0"/>
                </a:cubicBezTo>
                <a:cubicBezTo>
                  <a:pt x="3371815" y="-15834"/>
                  <a:pt x="3309033" y="20480"/>
                  <a:pt x="3486672" y="0"/>
                </a:cubicBezTo>
                <a:cubicBezTo>
                  <a:pt x="3664311" y="-20480"/>
                  <a:pt x="4015834" y="22894"/>
                  <a:pt x="4246304" y="0"/>
                </a:cubicBezTo>
                <a:cubicBezTo>
                  <a:pt x="4476774" y="-22894"/>
                  <a:pt x="4460473" y="1013"/>
                  <a:pt x="4620451" y="0"/>
                </a:cubicBezTo>
                <a:cubicBezTo>
                  <a:pt x="4780429" y="-1013"/>
                  <a:pt x="4854093" y="43051"/>
                  <a:pt x="4994598" y="0"/>
                </a:cubicBezTo>
                <a:cubicBezTo>
                  <a:pt x="5135103" y="-43051"/>
                  <a:pt x="5161213" y="11116"/>
                  <a:pt x="5272374" y="0"/>
                </a:cubicBezTo>
                <a:cubicBezTo>
                  <a:pt x="5383535" y="-11116"/>
                  <a:pt x="5563254" y="16968"/>
                  <a:pt x="5742892" y="0"/>
                </a:cubicBezTo>
                <a:cubicBezTo>
                  <a:pt x="5922530" y="-16968"/>
                  <a:pt x="5986580" y="50369"/>
                  <a:pt x="6213410" y="0"/>
                </a:cubicBezTo>
                <a:cubicBezTo>
                  <a:pt x="6440240" y="-50369"/>
                  <a:pt x="6548850" y="20543"/>
                  <a:pt x="6683928" y="0"/>
                </a:cubicBezTo>
                <a:cubicBezTo>
                  <a:pt x="6819006" y="-20543"/>
                  <a:pt x="7182097" y="29908"/>
                  <a:pt x="7347188" y="0"/>
                </a:cubicBezTo>
                <a:cubicBezTo>
                  <a:pt x="7512279" y="-29908"/>
                  <a:pt x="7619727" y="37282"/>
                  <a:pt x="7721335" y="0"/>
                </a:cubicBezTo>
                <a:cubicBezTo>
                  <a:pt x="7822943" y="-37282"/>
                  <a:pt x="8025222" y="16508"/>
                  <a:pt x="8288224" y="0"/>
                </a:cubicBezTo>
                <a:cubicBezTo>
                  <a:pt x="8551226" y="-16508"/>
                  <a:pt x="8525789" y="43902"/>
                  <a:pt x="8662371" y="0"/>
                </a:cubicBezTo>
                <a:cubicBezTo>
                  <a:pt x="8798953" y="-43902"/>
                  <a:pt x="9235339" y="38453"/>
                  <a:pt x="9422003" y="0"/>
                </a:cubicBezTo>
                <a:cubicBezTo>
                  <a:pt x="9608667" y="-38453"/>
                  <a:pt x="9676969" y="16500"/>
                  <a:pt x="9892521" y="0"/>
                </a:cubicBezTo>
                <a:cubicBezTo>
                  <a:pt x="10108073" y="-16500"/>
                  <a:pt x="10105126" y="19914"/>
                  <a:pt x="10170297" y="0"/>
                </a:cubicBezTo>
                <a:cubicBezTo>
                  <a:pt x="10235468" y="-19914"/>
                  <a:pt x="10541409" y="5794"/>
                  <a:pt x="10674828" y="0"/>
                </a:cubicBezTo>
                <a:cubicBezTo>
                  <a:pt x="11139265" y="28749"/>
                  <a:pt x="11604010" y="454941"/>
                  <a:pt x="11712539" y="1037711"/>
                </a:cubicBezTo>
                <a:cubicBezTo>
                  <a:pt x="11778251" y="1339870"/>
                  <a:pt x="11654143" y="1530055"/>
                  <a:pt x="11712539" y="1713685"/>
                </a:cubicBezTo>
                <a:cubicBezTo>
                  <a:pt x="11770935" y="1897315"/>
                  <a:pt x="11664588" y="1995337"/>
                  <a:pt x="11712539" y="2223630"/>
                </a:cubicBezTo>
                <a:cubicBezTo>
                  <a:pt x="11760490" y="2451923"/>
                  <a:pt x="11690180" y="2518486"/>
                  <a:pt x="11712539" y="2733575"/>
                </a:cubicBezTo>
                <a:cubicBezTo>
                  <a:pt x="11734898" y="2948665"/>
                  <a:pt x="11686456" y="3183141"/>
                  <a:pt x="11712539" y="3326535"/>
                </a:cubicBezTo>
                <a:cubicBezTo>
                  <a:pt x="11738622" y="3469929"/>
                  <a:pt x="11686725" y="3723580"/>
                  <a:pt x="11712539" y="3919495"/>
                </a:cubicBezTo>
                <a:cubicBezTo>
                  <a:pt x="11738353" y="4115410"/>
                  <a:pt x="11645164" y="4457202"/>
                  <a:pt x="11712539" y="4595468"/>
                </a:cubicBezTo>
                <a:cubicBezTo>
                  <a:pt x="11779914" y="4733734"/>
                  <a:pt x="11697711" y="5049673"/>
                  <a:pt x="11712539" y="5188428"/>
                </a:cubicBezTo>
                <a:cubicBezTo>
                  <a:pt x="11740958" y="5649771"/>
                  <a:pt x="11325512" y="6129694"/>
                  <a:pt x="10674828" y="6226139"/>
                </a:cubicBezTo>
                <a:cubicBezTo>
                  <a:pt x="10400402" y="6242524"/>
                  <a:pt x="10334296" y="6215548"/>
                  <a:pt x="10107939" y="6226139"/>
                </a:cubicBezTo>
                <a:cubicBezTo>
                  <a:pt x="9881582" y="6236730"/>
                  <a:pt x="9745793" y="6180934"/>
                  <a:pt x="9637421" y="6226139"/>
                </a:cubicBezTo>
                <a:cubicBezTo>
                  <a:pt x="9529049" y="6271344"/>
                  <a:pt x="9452813" y="6213099"/>
                  <a:pt x="9359645" y="6226139"/>
                </a:cubicBezTo>
                <a:cubicBezTo>
                  <a:pt x="9266477" y="6239179"/>
                  <a:pt x="8898359" y="6161934"/>
                  <a:pt x="8600013" y="6226139"/>
                </a:cubicBezTo>
                <a:cubicBezTo>
                  <a:pt x="8301667" y="6290344"/>
                  <a:pt x="8451860" y="6208699"/>
                  <a:pt x="8322238" y="6226139"/>
                </a:cubicBezTo>
                <a:cubicBezTo>
                  <a:pt x="8192616" y="6243579"/>
                  <a:pt x="7883896" y="6153262"/>
                  <a:pt x="7658977" y="6226139"/>
                </a:cubicBezTo>
                <a:cubicBezTo>
                  <a:pt x="7434058" y="6299016"/>
                  <a:pt x="7391779" y="6193870"/>
                  <a:pt x="7188459" y="6226139"/>
                </a:cubicBezTo>
                <a:cubicBezTo>
                  <a:pt x="6985139" y="6258408"/>
                  <a:pt x="6964698" y="6216371"/>
                  <a:pt x="6814312" y="6226139"/>
                </a:cubicBezTo>
                <a:cubicBezTo>
                  <a:pt x="6663926" y="6235907"/>
                  <a:pt x="6562157" y="6216640"/>
                  <a:pt x="6343794" y="6226139"/>
                </a:cubicBezTo>
                <a:cubicBezTo>
                  <a:pt x="6125431" y="6235638"/>
                  <a:pt x="5888886" y="6210366"/>
                  <a:pt x="5680534" y="6226139"/>
                </a:cubicBezTo>
                <a:cubicBezTo>
                  <a:pt x="5472182" y="6241912"/>
                  <a:pt x="5287502" y="6193655"/>
                  <a:pt x="5017273" y="6226139"/>
                </a:cubicBezTo>
                <a:cubicBezTo>
                  <a:pt x="4747044" y="6258623"/>
                  <a:pt x="4713217" y="6220441"/>
                  <a:pt x="4546755" y="6226139"/>
                </a:cubicBezTo>
                <a:cubicBezTo>
                  <a:pt x="4380293" y="6231837"/>
                  <a:pt x="4297245" y="6173262"/>
                  <a:pt x="4076237" y="6226139"/>
                </a:cubicBezTo>
                <a:cubicBezTo>
                  <a:pt x="3855229" y="6279016"/>
                  <a:pt x="3561656" y="6198955"/>
                  <a:pt x="3412977" y="6226139"/>
                </a:cubicBezTo>
                <a:cubicBezTo>
                  <a:pt x="3264298" y="6253323"/>
                  <a:pt x="3154011" y="6189067"/>
                  <a:pt x="3038830" y="6226139"/>
                </a:cubicBezTo>
                <a:cubicBezTo>
                  <a:pt x="2923649" y="6263211"/>
                  <a:pt x="2896492" y="6203977"/>
                  <a:pt x="2761054" y="6226139"/>
                </a:cubicBezTo>
                <a:cubicBezTo>
                  <a:pt x="2625616" y="6248301"/>
                  <a:pt x="2348222" y="6175907"/>
                  <a:pt x="2001423" y="6226139"/>
                </a:cubicBezTo>
                <a:cubicBezTo>
                  <a:pt x="1654624" y="6276371"/>
                  <a:pt x="1781244" y="6193451"/>
                  <a:pt x="1723647" y="6226139"/>
                </a:cubicBezTo>
                <a:cubicBezTo>
                  <a:pt x="1666050" y="6258827"/>
                  <a:pt x="1245355" y="6194607"/>
                  <a:pt x="1037711" y="6226139"/>
                </a:cubicBezTo>
                <a:cubicBezTo>
                  <a:pt x="536715" y="6321185"/>
                  <a:pt x="-97722" y="5786775"/>
                  <a:pt x="0" y="5188428"/>
                </a:cubicBezTo>
                <a:cubicBezTo>
                  <a:pt x="-39773" y="5077664"/>
                  <a:pt x="32780" y="4836542"/>
                  <a:pt x="0" y="4719990"/>
                </a:cubicBezTo>
                <a:cubicBezTo>
                  <a:pt x="-32780" y="4603438"/>
                  <a:pt x="1108" y="4312694"/>
                  <a:pt x="0" y="4168538"/>
                </a:cubicBezTo>
                <a:cubicBezTo>
                  <a:pt x="-1108" y="4024382"/>
                  <a:pt x="22655" y="3809905"/>
                  <a:pt x="0" y="3492564"/>
                </a:cubicBezTo>
                <a:cubicBezTo>
                  <a:pt x="-22655" y="3175223"/>
                  <a:pt x="24229" y="3117895"/>
                  <a:pt x="0" y="2982618"/>
                </a:cubicBezTo>
                <a:cubicBezTo>
                  <a:pt x="-24229" y="2847341"/>
                  <a:pt x="19327" y="2733486"/>
                  <a:pt x="0" y="2514180"/>
                </a:cubicBezTo>
                <a:cubicBezTo>
                  <a:pt x="-19327" y="2294874"/>
                  <a:pt x="64662" y="2167252"/>
                  <a:pt x="0" y="1838206"/>
                </a:cubicBezTo>
                <a:cubicBezTo>
                  <a:pt x="-64662" y="1509160"/>
                  <a:pt x="53774" y="1256858"/>
                  <a:pt x="0" y="1037711"/>
                </a:cubicBezTo>
                <a:close/>
              </a:path>
              <a:path w="11712539" h="6226139" stroke="0" extrusionOk="0">
                <a:moveTo>
                  <a:pt x="0" y="1037711"/>
                </a:moveTo>
                <a:cubicBezTo>
                  <a:pt x="-22157" y="333719"/>
                  <a:pt x="439153" y="-54809"/>
                  <a:pt x="1037711" y="0"/>
                </a:cubicBezTo>
                <a:cubicBezTo>
                  <a:pt x="1137629" y="-23596"/>
                  <a:pt x="1227930" y="8590"/>
                  <a:pt x="1315487" y="0"/>
                </a:cubicBezTo>
                <a:cubicBezTo>
                  <a:pt x="1403044" y="-8590"/>
                  <a:pt x="1694050" y="54555"/>
                  <a:pt x="1882376" y="0"/>
                </a:cubicBezTo>
                <a:cubicBezTo>
                  <a:pt x="2070702" y="-54555"/>
                  <a:pt x="2081498" y="23222"/>
                  <a:pt x="2160152" y="0"/>
                </a:cubicBezTo>
                <a:cubicBezTo>
                  <a:pt x="2238806" y="-23222"/>
                  <a:pt x="2660415" y="12209"/>
                  <a:pt x="2823412" y="0"/>
                </a:cubicBezTo>
                <a:cubicBezTo>
                  <a:pt x="2986409" y="-12209"/>
                  <a:pt x="3029449" y="32564"/>
                  <a:pt x="3197559" y="0"/>
                </a:cubicBezTo>
                <a:cubicBezTo>
                  <a:pt x="3365669" y="-32564"/>
                  <a:pt x="3412160" y="4170"/>
                  <a:pt x="3475335" y="0"/>
                </a:cubicBezTo>
                <a:cubicBezTo>
                  <a:pt x="3538510" y="-4170"/>
                  <a:pt x="3633126" y="26417"/>
                  <a:pt x="3753110" y="0"/>
                </a:cubicBezTo>
                <a:cubicBezTo>
                  <a:pt x="3873094" y="-26417"/>
                  <a:pt x="4095985" y="2031"/>
                  <a:pt x="4320000" y="0"/>
                </a:cubicBezTo>
                <a:cubicBezTo>
                  <a:pt x="4544015" y="-2031"/>
                  <a:pt x="4608527" y="38016"/>
                  <a:pt x="4694147" y="0"/>
                </a:cubicBezTo>
                <a:cubicBezTo>
                  <a:pt x="4779767" y="-38016"/>
                  <a:pt x="4868429" y="18402"/>
                  <a:pt x="4971922" y="0"/>
                </a:cubicBezTo>
                <a:cubicBezTo>
                  <a:pt x="5075416" y="-18402"/>
                  <a:pt x="5515694" y="90340"/>
                  <a:pt x="5731554" y="0"/>
                </a:cubicBezTo>
                <a:cubicBezTo>
                  <a:pt x="5947414" y="-90340"/>
                  <a:pt x="6159953" y="47973"/>
                  <a:pt x="6394814" y="0"/>
                </a:cubicBezTo>
                <a:cubicBezTo>
                  <a:pt x="6629675" y="-47973"/>
                  <a:pt x="6630139" y="15653"/>
                  <a:pt x="6768961" y="0"/>
                </a:cubicBezTo>
                <a:cubicBezTo>
                  <a:pt x="6907783" y="-15653"/>
                  <a:pt x="7087951" y="25927"/>
                  <a:pt x="7335850" y="0"/>
                </a:cubicBezTo>
                <a:cubicBezTo>
                  <a:pt x="7583749" y="-25927"/>
                  <a:pt x="7514854" y="9190"/>
                  <a:pt x="7613626" y="0"/>
                </a:cubicBezTo>
                <a:cubicBezTo>
                  <a:pt x="7712398" y="-9190"/>
                  <a:pt x="7983307" y="51226"/>
                  <a:pt x="8084144" y="0"/>
                </a:cubicBezTo>
                <a:cubicBezTo>
                  <a:pt x="8184981" y="-51226"/>
                  <a:pt x="8228276" y="18514"/>
                  <a:pt x="8361920" y="0"/>
                </a:cubicBezTo>
                <a:cubicBezTo>
                  <a:pt x="8495564" y="-18514"/>
                  <a:pt x="8566146" y="10171"/>
                  <a:pt x="8639696" y="0"/>
                </a:cubicBezTo>
                <a:cubicBezTo>
                  <a:pt x="8713246" y="-10171"/>
                  <a:pt x="8974614" y="45012"/>
                  <a:pt x="9110214" y="0"/>
                </a:cubicBezTo>
                <a:cubicBezTo>
                  <a:pt x="9245814" y="-45012"/>
                  <a:pt x="9539493" y="66808"/>
                  <a:pt x="9677103" y="0"/>
                </a:cubicBezTo>
                <a:cubicBezTo>
                  <a:pt x="9814713" y="-66808"/>
                  <a:pt x="10244975" y="32891"/>
                  <a:pt x="10674828" y="0"/>
                </a:cubicBezTo>
                <a:cubicBezTo>
                  <a:pt x="11205770" y="34949"/>
                  <a:pt x="11591873" y="541648"/>
                  <a:pt x="11712539" y="1037711"/>
                </a:cubicBezTo>
                <a:cubicBezTo>
                  <a:pt x="11775152" y="1195220"/>
                  <a:pt x="11679823" y="1472260"/>
                  <a:pt x="11712539" y="1589163"/>
                </a:cubicBezTo>
                <a:cubicBezTo>
                  <a:pt x="11745255" y="1706066"/>
                  <a:pt x="11635919" y="1934966"/>
                  <a:pt x="11712539" y="2265137"/>
                </a:cubicBezTo>
                <a:cubicBezTo>
                  <a:pt x="11789159" y="2595308"/>
                  <a:pt x="11698275" y="2661350"/>
                  <a:pt x="11712539" y="2816590"/>
                </a:cubicBezTo>
                <a:cubicBezTo>
                  <a:pt x="11726803" y="2971830"/>
                  <a:pt x="11654877" y="3301127"/>
                  <a:pt x="11712539" y="3451056"/>
                </a:cubicBezTo>
                <a:cubicBezTo>
                  <a:pt x="11770201" y="3600985"/>
                  <a:pt x="11710205" y="3875298"/>
                  <a:pt x="11712539" y="4044016"/>
                </a:cubicBezTo>
                <a:cubicBezTo>
                  <a:pt x="11714873" y="4212734"/>
                  <a:pt x="11670361" y="4334351"/>
                  <a:pt x="11712539" y="4553961"/>
                </a:cubicBezTo>
                <a:cubicBezTo>
                  <a:pt x="11754717" y="4773572"/>
                  <a:pt x="11680146" y="5038013"/>
                  <a:pt x="11712539" y="5188428"/>
                </a:cubicBezTo>
                <a:cubicBezTo>
                  <a:pt x="11805330" y="5833224"/>
                  <a:pt x="11297071" y="6095910"/>
                  <a:pt x="10674828" y="6226139"/>
                </a:cubicBezTo>
                <a:cubicBezTo>
                  <a:pt x="10331924" y="6308660"/>
                  <a:pt x="10235528" y="6169786"/>
                  <a:pt x="9915196" y="6226139"/>
                </a:cubicBezTo>
                <a:cubicBezTo>
                  <a:pt x="9594864" y="6282492"/>
                  <a:pt x="9412716" y="6167055"/>
                  <a:pt x="9155565" y="6226139"/>
                </a:cubicBezTo>
                <a:cubicBezTo>
                  <a:pt x="8898414" y="6285223"/>
                  <a:pt x="8773083" y="6149558"/>
                  <a:pt x="8492304" y="6226139"/>
                </a:cubicBezTo>
                <a:cubicBezTo>
                  <a:pt x="8211525" y="6302720"/>
                  <a:pt x="8149351" y="6194960"/>
                  <a:pt x="8021786" y="6226139"/>
                </a:cubicBezTo>
                <a:cubicBezTo>
                  <a:pt x="7894221" y="6257318"/>
                  <a:pt x="7717184" y="6214430"/>
                  <a:pt x="7551268" y="6226139"/>
                </a:cubicBezTo>
                <a:cubicBezTo>
                  <a:pt x="7385352" y="6237848"/>
                  <a:pt x="7268667" y="6184139"/>
                  <a:pt x="7177121" y="6226139"/>
                </a:cubicBezTo>
                <a:cubicBezTo>
                  <a:pt x="7085575" y="6268139"/>
                  <a:pt x="6834607" y="6159799"/>
                  <a:pt x="6513861" y="6226139"/>
                </a:cubicBezTo>
                <a:cubicBezTo>
                  <a:pt x="6193115" y="6292479"/>
                  <a:pt x="6103492" y="6182713"/>
                  <a:pt x="5946972" y="6226139"/>
                </a:cubicBezTo>
                <a:cubicBezTo>
                  <a:pt x="5790452" y="6269565"/>
                  <a:pt x="5583893" y="6175605"/>
                  <a:pt x="5476454" y="6226139"/>
                </a:cubicBezTo>
                <a:cubicBezTo>
                  <a:pt x="5369015" y="6276673"/>
                  <a:pt x="5200017" y="6221344"/>
                  <a:pt x="5005936" y="6226139"/>
                </a:cubicBezTo>
                <a:cubicBezTo>
                  <a:pt x="4811855" y="6230934"/>
                  <a:pt x="4593896" y="6175591"/>
                  <a:pt x="4342675" y="6226139"/>
                </a:cubicBezTo>
                <a:cubicBezTo>
                  <a:pt x="4091454" y="6276687"/>
                  <a:pt x="3807455" y="6161803"/>
                  <a:pt x="3583044" y="6226139"/>
                </a:cubicBezTo>
                <a:cubicBezTo>
                  <a:pt x="3358633" y="6290475"/>
                  <a:pt x="3312583" y="6215550"/>
                  <a:pt x="3112526" y="6226139"/>
                </a:cubicBezTo>
                <a:cubicBezTo>
                  <a:pt x="2912469" y="6236728"/>
                  <a:pt x="2772837" y="6166556"/>
                  <a:pt x="2449265" y="6226139"/>
                </a:cubicBezTo>
                <a:cubicBezTo>
                  <a:pt x="2125693" y="6285722"/>
                  <a:pt x="1941530" y="6186951"/>
                  <a:pt x="1786005" y="6226139"/>
                </a:cubicBezTo>
                <a:cubicBezTo>
                  <a:pt x="1630480" y="6265327"/>
                  <a:pt x="1255459" y="6198865"/>
                  <a:pt x="1037711" y="6226139"/>
                </a:cubicBezTo>
                <a:cubicBezTo>
                  <a:pt x="484326" y="6226509"/>
                  <a:pt x="4582" y="5732076"/>
                  <a:pt x="0" y="5188428"/>
                </a:cubicBezTo>
                <a:cubicBezTo>
                  <a:pt x="-3443" y="4952620"/>
                  <a:pt x="51369" y="4840146"/>
                  <a:pt x="0" y="4636976"/>
                </a:cubicBezTo>
                <a:cubicBezTo>
                  <a:pt x="-51369" y="4433806"/>
                  <a:pt x="58871" y="4310164"/>
                  <a:pt x="0" y="4002509"/>
                </a:cubicBezTo>
                <a:cubicBezTo>
                  <a:pt x="-58871" y="3694854"/>
                  <a:pt x="59276" y="3667757"/>
                  <a:pt x="0" y="3451056"/>
                </a:cubicBezTo>
                <a:cubicBezTo>
                  <a:pt x="-59276" y="3234355"/>
                  <a:pt x="1509" y="3128352"/>
                  <a:pt x="0" y="2858097"/>
                </a:cubicBezTo>
                <a:cubicBezTo>
                  <a:pt x="-1509" y="2587842"/>
                  <a:pt x="2342" y="2575478"/>
                  <a:pt x="0" y="2306644"/>
                </a:cubicBezTo>
                <a:cubicBezTo>
                  <a:pt x="-2342" y="2037810"/>
                  <a:pt x="67343" y="1864045"/>
                  <a:pt x="0" y="1630671"/>
                </a:cubicBezTo>
                <a:cubicBezTo>
                  <a:pt x="-67343" y="1397297"/>
                  <a:pt x="59403" y="1177388"/>
                  <a:pt x="0" y="1037711"/>
                </a:cubicBezTo>
                <a:close/>
              </a:path>
            </a:pathLst>
          </a:custGeom>
          <a:ln>
            <a:extLst>
              <a:ext uri="{C807C97D-BFC1-408E-A445-0C87EB9F89A2}">
                <ask:lineSketchStyleProps xmlns="" xmlns:ask="http://schemas.microsoft.com/office/drawing/2018/sketchyshapes" sd="1527365312">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ea typeface="字魂107号-萌趣欢乐体"/>
              <a:cs typeface="+mn-cs"/>
            </a:endParaRPr>
          </a:p>
        </p:txBody>
      </p:sp>
      <p:pic>
        <p:nvPicPr>
          <p:cNvPr id="14" name="Picture 13">
            <a:extLst>
              <a:ext uri="{FF2B5EF4-FFF2-40B4-BE49-F238E27FC236}">
                <a16:creationId xmlns:a16="http://schemas.microsoft.com/office/drawing/2014/main" xmlns="" id="{1B0E3124-40BE-C380-0855-665333C81009}"/>
              </a:ext>
            </a:extLst>
          </p:cNvPr>
          <p:cNvPicPr>
            <a:picLocks noChangeAspect="1"/>
          </p:cNvPicPr>
          <p:nvPr/>
        </p:nvPicPr>
        <p:blipFill>
          <a:blip r:embed="rId4"/>
          <a:stretch>
            <a:fillRect/>
          </a:stretch>
        </p:blipFill>
        <p:spPr>
          <a:xfrm>
            <a:off x="476930" y="1804308"/>
            <a:ext cx="4467225" cy="3162300"/>
          </a:xfrm>
          <a:prstGeom prst="rect">
            <a:avLst/>
          </a:prstGeom>
        </p:spPr>
      </p:pic>
      <p:sp>
        <p:nvSpPr>
          <p:cNvPr id="15" name="Rectangle: Rounded Corners 3">
            <a:extLst>
              <a:ext uri="{FF2B5EF4-FFF2-40B4-BE49-F238E27FC236}">
                <a16:creationId xmlns:a16="http://schemas.microsoft.com/office/drawing/2014/main" xmlns="" id="{66A71BFC-1580-E12A-6B33-0167A830ECEE}"/>
              </a:ext>
            </a:extLst>
          </p:cNvPr>
          <p:cNvSpPr/>
          <p:nvPr/>
        </p:nvSpPr>
        <p:spPr>
          <a:xfrm>
            <a:off x="5159829" y="1529634"/>
            <a:ext cx="6368141" cy="3782595"/>
          </a:xfrm>
          <a:custGeom>
            <a:avLst/>
            <a:gdLst>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36516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481470 w 6368141"/>
              <a:gd name="connsiteY21" fmla="*/ 3782595 h 3782595"/>
              <a:gd name="connsiteX22" fmla="*/ 0 w 6368141"/>
              <a:gd name="connsiteY22" fmla="*/ 3152148 h 3782595"/>
              <a:gd name="connsiteX23" fmla="*/ 0 w 6368141"/>
              <a:gd name="connsiteY23" fmla="*/ 2311581 h 3782595"/>
              <a:gd name="connsiteX24" fmla="*/ 0 w 6368141"/>
              <a:gd name="connsiteY24" fmla="*/ 1420577 h 3782595"/>
              <a:gd name="connsiteX25" fmla="*/ 0 w 6368141"/>
              <a:gd name="connsiteY25" fmla="*/ 630444 h 3782595"/>
              <a:gd name="connsiteX0" fmla="*/ 0 w 6368141"/>
              <a:gd name="connsiteY0" fmla="*/ 630444 h 3782595"/>
              <a:gd name="connsiteX1" fmla="*/ 481470 w 6368141"/>
              <a:gd name="connsiteY1" fmla="*/ 0 h 3782595"/>
              <a:gd name="connsiteX2" fmla="*/ 1361745 w 6368141"/>
              <a:gd name="connsiteY2" fmla="*/ 0 h 3782595"/>
              <a:gd name="connsiteX3" fmla="*/ 2079865 w 6368141"/>
              <a:gd name="connsiteY3" fmla="*/ 0 h 3782595"/>
              <a:gd name="connsiteX4" fmla="*/ 2743931 w 6368141"/>
              <a:gd name="connsiteY4" fmla="*/ 0 h 3782595"/>
              <a:gd name="connsiteX5" fmla="*/ 3570156 w 6368141"/>
              <a:gd name="connsiteY5" fmla="*/ 0 h 3782595"/>
              <a:gd name="connsiteX6" fmla="*/ 3943577 w 6368141"/>
              <a:gd name="connsiteY6" fmla="*/ 0 h 3782595"/>
              <a:gd name="connsiteX7" fmla="*/ 4288274 w 6368141"/>
              <a:gd name="connsiteY7" fmla="*/ 0 h 3782595"/>
              <a:gd name="connsiteX8" fmla="*/ 4746017 w 6368141"/>
              <a:gd name="connsiteY8" fmla="*/ 0 h 3782595"/>
              <a:gd name="connsiteX9" fmla="*/ 5168549 w 6368141"/>
              <a:gd name="connsiteY9" fmla="*/ 0 h 3782595"/>
              <a:gd name="connsiteX10" fmla="*/ 5886669 w 6368141"/>
              <a:gd name="connsiteY10" fmla="*/ 0 h 3782595"/>
              <a:gd name="connsiteX11" fmla="*/ 6368141 w 6368141"/>
              <a:gd name="connsiteY11" fmla="*/ 630444 h 3782595"/>
              <a:gd name="connsiteX12" fmla="*/ 6368141 w 6368141"/>
              <a:gd name="connsiteY12" fmla="*/ 1420577 h 3782595"/>
              <a:gd name="connsiteX13" fmla="*/ 6368141 w 6368141"/>
              <a:gd name="connsiteY13" fmla="*/ 2261145 h 3782595"/>
              <a:gd name="connsiteX14" fmla="*/ 6368141 w 6368141"/>
              <a:gd name="connsiteY14" fmla="*/ 3152148 h 3782595"/>
              <a:gd name="connsiteX15" fmla="*/ 5886669 w 6368141"/>
              <a:gd name="connsiteY15" fmla="*/ 3782595 h 3782595"/>
              <a:gd name="connsiteX16" fmla="*/ 5114498 w 6368141"/>
              <a:gd name="connsiteY16" fmla="*/ 3782595 h 3782595"/>
              <a:gd name="connsiteX17" fmla="*/ 4342326 w 6368141"/>
              <a:gd name="connsiteY17" fmla="*/ 3782595 h 3782595"/>
              <a:gd name="connsiteX18" fmla="*/ 3462051 w 6368141"/>
              <a:gd name="connsiteY18" fmla="*/ 3782595 h 3782595"/>
              <a:gd name="connsiteX19" fmla="*/ 2689881 w 6368141"/>
              <a:gd name="connsiteY19" fmla="*/ 3782595 h 3782595"/>
              <a:gd name="connsiteX20" fmla="*/ 2079865 w 6368141"/>
              <a:gd name="connsiteY20" fmla="*/ 3782595 h 3782595"/>
              <a:gd name="connsiteX21" fmla="*/ 1415797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62014 h 3782595"/>
              <a:gd name="connsiteX25" fmla="*/ 0 w 6368141"/>
              <a:gd name="connsiteY25" fmla="*/ 1597096 h 3782595"/>
              <a:gd name="connsiteX26" fmla="*/ 0 w 6368141"/>
              <a:gd name="connsiteY26" fmla="*/ 630444 h 3782595"/>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45319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847711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11581 h 3782595"/>
              <a:gd name="connsiteX25" fmla="*/ 0 w 6368141"/>
              <a:gd name="connsiteY25" fmla="*/ 1420577 h 3782595"/>
              <a:gd name="connsiteX26" fmla="*/ 0 w 6368141"/>
              <a:gd name="connsiteY26" fmla="*/ 630444 h 378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782595" fill="none" extrusionOk="0">
                <a:moveTo>
                  <a:pt x="0" y="630444"/>
                </a:moveTo>
                <a:cubicBezTo>
                  <a:pt x="33912" y="252682"/>
                  <a:pt x="219417" y="-71429"/>
                  <a:pt x="481470" y="0"/>
                </a:cubicBezTo>
                <a:cubicBezTo>
                  <a:pt x="775434" y="-11437"/>
                  <a:pt x="958718" y="18666"/>
                  <a:pt x="1307693" y="0"/>
                </a:cubicBezTo>
                <a:cubicBezTo>
                  <a:pt x="1664532" y="-32461"/>
                  <a:pt x="1733850" y="35502"/>
                  <a:pt x="1971761" y="0"/>
                </a:cubicBezTo>
                <a:cubicBezTo>
                  <a:pt x="2283256" y="-23047"/>
                  <a:pt x="2460635" y="221235"/>
                  <a:pt x="2797983" y="0"/>
                </a:cubicBezTo>
                <a:cubicBezTo>
                  <a:pt x="3123345" y="-48104"/>
                  <a:pt x="3117704" y="1160"/>
                  <a:pt x="3407999" y="0"/>
                </a:cubicBezTo>
                <a:cubicBezTo>
                  <a:pt x="3733131" y="-19515"/>
                  <a:pt x="4022213" y="94020"/>
                  <a:pt x="4234222" y="0"/>
                </a:cubicBezTo>
                <a:cubicBezTo>
                  <a:pt x="4514641" y="61525"/>
                  <a:pt x="4648630" y="27575"/>
                  <a:pt x="4898289" y="0"/>
                </a:cubicBezTo>
                <a:cubicBezTo>
                  <a:pt x="5217850" y="145326"/>
                  <a:pt x="5642665" y="-37347"/>
                  <a:pt x="5886669" y="0"/>
                </a:cubicBezTo>
                <a:cubicBezTo>
                  <a:pt x="6125463" y="2145"/>
                  <a:pt x="6351394" y="299496"/>
                  <a:pt x="6368141" y="630444"/>
                </a:cubicBezTo>
                <a:cubicBezTo>
                  <a:pt x="6407403" y="685356"/>
                  <a:pt x="6315648" y="995634"/>
                  <a:pt x="6368141" y="1420577"/>
                </a:cubicBezTo>
                <a:cubicBezTo>
                  <a:pt x="6362028" y="1732492"/>
                  <a:pt x="6365658" y="1885943"/>
                  <a:pt x="6368141" y="2185496"/>
                </a:cubicBezTo>
                <a:cubicBezTo>
                  <a:pt x="6351177" y="2473811"/>
                  <a:pt x="6430711" y="2667915"/>
                  <a:pt x="6368141" y="3152148"/>
                </a:cubicBezTo>
                <a:cubicBezTo>
                  <a:pt x="6448586" y="3713057"/>
                  <a:pt x="6267733" y="3854994"/>
                  <a:pt x="5886669" y="3782595"/>
                </a:cubicBezTo>
                <a:cubicBezTo>
                  <a:pt x="5732649" y="3778301"/>
                  <a:pt x="5529117" y="3581043"/>
                  <a:pt x="5276653" y="3782595"/>
                </a:cubicBezTo>
                <a:cubicBezTo>
                  <a:pt x="5076521" y="3760285"/>
                  <a:pt x="5033607" y="3764746"/>
                  <a:pt x="4836516" y="3782595"/>
                </a:cubicBezTo>
                <a:cubicBezTo>
                  <a:pt x="4636745" y="3791643"/>
                  <a:pt x="4609930" y="3820087"/>
                  <a:pt x="4396378" y="3782595"/>
                </a:cubicBezTo>
                <a:cubicBezTo>
                  <a:pt x="4293600" y="3671553"/>
                  <a:pt x="3929900" y="3796245"/>
                  <a:pt x="3624208" y="3782595"/>
                </a:cubicBezTo>
                <a:cubicBezTo>
                  <a:pt x="3422566" y="3626832"/>
                  <a:pt x="3202919" y="3596200"/>
                  <a:pt x="2743931" y="3782595"/>
                </a:cubicBezTo>
                <a:cubicBezTo>
                  <a:pt x="2306469" y="3846051"/>
                  <a:pt x="2166441" y="3754033"/>
                  <a:pt x="1917708" y="3782595"/>
                </a:cubicBezTo>
                <a:cubicBezTo>
                  <a:pt x="1684268" y="3798222"/>
                  <a:pt x="1411999" y="3834300"/>
                  <a:pt x="1199590" y="3782595"/>
                </a:cubicBezTo>
                <a:cubicBezTo>
                  <a:pt x="875643" y="3788745"/>
                  <a:pt x="651075" y="3724497"/>
                  <a:pt x="481470" y="3782595"/>
                </a:cubicBezTo>
                <a:cubicBezTo>
                  <a:pt x="131302" y="3844724"/>
                  <a:pt x="25178" y="3610327"/>
                  <a:pt x="0" y="3152148"/>
                </a:cubicBezTo>
                <a:cubicBezTo>
                  <a:pt x="-55918" y="2808202"/>
                  <a:pt x="22946" y="2605748"/>
                  <a:pt x="0" y="2311581"/>
                </a:cubicBezTo>
                <a:cubicBezTo>
                  <a:pt x="16916" y="2022858"/>
                  <a:pt x="-20144" y="1646703"/>
                  <a:pt x="0" y="1420577"/>
                </a:cubicBezTo>
                <a:cubicBezTo>
                  <a:pt x="-21093" y="1171799"/>
                  <a:pt x="-11855" y="774301"/>
                  <a:pt x="0" y="630444"/>
                </a:cubicBezTo>
                <a:close/>
              </a:path>
              <a:path w="6368141" h="3782595" stroke="0" extrusionOk="0">
                <a:moveTo>
                  <a:pt x="0" y="630444"/>
                </a:moveTo>
                <a:cubicBezTo>
                  <a:pt x="-53001" y="292924"/>
                  <a:pt x="179932" y="82736"/>
                  <a:pt x="481470" y="0"/>
                </a:cubicBezTo>
                <a:cubicBezTo>
                  <a:pt x="851731" y="75501"/>
                  <a:pt x="1051626" y="40894"/>
                  <a:pt x="1361745" y="0"/>
                </a:cubicBezTo>
                <a:cubicBezTo>
                  <a:pt x="1644508" y="16050"/>
                  <a:pt x="1906270" y="-160379"/>
                  <a:pt x="2079865" y="0"/>
                </a:cubicBezTo>
                <a:cubicBezTo>
                  <a:pt x="2275488" y="-40686"/>
                  <a:pt x="2547483" y="-110767"/>
                  <a:pt x="2743931" y="0"/>
                </a:cubicBezTo>
                <a:cubicBezTo>
                  <a:pt x="3088428" y="-126620"/>
                  <a:pt x="3307956" y="-48594"/>
                  <a:pt x="3570156" y="0"/>
                </a:cubicBezTo>
                <a:cubicBezTo>
                  <a:pt x="3665252" y="2657"/>
                  <a:pt x="3803434" y="8191"/>
                  <a:pt x="3943577" y="0"/>
                </a:cubicBezTo>
                <a:cubicBezTo>
                  <a:pt x="4083720" y="-8191"/>
                  <a:pt x="4212384" y="-7230"/>
                  <a:pt x="4288274" y="0"/>
                </a:cubicBezTo>
                <a:cubicBezTo>
                  <a:pt x="4360925" y="65728"/>
                  <a:pt x="4637647" y="-12210"/>
                  <a:pt x="4746017" y="0"/>
                </a:cubicBezTo>
                <a:cubicBezTo>
                  <a:pt x="4856848" y="53918"/>
                  <a:pt x="5038878" y="-8178"/>
                  <a:pt x="5168549" y="0"/>
                </a:cubicBezTo>
                <a:cubicBezTo>
                  <a:pt x="5421541" y="100617"/>
                  <a:pt x="5714870" y="-47261"/>
                  <a:pt x="5886669" y="0"/>
                </a:cubicBezTo>
                <a:cubicBezTo>
                  <a:pt x="6171501" y="-72334"/>
                  <a:pt x="6425138" y="244093"/>
                  <a:pt x="6368141" y="630444"/>
                </a:cubicBezTo>
                <a:cubicBezTo>
                  <a:pt x="6373566" y="963462"/>
                  <a:pt x="6394176" y="1073968"/>
                  <a:pt x="6368141" y="1420577"/>
                </a:cubicBezTo>
                <a:cubicBezTo>
                  <a:pt x="6322829" y="1753714"/>
                  <a:pt x="6401761" y="2101484"/>
                  <a:pt x="6368141" y="2261145"/>
                </a:cubicBezTo>
                <a:cubicBezTo>
                  <a:pt x="6361153" y="2428843"/>
                  <a:pt x="6425888" y="2711400"/>
                  <a:pt x="6368141" y="3152148"/>
                </a:cubicBezTo>
                <a:cubicBezTo>
                  <a:pt x="6410143" y="3434202"/>
                  <a:pt x="6253135" y="3693535"/>
                  <a:pt x="5886669" y="3782595"/>
                </a:cubicBezTo>
                <a:cubicBezTo>
                  <a:pt x="5783430" y="3781747"/>
                  <a:pt x="5406483" y="3703061"/>
                  <a:pt x="5114498" y="3782595"/>
                </a:cubicBezTo>
                <a:cubicBezTo>
                  <a:pt x="4911963" y="3825107"/>
                  <a:pt x="4651059" y="3597815"/>
                  <a:pt x="4342326" y="3782595"/>
                </a:cubicBezTo>
                <a:cubicBezTo>
                  <a:pt x="4206827" y="3930099"/>
                  <a:pt x="3863228" y="3620154"/>
                  <a:pt x="3462051" y="3782595"/>
                </a:cubicBezTo>
                <a:cubicBezTo>
                  <a:pt x="3131336" y="3821273"/>
                  <a:pt x="3004573" y="3769676"/>
                  <a:pt x="2689881" y="3782595"/>
                </a:cubicBezTo>
                <a:cubicBezTo>
                  <a:pt x="2345426" y="3743893"/>
                  <a:pt x="2223625" y="3756078"/>
                  <a:pt x="2079865" y="3782595"/>
                </a:cubicBezTo>
                <a:cubicBezTo>
                  <a:pt x="1898459" y="3772432"/>
                  <a:pt x="1696479" y="3704514"/>
                  <a:pt x="1415797" y="3782595"/>
                </a:cubicBezTo>
                <a:cubicBezTo>
                  <a:pt x="1099310" y="3704862"/>
                  <a:pt x="732265" y="3894003"/>
                  <a:pt x="481470" y="3782595"/>
                </a:cubicBezTo>
                <a:cubicBezTo>
                  <a:pt x="374343" y="3852934"/>
                  <a:pt x="86815" y="3594920"/>
                  <a:pt x="0" y="3152148"/>
                </a:cubicBezTo>
                <a:cubicBezTo>
                  <a:pt x="-18225" y="2845477"/>
                  <a:pt x="-2164" y="2537455"/>
                  <a:pt x="0" y="2362014"/>
                </a:cubicBezTo>
                <a:cubicBezTo>
                  <a:pt x="-4187" y="2232602"/>
                  <a:pt x="-9133" y="1795753"/>
                  <a:pt x="0" y="1597096"/>
                </a:cubicBezTo>
                <a:cubicBezTo>
                  <a:pt x="-8742" y="1367908"/>
                  <a:pt x="22559" y="830113"/>
                  <a:pt x="0" y="630444"/>
                </a:cubicBezTo>
                <a:close/>
              </a:path>
              <a:path w="6368141" h="3782595" fill="none" stroke="0" extrusionOk="0">
                <a:moveTo>
                  <a:pt x="0" y="630444"/>
                </a:moveTo>
                <a:cubicBezTo>
                  <a:pt x="-40556" y="168757"/>
                  <a:pt x="181353" y="-16566"/>
                  <a:pt x="481470" y="0"/>
                </a:cubicBezTo>
                <a:cubicBezTo>
                  <a:pt x="847873" y="31050"/>
                  <a:pt x="908114" y="50655"/>
                  <a:pt x="1307693" y="0"/>
                </a:cubicBezTo>
                <a:cubicBezTo>
                  <a:pt x="1659757" y="-13255"/>
                  <a:pt x="1729248" y="36842"/>
                  <a:pt x="1971761" y="0"/>
                </a:cubicBezTo>
                <a:cubicBezTo>
                  <a:pt x="2217518" y="-62242"/>
                  <a:pt x="2482401" y="49459"/>
                  <a:pt x="2797983" y="0"/>
                </a:cubicBezTo>
                <a:cubicBezTo>
                  <a:pt x="3108219" y="-40725"/>
                  <a:pt x="3126170" y="12168"/>
                  <a:pt x="3407999" y="0"/>
                </a:cubicBezTo>
                <a:cubicBezTo>
                  <a:pt x="3627717" y="-18356"/>
                  <a:pt x="3935310" y="132674"/>
                  <a:pt x="4234222" y="0"/>
                </a:cubicBezTo>
                <a:cubicBezTo>
                  <a:pt x="4476494" y="-31107"/>
                  <a:pt x="4613639" y="62100"/>
                  <a:pt x="4898289" y="0"/>
                </a:cubicBezTo>
                <a:cubicBezTo>
                  <a:pt x="5156963" y="80720"/>
                  <a:pt x="5676915" y="41711"/>
                  <a:pt x="5886669" y="0"/>
                </a:cubicBezTo>
                <a:cubicBezTo>
                  <a:pt x="6151242" y="-148767"/>
                  <a:pt x="6248905" y="251127"/>
                  <a:pt x="6368141" y="630444"/>
                </a:cubicBezTo>
                <a:cubicBezTo>
                  <a:pt x="6350306" y="832916"/>
                  <a:pt x="6379430" y="1230484"/>
                  <a:pt x="6368141" y="1420577"/>
                </a:cubicBezTo>
                <a:cubicBezTo>
                  <a:pt x="6393698" y="1740537"/>
                  <a:pt x="6366306" y="1866819"/>
                  <a:pt x="6368141" y="2185496"/>
                </a:cubicBezTo>
                <a:cubicBezTo>
                  <a:pt x="6393541" y="2540915"/>
                  <a:pt x="6416722" y="2667774"/>
                  <a:pt x="6368141" y="3152148"/>
                </a:cubicBezTo>
                <a:cubicBezTo>
                  <a:pt x="6320389" y="3609075"/>
                  <a:pt x="6209701" y="3785761"/>
                  <a:pt x="5886669" y="3782595"/>
                </a:cubicBezTo>
                <a:cubicBezTo>
                  <a:pt x="5785119" y="3786813"/>
                  <a:pt x="5555983" y="3640387"/>
                  <a:pt x="5276653" y="3782595"/>
                </a:cubicBezTo>
                <a:cubicBezTo>
                  <a:pt x="5096037" y="3829346"/>
                  <a:pt x="4997698" y="3787425"/>
                  <a:pt x="4845319" y="3782595"/>
                </a:cubicBezTo>
                <a:cubicBezTo>
                  <a:pt x="4731754" y="3792211"/>
                  <a:pt x="4525753" y="3756094"/>
                  <a:pt x="4396378" y="3782595"/>
                </a:cubicBezTo>
                <a:cubicBezTo>
                  <a:pt x="4239173" y="3888061"/>
                  <a:pt x="3871812" y="3742396"/>
                  <a:pt x="3624208" y="3782595"/>
                </a:cubicBezTo>
                <a:cubicBezTo>
                  <a:pt x="3437837" y="3817267"/>
                  <a:pt x="3169783" y="3791000"/>
                  <a:pt x="2743931" y="3782595"/>
                </a:cubicBezTo>
                <a:cubicBezTo>
                  <a:pt x="2322119" y="3811405"/>
                  <a:pt x="2207569" y="3794781"/>
                  <a:pt x="1917708" y="3782595"/>
                </a:cubicBezTo>
                <a:cubicBezTo>
                  <a:pt x="1637543" y="3707570"/>
                  <a:pt x="1406804" y="3776348"/>
                  <a:pt x="1199590" y="3782595"/>
                </a:cubicBezTo>
                <a:cubicBezTo>
                  <a:pt x="1065005" y="3779105"/>
                  <a:pt x="944976" y="3766199"/>
                  <a:pt x="847711" y="3782595"/>
                </a:cubicBezTo>
                <a:cubicBezTo>
                  <a:pt x="750446" y="3798991"/>
                  <a:pt x="590986" y="3779975"/>
                  <a:pt x="481470" y="3782595"/>
                </a:cubicBezTo>
                <a:cubicBezTo>
                  <a:pt x="196788" y="3845621"/>
                  <a:pt x="60670" y="3504194"/>
                  <a:pt x="0" y="3152148"/>
                </a:cubicBezTo>
                <a:cubicBezTo>
                  <a:pt x="-8898" y="2928215"/>
                  <a:pt x="-33819" y="2581243"/>
                  <a:pt x="0" y="2311581"/>
                </a:cubicBezTo>
                <a:cubicBezTo>
                  <a:pt x="4692" y="2039222"/>
                  <a:pt x="2147" y="1580574"/>
                  <a:pt x="0" y="1420577"/>
                </a:cubicBezTo>
                <a:cubicBezTo>
                  <a:pt x="-27504" y="1243334"/>
                  <a:pt x="-47250" y="855259"/>
                  <a:pt x="0" y="630444"/>
                </a:cubicBezTo>
                <a:close/>
              </a:path>
              <a:path w="6368141" h="3782595" fill="none" stroke="0" extrusionOk="0">
                <a:moveTo>
                  <a:pt x="0" y="630444"/>
                </a:moveTo>
                <a:cubicBezTo>
                  <a:pt x="-20852" y="259141"/>
                  <a:pt x="176088" y="-47509"/>
                  <a:pt x="481470" y="0"/>
                </a:cubicBezTo>
                <a:cubicBezTo>
                  <a:pt x="807977" y="-1083"/>
                  <a:pt x="919503" y="32146"/>
                  <a:pt x="1307693" y="0"/>
                </a:cubicBezTo>
                <a:cubicBezTo>
                  <a:pt x="1662357" y="-28774"/>
                  <a:pt x="1727380" y="45402"/>
                  <a:pt x="1971761" y="0"/>
                </a:cubicBezTo>
                <a:cubicBezTo>
                  <a:pt x="2210094" y="-17851"/>
                  <a:pt x="2518523" y="202692"/>
                  <a:pt x="2797983" y="0"/>
                </a:cubicBezTo>
                <a:cubicBezTo>
                  <a:pt x="3122412" y="-49416"/>
                  <a:pt x="3123434" y="3935"/>
                  <a:pt x="3407999" y="0"/>
                </a:cubicBezTo>
                <a:cubicBezTo>
                  <a:pt x="3651298" y="-28504"/>
                  <a:pt x="3973488" y="116390"/>
                  <a:pt x="4234222" y="0"/>
                </a:cubicBezTo>
                <a:cubicBezTo>
                  <a:pt x="4502481" y="18795"/>
                  <a:pt x="4633385" y="27102"/>
                  <a:pt x="4898289" y="0"/>
                </a:cubicBezTo>
                <a:cubicBezTo>
                  <a:pt x="5210494" y="130736"/>
                  <a:pt x="5708072" y="11514"/>
                  <a:pt x="5886669" y="0"/>
                </a:cubicBezTo>
                <a:cubicBezTo>
                  <a:pt x="6120413" y="-24619"/>
                  <a:pt x="6392349" y="343107"/>
                  <a:pt x="6368141" y="630444"/>
                </a:cubicBezTo>
                <a:cubicBezTo>
                  <a:pt x="6387847" y="784032"/>
                  <a:pt x="6353352" y="1109287"/>
                  <a:pt x="6368141" y="1420577"/>
                </a:cubicBezTo>
                <a:cubicBezTo>
                  <a:pt x="6381678" y="1744291"/>
                  <a:pt x="6379358" y="1897998"/>
                  <a:pt x="6368141" y="2185496"/>
                </a:cubicBezTo>
                <a:cubicBezTo>
                  <a:pt x="6394412" y="2456369"/>
                  <a:pt x="6414896" y="2679828"/>
                  <a:pt x="6368141" y="3152148"/>
                </a:cubicBezTo>
                <a:cubicBezTo>
                  <a:pt x="6389413" y="3686379"/>
                  <a:pt x="6183367" y="3815650"/>
                  <a:pt x="5886669" y="3782595"/>
                </a:cubicBezTo>
                <a:cubicBezTo>
                  <a:pt x="5684775" y="3772153"/>
                  <a:pt x="5521928" y="3624261"/>
                  <a:pt x="5276653" y="3782595"/>
                </a:cubicBezTo>
                <a:cubicBezTo>
                  <a:pt x="5076705" y="3756090"/>
                  <a:pt x="5029003" y="3774861"/>
                  <a:pt x="4836516" y="3782595"/>
                </a:cubicBezTo>
                <a:cubicBezTo>
                  <a:pt x="4637963" y="3799402"/>
                  <a:pt x="4615335" y="3833993"/>
                  <a:pt x="4396378" y="3782595"/>
                </a:cubicBezTo>
                <a:cubicBezTo>
                  <a:pt x="4247724" y="3760507"/>
                  <a:pt x="3889281" y="3789971"/>
                  <a:pt x="3624208" y="3782595"/>
                </a:cubicBezTo>
                <a:cubicBezTo>
                  <a:pt x="3407879" y="3661536"/>
                  <a:pt x="3161766" y="3652497"/>
                  <a:pt x="2743931" y="3782595"/>
                </a:cubicBezTo>
                <a:cubicBezTo>
                  <a:pt x="2309842" y="3844911"/>
                  <a:pt x="2167602" y="3778932"/>
                  <a:pt x="1917708" y="3782595"/>
                </a:cubicBezTo>
                <a:cubicBezTo>
                  <a:pt x="1649243" y="3747015"/>
                  <a:pt x="1407056" y="3821816"/>
                  <a:pt x="1199590" y="3782595"/>
                </a:cubicBezTo>
                <a:cubicBezTo>
                  <a:pt x="943053" y="3803802"/>
                  <a:pt x="649523" y="3749903"/>
                  <a:pt x="481470" y="3782595"/>
                </a:cubicBezTo>
                <a:cubicBezTo>
                  <a:pt x="185505" y="3849697"/>
                  <a:pt x="25217" y="3527059"/>
                  <a:pt x="0" y="3152148"/>
                </a:cubicBezTo>
                <a:cubicBezTo>
                  <a:pt x="32180" y="2857809"/>
                  <a:pt x="-11137" y="2594087"/>
                  <a:pt x="0" y="2311581"/>
                </a:cubicBezTo>
                <a:cubicBezTo>
                  <a:pt x="66298" y="2050850"/>
                  <a:pt x="-46631" y="1651104"/>
                  <a:pt x="0" y="1420577"/>
                </a:cubicBezTo>
                <a:cubicBezTo>
                  <a:pt x="-22917" y="1208709"/>
                  <a:pt x="-17567" y="787722"/>
                  <a:pt x="0" y="630444"/>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mbria" panose="02040503050406030204" pitchFamily="18" charset="0"/>
                <a:ea typeface="Cambria" panose="02040503050406030204" pitchFamily="18" charset="0"/>
              </a:rPr>
              <a:t>Một bạn có vẻ mặt lời nói thể hiện ngạc nhiên, có chút lo lắng… khi một người không quen biết muốn làm quen qua không gian mạng… bị xâm hại, mất an toàn về tinh thần ngay cả khi giao tiếp qua mạng.</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89514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EC76B61-C6C6-40CE-98E2-49DE3E554C08}"/>
              </a:ext>
            </a:extLst>
          </p:cNvPr>
          <p:cNvSpPr/>
          <p:nvPr/>
        </p:nvSpPr>
        <p:spPr>
          <a:xfrm>
            <a:off x="236305" y="308225"/>
            <a:ext cx="11712539" cy="6226139"/>
          </a:xfrm>
          <a:custGeom>
            <a:avLst/>
            <a:gdLst>
              <a:gd name="connsiteX0" fmla="*/ 0 w 11712539"/>
              <a:gd name="connsiteY0" fmla="*/ 1037711 h 6226139"/>
              <a:gd name="connsiteX1" fmla="*/ 1037711 w 11712539"/>
              <a:gd name="connsiteY1" fmla="*/ 0 h 6226139"/>
              <a:gd name="connsiteX2" fmla="*/ 1797343 w 11712539"/>
              <a:gd name="connsiteY2" fmla="*/ 0 h 6226139"/>
              <a:gd name="connsiteX3" fmla="*/ 2171489 w 11712539"/>
              <a:gd name="connsiteY3" fmla="*/ 0 h 6226139"/>
              <a:gd name="connsiteX4" fmla="*/ 2449265 w 11712539"/>
              <a:gd name="connsiteY4" fmla="*/ 0 h 6226139"/>
              <a:gd name="connsiteX5" fmla="*/ 3112526 w 11712539"/>
              <a:gd name="connsiteY5" fmla="*/ 0 h 6226139"/>
              <a:gd name="connsiteX6" fmla="*/ 3486672 w 11712539"/>
              <a:gd name="connsiteY6" fmla="*/ 0 h 6226139"/>
              <a:gd name="connsiteX7" fmla="*/ 4246304 w 11712539"/>
              <a:gd name="connsiteY7" fmla="*/ 0 h 6226139"/>
              <a:gd name="connsiteX8" fmla="*/ 4620451 w 11712539"/>
              <a:gd name="connsiteY8" fmla="*/ 0 h 6226139"/>
              <a:gd name="connsiteX9" fmla="*/ 4994598 w 11712539"/>
              <a:gd name="connsiteY9" fmla="*/ 0 h 6226139"/>
              <a:gd name="connsiteX10" fmla="*/ 5272374 w 11712539"/>
              <a:gd name="connsiteY10" fmla="*/ 0 h 6226139"/>
              <a:gd name="connsiteX11" fmla="*/ 5742892 w 11712539"/>
              <a:gd name="connsiteY11" fmla="*/ 0 h 6226139"/>
              <a:gd name="connsiteX12" fmla="*/ 6213410 w 11712539"/>
              <a:gd name="connsiteY12" fmla="*/ 0 h 6226139"/>
              <a:gd name="connsiteX13" fmla="*/ 6683928 w 11712539"/>
              <a:gd name="connsiteY13" fmla="*/ 0 h 6226139"/>
              <a:gd name="connsiteX14" fmla="*/ 7347188 w 11712539"/>
              <a:gd name="connsiteY14" fmla="*/ 0 h 6226139"/>
              <a:gd name="connsiteX15" fmla="*/ 7721335 w 11712539"/>
              <a:gd name="connsiteY15" fmla="*/ 0 h 6226139"/>
              <a:gd name="connsiteX16" fmla="*/ 8288224 w 11712539"/>
              <a:gd name="connsiteY16" fmla="*/ 0 h 6226139"/>
              <a:gd name="connsiteX17" fmla="*/ 8662371 w 11712539"/>
              <a:gd name="connsiteY17" fmla="*/ 0 h 6226139"/>
              <a:gd name="connsiteX18" fmla="*/ 9422003 w 11712539"/>
              <a:gd name="connsiteY18" fmla="*/ 0 h 6226139"/>
              <a:gd name="connsiteX19" fmla="*/ 9892521 w 11712539"/>
              <a:gd name="connsiteY19" fmla="*/ 0 h 6226139"/>
              <a:gd name="connsiteX20" fmla="*/ 10170297 w 11712539"/>
              <a:gd name="connsiteY20" fmla="*/ 0 h 6226139"/>
              <a:gd name="connsiteX21" fmla="*/ 10674828 w 11712539"/>
              <a:gd name="connsiteY21" fmla="*/ 0 h 6226139"/>
              <a:gd name="connsiteX22" fmla="*/ 11712539 w 11712539"/>
              <a:gd name="connsiteY22" fmla="*/ 1037711 h 6226139"/>
              <a:gd name="connsiteX23" fmla="*/ 11712539 w 11712539"/>
              <a:gd name="connsiteY23" fmla="*/ 1713685 h 6226139"/>
              <a:gd name="connsiteX24" fmla="*/ 11712539 w 11712539"/>
              <a:gd name="connsiteY24" fmla="*/ 2223630 h 6226139"/>
              <a:gd name="connsiteX25" fmla="*/ 11712539 w 11712539"/>
              <a:gd name="connsiteY25" fmla="*/ 2733575 h 6226139"/>
              <a:gd name="connsiteX26" fmla="*/ 11712539 w 11712539"/>
              <a:gd name="connsiteY26" fmla="*/ 3326535 h 6226139"/>
              <a:gd name="connsiteX27" fmla="*/ 11712539 w 11712539"/>
              <a:gd name="connsiteY27" fmla="*/ 3919495 h 6226139"/>
              <a:gd name="connsiteX28" fmla="*/ 11712539 w 11712539"/>
              <a:gd name="connsiteY28" fmla="*/ 4595468 h 6226139"/>
              <a:gd name="connsiteX29" fmla="*/ 11712539 w 11712539"/>
              <a:gd name="connsiteY29" fmla="*/ 5188428 h 6226139"/>
              <a:gd name="connsiteX30" fmla="*/ 10674828 w 11712539"/>
              <a:gd name="connsiteY30" fmla="*/ 6226139 h 6226139"/>
              <a:gd name="connsiteX31" fmla="*/ 10107939 w 11712539"/>
              <a:gd name="connsiteY31" fmla="*/ 6226139 h 6226139"/>
              <a:gd name="connsiteX32" fmla="*/ 9637421 w 11712539"/>
              <a:gd name="connsiteY32" fmla="*/ 6226139 h 6226139"/>
              <a:gd name="connsiteX33" fmla="*/ 9359645 w 11712539"/>
              <a:gd name="connsiteY33" fmla="*/ 6226139 h 6226139"/>
              <a:gd name="connsiteX34" fmla="*/ 8600013 w 11712539"/>
              <a:gd name="connsiteY34" fmla="*/ 6226139 h 6226139"/>
              <a:gd name="connsiteX35" fmla="*/ 8322238 w 11712539"/>
              <a:gd name="connsiteY35" fmla="*/ 6226139 h 6226139"/>
              <a:gd name="connsiteX36" fmla="*/ 7658977 w 11712539"/>
              <a:gd name="connsiteY36" fmla="*/ 6226139 h 6226139"/>
              <a:gd name="connsiteX37" fmla="*/ 7188459 w 11712539"/>
              <a:gd name="connsiteY37" fmla="*/ 6226139 h 6226139"/>
              <a:gd name="connsiteX38" fmla="*/ 6814312 w 11712539"/>
              <a:gd name="connsiteY38" fmla="*/ 6226139 h 6226139"/>
              <a:gd name="connsiteX39" fmla="*/ 6343794 w 11712539"/>
              <a:gd name="connsiteY39" fmla="*/ 6226139 h 6226139"/>
              <a:gd name="connsiteX40" fmla="*/ 5680534 w 11712539"/>
              <a:gd name="connsiteY40" fmla="*/ 6226139 h 6226139"/>
              <a:gd name="connsiteX41" fmla="*/ 5017273 w 11712539"/>
              <a:gd name="connsiteY41" fmla="*/ 6226139 h 6226139"/>
              <a:gd name="connsiteX42" fmla="*/ 4546755 w 11712539"/>
              <a:gd name="connsiteY42" fmla="*/ 6226139 h 6226139"/>
              <a:gd name="connsiteX43" fmla="*/ 4076237 w 11712539"/>
              <a:gd name="connsiteY43" fmla="*/ 6226139 h 6226139"/>
              <a:gd name="connsiteX44" fmla="*/ 3412977 w 11712539"/>
              <a:gd name="connsiteY44" fmla="*/ 6226139 h 6226139"/>
              <a:gd name="connsiteX45" fmla="*/ 3038830 w 11712539"/>
              <a:gd name="connsiteY45" fmla="*/ 6226139 h 6226139"/>
              <a:gd name="connsiteX46" fmla="*/ 2761054 w 11712539"/>
              <a:gd name="connsiteY46" fmla="*/ 6226139 h 6226139"/>
              <a:gd name="connsiteX47" fmla="*/ 2001423 w 11712539"/>
              <a:gd name="connsiteY47" fmla="*/ 6226139 h 6226139"/>
              <a:gd name="connsiteX48" fmla="*/ 1723647 w 11712539"/>
              <a:gd name="connsiteY48" fmla="*/ 6226139 h 6226139"/>
              <a:gd name="connsiteX49" fmla="*/ 1037711 w 11712539"/>
              <a:gd name="connsiteY49" fmla="*/ 6226139 h 6226139"/>
              <a:gd name="connsiteX50" fmla="*/ 0 w 11712539"/>
              <a:gd name="connsiteY50" fmla="*/ 5188428 h 6226139"/>
              <a:gd name="connsiteX51" fmla="*/ 0 w 11712539"/>
              <a:gd name="connsiteY51" fmla="*/ 4719990 h 6226139"/>
              <a:gd name="connsiteX52" fmla="*/ 0 w 11712539"/>
              <a:gd name="connsiteY52" fmla="*/ 4168538 h 6226139"/>
              <a:gd name="connsiteX53" fmla="*/ 0 w 11712539"/>
              <a:gd name="connsiteY53" fmla="*/ 3492564 h 6226139"/>
              <a:gd name="connsiteX54" fmla="*/ 0 w 11712539"/>
              <a:gd name="connsiteY54" fmla="*/ 2982618 h 6226139"/>
              <a:gd name="connsiteX55" fmla="*/ 0 w 11712539"/>
              <a:gd name="connsiteY55" fmla="*/ 2514180 h 6226139"/>
              <a:gd name="connsiteX56" fmla="*/ 0 w 11712539"/>
              <a:gd name="connsiteY56" fmla="*/ 1838206 h 6226139"/>
              <a:gd name="connsiteX57" fmla="*/ 0 w 11712539"/>
              <a:gd name="connsiteY57" fmla="*/ 1037711 h 622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2539" h="6226139" fill="none" extrusionOk="0">
                <a:moveTo>
                  <a:pt x="0" y="1037711"/>
                </a:moveTo>
                <a:cubicBezTo>
                  <a:pt x="11841" y="480803"/>
                  <a:pt x="518572" y="86786"/>
                  <a:pt x="1037711" y="0"/>
                </a:cubicBezTo>
                <a:cubicBezTo>
                  <a:pt x="1405470" y="-71523"/>
                  <a:pt x="1624925" y="56167"/>
                  <a:pt x="1797343" y="0"/>
                </a:cubicBezTo>
                <a:cubicBezTo>
                  <a:pt x="1969761" y="-56167"/>
                  <a:pt x="2045163" y="22966"/>
                  <a:pt x="2171489" y="0"/>
                </a:cubicBezTo>
                <a:cubicBezTo>
                  <a:pt x="2297815" y="-22966"/>
                  <a:pt x="2330558" y="29423"/>
                  <a:pt x="2449265" y="0"/>
                </a:cubicBezTo>
                <a:cubicBezTo>
                  <a:pt x="2567972" y="-29423"/>
                  <a:pt x="2853237" y="15834"/>
                  <a:pt x="3112526" y="0"/>
                </a:cubicBezTo>
                <a:cubicBezTo>
                  <a:pt x="3371815" y="-15834"/>
                  <a:pt x="3309033" y="20480"/>
                  <a:pt x="3486672" y="0"/>
                </a:cubicBezTo>
                <a:cubicBezTo>
                  <a:pt x="3664311" y="-20480"/>
                  <a:pt x="4015834" y="22894"/>
                  <a:pt x="4246304" y="0"/>
                </a:cubicBezTo>
                <a:cubicBezTo>
                  <a:pt x="4476774" y="-22894"/>
                  <a:pt x="4460473" y="1013"/>
                  <a:pt x="4620451" y="0"/>
                </a:cubicBezTo>
                <a:cubicBezTo>
                  <a:pt x="4780429" y="-1013"/>
                  <a:pt x="4854093" y="43051"/>
                  <a:pt x="4994598" y="0"/>
                </a:cubicBezTo>
                <a:cubicBezTo>
                  <a:pt x="5135103" y="-43051"/>
                  <a:pt x="5161213" y="11116"/>
                  <a:pt x="5272374" y="0"/>
                </a:cubicBezTo>
                <a:cubicBezTo>
                  <a:pt x="5383535" y="-11116"/>
                  <a:pt x="5563254" y="16968"/>
                  <a:pt x="5742892" y="0"/>
                </a:cubicBezTo>
                <a:cubicBezTo>
                  <a:pt x="5922530" y="-16968"/>
                  <a:pt x="5986580" y="50369"/>
                  <a:pt x="6213410" y="0"/>
                </a:cubicBezTo>
                <a:cubicBezTo>
                  <a:pt x="6440240" y="-50369"/>
                  <a:pt x="6548850" y="20543"/>
                  <a:pt x="6683928" y="0"/>
                </a:cubicBezTo>
                <a:cubicBezTo>
                  <a:pt x="6819006" y="-20543"/>
                  <a:pt x="7182097" y="29908"/>
                  <a:pt x="7347188" y="0"/>
                </a:cubicBezTo>
                <a:cubicBezTo>
                  <a:pt x="7512279" y="-29908"/>
                  <a:pt x="7619727" y="37282"/>
                  <a:pt x="7721335" y="0"/>
                </a:cubicBezTo>
                <a:cubicBezTo>
                  <a:pt x="7822943" y="-37282"/>
                  <a:pt x="8025222" y="16508"/>
                  <a:pt x="8288224" y="0"/>
                </a:cubicBezTo>
                <a:cubicBezTo>
                  <a:pt x="8551226" y="-16508"/>
                  <a:pt x="8525789" y="43902"/>
                  <a:pt x="8662371" y="0"/>
                </a:cubicBezTo>
                <a:cubicBezTo>
                  <a:pt x="8798953" y="-43902"/>
                  <a:pt x="9235339" y="38453"/>
                  <a:pt x="9422003" y="0"/>
                </a:cubicBezTo>
                <a:cubicBezTo>
                  <a:pt x="9608667" y="-38453"/>
                  <a:pt x="9676969" y="16500"/>
                  <a:pt x="9892521" y="0"/>
                </a:cubicBezTo>
                <a:cubicBezTo>
                  <a:pt x="10108073" y="-16500"/>
                  <a:pt x="10105126" y="19914"/>
                  <a:pt x="10170297" y="0"/>
                </a:cubicBezTo>
                <a:cubicBezTo>
                  <a:pt x="10235468" y="-19914"/>
                  <a:pt x="10541409" y="5794"/>
                  <a:pt x="10674828" y="0"/>
                </a:cubicBezTo>
                <a:cubicBezTo>
                  <a:pt x="11139265" y="28749"/>
                  <a:pt x="11604010" y="454941"/>
                  <a:pt x="11712539" y="1037711"/>
                </a:cubicBezTo>
                <a:cubicBezTo>
                  <a:pt x="11778251" y="1339870"/>
                  <a:pt x="11654143" y="1530055"/>
                  <a:pt x="11712539" y="1713685"/>
                </a:cubicBezTo>
                <a:cubicBezTo>
                  <a:pt x="11770935" y="1897315"/>
                  <a:pt x="11664588" y="1995337"/>
                  <a:pt x="11712539" y="2223630"/>
                </a:cubicBezTo>
                <a:cubicBezTo>
                  <a:pt x="11760490" y="2451923"/>
                  <a:pt x="11690180" y="2518486"/>
                  <a:pt x="11712539" y="2733575"/>
                </a:cubicBezTo>
                <a:cubicBezTo>
                  <a:pt x="11734898" y="2948665"/>
                  <a:pt x="11686456" y="3183141"/>
                  <a:pt x="11712539" y="3326535"/>
                </a:cubicBezTo>
                <a:cubicBezTo>
                  <a:pt x="11738622" y="3469929"/>
                  <a:pt x="11686725" y="3723580"/>
                  <a:pt x="11712539" y="3919495"/>
                </a:cubicBezTo>
                <a:cubicBezTo>
                  <a:pt x="11738353" y="4115410"/>
                  <a:pt x="11645164" y="4457202"/>
                  <a:pt x="11712539" y="4595468"/>
                </a:cubicBezTo>
                <a:cubicBezTo>
                  <a:pt x="11779914" y="4733734"/>
                  <a:pt x="11697711" y="5049673"/>
                  <a:pt x="11712539" y="5188428"/>
                </a:cubicBezTo>
                <a:cubicBezTo>
                  <a:pt x="11740958" y="5649771"/>
                  <a:pt x="11325512" y="6129694"/>
                  <a:pt x="10674828" y="6226139"/>
                </a:cubicBezTo>
                <a:cubicBezTo>
                  <a:pt x="10400402" y="6242524"/>
                  <a:pt x="10334296" y="6215548"/>
                  <a:pt x="10107939" y="6226139"/>
                </a:cubicBezTo>
                <a:cubicBezTo>
                  <a:pt x="9881582" y="6236730"/>
                  <a:pt x="9745793" y="6180934"/>
                  <a:pt x="9637421" y="6226139"/>
                </a:cubicBezTo>
                <a:cubicBezTo>
                  <a:pt x="9529049" y="6271344"/>
                  <a:pt x="9452813" y="6213099"/>
                  <a:pt x="9359645" y="6226139"/>
                </a:cubicBezTo>
                <a:cubicBezTo>
                  <a:pt x="9266477" y="6239179"/>
                  <a:pt x="8898359" y="6161934"/>
                  <a:pt x="8600013" y="6226139"/>
                </a:cubicBezTo>
                <a:cubicBezTo>
                  <a:pt x="8301667" y="6290344"/>
                  <a:pt x="8451860" y="6208699"/>
                  <a:pt x="8322238" y="6226139"/>
                </a:cubicBezTo>
                <a:cubicBezTo>
                  <a:pt x="8192616" y="6243579"/>
                  <a:pt x="7883896" y="6153262"/>
                  <a:pt x="7658977" y="6226139"/>
                </a:cubicBezTo>
                <a:cubicBezTo>
                  <a:pt x="7434058" y="6299016"/>
                  <a:pt x="7391779" y="6193870"/>
                  <a:pt x="7188459" y="6226139"/>
                </a:cubicBezTo>
                <a:cubicBezTo>
                  <a:pt x="6985139" y="6258408"/>
                  <a:pt x="6964698" y="6216371"/>
                  <a:pt x="6814312" y="6226139"/>
                </a:cubicBezTo>
                <a:cubicBezTo>
                  <a:pt x="6663926" y="6235907"/>
                  <a:pt x="6562157" y="6216640"/>
                  <a:pt x="6343794" y="6226139"/>
                </a:cubicBezTo>
                <a:cubicBezTo>
                  <a:pt x="6125431" y="6235638"/>
                  <a:pt x="5888886" y="6210366"/>
                  <a:pt x="5680534" y="6226139"/>
                </a:cubicBezTo>
                <a:cubicBezTo>
                  <a:pt x="5472182" y="6241912"/>
                  <a:pt x="5287502" y="6193655"/>
                  <a:pt x="5017273" y="6226139"/>
                </a:cubicBezTo>
                <a:cubicBezTo>
                  <a:pt x="4747044" y="6258623"/>
                  <a:pt x="4713217" y="6220441"/>
                  <a:pt x="4546755" y="6226139"/>
                </a:cubicBezTo>
                <a:cubicBezTo>
                  <a:pt x="4380293" y="6231837"/>
                  <a:pt x="4297245" y="6173262"/>
                  <a:pt x="4076237" y="6226139"/>
                </a:cubicBezTo>
                <a:cubicBezTo>
                  <a:pt x="3855229" y="6279016"/>
                  <a:pt x="3561656" y="6198955"/>
                  <a:pt x="3412977" y="6226139"/>
                </a:cubicBezTo>
                <a:cubicBezTo>
                  <a:pt x="3264298" y="6253323"/>
                  <a:pt x="3154011" y="6189067"/>
                  <a:pt x="3038830" y="6226139"/>
                </a:cubicBezTo>
                <a:cubicBezTo>
                  <a:pt x="2923649" y="6263211"/>
                  <a:pt x="2896492" y="6203977"/>
                  <a:pt x="2761054" y="6226139"/>
                </a:cubicBezTo>
                <a:cubicBezTo>
                  <a:pt x="2625616" y="6248301"/>
                  <a:pt x="2348222" y="6175907"/>
                  <a:pt x="2001423" y="6226139"/>
                </a:cubicBezTo>
                <a:cubicBezTo>
                  <a:pt x="1654624" y="6276371"/>
                  <a:pt x="1781244" y="6193451"/>
                  <a:pt x="1723647" y="6226139"/>
                </a:cubicBezTo>
                <a:cubicBezTo>
                  <a:pt x="1666050" y="6258827"/>
                  <a:pt x="1245355" y="6194607"/>
                  <a:pt x="1037711" y="6226139"/>
                </a:cubicBezTo>
                <a:cubicBezTo>
                  <a:pt x="536715" y="6321185"/>
                  <a:pt x="-97722" y="5786775"/>
                  <a:pt x="0" y="5188428"/>
                </a:cubicBezTo>
                <a:cubicBezTo>
                  <a:pt x="-39773" y="5077664"/>
                  <a:pt x="32780" y="4836542"/>
                  <a:pt x="0" y="4719990"/>
                </a:cubicBezTo>
                <a:cubicBezTo>
                  <a:pt x="-32780" y="4603438"/>
                  <a:pt x="1108" y="4312694"/>
                  <a:pt x="0" y="4168538"/>
                </a:cubicBezTo>
                <a:cubicBezTo>
                  <a:pt x="-1108" y="4024382"/>
                  <a:pt x="22655" y="3809905"/>
                  <a:pt x="0" y="3492564"/>
                </a:cubicBezTo>
                <a:cubicBezTo>
                  <a:pt x="-22655" y="3175223"/>
                  <a:pt x="24229" y="3117895"/>
                  <a:pt x="0" y="2982618"/>
                </a:cubicBezTo>
                <a:cubicBezTo>
                  <a:pt x="-24229" y="2847341"/>
                  <a:pt x="19327" y="2733486"/>
                  <a:pt x="0" y="2514180"/>
                </a:cubicBezTo>
                <a:cubicBezTo>
                  <a:pt x="-19327" y="2294874"/>
                  <a:pt x="64662" y="2167252"/>
                  <a:pt x="0" y="1838206"/>
                </a:cubicBezTo>
                <a:cubicBezTo>
                  <a:pt x="-64662" y="1509160"/>
                  <a:pt x="53774" y="1256858"/>
                  <a:pt x="0" y="1037711"/>
                </a:cubicBezTo>
                <a:close/>
              </a:path>
              <a:path w="11712539" h="6226139" stroke="0" extrusionOk="0">
                <a:moveTo>
                  <a:pt x="0" y="1037711"/>
                </a:moveTo>
                <a:cubicBezTo>
                  <a:pt x="-22157" y="333719"/>
                  <a:pt x="439153" y="-54809"/>
                  <a:pt x="1037711" y="0"/>
                </a:cubicBezTo>
                <a:cubicBezTo>
                  <a:pt x="1137629" y="-23596"/>
                  <a:pt x="1227930" y="8590"/>
                  <a:pt x="1315487" y="0"/>
                </a:cubicBezTo>
                <a:cubicBezTo>
                  <a:pt x="1403044" y="-8590"/>
                  <a:pt x="1694050" y="54555"/>
                  <a:pt x="1882376" y="0"/>
                </a:cubicBezTo>
                <a:cubicBezTo>
                  <a:pt x="2070702" y="-54555"/>
                  <a:pt x="2081498" y="23222"/>
                  <a:pt x="2160152" y="0"/>
                </a:cubicBezTo>
                <a:cubicBezTo>
                  <a:pt x="2238806" y="-23222"/>
                  <a:pt x="2660415" y="12209"/>
                  <a:pt x="2823412" y="0"/>
                </a:cubicBezTo>
                <a:cubicBezTo>
                  <a:pt x="2986409" y="-12209"/>
                  <a:pt x="3029449" y="32564"/>
                  <a:pt x="3197559" y="0"/>
                </a:cubicBezTo>
                <a:cubicBezTo>
                  <a:pt x="3365669" y="-32564"/>
                  <a:pt x="3412160" y="4170"/>
                  <a:pt x="3475335" y="0"/>
                </a:cubicBezTo>
                <a:cubicBezTo>
                  <a:pt x="3538510" y="-4170"/>
                  <a:pt x="3633126" y="26417"/>
                  <a:pt x="3753110" y="0"/>
                </a:cubicBezTo>
                <a:cubicBezTo>
                  <a:pt x="3873094" y="-26417"/>
                  <a:pt x="4095985" y="2031"/>
                  <a:pt x="4320000" y="0"/>
                </a:cubicBezTo>
                <a:cubicBezTo>
                  <a:pt x="4544015" y="-2031"/>
                  <a:pt x="4608527" y="38016"/>
                  <a:pt x="4694147" y="0"/>
                </a:cubicBezTo>
                <a:cubicBezTo>
                  <a:pt x="4779767" y="-38016"/>
                  <a:pt x="4868429" y="18402"/>
                  <a:pt x="4971922" y="0"/>
                </a:cubicBezTo>
                <a:cubicBezTo>
                  <a:pt x="5075416" y="-18402"/>
                  <a:pt x="5515694" y="90340"/>
                  <a:pt x="5731554" y="0"/>
                </a:cubicBezTo>
                <a:cubicBezTo>
                  <a:pt x="5947414" y="-90340"/>
                  <a:pt x="6159953" y="47973"/>
                  <a:pt x="6394814" y="0"/>
                </a:cubicBezTo>
                <a:cubicBezTo>
                  <a:pt x="6629675" y="-47973"/>
                  <a:pt x="6630139" y="15653"/>
                  <a:pt x="6768961" y="0"/>
                </a:cubicBezTo>
                <a:cubicBezTo>
                  <a:pt x="6907783" y="-15653"/>
                  <a:pt x="7087951" y="25927"/>
                  <a:pt x="7335850" y="0"/>
                </a:cubicBezTo>
                <a:cubicBezTo>
                  <a:pt x="7583749" y="-25927"/>
                  <a:pt x="7514854" y="9190"/>
                  <a:pt x="7613626" y="0"/>
                </a:cubicBezTo>
                <a:cubicBezTo>
                  <a:pt x="7712398" y="-9190"/>
                  <a:pt x="7983307" y="51226"/>
                  <a:pt x="8084144" y="0"/>
                </a:cubicBezTo>
                <a:cubicBezTo>
                  <a:pt x="8184981" y="-51226"/>
                  <a:pt x="8228276" y="18514"/>
                  <a:pt x="8361920" y="0"/>
                </a:cubicBezTo>
                <a:cubicBezTo>
                  <a:pt x="8495564" y="-18514"/>
                  <a:pt x="8566146" y="10171"/>
                  <a:pt x="8639696" y="0"/>
                </a:cubicBezTo>
                <a:cubicBezTo>
                  <a:pt x="8713246" y="-10171"/>
                  <a:pt x="8974614" y="45012"/>
                  <a:pt x="9110214" y="0"/>
                </a:cubicBezTo>
                <a:cubicBezTo>
                  <a:pt x="9245814" y="-45012"/>
                  <a:pt x="9539493" y="66808"/>
                  <a:pt x="9677103" y="0"/>
                </a:cubicBezTo>
                <a:cubicBezTo>
                  <a:pt x="9814713" y="-66808"/>
                  <a:pt x="10244975" y="32891"/>
                  <a:pt x="10674828" y="0"/>
                </a:cubicBezTo>
                <a:cubicBezTo>
                  <a:pt x="11205770" y="34949"/>
                  <a:pt x="11591873" y="541648"/>
                  <a:pt x="11712539" y="1037711"/>
                </a:cubicBezTo>
                <a:cubicBezTo>
                  <a:pt x="11775152" y="1195220"/>
                  <a:pt x="11679823" y="1472260"/>
                  <a:pt x="11712539" y="1589163"/>
                </a:cubicBezTo>
                <a:cubicBezTo>
                  <a:pt x="11745255" y="1706066"/>
                  <a:pt x="11635919" y="1934966"/>
                  <a:pt x="11712539" y="2265137"/>
                </a:cubicBezTo>
                <a:cubicBezTo>
                  <a:pt x="11789159" y="2595308"/>
                  <a:pt x="11698275" y="2661350"/>
                  <a:pt x="11712539" y="2816590"/>
                </a:cubicBezTo>
                <a:cubicBezTo>
                  <a:pt x="11726803" y="2971830"/>
                  <a:pt x="11654877" y="3301127"/>
                  <a:pt x="11712539" y="3451056"/>
                </a:cubicBezTo>
                <a:cubicBezTo>
                  <a:pt x="11770201" y="3600985"/>
                  <a:pt x="11710205" y="3875298"/>
                  <a:pt x="11712539" y="4044016"/>
                </a:cubicBezTo>
                <a:cubicBezTo>
                  <a:pt x="11714873" y="4212734"/>
                  <a:pt x="11670361" y="4334351"/>
                  <a:pt x="11712539" y="4553961"/>
                </a:cubicBezTo>
                <a:cubicBezTo>
                  <a:pt x="11754717" y="4773572"/>
                  <a:pt x="11680146" y="5038013"/>
                  <a:pt x="11712539" y="5188428"/>
                </a:cubicBezTo>
                <a:cubicBezTo>
                  <a:pt x="11805330" y="5833224"/>
                  <a:pt x="11297071" y="6095910"/>
                  <a:pt x="10674828" y="6226139"/>
                </a:cubicBezTo>
                <a:cubicBezTo>
                  <a:pt x="10331924" y="6308660"/>
                  <a:pt x="10235528" y="6169786"/>
                  <a:pt x="9915196" y="6226139"/>
                </a:cubicBezTo>
                <a:cubicBezTo>
                  <a:pt x="9594864" y="6282492"/>
                  <a:pt x="9412716" y="6167055"/>
                  <a:pt x="9155565" y="6226139"/>
                </a:cubicBezTo>
                <a:cubicBezTo>
                  <a:pt x="8898414" y="6285223"/>
                  <a:pt x="8773083" y="6149558"/>
                  <a:pt x="8492304" y="6226139"/>
                </a:cubicBezTo>
                <a:cubicBezTo>
                  <a:pt x="8211525" y="6302720"/>
                  <a:pt x="8149351" y="6194960"/>
                  <a:pt x="8021786" y="6226139"/>
                </a:cubicBezTo>
                <a:cubicBezTo>
                  <a:pt x="7894221" y="6257318"/>
                  <a:pt x="7717184" y="6214430"/>
                  <a:pt x="7551268" y="6226139"/>
                </a:cubicBezTo>
                <a:cubicBezTo>
                  <a:pt x="7385352" y="6237848"/>
                  <a:pt x="7268667" y="6184139"/>
                  <a:pt x="7177121" y="6226139"/>
                </a:cubicBezTo>
                <a:cubicBezTo>
                  <a:pt x="7085575" y="6268139"/>
                  <a:pt x="6834607" y="6159799"/>
                  <a:pt x="6513861" y="6226139"/>
                </a:cubicBezTo>
                <a:cubicBezTo>
                  <a:pt x="6193115" y="6292479"/>
                  <a:pt x="6103492" y="6182713"/>
                  <a:pt x="5946972" y="6226139"/>
                </a:cubicBezTo>
                <a:cubicBezTo>
                  <a:pt x="5790452" y="6269565"/>
                  <a:pt x="5583893" y="6175605"/>
                  <a:pt x="5476454" y="6226139"/>
                </a:cubicBezTo>
                <a:cubicBezTo>
                  <a:pt x="5369015" y="6276673"/>
                  <a:pt x="5200017" y="6221344"/>
                  <a:pt x="5005936" y="6226139"/>
                </a:cubicBezTo>
                <a:cubicBezTo>
                  <a:pt x="4811855" y="6230934"/>
                  <a:pt x="4593896" y="6175591"/>
                  <a:pt x="4342675" y="6226139"/>
                </a:cubicBezTo>
                <a:cubicBezTo>
                  <a:pt x="4091454" y="6276687"/>
                  <a:pt x="3807455" y="6161803"/>
                  <a:pt x="3583044" y="6226139"/>
                </a:cubicBezTo>
                <a:cubicBezTo>
                  <a:pt x="3358633" y="6290475"/>
                  <a:pt x="3312583" y="6215550"/>
                  <a:pt x="3112526" y="6226139"/>
                </a:cubicBezTo>
                <a:cubicBezTo>
                  <a:pt x="2912469" y="6236728"/>
                  <a:pt x="2772837" y="6166556"/>
                  <a:pt x="2449265" y="6226139"/>
                </a:cubicBezTo>
                <a:cubicBezTo>
                  <a:pt x="2125693" y="6285722"/>
                  <a:pt x="1941530" y="6186951"/>
                  <a:pt x="1786005" y="6226139"/>
                </a:cubicBezTo>
                <a:cubicBezTo>
                  <a:pt x="1630480" y="6265327"/>
                  <a:pt x="1255459" y="6198865"/>
                  <a:pt x="1037711" y="6226139"/>
                </a:cubicBezTo>
                <a:cubicBezTo>
                  <a:pt x="484326" y="6226509"/>
                  <a:pt x="4582" y="5732076"/>
                  <a:pt x="0" y="5188428"/>
                </a:cubicBezTo>
                <a:cubicBezTo>
                  <a:pt x="-3443" y="4952620"/>
                  <a:pt x="51369" y="4840146"/>
                  <a:pt x="0" y="4636976"/>
                </a:cubicBezTo>
                <a:cubicBezTo>
                  <a:pt x="-51369" y="4433806"/>
                  <a:pt x="58871" y="4310164"/>
                  <a:pt x="0" y="4002509"/>
                </a:cubicBezTo>
                <a:cubicBezTo>
                  <a:pt x="-58871" y="3694854"/>
                  <a:pt x="59276" y="3667757"/>
                  <a:pt x="0" y="3451056"/>
                </a:cubicBezTo>
                <a:cubicBezTo>
                  <a:pt x="-59276" y="3234355"/>
                  <a:pt x="1509" y="3128352"/>
                  <a:pt x="0" y="2858097"/>
                </a:cubicBezTo>
                <a:cubicBezTo>
                  <a:pt x="-1509" y="2587842"/>
                  <a:pt x="2342" y="2575478"/>
                  <a:pt x="0" y="2306644"/>
                </a:cubicBezTo>
                <a:cubicBezTo>
                  <a:pt x="-2342" y="2037810"/>
                  <a:pt x="67343" y="1864045"/>
                  <a:pt x="0" y="1630671"/>
                </a:cubicBezTo>
                <a:cubicBezTo>
                  <a:pt x="-67343" y="1397297"/>
                  <a:pt x="59403" y="1177388"/>
                  <a:pt x="0" y="1037711"/>
                </a:cubicBezTo>
                <a:close/>
              </a:path>
            </a:pathLst>
          </a:custGeom>
          <a:ln>
            <a:extLst>
              <a:ext uri="{C807C97D-BFC1-408E-A445-0C87EB9F89A2}">
                <ask:lineSketchStyleProps xmlns="" xmlns:ask="http://schemas.microsoft.com/office/drawing/2018/sketchyshapes" sd="1527365312">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ea typeface="字魂107号-萌趣欢乐体"/>
              <a:cs typeface="+mn-cs"/>
            </a:endParaRPr>
          </a:p>
        </p:txBody>
      </p:sp>
      <p:sp>
        <p:nvSpPr>
          <p:cNvPr id="15" name="Rectangle: Rounded Corners 3">
            <a:extLst>
              <a:ext uri="{FF2B5EF4-FFF2-40B4-BE49-F238E27FC236}">
                <a16:creationId xmlns:a16="http://schemas.microsoft.com/office/drawing/2014/main" xmlns="" id="{66A71BFC-1580-E12A-6B33-0167A830ECEE}"/>
              </a:ext>
            </a:extLst>
          </p:cNvPr>
          <p:cNvSpPr/>
          <p:nvPr/>
        </p:nvSpPr>
        <p:spPr>
          <a:xfrm>
            <a:off x="5159829" y="1529634"/>
            <a:ext cx="6368141" cy="3782595"/>
          </a:xfrm>
          <a:custGeom>
            <a:avLst/>
            <a:gdLst>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36516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481470 w 6368141"/>
              <a:gd name="connsiteY21" fmla="*/ 3782595 h 3782595"/>
              <a:gd name="connsiteX22" fmla="*/ 0 w 6368141"/>
              <a:gd name="connsiteY22" fmla="*/ 3152148 h 3782595"/>
              <a:gd name="connsiteX23" fmla="*/ 0 w 6368141"/>
              <a:gd name="connsiteY23" fmla="*/ 2311581 h 3782595"/>
              <a:gd name="connsiteX24" fmla="*/ 0 w 6368141"/>
              <a:gd name="connsiteY24" fmla="*/ 1420577 h 3782595"/>
              <a:gd name="connsiteX25" fmla="*/ 0 w 6368141"/>
              <a:gd name="connsiteY25" fmla="*/ 630444 h 3782595"/>
              <a:gd name="connsiteX0" fmla="*/ 0 w 6368141"/>
              <a:gd name="connsiteY0" fmla="*/ 630444 h 3782595"/>
              <a:gd name="connsiteX1" fmla="*/ 481470 w 6368141"/>
              <a:gd name="connsiteY1" fmla="*/ 0 h 3782595"/>
              <a:gd name="connsiteX2" fmla="*/ 1361745 w 6368141"/>
              <a:gd name="connsiteY2" fmla="*/ 0 h 3782595"/>
              <a:gd name="connsiteX3" fmla="*/ 2079865 w 6368141"/>
              <a:gd name="connsiteY3" fmla="*/ 0 h 3782595"/>
              <a:gd name="connsiteX4" fmla="*/ 2743931 w 6368141"/>
              <a:gd name="connsiteY4" fmla="*/ 0 h 3782595"/>
              <a:gd name="connsiteX5" fmla="*/ 3570156 w 6368141"/>
              <a:gd name="connsiteY5" fmla="*/ 0 h 3782595"/>
              <a:gd name="connsiteX6" fmla="*/ 3943577 w 6368141"/>
              <a:gd name="connsiteY6" fmla="*/ 0 h 3782595"/>
              <a:gd name="connsiteX7" fmla="*/ 4288274 w 6368141"/>
              <a:gd name="connsiteY7" fmla="*/ 0 h 3782595"/>
              <a:gd name="connsiteX8" fmla="*/ 4746017 w 6368141"/>
              <a:gd name="connsiteY8" fmla="*/ 0 h 3782595"/>
              <a:gd name="connsiteX9" fmla="*/ 5168549 w 6368141"/>
              <a:gd name="connsiteY9" fmla="*/ 0 h 3782595"/>
              <a:gd name="connsiteX10" fmla="*/ 5886669 w 6368141"/>
              <a:gd name="connsiteY10" fmla="*/ 0 h 3782595"/>
              <a:gd name="connsiteX11" fmla="*/ 6368141 w 6368141"/>
              <a:gd name="connsiteY11" fmla="*/ 630444 h 3782595"/>
              <a:gd name="connsiteX12" fmla="*/ 6368141 w 6368141"/>
              <a:gd name="connsiteY12" fmla="*/ 1420577 h 3782595"/>
              <a:gd name="connsiteX13" fmla="*/ 6368141 w 6368141"/>
              <a:gd name="connsiteY13" fmla="*/ 2261145 h 3782595"/>
              <a:gd name="connsiteX14" fmla="*/ 6368141 w 6368141"/>
              <a:gd name="connsiteY14" fmla="*/ 3152148 h 3782595"/>
              <a:gd name="connsiteX15" fmla="*/ 5886669 w 6368141"/>
              <a:gd name="connsiteY15" fmla="*/ 3782595 h 3782595"/>
              <a:gd name="connsiteX16" fmla="*/ 5114498 w 6368141"/>
              <a:gd name="connsiteY16" fmla="*/ 3782595 h 3782595"/>
              <a:gd name="connsiteX17" fmla="*/ 4342326 w 6368141"/>
              <a:gd name="connsiteY17" fmla="*/ 3782595 h 3782595"/>
              <a:gd name="connsiteX18" fmla="*/ 3462051 w 6368141"/>
              <a:gd name="connsiteY18" fmla="*/ 3782595 h 3782595"/>
              <a:gd name="connsiteX19" fmla="*/ 2689881 w 6368141"/>
              <a:gd name="connsiteY19" fmla="*/ 3782595 h 3782595"/>
              <a:gd name="connsiteX20" fmla="*/ 2079865 w 6368141"/>
              <a:gd name="connsiteY20" fmla="*/ 3782595 h 3782595"/>
              <a:gd name="connsiteX21" fmla="*/ 1415797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62014 h 3782595"/>
              <a:gd name="connsiteX25" fmla="*/ 0 w 6368141"/>
              <a:gd name="connsiteY25" fmla="*/ 1597096 h 3782595"/>
              <a:gd name="connsiteX26" fmla="*/ 0 w 6368141"/>
              <a:gd name="connsiteY26" fmla="*/ 630444 h 3782595"/>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45319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847711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11581 h 3782595"/>
              <a:gd name="connsiteX25" fmla="*/ 0 w 6368141"/>
              <a:gd name="connsiteY25" fmla="*/ 1420577 h 3782595"/>
              <a:gd name="connsiteX26" fmla="*/ 0 w 6368141"/>
              <a:gd name="connsiteY26" fmla="*/ 630444 h 378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782595" fill="none" extrusionOk="0">
                <a:moveTo>
                  <a:pt x="0" y="630444"/>
                </a:moveTo>
                <a:cubicBezTo>
                  <a:pt x="33912" y="252682"/>
                  <a:pt x="219417" y="-71429"/>
                  <a:pt x="481470" y="0"/>
                </a:cubicBezTo>
                <a:cubicBezTo>
                  <a:pt x="775434" y="-11437"/>
                  <a:pt x="958718" y="18666"/>
                  <a:pt x="1307693" y="0"/>
                </a:cubicBezTo>
                <a:cubicBezTo>
                  <a:pt x="1664532" y="-32461"/>
                  <a:pt x="1733850" y="35502"/>
                  <a:pt x="1971761" y="0"/>
                </a:cubicBezTo>
                <a:cubicBezTo>
                  <a:pt x="2283256" y="-23047"/>
                  <a:pt x="2460635" y="221235"/>
                  <a:pt x="2797983" y="0"/>
                </a:cubicBezTo>
                <a:cubicBezTo>
                  <a:pt x="3123345" y="-48104"/>
                  <a:pt x="3117704" y="1160"/>
                  <a:pt x="3407999" y="0"/>
                </a:cubicBezTo>
                <a:cubicBezTo>
                  <a:pt x="3733131" y="-19515"/>
                  <a:pt x="4022213" y="94020"/>
                  <a:pt x="4234222" y="0"/>
                </a:cubicBezTo>
                <a:cubicBezTo>
                  <a:pt x="4514641" y="61525"/>
                  <a:pt x="4648630" y="27575"/>
                  <a:pt x="4898289" y="0"/>
                </a:cubicBezTo>
                <a:cubicBezTo>
                  <a:pt x="5217850" y="145326"/>
                  <a:pt x="5642665" y="-37347"/>
                  <a:pt x="5886669" y="0"/>
                </a:cubicBezTo>
                <a:cubicBezTo>
                  <a:pt x="6125463" y="2145"/>
                  <a:pt x="6351394" y="299496"/>
                  <a:pt x="6368141" y="630444"/>
                </a:cubicBezTo>
                <a:cubicBezTo>
                  <a:pt x="6407403" y="685356"/>
                  <a:pt x="6315648" y="995634"/>
                  <a:pt x="6368141" y="1420577"/>
                </a:cubicBezTo>
                <a:cubicBezTo>
                  <a:pt x="6362028" y="1732492"/>
                  <a:pt x="6365658" y="1885943"/>
                  <a:pt x="6368141" y="2185496"/>
                </a:cubicBezTo>
                <a:cubicBezTo>
                  <a:pt x="6351177" y="2473811"/>
                  <a:pt x="6430711" y="2667915"/>
                  <a:pt x="6368141" y="3152148"/>
                </a:cubicBezTo>
                <a:cubicBezTo>
                  <a:pt x="6448586" y="3713057"/>
                  <a:pt x="6267733" y="3854994"/>
                  <a:pt x="5886669" y="3782595"/>
                </a:cubicBezTo>
                <a:cubicBezTo>
                  <a:pt x="5732649" y="3778301"/>
                  <a:pt x="5529117" y="3581043"/>
                  <a:pt x="5276653" y="3782595"/>
                </a:cubicBezTo>
                <a:cubicBezTo>
                  <a:pt x="5076521" y="3760285"/>
                  <a:pt x="5033607" y="3764746"/>
                  <a:pt x="4836516" y="3782595"/>
                </a:cubicBezTo>
                <a:cubicBezTo>
                  <a:pt x="4636745" y="3791643"/>
                  <a:pt x="4609930" y="3820087"/>
                  <a:pt x="4396378" y="3782595"/>
                </a:cubicBezTo>
                <a:cubicBezTo>
                  <a:pt x="4293600" y="3671553"/>
                  <a:pt x="3929900" y="3796245"/>
                  <a:pt x="3624208" y="3782595"/>
                </a:cubicBezTo>
                <a:cubicBezTo>
                  <a:pt x="3422566" y="3626832"/>
                  <a:pt x="3202919" y="3596200"/>
                  <a:pt x="2743931" y="3782595"/>
                </a:cubicBezTo>
                <a:cubicBezTo>
                  <a:pt x="2306469" y="3846051"/>
                  <a:pt x="2166441" y="3754033"/>
                  <a:pt x="1917708" y="3782595"/>
                </a:cubicBezTo>
                <a:cubicBezTo>
                  <a:pt x="1684268" y="3798222"/>
                  <a:pt x="1411999" y="3834300"/>
                  <a:pt x="1199590" y="3782595"/>
                </a:cubicBezTo>
                <a:cubicBezTo>
                  <a:pt x="875643" y="3788745"/>
                  <a:pt x="651075" y="3724497"/>
                  <a:pt x="481470" y="3782595"/>
                </a:cubicBezTo>
                <a:cubicBezTo>
                  <a:pt x="131302" y="3844724"/>
                  <a:pt x="25178" y="3610327"/>
                  <a:pt x="0" y="3152148"/>
                </a:cubicBezTo>
                <a:cubicBezTo>
                  <a:pt x="-55918" y="2808202"/>
                  <a:pt x="22946" y="2605748"/>
                  <a:pt x="0" y="2311581"/>
                </a:cubicBezTo>
                <a:cubicBezTo>
                  <a:pt x="16916" y="2022858"/>
                  <a:pt x="-20144" y="1646703"/>
                  <a:pt x="0" y="1420577"/>
                </a:cubicBezTo>
                <a:cubicBezTo>
                  <a:pt x="-21093" y="1171799"/>
                  <a:pt x="-11855" y="774301"/>
                  <a:pt x="0" y="630444"/>
                </a:cubicBezTo>
                <a:close/>
              </a:path>
              <a:path w="6368141" h="3782595" stroke="0" extrusionOk="0">
                <a:moveTo>
                  <a:pt x="0" y="630444"/>
                </a:moveTo>
                <a:cubicBezTo>
                  <a:pt x="-53001" y="292924"/>
                  <a:pt x="179932" y="82736"/>
                  <a:pt x="481470" y="0"/>
                </a:cubicBezTo>
                <a:cubicBezTo>
                  <a:pt x="851731" y="75501"/>
                  <a:pt x="1051626" y="40894"/>
                  <a:pt x="1361745" y="0"/>
                </a:cubicBezTo>
                <a:cubicBezTo>
                  <a:pt x="1644508" y="16050"/>
                  <a:pt x="1906270" y="-160379"/>
                  <a:pt x="2079865" y="0"/>
                </a:cubicBezTo>
                <a:cubicBezTo>
                  <a:pt x="2275488" y="-40686"/>
                  <a:pt x="2547483" y="-110767"/>
                  <a:pt x="2743931" y="0"/>
                </a:cubicBezTo>
                <a:cubicBezTo>
                  <a:pt x="3088428" y="-126620"/>
                  <a:pt x="3307956" y="-48594"/>
                  <a:pt x="3570156" y="0"/>
                </a:cubicBezTo>
                <a:cubicBezTo>
                  <a:pt x="3665252" y="2657"/>
                  <a:pt x="3803434" y="8191"/>
                  <a:pt x="3943577" y="0"/>
                </a:cubicBezTo>
                <a:cubicBezTo>
                  <a:pt x="4083720" y="-8191"/>
                  <a:pt x="4212384" y="-7230"/>
                  <a:pt x="4288274" y="0"/>
                </a:cubicBezTo>
                <a:cubicBezTo>
                  <a:pt x="4360925" y="65728"/>
                  <a:pt x="4637647" y="-12210"/>
                  <a:pt x="4746017" y="0"/>
                </a:cubicBezTo>
                <a:cubicBezTo>
                  <a:pt x="4856848" y="53918"/>
                  <a:pt x="5038878" y="-8178"/>
                  <a:pt x="5168549" y="0"/>
                </a:cubicBezTo>
                <a:cubicBezTo>
                  <a:pt x="5421541" y="100617"/>
                  <a:pt x="5714870" y="-47261"/>
                  <a:pt x="5886669" y="0"/>
                </a:cubicBezTo>
                <a:cubicBezTo>
                  <a:pt x="6171501" y="-72334"/>
                  <a:pt x="6425138" y="244093"/>
                  <a:pt x="6368141" y="630444"/>
                </a:cubicBezTo>
                <a:cubicBezTo>
                  <a:pt x="6373566" y="963462"/>
                  <a:pt x="6394176" y="1073968"/>
                  <a:pt x="6368141" y="1420577"/>
                </a:cubicBezTo>
                <a:cubicBezTo>
                  <a:pt x="6322829" y="1753714"/>
                  <a:pt x="6401761" y="2101484"/>
                  <a:pt x="6368141" y="2261145"/>
                </a:cubicBezTo>
                <a:cubicBezTo>
                  <a:pt x="6361153" y="2428843"/>
                  <a:pt x="6425888" y="2711400"/>
                  <a:pt x="6368141" y="3152148"/>
                </a:cubicBezTo>
                <a:cubicBezTo>
                  <a:pt x="6410143" y="3434202"/>
                  <a:pt x="6253135" y="3693535"/>
                  <a:pt x="5886669" y="3782595"/>
                </a:cubicBezTo>
                <a:cubicBezTo>
                  <a:pt x="5783430" y="3781747"/>
                  <a:pt x="5406483" y="3703061"/>
                  <a:pt x="5114498" y="3782595"/>
                </a:cubicBezTo>
                <a:cubicBezTo>
                  <a:pt x="4911963" y="3825107"/>
                  <a:pt x="4651059" y="3597815"/>
                  <a:pt x="4342326" y="3782595"/>
                </a:cubicBezTo>
                <a:cubicBezTo>
                  <a:pt x="4206827" y="3930099"/>
                  <a:pt x="3863228" y="3620154"/>
                  <a:pt x="3462051" y="3782595"/>
                </a:cubicBezTo>
                <a:cubicBezTo>
                  <a:pt x="3131336" y="3821273"/>
                  <a:pt x="3004573" y="3769676"/>
                  <a:pt x="2689881" y="3782595"/>
                </a:cubicBezTo>
                <a:cubicBezTo>
                  <a:pt x="2345426" y="3743893"/>
                  <a:pt x="2223625" y="3756078"/>
                  <a:pt x="2079865" y="3782595"/>
                </a:cubicBezTo>
                <a:cubicBezTo>
                  <a:pt x="1898459" y="3772432"/>
                  <a:pt x="1696479" y="3704514"/>
                  <a:pt x="1415797" y="3782595"/>
                </a:cubicBezTo>
                <a:cubicBezTo>
                  <a:pt x="1099310" y="3704862"/>
                  <a:pt x="732265" y="3894003"/>
                  <a:pt x="481470" y="3782595"/>
                </a:cubicBezTo>
                <a:cubicBezTo>
                  <a:pt x="374343" y="3852934"/>
                  <a:pt x="86815" y="3594920"/>
                  <a:pt x="0" y="3152148"/>
                </a:cubicBezTo>
                <a:cubicBezTo>
                  <a:pt x="-18225" y="2845477"/>
                  <a:pt x="-2164" y="2537455"/>
                  <a:pt x="0" y="2362014"/>
                </a:cubicBezTo>
                <a:cubicBezTo>
                  <a:pt x="-4187" y="2232602"/>
                  <a:pt x="-9133" y="1795753"/>
                  <a:pt x="0" y="1597096"/>
                </a:cubicBezTo>
                <a:cubicBezTo>
                  <a:pt x="-8742" y="1367908"/>
                  <a:pt x="22559" y="830113"/>
                  <a:pt x="0" y="630444"/>
                </a:cubicBezTo>
                <a:close/>
              </a:path>
              <a:path w="6368141" h="3782595" fill="none" stroke="0" extrusionOk="0">
                <a:moveTo>
                  <a:pt x="0" y="630444"/>
                </a:moveTo>
                <a:cubicBezTo>
                  <a:pt x="-40556" y="168757"/>
                  <a:pt x="181353" y="-16566"/>
                  <a:pt x="481470" y="0"/>
                </a:cubicBezTo>
                <a:cubicBezTo>
                  <a:pt x="847873" y="31050"/>
                  <a:pt x="908114" y="50655"/>
                  <a:pt x="1307693" y="0"/>
                </a:cubicBezTo>
                <a:cubicBezTo>
                  <a:pt x="1659757" y="-13255"/>
                  <a:pt x="1729248" y="36842"/>
                  <a:pt x="1971761" y="0"/>
                </a:cubicBezTo>
                <a:cubicBezTo>
                  <a:pt x="2217518" y="-62242"/>
                  <a:pt x="2482401" y="49459"/>
                  <a:pt x="2797983" y="0"/>
                </a:cubicBezTo>
                <a:cubicBezTo>
                  <a:pt x="3108219" y="-40725"/>
                  <a:pt x="3126170" y="12168"/>
                  <a:pt x="3407999" y="0"/>
                </a:cubicBezTo>
                <a:cubicBezTo>
                  <a:pt x="3627717" y="-18356"/>
                  <a:pt x="3935310" y="132674"/>
                  <a:pt x="4234222" y="0"/>
                </a:cubicBezTo>
                <a:cubicBezTo>
                  <a:pt x="4476494" y="-31107"/>
                  <a:pt x="4613639" y="62100"/>
                  <a:pt x="4898289" y="0"/>
                </a:cubicBezTo>
                <a:cubicBezTo>
                  <a:pt x="5156963" y="80720"/>
                  <a:pt x="5676915" y="41711"/>
                  <a:pt x="5886669" y="0"/>
                </a:cubicBezTo>
                <a:cubicBezTo>
                  <a:pt x="6151242" y="-148767"/>
                  <a:pt x="6248905" y="251127"/>
                  <a:pt x="6368141" y="630444"/>
                </a:cubicBezTo>
                <a:cubicBezTo>
                  <a:pt x="6350306" y="832916"/>
                  <a:pt x="6379430" y="1230484"/>
                  <a:pt x="6368141" y="1420577"/>
                </a:cubicBezTo>
                <a:cubicBezTo>
                  <a:pt x="6393698" y="1740537"/>
                  <a:pt x="6366306" y="1866819"/>
                  <a:pt x="6368141" y="2185496"/>
                </a:cubicBezTo>
                <a:cubicBezTo>
                  <a:pt x="6393541" y="2540915"/>
                  <a:pt x="6416722" y="2667774"/>
                  <a:pt x="6368141" y="3152148"/>
                </a:cubicBezTo>
                <a:cubicBezTo>
                  <a:pt x="6320389" y="3609075"/>
                  <a:pt x="6209701" y="3785761"/>
                  <a:pt x="5886669" y="3782595"/>
                </a:cubicBezTo>
                <a:cubicBezTo>
                  <a:pt x="5785119" y="3786813"/>
                  <a:pt x="5555983" y="3640387"/>
                  <a:pt x="5276653" y="3782595"/>
                </a:cubicBezTo>
                <a:cubicBezTo>
                  <a:pt x="5096037" y="3829346"/>
                  <a:pt x="4997698" y="3787425"/>
                  <a:pt x="4845319" y="3782595"/>
                </a:cubicBezTo>
                <a:cubicBezTo>
                  <a:pt x="4731754" y="3792211"/>
                  <a:pt x="4525753" y="3756094"/>
                  <a:pt x="4396378" y="3782595"/>
                </a:cubicBezTo>
                <a:cubicBezTo>
                  <a:pt x="4239173" y="3888061"/>
                  <a:pt x="3871812" y="3742396"/>
                  <a:pt x="3624208" y="3782595"/>
                </a:cubicBezTo>
                <a:cubicBezTo>
                  <a:pt x="3437837" y="3817267"/>
                  <a:pt x="3169783" y="3791000"/>
                  <a:pt x="2743931" y="3782595"/>
                </a:cubicBezTo>
                <a:cubicBezTo>
                  <a:pt x="2322119" y="3811405"/>
                  <a:pt x="2207569" y="3794781"/>
                  <a:pt x="1917708" y="3782595"/>
                </a:cubicBezTo>
                <a:cubicBezTo>
                  <a:pt x="1637543" y="3707570"/>
                  <a:pt x="1406804" y="3776348"/>
                  <a:pt x="1199590" y="3782595"/>
                </a:cubicBezTo>
                <a:cubicBezTo>
                  <a:pt x="1065005" y="3779105"/>
                  <a:pt x="944976" y="3766199"/>
                  <a:pt x="847711" y="3782595"/>
                </a:cubicBezTo>
                <a:cubicBezTo>
                  <a:pt x="750446" y="3798991"/>
                  <a:pt x="590986" y="3779975"/>
                  <a:pt x="481470" y="3782595"/>
                </a:cubicBezTo>
                <a:cubicBezTo>
                  <a:pt x="196788" y="3845621"/>
                  <a:pt x="60670" y="3504194"/>
                  <a:pt x="0" y="3152148"/>
                </a:cubicBezTo>
                <a:cubicBezTo>
                  <a:pt x="-8898" y="2928215"/>
                  <a:pt x="-33819" y="2581243"/>
                  <a:pt x="0" y="2311581"/>
                </a:cubicBezTo>
                <a:cubicBezTo>
                  <a:pt x="4692" y="2039222"/>
                  <a:pt x="2147" y="1580574"/>
                  <a:pt x="0" y="1420577"/>
                </a:cubicBezTo>
                <a:cubicBezTo>
                  <a:pt x="-27504" y="1243334"/>
                  <a:pt x="-47250" y="855259"/>
                  <a:pt x="0" y="630444"/>
                </a:cubicBezTo>
                <a:close/>
              </a:path>
              <a:path w="6368141" h="3782595" fill="none" stroke="0" extrusionOk="0">
                <a:moveTo>
                  <a:pt x="0" y="630444"/>
                </a:moveTo>
                <a:cubicBezTo>
                  <a:pt x="-20852" y="259141"/>
                  <a:pt x="176088" y="-47509"/>
                  <a:pt x="481470" y="0"/>
                </a:cubicBezTo>
                <a:cubicBezTo>
                  <a:pt x="807977" y="-1083"/>
                  <a:pt x="919503" y="32146"/>
                  <a:pt x="1307693" y="0"/>
                </a:cubicBezTo>
                <a:cubicBezTo>
                  <a:pt x="1662357" y="-28774"/>
                  <a:pt x="1727380" y="45402"/>
                  <a:pt x="1971761" y="0"/>
                </a:cubicBezTo>
                <a:cubicBezTo>
                  <a:pt x="2210094" y="-17851"/>
                  <a:pt x="2518523" y="202692"/>
                  <a:pt x="2797983" y="0"/>
                </a:cubicBezTo>
                <a:cubicBezTo>
                  <a:pt x="3122412" y="-49416"/>
                  <a:pt x="3123434" y="3935"/>
                  <a:pt x="3407999" y="0"/>
                </a:cubicBezTo>
                <a:cubicBezTo>
                  <a:pt x="3651298" y="-28504"/>
                  <a:pt x="3973488" y="116390"/>
                  <a:pt x="4234222" y="0"/>
                </a:cubicBezTo>
                <a:cubicBezTo>
                  <a:pt x="4502481" y="18795"/>
                  <a:pt x="4633385" y="27102"/>
                  <a:pt x="4898289" y="0"/>
                </a:cubicBezTo>
                <a:cubicBezTo>
                  <a:pt x="5210494" y="130736"/>
                  <a:pt x="5708072" y="11514"/>
                  <a:pt x="5886669" y="0"/>
                </a:cubicBezTo>
                <a:cubicBezTo>
                  <a:pt x="6120413" y="-24619"/>
                  <a:pt x="6392349" y="343107"/>
                  <a:pt x="6368141" y="630444"/>
                </a:cubicBezTo>
                <a:cubicBezTo>
                  <a:pt x="6387847" y="784032"/>
                  <a:pt x="6353352" y="1109287"/>
                  <a:pt x="6368141" y="1420577"/>
                </a:cubicBezTo>
                <a:cubicBezTo>
                  <a:pt x="6381678" y="1744291"/>
                  <a:pt x="6379358" y="1897998"/>
                  <a:pt x="6368141" y="2185496"/>
                </a:cubicBezTo>
                <a:cubicBezTo>
                  <a:pt x="6394412" y="2456369"/>
                  <a:pt x="6414896" y="2679828"/>
                  <a:pt x="6368141" y="3152148"/>
                </a:cubicBezTo>
                <a:cubicBezTo>
                  <a:pt x="6389413" y="3686379"/>
                  <a:pt x="6183367" y="3815650"/>
                  <a:pt x="5886669" y="3782595"/>
                </a:cubicBezTo>
                <a:cubicBezTo>
                  <a:pt x="5684775" y="3772153"/>
                  <a:pt x="5521928" y="3624261"/>
                  <a:pt x="5276653" y="3782595"/>
                </a:cubicBezTo>
                <a:cubicBezTo>
                  <a:pt x="5076705" y="3756090"/>
                  <a:pt x="5029003" y="3774861"/>
                  <a:pt x="4836516" y="3782595"/>
                </a:cubicBezTo>
                <a:cubicBezTo>
                  <a:pt x="4637963" y="3799402"/>
                  <a:pt x="4615335" y="3833993"/>
                  <a:pt x="4396378" y="3782595"/>
                </a:cubicBezTo>
                <a:cubicBezTo>
                  <a:pt x="4247724" y="3760507"/>
                  <a:pt x="3889281" y="3789971"/>
                  <a:pt x="3624208" y="3782595"/>
                </a:cubicBezTo>
                <a:cubicBezTo>
                  <a:pt x="3407879" y="3661536"/>
                  <a:pt x="3161766" y="3652497"/>
                  <a:pt x="2743931" y="3782595"/>
                </a:cubicBezTo>
                <a:cubicBezTo>
                  <a:pt x="2309842" y="3844911"/>
                  <a:pt x="2167602" y="3778932"/>
                  <a:pt x="1917708" y="3782595"/>
                </a:cubicBezTo>
                <a:cubicBezTo>
                  <a:pt x="1649243" y="3747015"/>
                  <a:pt x="1407056" y="3821816"/>
                  <a:pt x="1199590" y="3782595"/>
                </a:cubicBezTo>
                <a:cubicBezTo>
                  <a:pt x="943053" y="3803802"/>
                  <a:pt x="649523" y="3749903"/>
                  <a:pt x="481470" y="3782595"/>
                </a:cubicBezTo>
                <a:cubicBezTo>
                  <a:pt x="185505" y="3849697"/>
                  <a:pt x="25217" y="3527059"/>
                  <a:pt x="0" y="3152148"/>
                </a:cubicBezTo>
                <a:cubicBezTo>
                  <a:pt x="32180" y="2857809"/>
                  <a:pt x="-11137" y="2594087"/>
                  <a:pt x="0" y="2311581"/>
                </a:cubicBezTo>
                <a:cubicBezTo>
                  <a:pt x="66298" y="2050850"/>
                  <a:pt x="-46631" y="1651104"/>
                  <a:pt x="0" y="1420577"/>
                </a:cubicBezTo>
                <a:cubicBezTo>
                  <a:pt x="-22917" y="1208709"/>
                  <a:pt x="-17567" y="787722"/>
                  <a:pt x="0" y="630444"/>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Bạn có vẻ mặt sợ hãi, người co rúm lại khi bị một bạn lớn hơn, dọa nạt, trấn lột tiền, bị bắt nạt, bị xâm hại, mất an toàn về tinh thần.</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CBB4C018-DC72-2357-2BE2-83C1F517D98F}"/>
              </a:ext>
            </a:extLst>
          </p:cNvPr>
          <p:cNvPicPr>
            <a:picLocks noChangeAspect="1"/>
          </p:cNvPicPr>
          <p:nvPr/>
        </p:nvPicPr>
        <p:blipFill>
          <a:blip r:embed="rId4"/>
          <a:stretch>
            <a:fillRect/>
          </a:stretch>
        </p:blipFill>
        <p:spPr>
          <a:xfrm>
            <a:off x="470127" y="1759404"/>
            <a:ext cx="4362501" cy="3672568"/>
          </a:xfrm>
          <a:prstGeom prst="rect">
            <a:avLst/>
          </a:prstGeom>
        </p:spPr>
      </p:pic>
    </p:spTree>
    <p:custDataLst>
      <p:tags r:id="rId1"/>
    </p:custDataLst>
    <p:extLst>
      <p:ext uri="{BB962C8B-B14F-4D97-AF65-F5344CB8AC3E}">
        <p14:creationId xmlns:p14="http://schemas.microsoft.com/office/powerpoint/2010/main" val="44691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EC76B61-C6C6-40CE-98E2-49DE3E554C08}"/>
              </a:ext>
            </a:extLst>
          </p:cNvPr>
          <p:cNvSpPr/>
          <p:nvPr/>
        </p:nvSpPr>
        <p:spPr>
          <a:xfrm>
            <a:off x="236305" y="308225"/>
            <a:ext cx="11712539" cy="6226139"/>
          </a:xfrm>
          <a:custGeom>
            <a:avLst/>
            <a:gdLst>
              <a:gd name="connsiteX0" fmla="*/ 0 w 11712539"/>
              <a:gd name="connsiteY0" fmla="*/ 1037711 h 6226139"/>
              <a:gd name="connsiteX1" fmla="*/ 1037711 w 11712539"/>
              <a:gd name="connsiteY1" fmla="*/ 0 h 6226139"/>
              <a:gd name="connsiteX2" fmla="*/ 1797343 w 11712539"/>
              <a:gd name="connsiteY2" fmla="*/ 0 h 6226139"/>
              <a:gd name="connsiteX3" fmla="*/ 2171489 w 11712539"/>
              <a:gd name="connsiteY3" fmla="*/ 0 h 6226139"/>
              <a:gd name="connsiteX4" fmla="*/ 2449265 w 11712539"/>
              <a:gd name="connsiteY4" fmla="*/ 0 h 6226139"/>
              <a:gd name="connsiteX5" fmla="*/ 3112526 w 11712539"/>
              <a:gd name="connsiteY5" fmla="*/ 0 h 6226139"/>
              <a:gd name="connsiteX6" fmla="*/ 3486672 w 11712539"/>
              <a:gd name="connsiteY6" fmla="*/ 0 h 6226139"/>
              <a:gd name="connsiteX7" fmla="*/ 4246304 w 11712539"/>
              <a:gd name="connsiteY7" fmla="*/ 0 h 6226139"/>
              <a:gd name="connsiteX8" fmla="*/ 4620451 w 11712539"/>
              <a:gd name="connsiteY8" fmla="*/ 0 h 6226139"/>
              <a:gd name="connsiteX9" fmla="*/ 4994598 w 11712539"/>
              <a:gd name="connsiteY9" fmla="*/ 0 h 6226139"/>
              <a:gd name="connsiteX10" fmla="*/ 5272374 w 11712539"/>
              <a:gd name="connsiteY10" fmla="*/ 0 h 6226139"/>
              <a:gd name="connsiteX11" fmla="*/ 5742892 w 11712539"/>
              <a:gd name="connsiteY11" fmla="*/ 0 h 6226139"/>
              <a:gd name="connsiteX12" fmla="*/ 6213410 w 11712539"/>
              <a:gd name="connsiteY12" fmla="*/ 0 h 6226139"/>
              <a:gd name="connsiteX13" fmla="*/ 6683928 w 11712539"/>
              <a:gd name="connsiteY13" fmla="*/ 0 h 6226139"/>
              <a:gd name="connsiteX14" fmla="*/ 7347188 w 11712539"/>
              <a:gd name="connsiteY14" fmla="*/ 0 h 6226139"/>
              <a:gd name="connsiteX15" fmla="*/ 7721335 w 11712539"/>
              <a:gd name="connsiteY15" fmla="*/ 0 h 6226139"/>
              <a:gd name="connsiteX16" fmla="*/ 8288224 w 11712539"/>
              <a:gd name="connsiteY16" fmla="*/ 0 h 6226139"/>
              <a:gd name="connsiteX17" fmla="*/ 8662371 w 11712539"/>
              <a:gd name="connsiteY17" fmla="*/ 0 h 6226139"/>
              <a:gd name="connsiteX18" fmla="*/ 9422003 w 11712539"/>
              <a:gd name="connsiteY18" fmla="*/ 0 h 6226139"/>
              <a:gd name="connsiteX19" fmla="*/ 9892521 w 11712539"/>
              <a:gd name="connsiteY19" fmla="*/ 0 h 6226139"/>
              <a:gd name="connsiteX20" fmla="*/ 10170297 w 11712539"/>
              <a:gd name="connsiteY20" fmla="*/ 0 h 6226139"/>
              <a:gd name="connsiteX21" fmla="*/ 10674828 w 11712539"/>
              <a:gd name="connsiteY21" fmla="*/ 0 h 6226139"/>
              <a:gd name="connsiteX22" fmla="*/ 11712539 w 11712539"/>
              <a:gd name="connsiteY22" fmla="*/ 1037711 h 6226139"/>
              <a:gd name="connsiteX23" fmla="*/ 11712539 w 11712539"/>
              <a:gd name="connsiteY23" fmla="*/ 1713685 h 6226139"/>
              <a:gd name="connsiteX24" fmla="*/ 11712539 w 11712539"/>
              <a:gd name="connsiteY24" fmla="*/ 2223630 h 6226139"/>
              <a:gd name="connsiteX25" fmla="*/ 11712539 w 11712539"/>
              <a:gd name="connsiteY25" fmla="*/ 2733575 h 6226139"/>
              <a:gd name="connsiteX26" fmla="*/ 11712539 w 11712539"/>
              <a:gd name="connsiteY26" fmla="*/ 3326535 h 6226139"/>
              <a:gd name="connsiteX27" fmla="*/ 11712539 w 11712539"/>
              <a:gd name="connsiteY27" fmla="*/ 3919495 h 6226139"/>
              <a:gd name="connsiteX28" fmla="*/ 11712539 w 11712539"/>
              <a:gd name="connsiteY28" fmla="*/ 4595468 h 6226139"/>
              <a:gd name="connsiteX29" fmla="*/ 11712539 w 11712539"/>
              <a:gd name="connsiteY29" fmla="*/ 5188428 h 6226139"/>
              <a:gd name="connsiteX30" fmla="*/ 10674828 w 11712539"/>
              <a:gd name="connsiteY30" fmla="*/ 6226139 h 6226139"/>
              <a:gd name="connsiteX31" fmla="*/ 10107939 w 11712539"/>
              <a:gd name="connsiteY31" fmla="*/ 6226139 h 6226139"/>
              <a:gd name="connsiteX32" fmla="*/ 9637421 w 11712539"/>
              <a:gd name="connsiteY32" fmla="*/ 6226139 h 6226139"/>
              <a:gd name="connsiteX33" fmla="*/ 9359645 w 11712539"/>
              <a:gd name="connsiteY33" fmla="*/ 6226139 h 6226139"/>
              <a:gd name="connsiteX34" fmla="*/ 8600013 w 11712539"/>
              <a:gd name="connsiteY34" fmla="*/ 6226139 h 6226139"/>
              <a:gd name="connsiteX35" fmla="*/ 8322238 w 11712539"/>
              <a:gd name="connsiteY35" fmla="*/ 6226139 h 6226139"/>
              <a:gd name="connsiteX36" fmla="*/ 7658977 w 11712539"/>
              <a:gd name="connsiteY36" fmla="*/ 6226139 h 6226139"/>
              <a:gd name="connsiteX37" fmla="*/ 7188459 w 11712539"/>
              <a:gd name="connsiteY37" fmla="*/ 6226139 h 6226139"/>
              <a:gd name="connsiteX38" fmla="*/ 6814312 w 11712539"/>
              <a:gd name="connsiteY38" fmla="*/ 6226139 h 6226139"/>
              <a:gd name="connsiteX39" fmla="*/ 6343794 w 11712539"/>
              <a:gd name="connsiteY39" fmla="*/ 6226139 h 6226139"/>
              <a:gd name="connsiteX40" fmla="*/ 5680534 w 11712539"/>
              <a:gd name="connsiteY40" fmla="*/ 6226139 h 6226139"/>
              <a:gd name="connsiteX41" fmla="*/ 5017273 w 11712539"/>
              <a:gd name="connsiteY41" fmla="*/ 6226139 h 6226139"/>
              <a:gd name="connsiteX42" fmla="*/ 4546755 w 11712539"/>
              <a:gd name="connsiteY42" fmla="*/ 6226139 h 6226139"/>
              <a:gd name="connsiteX43" fmla="*/ 4076237 w 11712539"/>
              <a:gd name="connsiteY43" fmla="*/ 6226139 h 6226139"/>
              <a:gd name="connsiteX44" fmla="*/ 3412977 w 11712539"/>
              <a:gd name="connsiteY44" fmla="*/ 6226139 h 6226139"/>
              <a:gd name="connsiteX45" fmla="*/ 3038830 w 11712539"/>
              <a:gd name="connsiteY45" fmla="*/ 6226139 h 6226139"/>
              <a:gd name="connsiteX46" fmla="*/ 2761054 w 11712539"/>
              <a:gd name="connsiteY46" fmla="*/ 6226139 h 6226139"/>
              <a:gd name="connsiteX47" fmla="*/ 2001423 w 11712539"/>
              <a:gd name="connsiteY47" fmla="*/ 6226139 h 6226139"/>
              <a:gd name="connsiteX48" fmla="*/ 1723647 w 11712539"/>
              <a:gd name="connsiteY48" fmla="*/ 6226139 h 6226139"/>
              <a:gd name="connsiteX49" fmla="*/ 1037711 w 11712539"/>
              <a:gd name="connsiteY49" fmla="*/ 6226139 h 6226139"/>
              <a:gd name="connsiteX50" fmla="*/ 0 w 11712539"/>
              <a:gd name="connsiteY50" fmla="*/ 5188428 h 6226139"/>
              <a:gd name="connsiteX51" fmla="*/ 0 w 11712539"/>
              <a:gd name="connsiteY51" fmla="*/ 4719990 h 6226139"/>
              <a:gd name="connsiteX52" fmla="*/ 0 w 11712539"/>
              <a:gd name="connsiteY52" fmla="*/ 4168538 h 6226139"/>
              <a:gd name="connsiteX53" fmla="*/ 0 w 11712539"/>
              <a:gd name="connsiteY53" fmla="*/ 3492564 h 6226139"/>
              <a:gd name="connsiteX54" fmla="*/ 0 w 11712539"/>
              <a:gd name="connsiteY54" fmla="*/ 2982618 h 6226139"/>
              <a:gd name="connsiteX55" fmla="*/ 0 w 11712539"/>
              <a:gd name="connsiteY55" fmla="*/ 2514180 h 6226139"/>
              <a:gd name="connsiteX56" fmla="*/ 0 w 11712539"/>
              <a:gd name="connsiteY56" fmla="*/ 1838206 h 6226139"/>
              <a:gd name="connsiteX57" fmla="*/ 0 w 11712539"/>
              <a:gd name="connsiteY57" fmla="*/ 1037711 h 622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2539" h="6226139" fill="none" extrusionOk="0">
                <a:moveTo>
                  <a:pt x="0" y="1037711"/>
                </a:moveTo>
                <a:cubicBezTo>
                  <a:pt x="11841" y="480803"/>
                  <a:pt x="518572" y="86786"/>
                  <a:pt x="1037711" y="0"/>
                </a:cubicBezTo>
                <a:cubicBezTo>
                  <a:pt x="1405470" y="-71523"/>
                  <a:pt x="1624925" y="56167"/>
                  <a:pt x="1797343" y="0"/>
                </a:cubicBezTo>
                <a:cubicBezTo>
                  <a:pt x="1969761" y="-56167"/>
                  <a:pt x="2045163" y="22966"/>
                  <a:pt x="2171489" y="0"/>
                </a:cubicBezTo>
                <a:cubicBezTo>
                  <a:pt x="2297815" y="-22966"/>
                  <a:pt x="2330558" y="29423"/>
                  <a:pt x="2449265" y="0"/>
                </a:cubicBezTo>
                <a:cubicBezTo>
                  <a:pt x="2567972" y="-29423"/>
                  <a:pt x="2853237" y="15834"/>
                  <a:pt x="3112526" y="0"/>
                </a:cubicBezTo>
                <a:cubicBezTo>
                  <a:pt x="3371815" y="-15834"/>
                  <a:pt x="3309033" y="20480"/>
                  <a:pt x="3486672" y="0"/>
                </a:cubicBezTo>
                <a:cubicBezTo>
                  <a:pt x="3664311" y="-20480"/>
                  <a:pt x="4015834" y="22894"/>
                  <a:pt x="4246304" y="0"/>
                </a:cubicBezTo>
                <a:cubicBezTo>
                  <a:pt x="4476774" y="-22894"/>
                  <a:pt x="4460473" y="1013"/>
                  <a:pt x="4620451" y="0"/>
                </a:cubicBezTo>
                <a:cubicBezTo>
                  <a:pt x="4780429" y="-1013"/>
                  <a:pt x="4854093" y="43051"/>
                  <a:pt x="4994598" y="0"/>
                </a:cubicBezTo>
                <a:cubicBezTo>
                  <a:pt x="5135103" y="-43051"/>
                  <a:pt x="5161213" y="11116"/>
                  <a:pt x="5272374" y="0"/>
                </a:cubicBezTo>
                <a:cubicBezTo>
                  <a:pt x="5383535" y="-11116"/>
                  <a:pt x="5563254" y="16968"/>
                  <a:pt x="5742892" y="0"/>
                </a:cubicBezTo>
                <a:cubicBezTo>
                  <a:pt x="5922530" y="-16968"/>
                  <a:pt x="5986580" y="50369"/>
                  <a:pt x="6213410" y="0"/>
                </a:cubicBezTo>
                <a:cubicBezTo>
                  <a:pt x="6440240" y="-50369"/>
                  <a:pt x="6548850" y="20543"/>
                  <a:pt x="6683928" y="0"/>
                </a:cubicBezTo>
                <a:cubicBezTo>
                  <a:pt x="6819006" y="-20543"/>
                  <a:pt x="7182097" y="29908"/>
                  <a:pt x="7347188" y="0"/>
                </a:cubicBezTo>
                <a:cubicBezTo>
                  <a:pt x="7512279" y="-29908"/>
                  <a:pt x="7619727" y="37282"/>
                  <a:pt x="7721335" y="0"/>
                </a:cubicBezTo>
                <a:cubicBezTo>
                  <a:pt x="7822943" y="-37282"/>
                  <a:pt x="8025222" y="16508"/>
                  <a:pt x="8288224" y="0"/>
                </a:cubicBezTo>
                <a:cubicBezTo>
                  <a:pt x="8551226" y="-16508"/>
                  <a:pt x="8525789" y="43902"/>
                  <a:pt x="8662371" y="0"/>
                </a:cubicBezTo>
                <a:cubicBezTo>
                  <a:pt x="8798953" y="-43902"/>
                  <a:pt x="9235339" y="38453"/>
                  <a:pt x="9422003" y="0"/>
                </a:cubicBezTo>
                <a:cubicBezTo>
                  <a:pt x="9608667" y="-38453"/>
                  <a:pt x="9676969" y="16500"/>
                  <a:pt x="9892521" y="0"/>
                </a:cubicBezTo>
                <a:cubicBezTo>
                  <a:pt x="10108073" y="-16500"/>
                  <a:pt x="10105126" y="19914"/>
                  <a:pt x="10170297" y="0"/>
                </a:cubicBezTo>
                <a:cubicBezTo>
                  <a:pt x="10235468" y="-19914"/>
                  <a:pt x="10541409" y="5794"/>
                  <a:pt x="10674828" y="0"/>
                </a:cubicBezTo>
                <a:cubicBezTo>
                  <a:pt x="11139265" y="28749"/>
                  <a:pt x="11604010" y="454941"/>
                  <a:pt x="11712539" y="1037711"/>
                </a:cubicBezTo>
                <a:cubicBezTo>
                  <a:pt x="11778251" y="1339870"/>
                  <a:pt x="11654143" y="1530055"/>
                  <a:pt x="11712539" y="1713685"/>
                </a:cubicBezTo>
                <a:cubicBezTo>
                  <a:pt x="11770935" y="1897315"/>
                  <a:pt x="11664588" y="1995337"/>
                  <a:pt x="11712539" y="2223630"/>
                </a:cubicBezTo>
                <a:cubicBezTo>
                  <a:pt x="11760490" y="2451923"/>
                  <a:pt x="11690180" y="2518486"/>
                  <a:pt x="11712539" y="2733575"/>
                </a:cubicBezTo>
                <a:cubicBezTo>
                  <a:pt x="11734898" y="2948665"/>
                  <a:pt x="11686456" y="3183141"/>
                  <a:pt x="11712539" y="3326535"/>
                </a:cubicBezTo>
                <a:cubicBezTo>
                  <a:pt x="11738622" y="3469929"/>
                  <a:pt x="11686725" y="3723580"/>
                  <a:pt x="11712539" y="3919495"/>
                </a:cubicBezTo>
                <a:cubicBezTo>
                  <a:pt x="11738353" y="4115410"/>
                  <a:pt x="11645164" y="4457202"/>
                  <a:pt x="11712539" y="4595468"/>
                </a:cubicBezTo>
                <a:cubicBezTo>
                  <a:pt x="11779914" y="4733734"/>
                  <a:pt x="11697711" y="5049673"/>
                  <a:pt x="11712539" y="5188428"/>
                </a:cubicBezTo>
                <a:cubicBezTo>
                  <a:pt x="11740958" y="5649771"/>
                  <a:pt x="11325512" y="6129694"/>
                  <a:pt x="10674828" y="6226139"/>
                </a:cubicBezTo>
                <a:cubicBezTo>
                  <a:pt x="10400402" y="6242524"/>
                  <a:pt x="10334296" y="6215548"/>
                  <a:pt x="10107939" y="6226139"/>
                </a:cubicBezTo>
                <a:cubicBezTo>
                  <a:pt x="9881582" y="6236730"/>
                  <a:pt x="9745793" y="6180934"/>
                  <a:pt x="9637421" y="6226139"/>
                </a:cubicBezTo>
                <a:cubicBezTo>
                  <a:pt x="9529049" y="6271344"/>
                  <a:pt x="9452813" y="6213099"/>
                  <a:pt x="9359645" y="6226139"/>
                </a:cubicBezTo>
                <a:cubicBezTo>
                  <a:pt x="9266477" y="6239179"/>
                  <a:pt x="8898359" y="6161934"/>
                  <a:pt x="8600013" y="6226139"/>
                </a:cubicBezTo>
                <a:cubicBezTo>
                  <a:pt x="8301667" y="6290344"/>
                  <a:pt x="8451860" y="6208699"/>
                  <a:pt x="8322238" y="6226139"/>
                </a:cubicBezTo>
                <a:cubicBezTo>
                  <a:pt x="8192616" y="6243579"/>
                  <a:pt x="7883896" y="6153262"/>
                  <a:pt x="7658977" y="6226139"/>
                </a:cubicBezTo>
                <a:cubicBezTo>
                  <a:pt x="7434058" y="6299016"/>
                  <a:pt x="7391779" y="6193870"/>
                  <a:pt x="7188459" y="6226139"/>
                </a:cubicBezTo>
                <a:cubicBezTo>
                  <a:pt x="6985139" y="6258408"/>
                  <a:pt x="6964698" y="6216371"/>
                  <a:pt x="6814312" y="6226139"/>
                </a:cubicBezTo>
                <a:cubicBezTo>
                  <a:pt x="6663926" y="6235907"/>
                  <a:pt x="6562157" y="6216640"/>
                  <a:pt x="6343794" y="6226139"/>
                </a:cubicBezTo>
                <a:cubicBezTo>
                  <a:pt x="6125431" y="6235638"/>
                  <a:pt x="5888886" y="6210366"/>
                  <a:pt x="5680534" y="6226139"/>
                </a:cubicBezTo>
                <a:cubicBezTo>
                  <a:pt x="5472182" y="6241912"/>
                  <a:pt x="5287502" y="6193655"/>
                  <a:pt x="5017273" y="6226139"/>
                </a:cubicBezTo>
                <a:cubicBezTo>
                  <a:pt x="4747044" y="6258623"/>
                  <a:pt x="4713217" y="6220441"/>
                  <a:pt x="4546755" y="6226139"/>
                </a:cubicBezTo>
                <a:cubicBezTo>
                  <a:pt x="4380293" y="6231837"/>
                  <a:pt x="4297245" y="6173262"/>
                  <a:pt x="4076237" y="6226139"/>
                </a:cubicBezTo>
                <a:cubicBezTo>
                  <a:pt x="3855229" y="6279016"/>
                  <a:pt x="3561656" y="6198955"/>
                  <a:pt x="3412977" y="6226139"/>
                </a:cubicBezTo>
                <a:cubicBezTo>
                  <a:pt x="3264298" y="6253323"/>
                  <a:pt x="3154011" y="6189067"/>
                  <a:pt x="3038830" y="6226139"/>
                </a:cubicBezTo>
                <a:cubicBezTo>
                  <a:pt x="2923649" y="6263211"/>
                  <a:pt x="2896492" y="6203977"/>
                  <a:pt x="2761054" y="6226139"/>
                </a:cubicBezTo>
                <a:cubicBezTo>
                  <a:pt x="2625616" y="6248301"/>
                  <a:pt x="2348222" y="6175907"/>
                  <a:pt x="2001423" y="6226139"/>
                </a:cubicBezTo>
                <a:cubicBezTo>
                  <a:pt x="1654624" y="6276371"/>
                  <a:pt x="1781244" y="6193451"/>
                  <a:pt x="1723647" y="6226139"/>
                </a:cubicBezTo>
                <a:cubicBezTo>
                  <a:pt x="1666050" y="6258827"/>
                  <a:pt x="1245355" y="6194607"/>
                  <a:pt x="1037711" y="6226139"/>
                </a:cubicBezTo>
                <a:cubicBezTo>
                  <a:pt x="536715" y="6321185"/>
                  <a:pt x="-97722" y="5786775"/>
                  <a:pt x="0" y="5188428"/>
                </a:cubicBezTo>
                <a:cubicBezTo>
                  <a:pt x="-39773" y="5077664"/>
                  <a:pt x="32780" y="4836542"/>
                  <a:pt x="0" y="4719990"/>
                </a:cubicBezTo>
                <a:cubicBezTo>
                  <a:pt x="-32780" y="4603438"/>
                  <a:pt x="1108" y="4312694"/>
                  <a:pt x="0" y="4168538"/>
                </a:cubicBezTo>
                <a:cubicBezTo>
                  <a:pt x="-1108" y="4024382"/>
                  <a:pt x="22655" y="3809905"/>
                  <a:pt x="0" y="3492564"/>
                </a:cubicBezTo>
                <a:cubicBezTo>
                  <a:pt x="-22655" y="3175223"/>
                  <a:pt x="24229" y="3117895"/>
                  <a:pt x="0" y="2982618"/>
                </a:cubicBezTo>
                <a:cubicBezTo>
                  <a:pt x="-24229" y="2847341"/>
                  <a:pt x="19327" y="2733486"/>
                  <a:pt x="0" y="2514180"/>
                </a:cubicBezTo>
                <a:cubicBezTo>
                  <a:pt x="-19327" y="2294874"/>
                  <a:pt x="64662" y="2167252"/>
                  <a:pt x="0" y="1838206"/>
                </a:cubicBezTo>
                <a:cubicBezTo>
                  <a:pt x="-64662" y="1509160"/>
                  <a:pt x="53774" y="1256858"/>
                  <a:pt x="0" y="1037711"/>
                </a:cubicBezTo>
                <a:close/>
              </a:path>
              <a:path w="11712539" h="6226139" stroke="0" extrusionOk="0">
                <a:moveTo>
                  <a:pt x="0" y="1037711"/>
                </a:moveTo>
                <a:cubicBezTo>
                  <a:pt x="-22157" y="333719"/>
                  <a:pt x="439153" y="-54809"/>
                  <a:pt x="1037711" y="0"/>
                </a:cubicBezTo>
                <a:cubicBezTo>
                  <a:pt x="1137629" y="-23596"/>
                  <a:pt x="1227930" y="8590"/>
                  <a:pt x="1315487" y="0"/>
                </a:cubicBezTo>
                <a:cubicBezTo>
                  <a:pt x="1403044" y="-8590"/>
                  <a:pt x="1694050" y="54555"/>
                  <a:pt x="1882376" y="0"/>
                </a:cubicBezTo>
                <a:cubicBezTo>
                  <a:pt x="2070702" y="-54555"/>
                  <a:pt x="2081498" y="23222"/>
                  <a:pt x="2160152" y="0"/>
                </a:cubicBezTo>
                <a:cubicBezTo>
                  <a:pt x="2238806" y="-23222"/>
                  <a:pt x="2660415" y="12209"/>
                  <a:pt x="2823412" y="0"/>
                </a:cubicBezTo>
                <a:cubicBezTo>
                  <a:pt x="2986409" y="-12209"/>
                  <a:pt x="3029449" y="32564"/>
                  <a:pt x="3197559" y="0"/>
                </a:cubicBezTo>
                <a:cubicBezTo>
                  <a:pt x="3365669" y="-32564"/>
                  <a:pt x="3412160" y="4170"/>
                  <a:pt x="3475335" y="0"/>
                </a:cubicBezTo>
                <a:cubicBezTo>
                  <a:pt x="3538510" y="-4170"/>
                  <a:pt x="3633126" y="26417"/>
                  <a:pt x="3753110" y="0"/>
                </a:cubicBezTo>
                <a:cubicBezTo>
                  <a:pt x="3873094" y="-26417"/>
                  <a:pt x="4095985" y="2031"/>
                  <a:pt x="4320000" y="0"/>
                </a:cubicBezTo>
                <a:cubicBezTo>
                  <a:pt x="4544015" y="-2031"/>
                  <a:pt x="4608527" y="38016"/>
                  <a:pt x="4694147" y="0"/>
                </a:cubicBezTo>
                <a:cubicBezTo>
                  <a:pt x="4779767" y="-38016"/>
                  <a:pt x="4868429" y="18402"/>
                  <a:pt x="4971922" y="0"/>
                </a:cubicBezTo>
                <a:cubicBezTo>
                  <a:pt x="5075416" y="-18402"/>
                  <a:pt x="5515694" y="90340"/>
                  <a:pt x="5731554" y="0"/>
                </a:cubicBezTo>
                <a:cubicBezTo>
                  <a:pt x="5947414" y="-90340"/>
                  <a:pt x="6159953" y="47973"/>
                  <a:pt x="6394814" y="0"/>
                </a:cubicBezTo>
                <a:cubicBezTo>
                  <a:pt x="6629675" y="-47973"/>
                  <a:pt x="6630139" y="15653"/>
                  <a:pt x="6768961" y="0"/>
                </a:cubicBezTo>
                <a:cubicBezTo>
                  <a:pt x="6907783" y="-15653"/>
                  <a:pt x="7087951" y="25927"/>
                  <a:pt x="7335850" y="0"/>
                </a:cubicBezTo>
                <a:cubicBezTo>
                  <a:pt x="7583749" y="-25927"/>
                  <a:pt x="7514854" y="9190"/>
                  <a:pt x="7613626" y="0"/>
                </a:cubicBezTo>
                <a:cubicBezTo>
                  <a:pt x="7712398" y="-9190"/>
                  <a:pt x="7983307" y="51226"/>
                  <a:pt x="8084144" y="0"/>
                </a:cubicBezTo>
                <a:cubicBezTo>
                  <a:pt x="8184981" y="-51226"/>
                  <a:pt x="8228276" y="18514"/>
                  <a:pt x="8361920" y="0"/>
                </a:cubicBezTo>
                <a:cubicBezTo>
                  <a:pt x="8495564" y="-18514"/>
                  <a:pt x="8566146" y="10171"/>
                  <a:pt x="8639696" y="0"/>
                </a:cubicBezTo>
                <a:cubicBezTo>
                  <a:pt x="8713246" y="-10171"/>
                  <a:pt x="8974614" y="45012"/>
                  <a:pt x="9110214" y="0"/>
                </a:cubicBezTo>
                <a:cubicBezTo>
                  <a:pt x="9245814" y="-45012"/>
                  <a:pt x="9539493" y="66808"/>
                  <a:pt x="9677103" y="0"/>
                </a:cubicBezTo>
                <a:cubicBezTo>
                  <a:pt x="9814713" y="-66808"/>
                  <a:pt x="10244975" y="32891"/>
                  <a:pt x="10674828" y="0"/>
                </a:cubicBezTo>
                <a:cubicBezTo>
                  <a:pt x="11205770" y="34949"/>
                  <a:pt x="11591873" y="541648"/>
                  <a:pt x="11712539" y="1037711"/>
                </a:cubicBezTo>
                <a:cubicBezTo>
                  <a:pt x="11775152" y="1195220"/>
                  <a:pt x="11679823" y="1472260"/>
                  <a:pt x="11712539" y="1589163"/>
                </a:cubicBezTo>
                <a:cubicBezTo>
                  <a:pt x="11745255" y="1706066"/>
                  <a:pt x="11635919" y="1934966"/>
                  <a:pt x="11712539" y="2265137"/>
                </a:cubicBezTo>
                <a:cubicBezTo>
                  <a:pt x="11789159" y="2595308"/>
                  <a:pt x="11698275" y="2661350"/>
                  <a:pt x="11712539" y="2816590"/>
                </a:cubicBezTo>
                <a:cubicBezTo>
                  <a:pt x="11726803" y="2971830"/>
                  <a:pt x="11654877" y="3301127"/>
                  <a:pt x="11712539" y="3451056"/>
                </a:cubicBezTo>
                <a:cubicBezTo>
                  <a:pt x="11770201" y="3600985"/>
                  <a:pt x="11710205" y="3875298"/>
                  <a:pt x="11712539" y="4044016"/>
                </a:cubicBezTo>
                <a:cubicBezTo>
                  <a:pt x="11714873" y="4212734"/>
                  <a:pt x="11670361" y="4334351"/>
                  <a:pt x="11712539" y="4553961"/>
                </a:cubicBezTo>
                <a:cubicBezTo>
                  <a:pt x="11754717" y="4773572"/>
                  <a:pt x="11680146" y="5038013"/>
                  <a:pt x="11712539" y="5188428"/>
                </a:cubicBezTo>
                <a:cubicBezTo>
                  <a:pt x="11805330" y="5833224"/>
                  <a:pt x="11297071" y="6095910"/>
                  <a:pt x="10674828" y="6226139"/>
                </a:cubicBezTo>
                <a:cubicBezTo>
                  <a:pt x="10331924" y="6308660"/>
                  <a:pt x="10235528" y="6169786"/>
                  <a:pt x="9915196" y="6226139"/>
                </a:cubicBezTo>
                <a:cubicBezTo>
                  <a:pt x="9594864" y="6282492"/>
                  <a:pt x="9412716" y="6167055"/>
                  <a:pt x="9155565" y="6226139"/>
                </a:cubicBezTo>
                <a:cubicBezTo>
                  <a:pt x="8898414" y="6285223"/>
                  <a:pt x="8773083" y="6149558"/>
                  <a:pt x="8492304" y="6226139"/>
                </a:cubicBezTo>
                <a:cubicBezTo>
                  <a:pt x="8211525" y="6302720"/>
                  <a:pt x="8149351" y="6194960"/>
                  <a:pt x="8021786" y="6226139"/>
                </a:cubicBezTo>
                <a:cubicBezTo>
                  <a:pt x="7894221" y="6257318"/>
                  <a:pt x="7717184" y="6214430"/>
                  <a:pt x="7551268" y="6226139"/>
                </a:cubicBezTo>
                <a:cubicBezTo>
                  <a:pt x="7385352" y="6237848"/>
                  <a:pt x="7268667" y="6184139"/>
                  <a:pt x="7177121" y="6226139"/>
                </a:cubicBezTo>
                <a:cubicBezTo>
                  <a:pt x="7085575" y="6268139"/>
                  <a:pt x="6834607" y="6159799"/>
                  <a:pt x="6513861" y="6226139"/>
                </a:cubicBezTo>
                <a:cubicBezTo>
                  <a:pt x="6193115" y="6292479"/>
                  <a:pt x="6103492" y="6182713"/>
                  <a:pt x="5946972" y="6226139"/>
                </a:cubicBezTo>
                <a:cubicBezTo>
                  <a:pt x="5790452" y="6269565"/>
                  <a:pt x="5583893" y="6175605"/>
                  <a:pt x="5476454" y="6226139"/>
                </a:cubicBezTo>
                <a:cubicBezTo>
                  <a:pt x="5369015" y="6276673"/>
                  <a:pt x="5200017" y="6221344"/>
                  <a:pt x="5005936" y="6226139"/>
                </a:cubicBezTo>
                <a:cubicBezTo>
                  <a:pt x="4811855" y="6230934"/>
                  <a:pt x="4593896" y="6175591"/>
                  <a:pt x="4342675" y="6226139"/>
                </a:cubicBezTo>
                <a:cubicBezTo>
                  <a:pt x="4091454" y="6276687"/>
                  <a:pt x="3807455" y="6161803"/>
                  <a:pt x="3583044" y="6226139"/>
                </a:cubicBezTo>
                <a:cubicBezTo>
                  <a:pt x="3358633" y="6290475"/>
                  <a:pt x="3312583" y="6215550"/>
                  <a:pt x="3112526" y="6226139"/>
                </a:cubicBezTo>
                <a:cubicBezTo>
                  <a:pt x="2912469" y="6236728"/>
                  <a:pt x="2772837" y="6166556"/>
                  <a:pt x="2449265" y="6226139"/>
                </a:cubicBezTo>
                <a:cubicBezTo>
                  <a:pt x="2125693" y="6285722"/>
                  <a:pt x="1941530" y="6186951"/>
                  <a:pt x="1786005" y="6226139"/>
                </a:cubicBezTo>
                <a:cubicBezTo>
                  <a:pt x="1630480" y="6265327"/>
                  <a:pt x="1255459" y="6198865"/>
                  <a:pt x="1037711" y="6226139"/>
                </a:cubicBezTo>
                <a:cubicBezTo>
                  <a:pt x="484326" y="6226509"/>
                  <a:pt x="4582" y="5732076"/>
                  <a:pt x="0" y="5188428"/>
                </a:cubicBezTo>
                <a:cubicBezTo>
                  <a:pt x="-3443" y="4952620"/>
                  <a:pt x="51369" y="4840146"/>
                  <a:pt x="0" y="4636976"/>
                </a:cubicBezTo>
                <a:cubicBezTo>
                  <a:pt x="-51369" y="4433806"/>
                  <a:pt x="58871" y="4310164"/>
                  <a:pt x="0" y="4002509"/>
                </a:cubicBezTo>
                <a:cubicBezTo>
                  <a:pt x="-58871" y="3694854"/>
                  <a:pt x="59276" y="3667757"/>
                  <a:pt x="0" y="3451056"/>
                </a:cubicBezTo>
                <a:cubicBezTo>
                  <a:pt x="-59276" y="3234355"/>
                  <a:pt x="1509" y="3128352"/>
                  <a:pt x="0" y="2858097"/>
                </a:cubicBezTo>
                <a:cubicBezTo>
                  <a:pt x="-1509" y="2587842"/>
                  <a:pt x="2342" y="2575478"/>
                  <a:pt x="0" y="2306644"/>
                </a:cubicBezTo>
                <a:cubicBezTo>
                  <a:pt x="-2342" y="2037810"/>
                  <a:pt x="67343" y="1864045"/>
                  <a:pt x="0" y="1630671"/>
                </a:cubicBezTo>
                <a:cubicBezTo>
                  <a:pt x="-67343" y="1397297"/>
                  <a:pt x="59403" y="1177388"/>
                  <a:pt x="0" y="1037711"/>
                </a:cubicBezTo>
                <a:close/>
              </a:path>
            </a:pathLst>
          </a:custGeom>
          <a:ln>
            <a:extLst>
              <a:ext uri="{C807C97D-BFC1-408E-A445-0C87EB9F89A2}">
                <ask:lineSketchStyleProps xmlns="" xmlns:ask="http://schemas.microsoft.com/office/drawing/2018/sketchyshapes" sd="1527365312">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ea typeface="字魂107号-萌趣欢乐体"/>
              <a:cs typeface="+mn-cs"/>
            </a:endParaRPr>
          </a:p>
        </p:txBody>
      </p:sp>
      <p:sp>
        <p:nvSpPr>
          <p:cNvPr id="15" name="Rectangle: Rounded Corners 3">
            <a:extLst>
              <a:ext uri="{FF2B5EF4-FFF2-40B4-BE49-F238E27FC236}">
                <a16:creationId xmlns:a16="http://schemas.microsoft.com/office/drawing/2014/main" xmlns="" id="{66A71BFC-1580-E12A-6B33-0167A830ECEE}"/>
              </a:ext>
            </a:extLst>
          </p:cNvPr>
          <p:cNvSpPr/>
          <p:nvPr/>
        </p:nvSpPr>
        <p:spPr>
          <a:xfrm>
            <a:off x="5148944" y="1872343"/>
            <a:ext cx="6368141" cy="3265715"/>
          </a:xfrm>
          <a:custGeom>
            <a:avLst/>
            <a:gdLst>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36516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481470 w 6368141"/>
              <a:gd name="connsiteY21" fmla="*/ 3265715 h 3265715"/>
              <a:gd name="connsiteX22" fmla="*/ 0 w 6368141"/>
              <a:gd name="connsiteY22" fmla="*/ 2721416 h 3265715"/>
              <a:gd name="connsiteX23" fmla="*/ 0 w 6368141"/>
              <a:gd name="connsiteY23" fmla="*/ 1995710 h 3265715"/>
              <a:gd name="connsiteX24" fmla="*/ 0 w 6368141"/>
              <a:gd name="connsiteY24" fmla="*/ 1226460 h 3265715"/>
              <a:gd name="connsiteX25" fmla="*/ 0 w 6368141"/>
              <a:gd name="connsiteY25" fmla="*/ 544295 h 3265715"/>
              <a:gd name="connsiteX0" fmla="*/ 0 w 6368141"/>
              <a:gd name="connsiteY0" fmla="*/ 544295 h 3265715"/>
              <a:gd name="connsiteX1" fmla="*/ 481470 w 6368141"/>
              <a:gd name="connsiteY1" fmla="*/ 0 h 3265715"/>
              <a:gd name="connsiteX2" fmla="*/ 1361745 w 6368141"/>
              <a:gd name="connsiteY2" fmla="*/ 0 h 3265715"/>
              <a:gd name="connsiteX3" fmla="*/ 2079865 w 6368141"/>
              <a:gd name="connsiteY3" fmla="*/ 0 h 3265715"/>
              <a:gd name="connsiteX4" fmla="*/ 2743931 w 6368141"/>
              <a:gd name="connsiteY4" fmla="*/ 0 h 3265715"/>
              <a:gd name="connsiteX5" fmla="*/ 3570156 w 6368141"/>
              <a:gd name="connsiteY5" fmla="*/ 0 h 3265715"/>
              <a:gd name="connsiteX6" fmla="*/ 3943577 w 6368141"/>
              <a:gd name="connsiteY6" fmla="*/ 0 h 3265715"/>
              <a:gd name="connsiteX7" fmla="*/ 4288274 w 6368141"/>
              <a:gd name="connsiteY7" fmla="*/ 0 h 3265715"/>
              <a:gd name="connsiteX8" fmla="*/ 4746017 w 6368141"/>
              <a:gd name="connsiteY8" fmla="*/ 0 h 3265715"/>
              <a:gd name="connsiteX9" fmla="*/ 5168549 w 6368141"/>
              <a:gd name="connsiteY9" fmla="*/ 0 h 3265715"/>
              <a:gd name="connsiteX10" fmla="*/ 5886669 w 6368141"/>
              <a:gd name="connsiteY10" fmla="*/ 0 h 3265715"/>
              <a:gd name="connsiteX11" fmla="*/ 6368141 w 6368141"/>
              <a:gd name="connsiteY11" fmla="*/ 544295 h 3265715"/>
              <a:gd name="connsiteX12" fmla="*/ 6368141 w 6368141"/>
              <a:gd name="connsiteY12" fmla="*/ 1226460 h 3265715"/>
              <a:gd name="connsiteX13" fmla="*/ 6368141 w 6368141"/>
              <a:gd name="connsiteY13" fmla="*/ 1952166 h 3265715"/>
              <a:gd name="connsiteX14" fmla="*/ 6368141 w 6368141"/>
              <a:gd name="connsiteY14" fmla="*/ 2721416 h 3265715"/>
              <a:gd name="connsiteX15" fmla="*/ 5886669 w 6368141"/>
              <a:gd name="connsiteY15" fmla="*/ 3265715 h 3265715"/>
              <a:gd name="connsiteX16" fmla="*/ 5114498 w 6368141"/>
              <a:gd name="connsiteY16" fmla="*/ 3265715 h 3265715"/>
              <a:gd name="connsiteX17" fmla="*/ 4342326 w 6368141"/>
              <a:gd name="connsiteY17" fmla="*/ 3265715 h 3265715"/>
              <a:gd name="connsiteX18" fmla="*/ 3462051 w 6368141"/>
              <a:gd name="connsiteY18" fmla="*/ 3265715 h 3265715"/>
              <a:gd name="connsiteX19" fmla="*/ 2689881 w 6368141"/>
              <a:gd name="connsiteY19" fmla="*/ 3265715 h 3265715"/>
              <a:gd name="connsiteX20" fmla="*/ 2079865 w 6368141"/>
              <a:gd name="connsiteY20" fmla="*/ 3265715 h 3265715"/>
              <a:gd name="connsiteX21" fmla="*/ 1415797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2039252 h 3265715"/>
              <a:gd name="connsiteX25" fmla="*/ 0 w 6368141"/>
              <a:gd name="connsiteY25" fmla="*/ 1378858 h 3265715"/>
              <a:gd name="connsiteX26" fmla="*/ 0 w 6368141"/>
              <a:gd name="connsiteY26" fmla="*/ 544295 h 3265715"/>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45319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847711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1995710 h 3265715"/>
              <a:gd name="connsiteX25" fmla="*/ 0 w 6368141"/>
              <a:gd name="connsiteY25" fmla="*/ 1226460 h 3265715"/>
              <a:gd name="connsiteX26" fmla="*/ 0 w 6368141"/>
              <a:gd name="connsiteY26" fmla="*/ 544295 h 326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265715" fill="none" extrusionOk="0">
                <a:moveTo>
                  <a:pt x="0" y="544295"/>
                </a:moveTo>
                <a:cubicBezTo>
                  <a:pt x="27476" y="219969"/>
                  <a:pt x="222086" y="-67639"/>
                  <a:pt x="481470" y="0"/>
                </a:cubicBezTo>
                <a:cubicBezTo>
                  <a:pt x="776058" y="-10696"/>
                  <a:pt x="957308" y="15775"/>
                  <a:pt x="1307693" y="0"/>
                </a:cubicBezTo>
                <a:cubicBezTo>
                  <a:pt x="1655302" y="-22561"/>
                  <a:pt x="1731365" y="25081"/>
                  <a:pt x="1971761" y="0"/>
                </a:cubicBezTo>
                <a:cubicBezTo>
                  <a:pt x="2280501" y="-20996"/>
                  <a:pt x="2459737" y="199965"/>
                  <a:pt x="2797983" y="0"/>
                </a:cubicBezTo>
                <a:cubicBezTo>
                  <a:pt x="3125209" y="-40716"/>
                  <a:pt x="3119881" y="6880"/>
                  <a:pt x="3407999" y="0"/>
                </a:cubicBezTo>
                <a:cubicBezTo>
                  <a:pt x="3748917" y="-16219"/>
                  <a:pt x="4025529" y="86292"/>
                  <a:pt x="4234222" y="0"/>
                </a:cubicBezTo>
                <a:cubicBezTo>
                  <a:pt x="4530365" y="69291"/>
                  <a:pt x="4655551" y="42610"/>
                  <a:pt x="4898289" y="0"/>
                </a:cubicBezTo>
                <a:cubicBezTo>
                  <a:pt x="5204494" y="115552"/>
                  <a:pt x="5669367" y="-2056"/>
                  <a:pt x="5886669" y="0"/>
                </a:cubicBezTo>
                <a:cubicBezTo>
                  <a:pt x="6132843" y="-2426"/>
                  <a:pt x="6363938" y="261909"/>
                  <a:pt x="6368141" y="544295"/>
                </a:cubicBezTo>
                <a:cubicBezTo>
                  <a:pt x="6385129" y="608197"/>
                  <a:pt x="6319329" y="858274"/>
                  <a:pt x="6368141" y="1226460"/>
                </a:cubicBezTo>
                <a:cubicBezTo>
                  <a:pt x="6356933" y="1498705"/>
                  <a:pt x="6366413" y="1640253"/>
                  <a:pt x="6368141" y="1886854"/>
                </a:cubicBezTo>
                <a:cubicBezTo>
                  <a:pt x="6355719" y="2139389"/>
                  <a:pt x="6416927" y="2315716"/>
                  <a:pt x="6368141" y="2721416"/>
                </a:cubicBezTo>
                <a:cubicBezTo>
                  <a:pt x="6441263" y="3201064"/>
                  <a:pt x="6279174" y="3331034"/>
                  <a:pt x="5886669" y="3265715"/>
                </a:cubicBezTo>
                <a:cubicBezTo>
                  <a:pt x="5713153" y="3269455"/>
                  <a:pt x="5529712" y="3103747"/>
                  <a:pt x="5276653" y="3265715"/>
                </a:cubicBezTo>
                <a:cubicBezTo>
                  <a:pt x="5076342" y="3247575"/>
                  <a:pt x="5032599" y="3252020"/>
                  <a:pt x="4836516" y="3265715"/>
                </a:cubicBezTo>
                <a:cubicBezTo>
                  <a:pt x="4634770" y="3273743"/>
                  <a:pt x="4606231" y="3302928"/>
                  <a:pt x="4396378" y="3265715"/>
                </a:cubicBezTo>
                <a:cubicBezTo>
                  <a:pt x="4283346" y="3173229"/>
                  <a:pt x="3913267" y="3278165"/>
                  <a:pt x="3624208" y="3265715"/>
                </a:cubicBezTo>
                <a:cubicBezTo>
                  <a:pt x="3431532" y="3093893"/>
                  <a:pt x="3193758" y="3131702"/>
                  <a:pt x="2743931" y="3265715"/>
                </a:cubicBezTo>
                <a:cubicBezTo>
                  <a:pt x="2306316" y="3322021"/>
                  <a:pt x="2163677" y="3235757"/>
                  <a:pt x="1917708" y="3265715"/>
                </a:cubicBezTo>
                <a:cubicBezTo>
                  <a:pt x="1681560" y="3281267"/>
                  <a:pt x="1414646" y="3311001"/>
                  <a:pt x="1199590" y="3265715"/>
                </a:cubicBezTo>
                <a:cubicBezTo>
                  <a:pt x="906519" y="3261893"/>
                  <a:pt x="651047" y="3211506"/>
                  <a:pt x="481470" y="3265715"/>
                </a:cubicBezTo>
                <a:cubicBezTo>
                  <a:pt x="175076" y="3306640"/>
                  <a:pt x="26333" y="3109980"/>
                  <a:pt x="0" y="2721416"/>
                </a:cubicBezTo>
                <a:cubicBezTo>
                  <a:pt x="-47438" y="2427222"/>
                  <a:pt x="11989" y="2249104"/>
                  <a:pt x="0" y="1995710"/>
                </a:cubicBezTo>
                <a:cubicBezTo>
                  <a:pt x="15696" y="1746248"/>
                  <a:pt x="-31045" y="1426847"/>
                  <a:pt x="0" y="1226460"/>
                </a:cubicBezTo>
                <a:cubicBezTo>
                  <a:pt x="-27969" y="1002507"/>
                  <a:pt x="-12319" y="670932"/>
                  <a:pt x="0" y="544295"/>
                </a:cubicBezTo>
                <a:close/>
              </a:path>
              <a:path w="6368141" h="3265715" stroke="0" extrusionOk="0">
                <a:moveTo>
                  <a:pt x="0" y="544295"/>
                </a:moveTo>
                <a:cubicBezTo>
                  <a:pt x="-81564" y="296393"/>
                  <a:pt x="158105" y="127641"/>
                  <a:pt x="481470" y="0"/>
                </a:cubicBezTo>
                <a:cubicBezTo>
                  <a:pt x="874073" y="60742"/>
                  <a:pt x="1050387" y="34601"/>
                  <a:pt x="1361745" y="0"/>
                </a:cubicBezTo>
                <a:cubicBezTo>
                  <a:pt x="1600784" y="6131"/>
                  <a:pt x="1905477" y="-162444"/>
                  <a:pt x="2079865" y="0"/>
                </a:cubicBezTo>
                <a:cubicBezTo>
                  <a:pt x="2277109" y="-42983"/>
                  <a:pt x="2541465" y="-91817"/>
                  <a:pt x="2743931" y="0"/>
                </a:cubicBezTo>
                <a:cubicBezTo>
                  <a:pt x="3073406" y="-103524"/>
                  <a:pt x="3308472" y="-45617"/>
                  <a:pt x="3570156" y="0"/>
                </a:cubicBezTo>
                <a:cubicBezTo>
                  <a:pt x="3665252" y="2657"/>
                  <a:pt x="3803434" y="8191"/>
                  <a:pt x="3943577" y="0"/>
                </a:cubicBezTo>
                <a:cubicBezTo>
                  <a:pt x="4083720" y="-8191"/>
                  <a:pt x="4212384" y="-7230"/>
                  <a:pt x="4288274" y="0"/>
                </a:cubicBezTo>
                <a:cubicBezTo>
                  <a:pt x="4385469" y="54464"/>
                  <a:pt x="4638843" y="-6910"/>
                  <a:pt x="4746017" y="0"/>
                </a:cubicBezTo>
                <a:cubicBezTo>
                  <a:pt x="4864210" y="32138"/>
                  <a:pt x="5043472" y="-9597"/>
                  <a:pt x="5168549" y="0"/>
                </a:cubicBezTo>
                <a:cubicBezTo>
                  <a:pt x="5422348" y="83305"/>
                  <a:pt x="5726719" y="-34588"/>
                  <a:pt x="5886669" y="0"/>
                </a:cubicBezTo>
                <a:cubicBezTo>
                  <a:pt x="6188424" y="-92111"/>
                  <a:pt x="6394410" y="218089"/>
                  <a:pt x="6368141" y="544295"/>
                </a:cubicBezTo>
                <a:cubicBezTo>
                  <a:pt x="6375759" y="832329"/>
                  <a:pt x="6394607" y="933417"/>
                  <a:pt x="6368141" y="1226460"/>
                </a:cubicBezTo>
                <a:cubicBezTo>
                  <a:pt x="6346439" y="1521209"/>
                  <a:pt x="6399306" y="1814227"/>
                  <a:pt x="6368141" y="1952166"/>
                </a:cubicBezTo>
                <a:cubicBezTo>
                  <a:pt x="6360159" y="2053134"/>
                  <a:pt x="6395943" y="2358615"/>
                  <a:pt x="6368141" y="2721416"/>
                </a:cubicBezTo>
                <a:cubicBezTo>
                  <a:pt x="6421856" y="2993489"/>
                  <a:pt x="6232901" y="3189143"/>
                  <a:pt x="5886669" y="3265715"/>
                </a:cubicBezTo>
                <a:cubicBezTo>
                  <a:pt x="5767705" y="3274507"/>
                  <a:pt x="5410265" y="3183838"/>
                  <a:pt x="5114498" y="3265715"/>
                </a:cubicBezTo>
                <a:cubicBezTo>
                  <a:pt x="4920553" y="3309164"/>
                  <a:pt x="4636303" y="3114425"/>
                  <a:pt x="4342326" y="3265715"/>
                </a:cubicBezTo>
                <a:cubicBezTo>
                  <a:pt x="4170986" y="3383240"/>
                  <a:pt x="3869589" y="3083751"/>
                  <a:pt x="3462051" y="3265715"/>
                </a:cubicBezTo>
                <a:cubicBezTo>
                  <a:pt x="3125851" y="3285826"/>
                  <a:pt x="3003754" y="3250892"/>
                  <a:pt x="2689881" y="3265715"/>
                </a:cubicBezTo>
                <a:cubicBezTo>
                  <a:pt x="2359953" y="3235008"/>
                  <a:pt x="2224032" y="3250563"/>
                  <a:pt x="2079865" y="3265715"/>
                </a:cubicBezTo>
                <a:cubicBezTo>
                  <a:pt x="1889310" y="3246815"/>
                  <a:pt x="1711922" y="3183754"/>
                  <a:pt x="1415797" y="3265715"/>
                </a:cubicBezTo>
                <a:cubicBezTo>
                  <a:pt x="1090117" y="3195821"/>
                  <a:pt x="756124" y="3357835"/>
                  <a:pt x="481470" y="3265715"/>
                </a:cubicBezTo>
                <a:cubicBezTo>
                  <a:pt x="334211" y="3313420"/>
                  <a:pt x="66095" y="3094057"/>
                  <a:pt x="0" y="2721416"/>
                </a:cubicBezTo>
                <a:cubicBezTo>
                  <a:pt x="-23117" y="2474394"/>
                  <a:pt x="-3041" y="2189996"/>
                  <a:pt x="0" y="2039252"/>
                </a:cubicBezTo>
                <a:cubicBezTo>
                  <a:pt x="-16125" y="1920372"/>
                  <a:pt x="-7605" y="1547554"/>
                  <a:pt x="0" y="1378858"/>
                </a:cubicBezTo>
                <a:cubicBezTo>
                  <a:pt x="-9496" y="1190650"/>
                  <a:pt x="14634" y="712360"/>
                  <a:pt x="0" y="544295"/>
                </a:cubicBezTo>
                <a:close/>
              </a:path>
              <a:path w="6368141" h="3265715" fill="none" stroke="0" extrusionOk="0">
                <a:moveTo>
                  <a:pt x="0" y="544295"/>
                </a:moveTo>
                <a:cubicBezTo>
                  <a:pt x="-40295" y="138732"/>
                  <a:pt x="177770" y="-15217"/>
                  <a:pt x="481470" y="0"/>
                </a:cubicBezTo>
                <a:cubicBezTo>
                  <a:pt x="838584" y="25103"/>
                  <a:pt x="898989" y="49960"/>
                  <a:pt x="1307693" y="0"/>
                </a:cubicBezTo>
                <a:cubicBezTo>
                  <a:pt x="1664932" y="-18457"/>
                  <a:pt x="1745614" y="34900"/>
                  <a:pt x="1971761" y="0"/>
                </a:cubicBezTo>
                <a:cubicBezTo>
                  <a:pt x="2221599" y="-57611"/>
                  <a:pt x="2472140" y="24501"/>
                  <a:pt x="2797983" y="0"/>
                </a:cubicBezTo>
                <a:cubicBezTo>
                  <a:pt x="3109307" y="-36140"/>
                  <a:pt x="3130632" y="16561"/>
                  <a:pt x="3407999" y="0"/>
                </a:cubicBezTo>
                <a:cubicBezTo>
                  <a:pt x="3657736" y="-18783"/>
                  <a:pt x="3934555" y="108851"/>
                  <a:pt x="4234222" y="0"/>
                </a:cubicBezTo>
                <a:cubicBezTo>
                  <a:pt x="4454553" y="-22705"/>
                  <a:pt x="4610832" y="66857"/>
                  <a:pt x="4898289" y="0"/>
                </a:cubicBezTo>
                <a:cubicBezTo>
                  <a:pt x="5195239" y="77391"/>
                  <a:pt x="5682682" y="33834"/>
                  <a:pt x="5886669" y="0"/>
                </a:cubicBezTo>
                <a:cubicBezTo>
                  <a:pt x="6139233" y="-97472"/>
                  <a:pt x="6259044" y="217635"/>
                  <a:pt x="6368141" y="544295"/>
                </a:cubicBezTo>
                <a:cubicBezTo>
                  <a:pt x="6352982" y="731794"/>
                  <a:pt x="6368840" y="1039241"/>
                  <a:pt x="6368141" y="1226460"/>
                </a:cubicBezTo>
                <a:cubicBezTo>
                  <a:pt x="6396515" y="1500446"/>
                  <a:pt x="6365320" y="1623521"/>
                  <a:pt x="6368141" y="1886854"/>
                </a:cubicBezTo>
                <a:cubicBezTo>
                  <a:pt x="6394377" y="2198703"/>
                  <a:pt x="6424081" y="2294389"/>
                  <a:pt x="6368141" y="2721416"/>
                </a:cubicBezTo>
                <a:cubicBezTo>
                  <a:pt x="6327508" y="3114744"/>
                  <a:pt x="6182303" y="3264163"/>
                  <a:pt x="5886669" y="3265715"/>
                </a:cubicBezTo>
                <a:cubicBezTo>
                  <a:pt x="5763884" y="3258356"/>
                  <a:pt x="5537236" y="3153799"/>
                  <a:pt x="5276653" y="3265715"/>
                </a:cubicBezTo>
                <a:cubicBezTo>
                  <a:pt x="5093063" y="3301938"/>
                  <a:pt x="4984289" y="3268278"/>
                  <a:pt x="4845319" y="3265715"/>
                </a:cubicBezTo>
                <a:cubicBezTo>
                  <a:pt x="4727561" y="3272941"/>
                  <a:pt x="4526873" y="3240887"/>
                  <a:pt x="4396378" y="3265715"/>
                </a:cubicBezTo>
                <a:cubicBezTo>
                  <a:pt x="4255214" y="3355760"/>
                  <a:pt x="3861502" y="3249260"/>
                  <a:pt x="3624208" y="3265715"/>
                </a:cubicBezTo>
                <a:cubicBezTo>
                  <a:pt x="3403983" y="3310648"/>
                  <a:pt x="3169783" y="3275966"/>
                  <a:pt x="2743931" y="3265715"/>
                </a:cubicBezTo>
                <a:cubicBezTo>
                  <a:pt x="2320471" y="3290646"/>
                  <a:pt x="2203727" y="3279368"/>
                  <a:pt x="1917708" y="3265715"/>
                </a:cubicBezTo>
                <a:cubicBezTo>
                  <a:pt x="1629690" y="3171222"/>
                  <a:pt x="1408184" y="3258760"/>
                  <a:pt x="1199590" y="3265715"/>
                </a:cubicBezTo>
                <a:cubicBezTo>
                  <a:pt x="1065005" y="3262225"/>
                  <a:pt x="944976" y="3249319"/>
                  <a:pt x="847711" y="3265715"/>
                </a:cubicBezTo>
                <a:cubicBezTo>
                  <a:pt x="750446" y="3282111"/>
                  <a:pt x="590986" y="3263095"/>
                  <a:pt x="481470" y="3265715"/>
                </a:cubicBezTo>
                <a:cubicBezTo>
                  <a:pt x="194152" y="3307656"/>
                  <a:pt x="52682" y="3019362"/>
                  <a:pt x="0" y="2721416"/>
                </a:cubicBezTo>
                <a:cubicBezTo>
                  <a:pt x="-11970" y="2535157"/>
                  <a:pt x="-32175" y="2213745"/>
                  <a:pt x="0" y="1995710"/>
                </a:cubicBezTo>
                <a:cubicBezTo>
                  <a:pt x="35084" y="1764443"/>
                  <a:pt x="1336" y="1377519"/>
                  <a:pt x="0" y="1226460"/>
                </a:cubicBezTo>
                <a:cubicBezTo>
                  <a:pt x="-7956" y="1060045"/>
                  <a:pt x="-45570" y="739707"/>
                  <a:pt x="0" y="544295"/>
                </a:cubicBezTo>
                <a:close/>
              </a:path>
              <a:path w="6368141" h="3265715" fill="none" stroke="0" extrusionOk="0">
                <a:moveTo>
                  <a:pt x="0" y="544295"/>
                </a:moveTo>
                <a:cubicBezTo>
                  <a:pt x="-11859" y="227141"/>
                  <a:pt x="160970" y="-33410"/>
                  <a:pt x="481470" y="0"/>
                </a:cubicBezTo>
                <a:cubicBezTo>
                  <a:pt x="807828" y="-613"/>
                  <a:pt x="929650" y="27545"/>
                  <a:pt x="1307693" y="0"/>
                </a:cubicBezTo>
                <a:cubicBezTo>
                  <a:pt x="1661144" y="-22865"/>
                  <a:pt x="1727490" y="41104"/>
                  <a:pt x="1971761" y="0"/>
                </a:cubicBezTo>
                <a:cubicBezTo>
                  <a:pt x="2167811" y="-39480"/>
                  <a:pt x="2489580" y="164231"/>
                  <a:pt x="2797983" y="0"/>
                </a:cubicBezTo>
                <a:cubicBezTo>
                  <a:pt x="3118550" y="-43021"/>
                  <a:pt x="3122116" y="5268"/>
                  <a:pt x="3407999" y="0"/>
                </a:cubicBezTo>
                <a:cubicBezTo>
                  <a:pt x="3692755" y="-19362"/>
                  <a:pt x="3983532" y="95770"/>
                  <a:pt x="4234222" y="0"/>
                </a:cubicBezTo>
                <a:cubicBezTo>
                  <a:pt x="4502583" y="12473"/>
                  <a:pt x="4630454" y="29295"/>
                  <a:pt x="4898289" y="0"/>
                </a:cubicBezTo>
                <a:cubicBezTo>
                  <a:pt x="5229120" y="124602"/>
                  <a:pt x="5723966" y="14918"/>
                  <a:pt x="5886669" y="0"/>
                </a:cubicBezTo>
                <a:cubicBezTo>
                  <a:pt x="6097559" y="-25560"/>
                  <a:pt x="6353308" y="270776"/>
                  <a:pt x="6368141" y="544295"/>
                </a:cubicBezTo>
                <a:cubicBezTo>
                  <a:pt x="6377525" y="667722"/>
                  <a:pt x="6348726" y="917439"/>
                  <a:pt x="6368141" y="1226460"/>
                </a:cubicBezTo>
                <a:cubicBezTo>
                  <a:pt x="6388770" y="1519059"/>
                  <a:pt x="6375259" y="1635972"/>
                  <a:pt x="6368141" y="1886854"/>
                </a:cubicBezTo>
                <a:cubicBezTo>
                  <a:pt x="6386697" y="2123506"/>
                  <a:pt x="6421670" y="2280849"/>
                  <a:pt x="6368141" y="2721416"/>
                </a:cubicBezTo>
                <a:cubicBezTo>
                  <a:pt x="6385272" y="3184068"/>
                  <a:pt x="6183965" y="3290142"/>
                  <a:pt x="5886669" y="3265715"/>
                </a:cubicBezTo>
                <a:cubicBezTo>
                  <a:pt x="5722870" y="3258878"/>
                  <a:pt x="5525628" y="3134060"/>
                  <a:pt x="5276653" y="3265715"/>
                </a:cubicBezTo>
                <a:cubicBezTo>
                  <a:pt x="5076681" y="3241900"/>
                  <a:pt x="5026698" y="3260500"/>
                  <a:pt x="4836516" y="3265715"/>
                </a:cubicBezTo>
                <a:cubicBezTo>
                  <a:pt x="4641297" y="3275385"/>
                  <a:pt x="4610714" y="3307642"/>
                  <a:pt x="4396378" y="3265715"/>
                </a:cubicBezTo>
                <a:cubicBezTo>
                  <a:pt x="4248985" y="3224148"/>
                  <a:pt x="3901251" y="3263500"/>
                  <a:pt x="3624208" y="3265715"/>
                </a:cubicBezTo>
                <a:cubicBezTo>
                  <a:pt x="3404599" y="3168510"/>
                  <a:pt x="3147836" y="3154331"/>
                  <a:pt x="2743931" y="3265715"/>
                </a:cubicBezTo>
                <a:cubicBezTo>
                  <a:pt x="2321139" y="3342492"/>
                  <a:pt x="2152934" y="3271352"/>
                  <a:pt x="1917708" y="3265715"/>
                </a:cubicBezTo>
                <a:cubicBezTo>
                  <a:pt x="1651126" y="3221474"/>
                  <a:pt x="1431405" y="3300635"/>
                  <a:pt x="1199590" y="3265715"/>
                </a:cubicBezTo>
                <a:cubicBezTo>
                  <a:pt x="916435" y="3264865"/>
                  <a:pt x="650144" y="3236416"/>
                  <a:pt x="481470" y="3265715"/>
                </a:cubicBezTo>
                <a:cubicBezTo>
                  <a:pt x="172435" y="3354091"/>
                  <a:pt x="2469" y="3014004"/>
                  <a:pt x="0" y="2721416"/>
                </a:cubicBezTo>
                <a:cubicBezTo>
                  <a:pt x="23815" y="2466776"/>
                  <a:pt x="-13019" y="2199382"/>
                  <a:pt x="0" y="1995710"/>
                </a:cubicBezTo>
                <a:cubicBezTo>
                  <a:pt x="57745" y="1768967"/>
                  <a:pt x="-44442" y="1425993"/>
                  <a:pt x="0" y="1226460"/>
                </a:cubicBezTo>
                <a:cubicBezTo>
                  <a:pt x="-15945" y="1025690"/>
                  <a:pt x="-15244" y="685796"/>
                  <a:pt x="0" y="544295"/>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Bạn có vẻ mặt rạng rỡ, vui vẻ, thoải mái khi ngồi chơi cùng ông nội cho thấy bạn đang có cảm giác an toàn.</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xmlns="" id="{17F803C4-1129-980A-7917-F4C27A89D0AB}"/>
              </a:ext>
            </a:extLst>
          </p:cNvPr>
          <p:cNvPicPr>
            <a:picLocks noChangeAspect="1"/>
          </p:cNvPicPr>
          <p:nvPr/>
        </p:nvPicPr>
        <p:blipFill>
          <a:blip r:embed="rId4"/>
          <a:stretch>
            <a:fillRect/>
          </a:stretch>
        </p:blipFill>
        <p:spPr>
          <a:xfrm>
            <a:off x="268060" y="1765527"/>
            <a:ext cx="4704738" cy="3655559"/>
          </a:xfrm>
          <a:prstGeom prst="rect">
            <a:avLst/>
          </a:prstGeom>
        </p:spPr>
      </p:pic>
    </p:spTree>
    <p:custDataLst>
      <p:tags r:id="rId1"/>
    </p:custDataLst>
    <p:extLst>
      <p:ext uri="{BB962C8B-B14F-4D97-AF65-F5344CB8AC3E}">
        <p14:creationId xmlns:p14="http://schemas.microsoft.com/office/powerpoint/2010/main" val="552939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EC76B61-C6C6-40CE-98E2-49DE3E554C08}"/>
              </a:ext>
            </a:extLst>
          </p:cNvPr>
          <p:cNvSpPr/>
          <p:nvPr/>
        </p:nvSpPr>
        <p:spPr>
          <a:xfrm>
            <a:off x="236305" y="308225"/>
            <a:ext cx="11712539" cy="6226139"/>
          </a:xfrm>
          <a:custGeom>
            <a:avLst/>
            <a:gdLst>
              <a:gd name="connsiteX0" fmla="*/ 0 w 11712539"/>
              <a:gd name="connsiteY0" fmla="*/ 1037711 h 6226139"/>
              <a:gd name="connsiteX1" fmla="*/ 1037711 w 11712539"/>
              <a:gd name="connsiteY1" fmla="*/ 0 h 6226139"/>
              <a:gd name="connsiteX2" fmla="*/ 1797343 w 11712539"/>
              <a:gd name="connsiteY2" fmla="*/ 0 h 6226139"/>
              <a:gd name="connsiteX3" fmla="*/ 2171489 w 11712539"/>
              <a:gd name="connsiteY3" fmla="*/ 0 h 6226139"/>
              <a:gd name="connsiteX4" fmla="*/ 2449265 w 11712539"/>
              <a:gd name="connsiteY4" fmla="*/ 0 h 6226139"/>
              <a:gd name="connsiteX5" fmla="*/ 3112526 w 11712539"/>
              <a:gd name="connsiteY5" fmla="*/ 0 h 6226139"/>
              <a:gd name="connsiteX6" fmla="*/ 3486672 w 11712539"/>
              <a:gd name="connsiteY6" fmla="*/ 0 h 6226139"/>
              <a:gd name="connsiteX7" fmla="*/ 4246304 w 11712539"/>
              <a:gd name="connsiteY7" fmla="*/ 0 h 6226139"/>
              <a:gd name="connsiteX8" fmla="*/ 4620451 w 11712539"/>
              <a:gd name="connsiteY8" fmla="*/ 0 h 6226139"/>
              <a:gd name="connsiteX9" fmla="*/ 4994598 w 11712539"/>
              <a:gd name="connsiteY9" fmla="*/ 0 h 6226139"/>
              <a:gd name="connsiteX10" fmla="*/ 5272374 w 11712539"/>
              <a:gd name="connsiteY10" fmla="*/ 0 h 6226139"/>
              <a:gd name="connsiteX11" fmla="*/ 5742892 w 11712539"/>
              <a:gd name="connsiteY11" fmla="*/ 0 h 6226139"/>
              <a:gd name="connsiteX12" fmla="*/ 6213410 w 11712539"/>
              <a:gd name="connsiteY12" fmla="*/ 0 h 6226139"/>
              <a:gd name="connsiteX13" fmla="*/ 6683928 w 11712539"/>
              <a:gd name="connsiteY13" fmla="*/ 0 h 6226139"/>
              <a:gd name="connsiteX14" fmla="*/ 7347188 w 11712539"/>
              <a:gd name="connsiteY14" fmla="*/ 0 h 6226139"/>
              <a:gd name="connsiteX15" fmla="*/ 7721335 w 11712539"/>
              <a:gd name="connsiteY15" fmla="*/ 0 h 6226139"/>
              <a:gd name="connsiteX16" fmla="*/ 8288224 w 11712539"/>
              <a:gd name="connsiteY16" fmla="*/ 0 h 6226139"/>
              <a:gd name="connsiteX17" fmla="*/ 8662371 w 11712539"/>
              <a:gd name="connsiteY17" fmla="*/ 0 h 6226139"/>
              <a:gd name="connsiteX18" fmla="*/ 9422003 w 11712539"/>
              <a:gd name="connsiteY18" fmla="*/ 0 h 6226139"/>
              <a:gd name="connsiteX19" fmla="*/ 9892521 w 11712539"/>
              <a:gd name="connsiteY19" fmla="*/ 0 h 6226139"/>
              <a:gd name="connsiteX20" fmla="*/ 10170297 w 11712539"/>
              <a:gd name="connsiteY20" fmla="*/ 0 h 6226139"/>
              <a:gd name="connsiteX21" fmla="*/ 10674828 w 11712539"/>
              <a:gd name="connsiteY21" fmla="*/ 0 h 6226139"/>
              <a:gd name="connsiteX22" fmla="*/ 11712539 w 11712539"/>
              <a:gd name="connsiteY22" fmla="*/ 1037711 h 6226139"/>
              <a:gd name="connsiteX23" fmla="*/ 11712539 w 11712539"/>
              <a:gd name="connsiteY23" fmla="*/ 1713685 h 6226139"/>
              <a:gd name="connsiteX24" fmla="*/ 11712539 w 11712539"/>
              <a:gd name="connsiteY24" fmla="*/ 2223630 h 6226139"/>
              <a:gd name="connsiteX25" fmla="*/ 11712539 w 11712539"/>
              <a:gd name="connsiteY25" fmla="*/ 2733575 h 6226139"/>
              <a:gd name="connsiteX26" fmla="*/ 11712539 w 11712539"/>
              <a:gd name="connsiteY26" fmla="*/ 3326535 h 6226139"/>
              <a:gd name="connsiteX27" fmla="*/ 11712539 w 11712539"/>
              <a:gd name="connsiteY27" fmla="*/ 3919495 h 6226139"/>
              <a:gd name="connsiteX28" fmla="*/ 11712539 w 11712539"/>
              <a:gd name="connsiteY28" fmla="*/ 4595468 h 6226139"/>
              <a:gd name="connsiteX29" fmla="*/ 11712539 w 11712539"/>
              <a:gd name="connsiteY29" fmla="*/ 5188428 h 6226139"/>
              <a:gd name="connsiteX30" fmla="*/ 10674828 w 11712539"/>
              <a:gd name="connsiteY30" fmla="*/ 6226139 h 6226139"/>
              <a:gd name="connsiteX31" fmla="*/ 10107939 w 11712539"/>
              <a:gd name="connsiteY31" fmla="*/ 6226139 h 6226139"/>
              <a:gd name="connsiteX32" fmla="*/ 9637421 w 11712539"/>
              <a:gd name="connsiteY32" fmla="*/ 6226139 h 6226139"/>
              <a:gd name="connsiteX33" fmla="*/ 9359645 w 11712539"/>
              <a:gd name="connsiteY33" fmla="*/ 6226139 h 6226139"/>
              <a:gd name="connsiteX34" fmla="*/ 8600013 w 11712539"/>
              <a:gd name="connsiteY34" fmla="*/ 6226139 h 6226139"/>
              <a:gd name="connsiteX35" fmla="*/ 8322238 w 11712539"/>
              <a:gd name="connsiteY35" fmla="*/ 6226139 h 6226139"/>
              <a:gd name="connsiteX36" fmla="*/ 7658977 w 11712539"/>
              <a:gd name="connsiteY36" fmla="*/ 6226139 h 6226139"/>
              <a:gd name="connsiteX37" fmla="*/ 7188459 w 11712539"/>
              <a:gd name="connsiteY37" fmla="*/ 6226139 h 6226139"/>
              <a:gd name="connsiteX38" fmla="*/ 6814312 w 11712539"/>
              <a:gd name="connsiteY38" fmla="*/ 6226139 h 6226139"/>
              <a:gd name="connsiteX39" fmla="*/ 6343794 w 11712539"/>
              <a:gd name="connsiteY39" fmla="*/ 6226139 h 6226139"/>
              <a:gd name="connsiteX40" fmla="*/ 5680534 w 11712539"/>
              <a:gd name="connsiteY40" fmla="*/ 6226139 h 6226139"/>
              <a:gd name="connsiteX41" fmla="*/ 5017273 w 11712539"/>
              <a:gd name="connsiteY41" fmla="*/ 6226139 h 6226139"/>
              <a:gd name="connsiteX42" fmla="*/ 4546755 w 11712539"/>
              <a:gd name="connsiteY42" fmla="*/ 6226139 h 6226139"/>
              <a:gd name="connsiteX43" fmla="*/ 4076237 w 11712539"/>
              <a:gd name="connsiteY43" fmla="*/ 6226139 h 6226139"/>
              <a:gd name="connsiteX44" fmla="*/ 3412977 w 11712539"/>
              <a:gd name="connsiteY44" fmla="*/ 6226139 h 6226139"/>
              <a:gd name="connsiteX45" fmla="*/ 3038830 w 11712539"/>
              <a:gd name="connsiteY45" fmla="*/ 6226139 h 6226139"/>
              <a:gd name="connsiteX46" fmla="*/ 2761054 w 11712539"/>
              <a:gd name="connsiteY46" fmla="*/ 6226139 h 6226139"/>
              <a:gd name="connsiteX47" fmla="*/ 2001423 w 11712539"/>
              <a:gd name="connsiteY47" fmla="*/ 6226139 h 6226139"/>
              <a:gd name="connsiteX48" fmla="*/ 1723647 w 11712539"/>
              <a:gd name="connsiteY48" fmla="*/ 6226139 h 6226139"/>
              <a:gd name="connsiteX49" fmla="*/ 1037711 w 11712539"/>
              <a:gd name="connsiteY49" fmla="*/ 6226139 h 6226139"/>
              <a:gd name="connsiteX50" fmla="*/ 0 w 11712539"/>
              <a:gd name="connsiteY50" fmla="*/ 5188428 h 6226139"/>
              <a:gd name="connsiteX51" fmla="*/ 0 w 11712539"/>
              <a:gd name="connsiteY51" fmla="*/ 4719990 h 6226139"/>
              <a:gd name="connsiteX52" fmla="*/ 0 w 11712539"/>
              <a:gd name="connsiteY52" fmla="*/ 4168538 h 6226139"/>
              <a:gd name="connsiteX53" fmla="*/ 0 w 11712539"/>
              <a:gd name="connsiteY53" fmla="*/ 3492564 h 6226139"/>
              <a:gd name="connsiteX54" fmla="*/ 0 w 11712539"/>
              <a:gd name="connsiteY54" fmla="*/ 2982618 h 6226139"/>
              <a:gd name="connsiteX55" fmla="*/ 0 w 11712539"/>
              <a:gd name="connsiteY55" fmla="*/ 2514180 h 6226139"/>
              <a:gd name="connsiteX56" fmla="*/ 0 w 11712539"/>
              <a:gd name="connsiteY56" fmla="*/ 1838206 h 6226139"/>
              <a:gd name="connsiteX57" fmla="*/ 0 w 11712539"/>
              <a:gd name="connsiteY57" fmla="*/ 1037711 h 622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2539" h="6226139" fill="none" extrusionOk="0">
                <a:moveTo>
                  <a:pt x="0" y="1037711"/>
                </a:moveTo>
                <a:cubicBezTo>
                  <a:pt x="11841" y="480803"/>
                  <a:pt x="518572" y="86786"/>
                  <a:pt x="1037711" y="0"/>
                </a:cubicBezTo>
                <a:cubicBezTo>
                  <a:pt x="1405470" y="-71523"/>
                  <a:pt x="1624925" y="56167"/>
                  <a:pt x="1797343" y="0"/>
                </a:cubicBezTo>
                <a:cubicBezTo>
                  <a:pt x="1969761" y="-56167"/>
                  <a:pt x="2045163" y="22966"/>
                  <a:pt x="2171489" y="0"/>
                </a:cubicBezTo>
                <a:cubicBezTo>
                  <a:pt x="2297815" y="-22966"/>
                  <a:pt x="2330558" y="29423"/>
                  <a:pt x="2449265" y="0"/>
                </a:cubicBezTo>
                <a:cubicBezTo>
                  <a:pt x="2567972" y="-29423"/>
                  <a:pt x="2853237" y="15834"/>
                  <a:pt x="3112526" y="0"/>
                </a:cubicBezTo>
                <a:cubicBezTo>
                  <a:pt x="3371815" y="-15834"/>
                  <a:pt x="3309033" y="20480"/>
                  <a:pt x="3486672" y="0"/>
                </a:cubicBezTo>
                <a:cubicBezTo>
                  <a:pt x="3664311" y="-20480"/>
                  <a:pt x="4015834" y="22894"/>
                  <a:pt x="4246304" y="0"/>
                </a:cubicBezTo>
                <a:cubicBezTo>
                  <a:pt x="4476774" y="-22894"/>
                  <a:pt x="4460473" y="1013"/>
                  <a:pt x="4620451" y="0"/>
                </a:cubicBezTo>
                <a:cubicBezTo>
                  <a:pt x="4780429" y="-1013"/>
                  <a:pt x="4854093" y="43051"/>
                  <a:pt x="4994598" y="0"/>
                </a:cubicBezTo>
                <a:cubicBezTo>
                  <a:pt x="5135103" y="-43051"/>
                  <a:pt x="5161213" y="11116"/>
                  <a:pt x="5272374" y="0"/>
                </a:cubicBezTo>
                <a:cubicBezTo>
                  <a:pt x="5383535" y="-11116"/>
                  <a:pt x="5563254" y="16968"/>
                  <a:pt x="5742892" y="0"/>
                </a:cubicBezTo>
                <a:cubicBezTo>
                  <a:pt x="5922530" y="-16968"/>
                  <a:pt x="5986580" y="50369"/>
                  <a:pt x="6213410" y="0"/>
                </a:cubicBezTo>
                <a:cubicBezTo>
                  <a:pt x="6440240" y="-50369"/>
                  <a:pt x="6548850" y="20543"/>
                  <a:pt x="6683928" y="0"/>
                </a:cubicBezTo>
                <a:cubicBezTo>
                  <a:pt x="6819006" y="-20543"/>
                  <a:pt x="7182097" y="29908"/>
                  <a:pt x="7347188" y="0"/>
                </a:cubicBezTo>
                <a:cubicBezTo>
                  <a:pt x="7512279" y="-29908"/>
                  <a:pt x="7619727" y="37282"/>
                  <a:pt x="7721335" y="0"/>
                </a:cubicBezTo>
                <a:cubicBezTo>
                  <a:pt x="7822943" y="-37282"/>
                  <a:pt x="8025222" y="16508"/>
                  <a:pt x="8288224" y="0"/>
                </a:cubicBezTo>
                <a:cubicBezTo>
                  <a:pt x="8551226" y="-16508"/>
                  <a:pt x="8525789" y="43902"/>
                  <a:pt x="8662371" y="0"/>
                </a:cubicBezTo>
                <a:cubicBezTo>
                  <a:pt x="8798953" y="-43902"/>
                  <a:pt x="9235339" y="38453"/>
                  <a:pt x="9422003" y="0"/>
                </a:cubicBezTo>
                <a:cubicBezTo>
                  <a:pt x="9608667" y="-38453"/>
                  <a:pt x="9676969" y="16500"/>
                  <a:pt x="9892521" y="0"/>
                </a:cubicBezTo>
                <a:cubicBezTo>
                  <a:pt x="10108073" y="-16500"/>
                  <a:pt x="10105126" y="19914"/>
                  <a:pt x="10170297" y="0"/>
                </a:cubicBezTo>
                <a:cubicBezTo>
                  <a:pt x="10235468" y="-19914"/>
                  <a:pt x="10541409" y="5794"/>
                  <a:pt x="10674828" y="0"/>
                </a:cubicBezTo>
                <a:cubicBezTo>
                  <a:pt x="11139265" y="28749"/>
                  <a:pt x="11604010" y="454941"/>
                  <a:pt x="11712539" y="1037711"/>
                </a:cubicBezTo>
                <a:cubicBezTo>
                  <a:pt x="11778251" y="1339870"/>
                  <a:pt x="11654143" y="1530055"/>
                  <a:pt x="11712539" y="1713685"/>
                </a:cubicBezTo>
                <a:cubicBezTo>
                  <a:pt x="11770935" y="1897315"/>
                  <a:pt x="11664588" y="1995337"/>
                  <a:pt x="11712539" y="2223630"/>
                </a:cubicBezTo>
                <a:cubicBezTo>
                  <a:pt x="11760490" y="2451923"/>
                  <a:pt x="11690180" y="2518486"/>
                  <a:pt x="11712539" y="2733575"/>
                </a:cubicBezTo>
                <a:cubicBezTo>
                  <a:pt x="11734898" y="2948665"/>
                  <a:pt x="11686456" y="3183141"/>
                  <a:pt x="11712539" y="3326535"/>
                </a:cubicBezTo>
                <a:cubicBezTo>
                  <a:pt x="11738622" y="3469929"/>
                  <a:pt x="11686725" y="3723580"/>
                  <a:pt x="11712539" y="3919495"/>
                </a:cubicBezTo>
                <a:cubicBezTo>
                  <a:pt x="11738353" y="4115410"/>
                  <a:pt x="11645164" y="4457202"/>
                  <a:pt x="11712539" y="4595468"/>
                </a:cubicBezTo>
                <a:cubicBezTo>
                  <a:pt x="11779914" y="4733734"/>
                  <a:pt x="11697711" y="5049673"/>
                  <a:pt x="11712539" y="5188428"/>
                </a:cubicBezTo>
                <a:cubicBezTo>
                  <a:pt x="11740958" y="5649771"/>
                  <a:pt x="11325512" y="6129694"/>
                  <a:pt x="10674828" y="6226139"/>
                </a:cubicBezTo>
                <a:cubicBezTo>
                  <a:pt x="10400402" y="6242524"/>
                  <a:pt x="10334296" y="6215548"/>
                  <a:pt x="10107939" y="6226139"/>
                </a:cubicBezTo>
                <a:cubicBezTo>
                  <a:pt x="9881582" y="6236730"/>
                  <a:pt x="9745793" y="6180934"/>
                  <a:pt x="9637421" y="6226139"/>
                </a:cubicBezTo>
                <a:cubicBezTo>
                  <a:pt x="9529049" y="6271344"/>
                  <a:pt x="9452813" y="6213099"/>
                  <a:pt x="9359645" y="6226139"/>
                </a:cubicBezTo>
                <a:cubicBezTo>
                  <a:pt x="9266477" y="6239179"/>
                  <a:pt x="8898359" y="6161934"/>
                  <a:pt x="8600013" y="6226139"/>
                </a:cubicBezTo>
                <a:cubicBezTo>
                  <a:pt x="8301667" y="6290344"/>
                  <a:pt x="8451860" y="6208699"/>
                  <a:pt x="8322238" y="6226139"/>
                </a:cubicBezTo>
                <a:cubicBezTo>
                  <a:pt x="8192616" y="6243579"/>
                  <a:pt x="7883896" y="6153262"/>
                  <a:pt x="7658977" y="6226139"/>
                </a:cubicBezTo>
                <a:cubicBezTo>
                  <a:pt x="7434058" y="6299016"/>
                  <a:pt x="7391779" y="6193870"/>
                  <a:pt x="7188459" y="6226139"/>
                </a:cubicBezTo>
                <a:cubicBezTo>
                  <a:pt x="6985139" y="6258408"/>
                  <a:pt x="6964698" y="6216371"/>
                  <a:pt x="6814312" y="6226139"/>
                </a:cubicBezTo>
                <a:cubicBezTo>
                  <a:pt x="6663926" y="6235907"/>
                  <a:pt x="6562157" y="6216640"/>
                  <a:pt x="6343794" y="6226139"/>
                </a:cubicBezTo>
                <a:cubicBezTo>
                  <a:pt x="6125431" y="6235638"/>
                  <a:pt x="5888886" y="6210366"/>
                  <a:pt x="5680534" y="6226139"/>
                </a:cubicBezTo>
                <a:cubicBezTo>
                  <a:pt x="5472182" y="6241912"/>
                  <a:pt x="5287502" y="6193655"/>
                  <a:pt x="5017273" y="6226139"/>
                </a:cubicBezTo>
                <a:cubicBezTo>
                  <a:pt x="4747044" y="6258623"/>
                  <a:pt x="4713217" y="6220441"/>
                  <a:pt x="4546755" y="6226139"/>
                </a:cubicBezTo>
                <a:cubicBezTo>
                  <a:pt x="4380293" y="6231837"/>
                  <a:pt x="4297245" y="6173262"/>
                  <a:pt x="4076237" y="6226139"/>
                </a:cubicBezTo>
                <a:cubicBezTo>
                  <a:pt x="3855229" y="6279016"/>
                  <a:pt x="3561656" y="6198955"/>
                  <a:pt x="3412977" y="6226139"/>
                </a:cubicBezTo>
                <a:cubicBezTo>
                  <a:pt x="3264298" y="6253323"/>
                  <a:pt x="3154011" y="6189067"/>
                  <a:pt x="3038830" y="6226139"/>
                </a:cubicBezTo>
                <a:cubicBezTo>
                  <a:pt x="2923649" y="6263211"/>
                  <a:pt x="2896492" y="6203977"/>
                  <a:pt x="2761054" y="6226139"/>
                </a:cubicBezTo>
                <a:cubicBezTo>
                  <a:pt x="2625616" y="6248301"/>
                  <a:pt x="2348222" y="6175907"/>
                  <a:pt x="2001423" y="6226139"/>
                </a:cubicBezTo>
                <a:cubicBezTo>
                  <a:pt x="1654624" y="6276371"/>
                  <a:pt x="1781244" y="6193451"/>
                  <a:pt x="1723647" y="6226139"/>
                </a:cubicBezTo>
                <a:cubicBezTo>
                  <a:pt x="1666050" y="6258827"/>
                  <a:pt x="1245355" y="6194607"/>
                  <a:pt x="1037711" y="6226139"/>
                </a:cubicBezTo>
                <a:cubicBezTo>
                  <a:pt x="536715" y="6321185"/>
                  <a:pt x="-97722" y="5786775"/>
                  <a:pt x="0" y="5188428"/>
                </a:cubicBezTo>
                <a:cubicBezTo>
                  <a:pt x="-39773" y="5077664"/>
                  <a:pt x="32780" y="4836542"/>
                  <a:pt x="0" y="4719990"/>
                </a:cubicBezTo>
                <a:cubicBezTo>
                  <a:pt x="-32780" y="4603438"/>
                  <a:pt x="1108" y="4312694"/>
                  <a:pt x="0" y="4168538"/>
                </a:cubicBezTo>
                <a:cubicBezTo>
                  <a:pt x="-1108" y="4024382"/>
                  <a:pt x="22655" y="3809905"/>
                  <a:pt x="0" y="3492564"/>
                </a:cubicBezTo>
                <a:cubicBezTo>
                  <a:pt x="-22655" y="3175223"/>
                  <a:pt x="24229" y="3117895"/>
                  <a:pt x="0" y="2982618"/>
                </a:cubicBezTo>
                <a:cubicBezTo>
                  <a:pt x="-24229" y="2847341"/>
                  <a:pt x="19327" y="2733486"/>
                  <a:pt x="0" y="2514180"/>
                </a:cubicBezTo>
                <a:cubicBezTo>
                  <a:pt x="-19327" y="2294874"/>
                  <a:pt x="64662" y="2167252"/>
                  <a:pt x="0" y="1838206"/>
                </a:cubicBezTo>
                <a:cubicBezTo>
                  <a:pt x="-64662" y="1509160"/>
                  <a:pt x="53774" y="1256858"/>
                  <a:pt x="0" y="1037711"/>
                </a:cubicBezTo>
                <a:close/>
              </a:path>
              <a:path w="11712539" h="6226139" stroke="0" extrusionOk="0">
                <a:moveTo>
                  <a:pt x="0" y="1037711"/>
                </a:moveTo>
                <a:cubicBezTo>
                  <a:pt x="-22157" y="333719"/>
                  <a:pt x="439153" y="-54809"/>
                  <a:pt x="1037711" y="0"/>
                </a:cubicBezTo>
                <a:cubicBezTo>
                  <a:pt x="1137629" y="-23596"/>
                  <a:pt x="1227930" y="8590"/>
                  <a:pt x="1315487" y="0"/>
                </a:cubicBezTo>
                <a:cubicBezTo>
                  <a:pt x="1403044" y="-8590"/>
                  <a:pt x="1694050" y="54555"/>
                  <a:pt x="1882376" y="0"/>
                </a:cubicBezTo>
                <a:cubicBezTo>
                  <a:pt x="2070702" y="-54555"/>
                  <a:pt x="2081498" y="23222"/>
                  <a:pt x="2160152" y="0"/>
                </a:cubicBezTo>
                <a:cubicBezTo>
                  <a:pt x="2238806" y="-23222"/>
                  <a:pt x="2660415" y="12209"/>
                  <a:pt x="2823412" y="0"/>
                </a:cubicBezTo>
                <a:cubicBezTo>
                  <a:pt x="2986409" y="-12209"/>
                  <a:pt x="3029449" y="32564"/>
                  <a:pt x="3197559" y="0"/>
                </a:cubicBezTo>
                <a:cubicBezTo>
                  <a:pt x="3365669" y="-32564"/>
                  <a:pt x="3412160" y="4170"/>
                  <a:pt x="3475335" y="0"/>
                </a:cubicBezTo>
                <a:cubicBezTo>
                  <a:pt x="3538510" y="-4170"/>
                  <a:pt x="3633126" y="26417"/>
                  <a:pt x="3753110" y="0"/>
                </a:cubicBezTo>
                <a:cubicBezTo>
                  <a:pt x="3873094" y="-26417"/>
                  <a:pt x="4095985" y="2031"/>
                  <a:pt x="4320000" y="0"/>
                </a:cubicBezTo>
                <a:cubicBezTo>
                  <a:pt x="4544015" y="-2031"/>
                  <a:pt x="4608527" y="38016"/>
                  <a:pt x="4694147" y="0"/>
                </a:cubicBezTo>
                <a:cubicBezTo>
                  <a:pt x="4779767" y="-38016"/>
                  <a:pt x="4868429" y="18402"/>
                  <a:pt x="4971922" y="0"/>
                </a:cubicBezTo>
                <a:cubicBezTo>
                  <a:pt x="5075416" y="-18402"/>
                  <a:pt x="5515694" y="90340"/>
                  <a:pt x="5731554" y="0"/>
                </a:cubicBezTo>
                <a:cubicBezTo>
                  <a:pt x="5947414" y="-90340"/>
                  <a:pt x="6159953" y="47973"/>
                  <a:pt x="6394814" y="0"/>
                </a:cubicBezTo>
                <a:cubicBezTo>
                  <a:pt x="6629675" y="-47973"/>
                  <a:pt x="6630139" y="15653"/>
                  <a:pt x="6768961" y="0"/>
                </a:cubicBezTo>
                <a:cubicBezTo>
                  <a:pt x="6907783" y="-15653"/>
                  <a:pt x="7087951" y="25927"/>
                  <a:pt x="7335850" y="0"/>
                </a:cubicBezTo>
                <a:cubicBezTo>
                  <a:pt x="7583749" y="-25927"/>
                  <a:pt x="7514854" y="9190"/>
                  <a:pt x="7613626" y="0"/>
                </a:cubicBezTo>
                <a:cubicBezTo>
                  <a:pt x="7712398" y="-9190"/>
                  <a:pt x="7983307" y="51226"/>
                  <a:pt x="8084144" y="0"/>
                </a:cubicBezTo>
                <a:cubicBezTo>
                  <a:pt x="8184981" y="-51226"/>
                  <a:pt x="8228276" y="18514"/>
                  <a:pt x="8361920" y="0"/>
                </a:cubicBezTo>
                <a:cubicBezTo>
                  <a:pt x="8495564" y="-18514"/>
                  <a:pt x="8566146" y="10171"/>
                  <a:pt x="8639696" y="0"/>
                </a:cubicBezTo>
                <a:cubicBezTo>
                  <a:pt x="8713246" y="-10171"/>
                  <a:pt x="8974614" y="45012"/>
                  <a:pt x="9110214" y="0"/>
                </a:cubicBezTo>
                <a:cubicBezTo>
                  <a:pt x="9245814" y="-45012"/>
                  <a:pt x="9539493" y="66808"/>
                  <a:pt x="9677103" y="0"/>
                </a:cubicBezTo>
                <a:cubicBezTo>
                  <a:pt x="9814713" y="-66808"/>
                  <a:pt x="10244975" y="32891"/>
                  <a:pt x="10674828" y="0"/>
                </a:cubicBezTo>
                <a:cubicBezTo>
                  <a:pt x="11205770" y="34949"/>
                  <a:pt x="11591873" y="541648"/>
                  <a:pt x="11712539" y="1037711"/>
                </a:cubicBezTo>
                <a:cubicBezTo>
                  <a:pt x="11775152" y="1195220"/>
                  <a:pt x="11679823" y="1472260"/>
                  <a:pt x="11712539" y="1589163"/>
                </a:cubicBezTo>
                <a:cubicBezTo>
                  <a:pt x="11745255" y="1706066"/>
                  <a:pt x="11635919" y="1934966"/>
                  <a:pt x="11712539" y="2265137"/>
                </a:cubicBezTo>
                <a:cubicBezTo>
                  <a:pt x="11789159" y="2595308"/>
                  <a:pt x="11698275" y="2661350"/>
                  <a:pt x="11712539" y="2816590"/>
                </a:cubicBezTo>
                <a:cubicBezTo>
                  <a:pt x="11726803" y="2971830"/>
                  <a:pt x="11654877" y="3301127"/>
                  <a:pt x="11712539" y="3451056"/>
                </a:cubicBezTo>
                <a:cubicBezTo>
                  <a:pt x="11770201" y="3600985"/>
                  <a:pt x="11710205" y="3875298"/>
                  <a:pt x="11712539" y="4044016"/>
                </a:cubicBezTo>
                <a:cubicBezTo>
                  <a:pt x="11714873" y="4212734"/>
                  <a:pt x="11670361" y="4334351"/>
                  <a:pt x="11712539" y="4553961"/>
                </a:cubicBezTo>
                <a:cubicBezTo>
                  <a:pt x="11754717" y="4773572"/>
                  <a:pt x="11680146" y="5038013"/>
                  <a:pt x="11712539" y="5188428"/>
                </a:cubicBezTo>
                <a:cubicBezTo>
                  <a:pt x="11805330" y="5833224"/>
                  <a:pt x="11297071" y="6095910"/>
                  <a:pt x="10674828" y="6226139"/>
                </a:cubicBezTo>
                <a:cubicBezTo>
                  <a:pt x="10331924" y="6308660"/>
                  <a:pt x="10235528" y="6169786"/>
                  <a:pt x="9915196" y="6226139"/>
                </a:cubicBezTo>
                <a:cubicBezTo>
                  <a:pt x="9594864" y="6282492"/>
                  <a:pt x="9412716" y="6167055"/>
                  <a:pt x="9155565" y="6226139"/>
                </a:cubicBezTo>
                <a:cubicBezTo>
                  <a:pt x="8898414" y="6285223"/>
                  <a:pt x="8773083" y="6149558"/>
                  <a:pt x="8492304" y="6226139"/>
                </a:cubicBezTo>
                <a:cubicBezTo>
                  <a:pt x="8211525" y="6302720"/>
                  <a:pt x="8149351" y="6194960"/>
                  <a:pt x="8021786" y="6226139"/>
                </a:cubicBezTo>
                <a:cubicBezTo>
                  <a:pt x="7894221" y="6257318"/>
                  <a:pt x="7717184" y="6214430"/>
                  <a:pt x="7551268" y="6226139"/>
                </a:cubicBezTo>
                <a:cubicBezTo>
                  <a:pt x="7385352" y="6237848"/>
                  <a:pt x="7268667" y="6184139"/>
                  <a:pt x="7177121" y="6226139"/>
                </a:cubicBezTo>
                <a:cubicBezTo>
                  <a:pt x="7085575" y="6268139"/>
                  <a:pt x="6834607" y="6159799"/>
                  <a:pt x="6513861" y="6226139"/>
                </a:cubicBezTo>
                <a:cubicBezTo>
                  <a:pt x="6193115" y="6292479"/>
                  <a:pt x="6103492" y="6182713"/>
                  <a:pt x="5946972" y="6226139"/>
                </a:cubicBezTo>
                <a:cubicBezTo>
                  <a:pt x="5790452" y="6269565"/>
                  <a:pt x="5583893" y="6175605"/>
                  <a:pt x="5476454" y="6226139"/>
                </a:cubicBezTo>
                <a:cubicBezTo>
                  <a:pt x="5369015" y="6276673"/>
                  <a:pt x="5200017" y="6221344"/>
                  <a:pt x="5005936" y="6226139"/>
                </a:cubicBezTo>
                <a:cubicBezTo>
                  <a:pt x="4811855" y="6230934"/>
                  <a:pt x="4593896" y="6175591"/>
                  <a:pt x="4342675" y="6226139"/>
                </a:cubicBezTo>
                <a:cubicBezTo>
                  <a:pt x="4091454" y="6276687"/>
                  <a:pt x="3807455" y="6161803"/>
                  <a:pt x="3583044" y="6226139"/>
                </a:cubicBezTo>
                <a:cubicBezTo>
                  <a:pt x="3358633" y="6290475"/>
                  <a:pt x="3312583" y="6215550"/>
                  <a:pt x="3112526" y="6226139"/>
                </a:cubicBezTo>
                <a:cubicBezTo>
                  <a:pt x="2912469" y="6236728"/>
                  <a:pt x="2772837" y="6166556"/>
                  <a:pt x="2449265" y="6226139"/>
                </a:cubicBezTo>
                <a:cubicBezTo>
                  <a:pt x="2125693" y="6285722"/>
                  <a:pt x="1941530" y="6186951"/>
                  <a:pt x="1786005" y="6226139"/>
                </a:cubicBezTo>
                <a:cubicBezTo>
                  <a:pt x="1630480" y="6265327"/>
                  <a:pt x="1255459" y="6198865"/>
                  <a:pt x="1037711" y="6226139"/>
                </a:cubicBezTo>
                <a:cubicBezTo>
                  <a:pt x="484326" y="6226509"/>
                  <a:pt x="4582" y="5732076"/>
                  <a:pt x="0" y="5188428"/>
                </a:cubicBezTo>
                <a:cubicBezTo>
                  <a:pt x="-3443" y="4952620"/>
                  <a:pt x="51369" y="4840146"/>
                  <a:pt x="0" y="4636976"/>
                </a:cubicBezTo>
                <a:cubicBezTo>
                  <a:pt x="-51369" y="4433806"/>
                  <a:pt x="58871" y="4310164"/>
                  <a:pt x="0" y="4002509"/>
                </a:cubicBezTo>
                <a:cubicBezTo>
                  <a:pt x="-58871" y="3694854"/>
                  <a:pt x="59276" y="3667757"/>
                  <a:pt x="0" y="3451056"/>
                </a:cubicBezTo>
                <a:cubicBezTo>
                  <a:pt x="-59276" y="3234355"/>
                  <a:pt x="1509" y="3128352"/>
                  <a:pt x="0" y="2858097"/>
                </a:cubicBezTo>
                <a:cubicBezTo>
                  <a:pt x="-1509" y="2587842"/>
                  <a:pt x="2342" y="2575478"/>
                  <a:pt x="0" y="2306644"/>
                </a:cubicBezTo>
                <a:cubicBezTo>
                  <a:pt x="-2342" y="2037810"/>
                  <a:pt x="67343" y="1864045"/>
                  <a:pt x="0" y="1630671"/>
                </a:cubicBezTo>
                <a:cubicBezTo>
                  <a:pt x="-67343" y="1397297"/>
                  <a:pt x="59403" y="1177388"/>
                  <a:pt x="0" y="1037711"/>
                </a:cubicBezTo>
                <a:close/>
              </a:path>
            </a:pathLst>
          </a:custGeom>
          <a:ln>
            <a:extLst>
              <a:ext uri="{C807C97D-BFC1-408E-A445-0C87EB9F89A2}">
                <ask:lineSketchStyleProps xmlns="" xmlns:ask="http://schemas.microsoft.com/office/drawing/2018/sketchyshapes" sd="1527365312">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ea typeface="字魂107号-萌趣欢乐体"/>
              <a:cs typeface="+mn-cs"/>
            </a:endParaRPr>
          </a:p>
        </p:txBody>
      </p:sp>
      <p:sp>
        <p:nvSpPr>
          <p:cNvPr id="15" name="Rectangle: Rounded Corners 3">
            <a:extLst>
              <a:ext uri="{FF2B5EF4-FFF2-40B4-BE49-F238E27FC236}">
                <a16:creationId xmlns:a16="http://schemas.microsoft.com/office/drawing/2014/main" xmlns="" id="{66A71BFC-1580-E12A-6B33-0167A830ECEE}"/>
              </a:ext>
            </a:extLst>
          </p:cNvPr>
          <p:cNvSpPr/>
          <p:nvPr/>
        </p:nvSpPr>
        <p:spPr>
          <a:xfrm>
            <a:off x="5148944" y="1872343"/>
            <a:ext cx="6368141" cy="3265715"/>
          </a:xfrm>
          <a:custGeom>
            <a:avLst/>
            <a:gdLst>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36516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481470 w 6368141"/>
              <a:gd name="connsiteY21" fmla="*/ 3265715 h 3265715"/>
              <a:gd name="connsiteX22" fmla="*/ 0 w 6368141"/>
              <a:gd name="connsiteY22" fmla="*/ 2721416 h 3265715"/>
              <a:gd name="connsiteX23" fmla="*/ 0 w 6368141"/>
              <a:gd name="connsiteY23" fmla="*/ 1995710 h 3265715"/>
              <a:gd name="connsiteX24" fmla="*/ 0 w 6368141"/>
              <a:gd name="connsiteY24" fmla="*/ 1226460 h 3265715"/>
              <a:gd name="connsiteX25" fmla="*/ 0 w 6368141"/>
              <a:gd name="connsiteY25" fmla="*/ 544295 h 3265715"/>
              <a:gd name="connsiteX0" fmla="*/ 0 w 6368141"/>
              <a:gd name="connsiteY0" fmla="*/ 544295 h 3265715"/>
              <a:gd name="connsiteX1" fmla="*/ 481470 w 6368141"/>
              <a:gd name="connsiteY1" fmla="*/ 0 h 3265715"/>
              <a:gd name="connsiteX2" fmla="*/ 1361745 w 6368141"/>
              <a:gd name="connsiteY2" fmla="*/ 0 h 3265715"/>
              <a:gd name="connsiteX3" fmla="*/ 2079865 w 6368141"/>
              <a:gd name="connsiteY3" fmla="*/ 0 h 3265715"/>
              <a:gd name="connsiteX4" fmla="*/ 2743931 w 6368141"/>
              <a:gd name="connsiteY4" fmla="*/ 0 h 3265715"/>
              <a:gd name="connsiteX5" fmla="*/ 3570156 w 6368141"/>
              <a:gd name="connsiteY5" fmla="*/ 0 h 3265715"/>
              <a:gd name="connsiteX6" fmla="*/ 3943577 w 6368141"/>
              <a:gd name="connsiteY6" fmla="*/ 0 h 3265715"/>
              <a:gd name="connsiteX7" fmla="*/ 4288274 w 6368141"/>
              <a:gd name="connsiteY7" fmla="*/ 0 h 3265715"/>
              <a:gd name="connsiteX8" fmla="*/ 4746017 w 6368141"/>
              <a:gd name="connsiteY8" fmla="*/ 0 h 3265715"/>
              <a:gd name="connsiteX9" fmla="*/ 5168549 w 6368141"/>
              <a:gd name="connsiteY9" fmla="*/ 0 h 3265715"/>
              <a:gd name="connsiteX10" fmla="*/ 5886669 w 6368141"/>
              <a:gd name="connsiteY10" fmla="*/ 0 h 3265715"/>
              <a:gd name="connsiteX11" fmla="*/ 6368141 w 6368141"/>
              <a:gd name="connsiteY11" fmla="*/ 544295 h 3265715"/>
              <a:gd name="connsiteX12" fmla="*/ 6368141 w 6368141"/>
              <a:gd name="connsiteY12" fmla="*/ 1226460 h 3265715"/>
              <a:gd name="connsiteX13" fmla="*/ 6368141 w 6368141"/>
              <a:gd name="connsiteY13" fmla="*/ 1952166 h 3265715"/>
              <a:gd name="connsiteX14" fmla="*/ 6368141 w 6368141"/>
              <a:gd name="connsiteY14" fmla="*/ 2721416 h 3265715"/>
              <a:gd name="connsiteX15" fmla="*/ 5886669 w 6368141"/>
              <a:gd name="connsiteY15" fmla="*/ 3265715 h 3265715"/>
              <a:gd name="connsiteX16" fmla="*/ 5114498 w 6368141"/>
              <a:gd name="connsiteY16" fmla="*/ 3265715 h 3265715"/>
              <a:gd name="connsiteX17" fmla="*/ 4342326 w 6368141"/>
              <a:gd name="connsiteY17" fmla="*/ 3265715 h 3265715"/>
              <a:gd name="connsiteX18" fmla="*/ 3462051 w 6368141"/>
              <a:gd name="connsiteY18" fmla="*/ 3265715 h 3265715"/>
              <a:gd name="connsiteX19" fmla="*/ 2689881 w 6368141"/>
              <a:gd name="connsiteY19" fmla="*/ 3265715 h 3265715"/>
              <a:gd name="connsiteX20" fmla="*/ 2079865 w 6368141"/>
              <a:gd name="connsiteY20" fmla="*/ 3265715 h 3265715"/>
              <a:gd name="connsiteX21" fmla="*/ 1415797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2039252 h 3265715"/>
              <a:gd name="connsiteX25" fmla="*/ 0 w 6368141"/>
              <a:gd name="connsiteY25" fmla="*/ 1378858 h 3265715"/>
              <a:gd name="connsiteX26" fmla="*/ 0 w 6368141"/>
              <a:gd name="connsiteY26" fmla="*/ 544295 h 3265715"/>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45319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847711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1995710 h 3265715"/>
              <a:gd name="connsiteX25" fmla="*/ 0 w 6368141"/>
              <a:gd name="connsiteY25" fmla="*/ 1226460 h 3265715"/>
              <a:gd name="connsiteX26" fmla="*/ 0 w 6368141"/>
              <a:gd name="connsiteY26" fmla="*/ 544295 h 326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265715" fill="none" extrusionOk="0">
                <a:moveTo>
                  <a:pt x="0" y="544295"/>
                </a:moveTo>
                <a:cubicBezTo>
                  <a:pt x="27476" y="219969"/>
                  <a:pt x="222086" y="-67639"/>
                  <a:pt x="481470" y="0"/>
                </a:cubicBezTo>
                <a:cubicBezTo>
                  <a:pt x="776058" y="-10696"/>
                  <a:pt x="957308" y="15775"/>
                  <a:pt x="1307693" y="0"/>
                </a:cubicBezTo>
                <a:cubicBezTo>
                  <a:pt x="1655302" y="-22561"/>
                  <a:pt x="1731365" y="25081"/>
                  <a:pt x="1971761" y="0"/>
                </a:cubicBezTo>
                <a:cubicBezTo>
                  <a:pt x="2280501" y="-20996"/>
                  <a:pt x="2459737" y="199965"/>
                  <a:pt x="2797983" y="0"/>
                </a:cubicBezTo>
                <a:cubicBezTo>
                  <a:pt x="3125209" y="-40716"/>
                  <a:pt x="3119881" y="6880"/>
                  <a:pt x="3407999" y="0"/>
                </a:cubicBezTo>
                <a:cubicBezTo>
                  <a:pt x="3748917" y="-16219"/>
                  <a:pt x="4025529" y="86292"/>
                  <a:pt x="4234222" y="0"/>
                </a:cubicBezTo>
                <a:cubicBezTo>
                  <a:pt x="4530365" y="69291"/>
                  <a:pt x="4655551" y="42610"/>
                  <a:pt x="4898289" y="0"/>
                </a:cubicBezTo>
                <a:cubicBezTo>
                  <a:pt x="5204494" y="115552"/>
                  <a:pt x="5669367" y="-2056"/>
                  <a:pt x="5886669" y="0"/>
                </a:cubicBezTo>
                <a:cubicBezTo>
                  <a:pt x="6132843" y="-2426"/>
                  <a:pt x="6363938" y="261909"/>
                  <a:pt x="6368141" y="544295"/>
                </a:cubicBezTo>
                <a:cubicBezTo>
                  <a:pt x="6385129" y="608197"/>
                  <a:pt x="6319329" y="858274"/>
                  <a:pt x="6368141" y="1226460"/>
                </a:cubicBezTo>
                <a:cubicBezTo>
                  <a:pt x="6356933" y="1498705"/>
                  <a:pt x="6366413" y="1640253"/>
                  <a:pt x="6368141" y="1886854"/>
                </a:cubicBezTo>
                <a:cubicBezTo>
                  <a:pt x="6355719" y="2139389"/>
                  <a:pt x="6416927" y="2315716"/>
                  <a:pt x="6368141" y="2721416"/>
                </a:cubicBezTo>
                <a:cubicBezTo>
                  <a:pt x="6441263" y="3201064"/>
                  <a:pt x="6279174" y="3331034"/>
                  <a:pt x="5886669" y="3265715"/>
                </a:cubicBezTo>
                <a:cubicBezTo>
                  <a:pt x="5713153" y="3269455"/>
                  <a:pt x="5529712" y="3103747"/>
                  <a:pt x="5276653" y="3265715"/>
                </a:cubicBezTo>
                <a:cubicBezTo>
                  <a:pt x="5076342" y="3247575"/>
                  <a:pt x="5032599" y="3252020"/>
                  <a:pt x="4836516" y="3265715"/>
                </a:cubicBezTo>
                <a:cubicBezTo>
                  <a:pt x="4634770" y="3273743"/>
                  <a:pt x="4606231" y="3302928"/>
                  <a:pt x="4396378" y="3265715"/>
                </a:cubicBezTo>
                <a:cubicBezTo>
                  <a:pt x="4283346" y="3173229"/>
                  <a:pt x="3913267" y="3278165"/>
                  <a:pt x="3624208" y="3265715"/>
                </a:cubicBezTo>
                <a:cubicBezTo>
                  <a:pt x="3431532" y="3093893"/>
                  <a:pt x="3193758" y="3131702"/>
                  <a:pt x="2743931" y="3265715"/>
                </a:cubicBezTo>
                <a:cubicBezTo>
                  <a:pt x="2306316" y="3322021"/>
                  <a:pt x="2163677" y="3235757"/>
                  <a:pt x="1917708" y="3265715"/>
                </a:cubicBezTo>
                <a:cubicBezTo>
                  <a:pt x="1681560" y="3281267"/>
                  <a:pt x="1414646" y="3311001"/>
                  <a:pt x="1199590" y="3265715"/>
                </a:cubicBezTo>
                <a:cubicBezTo>
                  <a:pt x="906519" y="3261893"/>
                  <a:pt x="651047" y="3211506"/>
                  <a:pt x="481470" y="3265715"/>
                </a:cubicBezTo>
                <a:cubicBezTo>
                  <a:pt x="175076" y="3306640"/>
                  <a:pt x="26333" y="3109980"/>
                  <a:pt x="0" y="2721416"/>
                </a:cubicBezTo>
                <a:cubicBezTo>
                  <a:pt x="-47438" y="2427222"/>
                  <a:pt x="11989" y="2249104"/>
                  <a:pt x="0" y="1995710"/>
                </a:cubicBezTo>
                <a:cubicBezTo>
                  <a:pt x="15696" y="1746248"/>
                  <a:pt x="-31045" y="1426847"/>
                  <a:pt x="0" y="1226460"/>
                </a:cubicBezTo>
                <a:cubicBezTo>
                  <a:pt x="-27969" y="1002507"/>
                  <a:pt x="-12319" y="670932"/>
                  <a:pt x="0" y="544295"/>
                </a:cubicBezTo>
                <a:close/>
              </a:path>
              <a:path w="6368141" h="3265715" stroke="0" extrusionOk="0">
                <a:moveTo>
                  <a:pt x="0" y="544295"/>
                </a:moveTo>
                <a:cubicBezTo>
                  <a:pt x="-81564" y="296393"/>
                  <a:pt x="158105" y="127641"/>
                  <a:pt x="481470" y="0"/>
                </a:cubicBezTo>
                <a:cubicBezTo>
                  <a:pt x="874073" y="60742"/>
                  <a:pt x="1050387" y="34601"/>
                  <a:pt x="1361745" y="0"/>
                </a:cubicBezTo>
                <a:cubicBezTo>
                  <a:pt x="1600784" y="6131"/>
                  <a:pt x="1905477" y="-162444"/>
                  <a:pt x="2079865" y="0"/>
                </a:cubicBezTo>
                <a:cubicBezTo>
                  <a:pt x="2277109" y="-42983"/>
                  <a:pt x="2541465" y="-91817"/>
                  <a:pt x="2743931" y="0"/>
                </a:cubicBezTo>
                <a:cubicBezTo>
                  <a:pt x="3073406" y="-103524"/>
                  <a:pt x="3308472" y="-45617"/>
                  <a:pt x="3570156" y="0"/>
                </a:cubicBezTo>
                <a:cubicBezTo>
                  <a:pt x="3665252" y="2657"/>
                  <a:pt x="3803434" y="8191"/>
                  <a:pt x="3943577" y="0"/>
                </a:cubicBezTo>
                <a:cubicBezTo>
                  <a:pt x="4083720" y="-8191"/>
                  <a:pt x="4212384" y="-7230"/>
                  <a:pt x="4288274" y="0"/>
                </a:cubicBezTo>
                <a:cubicBezTo>
                  <a:pt x="4385469" y="54464"/>
                  <a:pt x="4638843" y="-6910"/>
                  <a:pt x="4746017" y="0"/>
                </a:cubicBezTo>
                <a:cubicBezTo>
                  <a:pt x="4864210" y="32138"/>
                  <a:pt x="5043472" y="-9597"/>
                  <a:pt x="5168549" y="0"/>
                </a:cubicBezTo>
                <a:cubicBezTo>
                  <a:pt x="5422348" y="83305"/>
                  <a:pt x="5726719" y="-34588"/>
                  <a:pt x="5886669" y="0"/>
                </a:cubicBezTo>
                <a:cubicBezTo>
                  <a:pt x="6188424" y="-92111"/>
                  <a:pt x="6394410" y="218089"/>
                  <a:pt x="6368141" y="544295"/>
                </a:cubicBezTo>
                <a:cubicBezTo>
                  <a:pt x="6375759" y="832329"/>
                  <a:pt x="6394607" y="933417"/>
                  <a:pt x="6368141" y="1226460"/>
                </a:cubicBezTo>
                <a:cubicBezTo>
                  <a:pt x="6346439" y="1521209"/>
                  <a:pt x="6399306" y="1814227"/>
                  <a:pt x="6368141" y="1952166"/>
                </a:cubicBezTo>
                <a:cubicBezTo>
                  <a:pt x="6360159" y="2053134"/>
                  <a:pt x="6395943" y="2358615"/>
                  <a:pt x="6368141" y="2721416"/>
                </a:cubicBezTo>
                <a:cubicBezTo>
                  <a:pt x="6421856" y="2993489"/>
                  <a:pt x="6232901" y="3189143"/>
                  <a:pt x="5886669" y="3265715"/>
                </a:cubicBezTo>
                <a:cubicBezTo>
                  <a:pt x="5767705" y="3274507"/>
                  <a:pt x="5410265" y="3183838"/>
                  <a:pt x="5114498" y="3265715"/>
                </a:cubicBezTo>
                <a:cubicBezTo>
                  <a:pt x="4920553" y="3309164"/>
                  <a:pt x="4636303" y="3114425"/>
                  <a:pt x="4342326" y="3265715"/>
                </a:cubicBezTo>
                <a:cubicBezTo>
                  <a:pt x="4170986" y="3383240"/>
                  <a:pt x="3869589" y="3083751"/>
                  <a:pt x="3462051" y="3265715"/>
                </a:cubicBezTo>
                <a:cubicBezTo>
                  <a:pt x="3125851" y="3285826"/>
                  <a:pt x="3003754" y="3250892"/>
                  <a:pt x="2689881" y="3265715"/>
                </a:cubicBezTo>
                <a:cubicBezTo>
                  <a:pt x="2359953" y="3235008"/>
                  <a:pt x="2224032" y="3250563"/>
                  <a:pt x="2079865" y="3265715"/>
                </a:cubicBezTo>
                <a:cubicBezTo>
                  <a:pt x="1889310" y="3246815"/>
                  <a:pt x="1711922" y="3183754"/>
                  <a:pt x="1415797" y="3265715"/>
                </a:cubicBezTo>
                <a:cubicBezTo>
                  <a:pt x="1090117" y="3195821"/>
                  <a:pt x="756124" y="3357835"/>
                  <a:pt x="481470" y="3265715"/>
                </a:cubicBezTo>
                <a:cubicBezTo>
                  <a:pt x="334211" y="3313420"/>
                  <a:pt x="66095" y="3094057"/>
                  <a:pt x="0" y="2721416"/>
                </a:cubicBezTo>
                <a:cubicBezTo>
                  <a:pt x="-23117" y="2474394"/>
                  <a:pt x="-3041" y="2189996"/>
                  <a:pt x="0" y="2039252"/>
                </a:cubicBezTo>
                <a:cubicBezTo>
                  <a:pt x="-16125" y="1920372"/>
                  <a:pt x="-7605" y="1547554"/>
                  <a:pt x="0" y="1378858"/>
                </a:cubicBezTo>
                <a:cubicBezTo>
                  <a:pt x="-9496" y="1190650"/>
                  <a:pt x="14634" y="712360"/>
                  <a:pt x="0" y="544295"/>
                </a:cubicBezTo>
                <a:close/>
              </a:path>
              <a:path w="6368141" h="3265715" fill="none" stroke="0" extrusionOk="0">
                <a:moveTo>
                  <a:pt x="0" y="544295"/>
                </a:moveTo>
                <a:cubicBezTo>
                  <a:pt x="-40295" y="138732"/>
                  <a:pt x="177770" y="-15217"/>
                  <a:pt x="481470" y="0"/>
                </a:cubicBezTo>
                <a:cubicBezTo>
                  <a:pt x="838584" y="25103"/>
                  <a:pt x="898989" y="49960"/>
                  <a:pt x="1307693" y="0"/>
                </a:cubicBezTo>
                <a:cubicBezTo>
                  <a:pt x="1664932" y="-18457"/>
                  <a:pt x="1745614" y="34900"/>
                  <a:pt x="1971761" y="0"/>
                </a:cubicBezTo>
                <a:cubicBezTo>
                  <a:pt x="2221599" y="-57611"/>
                  <a:pt x="2472140" y="24501"/>
                  <a:pt x="2797983" y="0"/>
                </a:cubicBezTo>
                <a:cubicBezTo>
                  <a:pt x="3109307" y="-36140"/>
                  <a:pt x="3130632" y="16561"/>
                  <a:pt x="3407999" y="0"/>
                </a:cubicBezTo>
                <a:cubicBezTo>
                  <a:pt x="3657736" y="-18783"/>
                  <a:pt x="3934555" y="108851"/>
                  <a:pt x="4234222" y="0"/>
                </a:cubicBezTo>
                <a:cubicBezTo>
                  <a:pt x="4454553" y="-22705"/>
                  <a:pt x="4610832" y="66857"/>
                  <a:pt x="4898289" y="0"/>
                </a:cubicBezTo>
                <a:cubicBezTo>
                  <a:pt x="5195239" y="77391"/>
                  <a:pt x="5682682" y="33834"/>
                  <a:pt x="5886669" y="0"/>
                </a:cubicBezTo>
                <a:cubicBezTo>
                  <a:pt x="6139233" y="-97472"/>
                  <a:pt x="6259044" y="217635"/>
                  <a:pt x="6368141" y="544295"/>
                </a:cubicBezTo>
                <a:cubicBezTo>
                  <a:pt x="6352982" y="731794"/>
                  <a:pt x="6368840" y="1039241"/>
                  <a:pt x="6368141" y="1226460"/>
                </a:cubicBezTo>
                <a:cubicBezTo>
                  <a:pt x="6396515" y="1500446"/>
                  <a:pt x="6365320" y="1623521"/>
                  <a:pt x="6368141" y="1886854"/>
                </a:cubicBezTo>
                <a:cubicBezTo>
                  <a:pt x="6394377" y="2198703"/>
                  <a:pt x="6424081" y="2294389"/>
                  <a:pt x="6368141" y="2721416"/>
                </a:cubicBezTo>
                <a:cubicBezTo>
                  <a:pt x="6327508" y="3114744"/>
                  <a:pt x="6182303" y="3264163"/>
                  <a:pt x="5886669" y="3265715"/>
                </a:cubicBezTo>
                <a:cubicBezTo>
                  <a:pt x="5763884" y="3258356"/>
                  <a:pt x="5537236" y="3153799"/>
                  <a:pt x="5276653" y="3265715"/>
                </a:cubicBezTo>
                <a:cubicBezTo>
                  <a:pt x="5093063" y="3301938"/>
                  <a:pt x="4984289" y="3268278"/>
                  <a:pt x="4845319" y="3265715"/>
                </a:cubicBezTo>
                <a:cubicBezTo>
                  <a:pt x="4727561" y="3272941"/>
                  <a:pt x="4526873" y="3240887"/>
                  <a:pt x="4396378" y="3265715"/>
                </a:cubicBezTo>
                <a:cubicBezTo>
                  <a:pt x="4255214" y="3355760"/>
                  <a:pt x="3861502" y="3249260"/>
                  <a:pt x="3624208" y="3265715"/>
                </a:cubicBezTo>
                <a:cubicBezTo>
                  <a:pt x="3403983" y="3310648"/>
                  <a:pt x="3169783" y="3275966"/>
                  <a:pt x="2743931" y="3265715"/>
                </a:cubicBezTo>
                <a:cubicBezTo>
                  <a:pt x="2320471" y="3290646"/>
                  <a:pt x="2203727" y="3279368"/>
                  <a:pt x="1917708" y="3265715"/>
                </a:cubicBezTo>
                <a:cubicBezTo>
                  <a:pt x="1629690" y="3171222"/>
                  <a:pt x="1408184" y="3258760"/>
                  <a:pt x="1199590" y="3265715"/>
                </a:cubicBezTo>
                <a:cubicBezTo>
                  <a:pt x="1065005" y="3262225"/>
                  <a:pt x="944976" y="3249319"/>
                  <a:pt x="847711" y="3265715"/>
                </a:cubicBezTo>
                <a:cubicBezTo>
                  <a:pt x="750446" y="3282111"/>
                  <a:pt x="590986" y="3263095"/>
                  <a:pt x="481470" y="3265715"/>
                </a:cubicBezTo>
                <a:cubicBezTo>
                  <a:pt x="194152" y="3307656"/>
                  <a:pt x="52682" y="3019362"/>
                  <a:pt x="0" y="2721416"/>
                </a:cubicBezTo>
                <a:cubicBezTo>
                  <a:pt x="-11970" y="2535157"/>
                  <a:pt x="-32175" y="2213745"/>
                  <a:pt x="0" y="1995710"/>
                </a:cubicBezTo>
                <a:cubicBezTo>
                  <a:pt x="35084" y="1764443"/>
                  <a:pt x="1336" y="1377519"/>
                  <a:pt x="0" y="1226460"/>
                </a:cubicBezTo>
                <a:cubicBezTo>
                  <a:pt x="-7956" y="1060045"/>
                  <a:pt x="-45570" y="739707"/>
                  <a:pt x="0" y="544295"/>
                </a:cubicBezTo>
                <a:close/>
              </a:path>
              <a:path w="6368141" h="3265715" fill="none" stroke="0" extrusionOk="0">
                <a:moveTo>
                  <a:pt x="0" y="544295"/>
                </a:moveTo>
                <a:cubicBezTo>
                  <a:pt x="-11859" y="227141"/>
                  <a:pt x="160970" y="-33410"/>
                  <a:pt x="481470" y="0"/>
                </a:cubicBezTo>
                <a:cubicBezTo>
                  <a:pt x="807828" y="-613"/>
                  <a:pt x="929650" y="27545"/>
                  <a:pt x="1307693" y="0"/>
                </a:cubicBezTo>
                <a:cubicBezTo>
                  <a:pt x="1661144" y="-22865"/>
                  <a:pt x="1727490" y="41104"/>
                  <a:pt x="1971761" y="0"/>
                </a:cubicBezTo>
                <a:cubicBezTo>
                  <a:pt x="2167811" y="-39480"/>
                  <a:pt x="2489580" y="164231"/>
                  <a:pt x="2797983" y="0"/>
                </a:cubicBezTo>
                <a:cubicBezTo>
                  <a:pt x="3118550" y="-43021"/>
                  <a:pt x="3122116" y="5268"/>
                  <a:pt x="3407999" y="0"/>
                </a:cubicBezTo>
                <a:cubicBezTo>
                  <a:pt x="3692755" y="-19362"/>
                  <a:pt x="3983532" y="95770"/>
                  <a:pt x="4234222" y="0"/>
                </a:cubicBezTo>
                <a:cubicBezTo>
                  <a:pt x="4502583" y="12473"/>
                  <a:pt x="4630454" y="29295"/>
                  <a:pt x="4898289" y="0"/>
                </a:cubicBezTo>
                <a:cubicBezTo>
                  <a:pt x="5229120" y="124602"/>
                  <a:pt x="5723966" y="14918"/>
                  <a:pt x="5886669" y="0"/>
                </a:cubicBezTo>
                <a:cubicBezTo>
                  <a:pt x="6097559" y="-25560"/>
                  <a:pt x="6353308" y="270776"/>
                  <a:pt x="6368141" y="544295"/>
                </a:cubicBezTo>
                <a:cubicBezTo>
                  <a:pt x="6377525" y="667722"/>
                  <a:pt x="6348726" y="917439"/>
                  <a:pt x="6368141" y="1226460"/>
                </a:cubicBezTo>
                <a:cubicBezTo>
                  <a:pt x="6388770" y="1519059"/>
                  <a:pt x="6375259" y="1635972"/>
                  <a:pt x="6368141" y="1886854"/>
                </a:cubicBezTo>
                <a:cubicBezTo>
                  <a:pt x="6386697" y="2123506"/>
                  <a:pt x="6421670" y="2280849"/>
                  <a:pt x="6368141" y="2721416"/>
                </a:cubicBezTo>
                <a:cubicBezTo>
                  <a:pt x="6385272" y="3184068"/>
                  <a:pt x="6183965" y="3290142"/>
                  <a:pt x="5886669" y="3265715"/>
                </a:cubicBezTo>
                <a:cubicBezTo>
                  <a:pt x="5722870" y="3258878"/>
                  <a:pt x="5525628" y="3134060"/>
                  <a:pt x="5276653" y="3265715"/>
                </a:cubicBezTo>
                <a:cubicBezTo>
                  <a:pt x="5076681" y="3241900"/>
                  <a:pt x="5026698" y="3260500"/>
                  <a:pt x="4836516" y="3265715"/>
                </a:cubicBezTo>
                <a:cubicBezTo>
                  <a:pt x="4641297" y="3275385"/>
                  <a:pt x="4610714" y="3307642"/>
                  <a:pt x="4396378" y="3265715"/>
                </a:cubicBezTo>
                <a:cubicBezTo>
                  <a:pt x="4248985" y="3224148"/>
                  <a:pt x="3901251" y="3263500"/>
                  <a:pt x="3624208" y="3265715"/>
                </a:cubicBezTo>
                <a:cubicBezTo>
                  <a:pt x="3404599" y="3168510"/>
                  <a:pt x="3147836" y="3154331"/>
                  <a:pt x="2743931" y="3265715"/>
                </a:cubicBezTo>
                <a:cubicBezTo>
                  <a:pt x="2321139" y="3342492"/>
                  <a:pt x="2152934" y="3271352"/>
                  <a:pt x="1917708" y="3265715"/>
                </a:cubicBezTo>
                <a:cubicBezTo>
                  <a:pt x="1651126" y="3221474"/>
                  <a:pt x="1431405" y="3300635"/>
                  <a:pt x="1199590" y="3265715"/>
                </a:cubicBezTo>
                <a:cubicBezTo>
                  <a:pt x="916435" y="3264865"/>
                  <a:pt x="650144" y="3236416"/>
                  <a:pt x="481470" y="3265715"/>
                </a:cubicBezTo>
                <a:cubicBezTo>
                  <a:pt x="172435" y="3354091"/>
                  <a:pt x="2469" y="3014004"/>
                  <a:pt x="0" y="2721416"/>
                </a:cubicBezTo>
                <a:cubicBezTo>
                  <a:pt x="23815" y="2466776"/>
                  <a:pt x="-13019" y="2199382"/>
                  <a:pt x="0" y="1995710"/>
                </a:cubicBezTo>
                <a:cubicBezTo>
                  <a:pt x="57745" y="1768967"/>
                  <a:pt x="-44442" y="1425993"/>
                  <a:pt x="0" y="1226460"/>
                </a:cubicBezTo>
                <a:cubicBezTo>
                  <a:pt x="-15945" y="1025690"/>
                  <a:pt x="-15244" y="685796"/>
                  <a:pt x="0" y="544295"/>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Bạn có vẻ mặt khó chịu, thân thể và lời nói phản kháng,.. khi bị một người phụ nữ ép buộc, đẩy lên xe… bị xâm hại đến thân thể.</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2960E8FA-BB35-3758-66F5-E7D81F5F9450}"/>
              </a:ext>
            </a:extLst>
          </p:cNvPr>
          <p:cNvPicPr>
            <a:picLocks noChangeAspect="1"/>
          </p:cNvPicPr>
          <p:nvPr/>
        </p:nvPicPr>
        <p:blipFill>
          <a:blip r:embed="rId4"/>
          <a:stretch>
            <a:fillRect/>
          </a:stretch>
        </p:blipFill>
        <p:spPr>
          <a:xfrm>
            <a:off x="344940" y="1904319"/>
            <a:ext cx="4446571" cy="3342595"/>
          </a:xfrm>
          <a:prstGeom prst="rect">
            <a:avLst/>
          </a:prstGeom>
        </p:spPr>
      </p:pic>
    </p:spTree>
    <p:custDataLst>
      <p:tags r:id="rId1"/>
    </p:custDataLst>
    <p:extLst>
      <p:ext uri="{BB962C8B-B14F-4D97-AF65-F5344CB8AC3E}">
        <p14:creationId xmlns:p14="http://schemas.microsoft.com/office/powerpoint/2010/main" val="3836017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D8BBF20-7A78-4C2B-9AAF-2CF200AF35A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 {&amp;${F07901DA-7FC5-4D2C-8D13-90B7F1D7D8FF}&quot;,&quot;C:\\Users\\Truong\\AppData\\Local\\Temp\\d4340b69-d639-48bc-bd74-76df7855546d_Khoa học- tuần 28.zip.46d\\Khoa học- tuần 2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6 - Phòng tránh bị xâm hại (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A32D9C5-C560-4C43-B709-DE6C37316336}:2007577128"/>
</p:tagLst>
</file>

<file path=ppt/tags/tag11.xml><?xml version="1.0" encoding="utf-8"?>
<p:tagLst xmlns:a="http://schemas.openxmlformats.org/drawingml/2006/main" xmlns:r="http://schemas.openxmlformats.org/officeDocument/2006/relationships" xmlns:p="http://schemas.openxmlformats.org/presentationml/2006/main">
  <p:tag name="GENSWF_SLIDE_UID" val="{4AB43FEB-3996-4CE4-91C3-711A05380BEB}:2007577129"/>
</p:tagLst>
</file>

<file path=ppt/tags/tag2.xml><?xml version="1.0" encoding="utf-8"?>
<p:tagLst xmlns:a="http://schemas.openxmlformats.org/drawingml/2006/main" xmlns:r="http://schemas.openxmlformats.org/officeDocument/2006/relationships" xmlns:p="http://schemas.openxmlformats.org/presentationml/2006/main">
  <p:tag name="GENSWF_SLIDE_UID" val="{0DB2B344-2260-456D-8453-6DCBCA9DF6F7}:2007577139"/>
</p:tagLst>
</file>

<file path=ppt/tags/tag3.xml><?xml version="1.0" encoding="utf-8"?>
<p:tagLst xmlns:a="http://schemas.openxmlformats.org/drawingml/2006/main" xmlns:r="http://schemas.openxmlformats.org/officeDocument/2006/relationships" xmlns:p="http://schemas.openxmlformats.org/presentationml/2006/main">
  <p:tag name="GENSWF_SLIDE_UID" val="{68945ED6-BAB0-41C9-9A49-87D92BEF0EE5}:306"/>
</p:tagLst>
</file>

<file path=ppt/tags/tag4.xml><?xml version="1.0" encoding="utf-8"?>
<p:tagLst xmlns:a="http://schemas.openxmlformats.org/drawingml/2006/main" xmlns:r="http://schemas.openxmlformats.org/officeDocument/2006/relationships" xmlns:p="http://schemas.openxmlformats.org/presentationml/2006/main">
  <p:tag name="GENSWF_SLIDE_UID" val="{3EE93B6F-93FE-4ADA-A41F-28BBB2A4A77A}:307"/>
</p:tagLst>
</file>

<file path=ppt/tags/tag5.xml><?xml version="1.0" encoding="utf-8"?>
<p:tagLst xmlns:a="http://schemas.openxmlformats.org/drawingml/2006/main" xmlns:r="http://schemas.openxmlformats.org/officeDocument/2006/relationships" xmlns:p="http://schemas.openxmlformats.org/presentationml/2006/main">
  <p:tag name="GENSWF_SLIDE_UID" val="{B0855629-D026-4B5C-B985-CDD1DA9656C8}:313"/>
</p:tagLst>
</file>

<file path=ppt/tags/tag6.xml><?xml version="1.0" encoding="utf-8"?>
<p:tagLst xmlns:a="http://schemas.openxmlformats.org/drawingml/2006/main" xmlns:r="http://schemas.openxmlformats.org/officeDocument/2006/relationships" xmlns:p="http://schemas.openxmlformats.org/presentationml/2006/main">
  <p:tag name="GENSWF_SLIDE_UID" val="{9321C5B5-9DBB-42EA-8480-30F41834F502}:347"/>
</p:tagLst>
</file>

<file path=ppt/tags/tag7.xml><?xml version="1.0" encoding="utf-8"?>
<p:tagLst xmlns:a="http://schemas.openxmlformats.org/drawingml/2006/main" xmlns:r="http://schemas.openxmlformats.org/officeDocument/2006/relationships" xmlns:p="http://schemas.openxmlformats.org/presentationml/2006/main">
  <p:tag name="GENSWF_SLIDE_UID" val="{B06140CC-CD8C-47C5-AA75-5443696FF825}:375"/>
</p:tagLst>
</file>

<file path=ppt/tags/tag8.xml><?xml version="1.0" encoding="utf-8"?>
<p:tagLst xmlns:a="http://schemas.openxmlformats.org/drawingml/2006/main" xmlns:r="http://schemas.openxmlformats.org/officeDocument/2006/relationships" xmlns:p="http://schemas.openxmlformats.org/presentationml/2006/main">
  <p:tag name="GENSWF_SLIDE_UID" val="{F75D5468-8699-4A56-B64E-8A5BF0DF3A54}:2007577126"/>
</p:tagLst>
</file>

<file path=ppt/tags/tag9.xml><?xml version="1.0" encoding="utf-8"?>
<p:tagLst xmlns:a="http://schemas.openxmlformats.org/drawingml/2006/main" xmlns:r="http://schemas.openxmlformats.org/officeDocument/2006/relationships" xmlns:p="http://schemas.openxmlformats.org/presentationml/2006/main">
  <p:tag name="GENSWF_SLIDE_UID" val="{A9286290-F8E5-4B39-82C2-B10FB041E786}:200757712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cntxdq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TotalTime>
  <Words>489</Words>
  <Application>Microsoft Office PowerPoint</Application>
  <PresentationFormat>Widescreen</PresentationFormat>
  <Paragraphs>30</Paragraphs>
  <Slides>10</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Calibri Light</vt:lpstr>
      <vt:lpstr>Cambria</vt:lpstr>
      <vt:lpstr>Tahoma</vt:lpstr>
      <vt:lpstr>Times New Roman</vt:lpstr>
      <vt:lpstr>字魂107号-萌趣欢乐体</vt:lpstr>
      <vt:lpstr>字魂59号-创粗黑</vt:lpstr>
      <vt:lpstr>等线</vt:lpstr>
      <vt:lpstr>等线 Light</vt:lpstr>
      <vt:lpstr>1_Office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26 - Phòng tránh bị xâm hại ( Tiết 1)</dc:title>
  <dc:creator>Thao Tran</dc:creator>
  <cp:lastModifiedBy>STD_NHA</cp:lastModifiedBy>
  <cp:revision>63</cp:revision>
  <dcterms:created xsi:type="dcterms:W3CDTF">2023-11-08T05:37:12Z</dcterms:created>
  <dcterms:modified xsi:type="dcterms:W3CDTF">2025-04-04T15:20:30Z</dcterms:modified>
</cp:coreProperties>
</file>